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72" r:id="rId4"/>
  </p:sldMasterIdLst>
  <p:notesMasterIdLst>
    <p:notesMasterId r:id="rId12"/>
  </p:notesMasterIdLst>
  <p:handoutMasterIdLst>
    <p:handoutMasterId r:id="rId13"/>
  </p:handoutMasterIdLst>
  <p:sldIdLst>
    <p:sldId id="256" r:id="rId5"/>
    <p:sldId id="257" r:id="rId6"/>
    <p:sldId id="270" r:id="rId7"/>
    <p:sldId id="271" r:id="rId8"/>
    <p:sldId id="261" r:id="rId9"/>
    <p:sldId id="263" r:id="rId10"/>
    <p:sldId id="268"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3E3E"/>
    <a:srgbClr val="6D0000"/>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C7853C-536D-4A76-A0AE-DD22124D55A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84328" autoAdjust="0"/>
  </p:normalViewPr>
  <p:slideViewPr>
    <p:cSldViewPr snapToGrid="0">
      <p:cViewPr varScale="1">
        <p:scale>
          <a:sx n="115" d="100"/>
          <a:sy n="115" d="100"/>
        </p:scale>
        <p:origin x="372" y="114"/>
      </p:cViewPr>
      <p:guideLst/>
    </p:cSldViewPr>
  </p:slideViewPr>
  <p:notesTextViewPr>
    <p:cViewPr>
      <p:scale>
        <a:sx n="1" d="1"/>
        <a:sy n="1" d="1"/>
      </p:scale>
      <p:origin x="0" y="0"/>
    </p:cViewPr>
  </p:notesTextViewPr>
  <p:notesViewPr>
    <p:cSldViewPr snapToGrid="0">
      <p:cViewPr varScale="1">
        <p:scale>
          <a:sx n="60" d="100"/>
          <a:sy n="60" d="100"/>
        </p:scale>
        <p:origin x="242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3EDD3B8-5E68-48E9-AAB1-5DE570C28ED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4A897E35-4312-4077-83D3-69953080BC2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E836F02-AF67-416B-AB85-08CFF698F86D}" type="datetimeFigureOut">
              <a:rPr lang="en-US" smtClean="0"/>
              <a:t>6/23/2020</a:t>
            </a:fld>
            <a:endParaRPr lang="en-US" dirty="0"/>
          </a:p>
        </p:txBody>
      </p:sp>
      <p:sp>
        <p:nvSpPr>
          <p:cNvPr id="4" name="Footer Placeholder 3">
            <a:extLst>
              <a:ext uri="{FF2B5EF4-FFF2-40B4-BE49-F238E27FC236}">
                <a16:creationId xmlns:a16="http://schemas.microsoft.com/office/drawing/2014/main" id="{75853C52-2B92-4B9E-86F4-DB78684BEC8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D20E0EA4-BAD2-4335-9446-CA4CCFEC14A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D65BC62-3B36-43F8-8B69-D6E5E743DA31}" type="slidenum">
              <a:rPr lang="en-US" smtClean="0"/>
              <a:t>‹#›</a:t>
            </a:fld>
            <a:endParaRPr lang="en-US" dirty="0"/>
          </a:p>
        </p:txBody>
      </p:sp>
    </p:spTree>
    <p:extLst>
      <p:ext uri="{BB962C8B-B14F-4D97-AF65-F5344CB8AC3E}">
        <p14:creationId xmlns:p14="http://schemas.microsoft.com/office/powerpoint/2010/main" val="33165184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B7E8F0-931C-4E43-98D1-A3CD0E0034DC}" type="datetimeFigureOut">
              <a:rPr lang="en-US" smtClean="0"/>
              <a:t>6/23/2020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AEB063-7F11-4E3B-BA52-07405B1C2D95}" type="slidenum">
              <a:rPr lang="en-US" smtClean="0"/>
              <a:t>‹#›</a:t>
            </a:fld>
            <a:endParaRPr lang="en-US" dirty="0"/>
          </a:p>
        </p:txBody>
      </p:sp>
    </p:spTree>
    <p:extLst>
      <p:ext uri="{BB962C8B-B14F-4D97-AF65-F5344CB8AC3E}">
        <p14:creationId xmlns:p14="http://schemas.microsoft.com/office/powerpoint/2010/main" val="1862930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Tahoma" panose="020B0604030504040204" pitchFamily="34" charset="0"/>
                <a:ea typeface="Tahoma" panose="020B0604030504040204" pitchFamily="34" charset="0"/>
                <a:cs typeface="Tahoma" panose="020B0604030504040204" pitchFamily="34" charset="0"/>
              </a:rPr>
              <a:t>Be specific and direct in the title. Use the subtitle to give the specific context of the speech.</a:t>
            </a:r>
          </a:p>
          <a:p>
            <a:r>
              <a:rPr lang="en-US" sz="1200" dirty="0">
                <a:latin typeface="Tahoma" panose="020B0604030504040204" pitchFamily="34" charset="0"/>
                <a:ea typeface="Tahoma" panose="020B0604030504040204" pitchFamily="34" charset="0"/>
                <a:cs typeface="Tahoma" panose="020B0604030504040204" pitchFamily="34" charset="0"/>
              </a:rPr>
              <a:t>-The goal should be to capture the audience’s attention which can be done with a quote, a startling statistic, or fact.  It is not necessary to include this attention getter on the slide.</a:t>
            </a:r>
            <a:endParaRPr lang="en-US" dirty="0"/>
          </a:p>
        </p:txBody>
      </p:sp>
      <p:sp>
        <p:nvSpPr>
          <p:cNvPr id="4" name="Slide Number Placeholder 3"/>
          <p:cNvSpPr>
            <a:spLocks noGrp="1"/>
          </p:cNvSpPr>
          <p:nvPr>
            <p:ph type="sldNum" sz="quarter" idx="10"/>
          </p:nvPr>
        </p:nvSpPr>
        <p:spPr/>
        <p:txBody>
          <a:bodyPr/>
          <a:lstStyle/>
          <a:p>
            <a:fld id="{E6AEB063-7F11-4E3B-BA52-07405B1C2D95}" type="slidenum">
              <a:rPr lang="en-US" smtClean="0"/>
              <a:t>1</a:t>
            </a:fld>
            <a:endParaRPr lang="en-US" dirty="0"/>
          </a:p>
        </p:txBody>
      </p:sp>
    </p:spTree>
    <p:extLst>
      <p:ext uri="{BB962C8B-B14F-4D97-AF65-F5344CB8AC3E}">
        <p14:creationId xmlns:p14="http://schemas.microsoft.com/office/powerpoint/2010/main" val="3205455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ahoma" panose="020B0604030504040204" pitchFamily="34" charset="0"/>
                <a:ea typeface="Tahoma" panose="020B0604030504040204" pitchFamily="34" charset="0"/>
                <a:cs typeface="Tahoma" panose="020B0604030504040204" pitchFamily="34" charset="0"/>
              </a:rPr>
              <a:t>Use the background points to post details that are not common knowledge, or that the audience will need to understand the context of the speech.</a:t>
            </a:r>
          </a:p>
          <a:p>
            <a:r>
              <a:rPr lang="en-US" dirty="0"/>
              <a:t>-Do not read these main points from the PowerPoint, instead elaborate on these points during the speech.</a:t>
            </a:r>
          </a:p>
        </p:txBody>
      </p:sp>
      <p:sp>
        <p:nvSpPr>
          <p:cNvPr id="4" name="Slide Number Placeholder 3"/>
          <p:cNvSpPr>
            <a:spLocks noGrp="1"/>
          </p:cNvSpPr>
          <p:nvPr>
            <p:ph type="sldNum" sz="quarter" idx="10"/>
          </p:nvPr>
        </p:nvSpPr>
        <p:spPr/>
        <p:txBody>
          <a:bodyPr/>
          <a:lstStyle/>
          <a:p>
            <a:fld id="{E6AEB063-7F11-4E3B-BA52-07405B1C2D95}" type="slidenum">
              <a:rPr lang="en-US" smtClean="0"/>
              <a:t>2</a:t>
            </a:fld>
            <a:endParaRPr lang="en-US" dirty="0"/>
          </a:p>
        </p:txBody>
      </p:sp>
    </p:spTree>
    <p:extLst>
      <p:ext uri="{BB962C8B-B14F-4D97-AF65-F5344CB8AC3E}">
        <p14:creationId xmlns:p14="http://schemas.microsoft.com/office/powerpoint/2010/main" val="27524013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title of main point #1 should be clear and concise.  Each piece of evidence should be summarized for clarity and cited correctly.  Do not simply read the pieces of evidence, but elaborate where needed.  </a:t>
            </a:r>
          </a:p>
          <a:p>
            <a:r>
              <a:rPr lang="en-US" dirty="0"/>
              <a:t>[type notes for elaboration here]</a:t>
            </a:r>
          </a:p>
          <a:p>
            <a:r>
              <a:rPr lang="en-US" dirty="0"/>
              <a:t>Be sure to transition to main point #2 and the next slide.</a:t>
            </a:r>
          </a:p>
          <a:p>
            <a:endParaRPr lang="en-US" dirty="0"/>
          </a:p>
        </p:txBody>
      </p:sp>
      <p:sp>
        <p:nvSpPr>
          <p:cNvPr id="4" name="Slide Number Placeholder 3"/>
          <p:cNvSpPr>
            <a:spLocks noGrp="1"/>
          </p:cNvSpPr>
          <p:nvPr>
            <p:ph type="sldNum" sz="quarter" idx="10"/>
          </p:nvPr>
        </p:nvSpPr>
        <p:spPr/>
        <p:txBody>
          <a:bodyPr/>
          <a:lstStyle/>
          <a:p>
            <a:fld id="{E6AEB063-7F11-4E3B-BA52-07405B1C2D95}" type="slidenum">
              <a:rPr lang="en-US" smtClean="0"/>
              <a:t>5</a:t>
            </a:fld>
            <a:endParaRPr lang="en-US" dirty="0"/>
          </a:p>
        </p:txBody>
      </p:sp>
    </p:spTree>
    <p:extLst>
      <p:ext uri="{BB962C8B-B14F-4D97-AF65-F5344CB8AC3E}">
        <p14:creationId xmlns:p14="http://schemas.microsoft.com/office/powerpoint/2010/main" val="2639452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title of main point #2 should be clear and concise.  Each piece of evidence should be summarized for clarity and cited correctly.  Do not simply read the pieces of evidence, but elaborate where needed.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[type notes for elaboration here]</a:t>
            </a:r>
          </a:p>
          <a:p>
            <a:r>
              <a:rPr lang="en-US" dirty="0"/>
              <a:t>Be sure to transition to main point #3 and the next slide.</a:t>
            </a:r>
          </a:p>
          <a:p>
            <a:endParaRPr lang="en-US" dirty="0"/>
          </a:p>
        </p:txBody>
      </p:sp>
      <p:sp>
        <p:nvSpPr>
          <p:cNvPr id="4" name="Slide Number Placeholder 3"/>
          <p:cNvSpPr>
            <a:spLocks noGrp="1"/>
          </p:cNvSpPr>
          <p:nvPr>
            <p:ph type="sldNum" sz="quarter" idx="10"/>
          </p:nvPr>
        </p:nvSpPr>
        <p:spPr/>
        <p:txBody>
          <a:bodyPr/>
          <a:lstStyle/>
          <a:p>
            <a:fld id="{E6AEB063-7F11-4E3B-BA52-07405B1C2D95}" type="slidenum">
              <a:rPr lang="en-US" smtClean="0"/>
              <a:t>6</a:t>
            </a:fld>
            <a:endParaRPr lang="en-US" dirty="0"/>
          </a:p>
        </p:txBody>
      </p:sp>
    </p:spTree>
    <p:extLst>
      <p:ext uri="{BB962C8B-B14F-4D97-AF65-F5344CB8AC3E}">
        <p14:creationId xmlns:p14="http://schemas.microsoft.com/office/powerpoint/2010/main" val="7505618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The action step is what the audience is supposed to do or think about the topic.  It should be one sentence that is written clearly and with much thought. It may also be the thesis statement restated as an action.  The goal of this slide is to leave the audience with a clear message as to what they are to do or think at the end of the speech.  It may be a good idea to end with a powerful quote or image.  </a:t>
            </a:r>
          </a:p>
        </p:txBody>
      </p:sp>
      <p:sp>
        <p:nvSpPr>
          <p:cNvPr id="4" name="Slide Number Placeholder 3"/>
          <p:cNvSpPr>
            <a:spLocks noGrp="1"/>
          </p:cNvSpPr>
          <p:nvPr>
            <p:ph type="sldNum" sz="quarter" idx="10"/>
          </p:nvPr>
        </p:nvSpPr>
        <p:spPr/>
        <p:txBody>
          <a:bodyPr/>
          <a:lstStyle/>
          <a:p>
            <a:fld id="{E6AEB063-7F11-4E3B-BA52-07405B1C2D95}" type="slidenum">
              <a:rPr lang="en-US" smtClean="0"/>
              <a:t>7</a:t>
            </a:fld>
            <a:endParaRPr lang="en-US" dirty="0"/>
          </a:p>
        </p:txBody>
      </p:sp>
    </p:spTree>
    <p:extLst>
      <p:ext uri="{BB962C8B-B14F-4D97-AF65-F5344CB8AC3E}">
        <p14:creationId xmlns:p14="http://schemas.microsoft.com/office/powerpoint/2010/main" val="2906257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381388F-6D01-4763-9497-2C5F78AF5477}"/>
              </a:ext>
            </a:extLst>
          </p:cNvPr>
          <p:cNvSpPr/>
          <p:nvPr userDrawn="1"/>
        </p:nvSpPr>
        <p:spPr>
          <a:xfrm>
            <a:off x="0" y="4818185"/>
            <a:ext cx="12192000" cy="20398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Freeform 6"/>
          <p:cNvSpPr/>
          <p:nvPr/>
        </p:nvSpPr>
        <p:spPr bwMode="ltGray">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innerShdw blurRad="63500" dist="50800" dir="5400000">
              <a:prstClr val="black">
                <a:alpha val="50000"/>
              </a:prstClr>
            </a:innerShdw>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lgn="ctr">
              <a:defRPr sz="5400" b="0"/>
            </a:lvl1pPr>
          </a:lstStyle>
          <a:p>
            <a:r>
              <a:rPr lang="en-US" noProof="0" smtClean="0"/>
              <a:t>Click to edit Master title style</a:t>
            </a:r>
            <a:endParaRPr lang="en-US" noProof="0"/>
          </a:p>
        </p:txBody>
      </p:sp>
      <p:sp>
        <p:nvSpPr>
          <p:cNvPr id="3" name="Subtitle 2"/>
          <p:cNvSpPr>
            <a:spLocks noGrp="1"/>
          </p:cNvSpPr>
          <p:nvPr>
            <p:ph type="subTitle" idx="1"/>
          </p:nvPr>
        </p:nvSpPr>
        <p:spPr>
          <a:xfrm>
            <a:off x="810001" y="5280847"/>
            <a:ext cx="10572000" cy="434974"/>
          </a:xfrm>
        </p:spPr>
        <p:txBody>
          <a:bodyPr anchor="t">
            <a:no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en-US" noProof="0"/>
          </a:p>
        </p:txBody>
      </p:sp>
      <p:sp>
        <p:nvSpPr>
          <p:cNvPr id="4" name="Date Placeholder 3"/>
          <p:cNvSpPr>
            <a:spLocks noGrp="1"/>
          </p:cNvSpPr>
          <p:nvPr>
            <p:ph type="dt" sz="half" idx="10"/>
          </p:nvPr>
        </p:nvSpPr>
        <p:spPr/>
        <p:txBody>
          <a:bodyPr/>
          <a:lstStyle/>
          <a:p>
            <a:fld id="{FB7F6C47-B260-4BB6-8230-7D14D5CDE026}" type="datetimeFigureOut">
              <a:rPr lang="en-US" noProof="0" smtClean="0"/>
              <a:t>6/23/2020</a:t>
            </a:fld>
            <a:endParaRPr lang="en-US" noProof="0" dirty="0"/>
          </a:p>
        </p:txBody>
      </p:sp>
      <p:sp>
        <p:nvSpPr>
          <p:cNvPr id="5" name="Footer Placeholder 4"/>
          <p:cNvSpPr>
            <a:spLocks noGrp="1"/>
          </p:cNvSpPr>
          <p:nvPr>
            <p:ph type="ftr" sz="quarter" idx="11"/>
          </p:nvPr>
        </p:nvSpPr>
        <p:spPr/>
        <p:txBody>
          <a:bodyPr/>
          <a:lstStyle/>
          <a:p>
            <a:r>
              <a:rPr lang="en-US" noProof="0" dirty="0"/>
              <a:t>Add a footer </a:t>
            </a:r>
          </a:p>
        </p:txBody>
      </p:sp>
      <p:sp>
        <p:nvSpPr>
          <p:cNvPr id="6" name="Slide Number Placeholder 5"/>
          <p:cNvSpPr>
            <a:spLocks noGrp="1"/>
          </p:cNvSpPr>
          <p:nvPr>
            <p:ph type="sldNum" sz="quarter" idx="12"/>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2774326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ltGray">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a:effectLst>
            <a:innerShdw blurRad="63500" dist="50800" dir="5400000">
              <a:prstClr val="black">
                <a:alpha val="50000"/>
              </a:prstClr>
            </a:innerShdw>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606669"/>
            <a:ext cx="10561418" cy="3813527"/>
          </a:xfrm>
        </p:spPr>
        <p:txBody>
          <a:bodyPr anchor="ctr" anchorCtr="0"/>
          <a:lstStyle>
            <a:lvl1pPr algn="ctr">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ctr" anchorCtr="0">
            <a:noAutofit/>
          </a:bodyPr>
          <a:lstStyle>
            <a:lvl1pPr marL="0" indent="0" algn="r">
              <a:buNone/>
              <a:defRPr sz="2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7" name="Date Placeholder 6">
            <a:extLst>
              <a:ext uri="{FF2B5EF4-FFF2-40B4-BE49-F238E27FC236}">
                <a16:creationId xmlns:a16="http://schemas.microsoft.com/office/drawing/2014/main" id="{D4F5D18E-4241-429D-BEDB-6A7415C52F3D}"/>
              </a:ext>
            </a:extLst>
          </p:cNvPr>
          <p:cNvSpPr>
            <a:spLocks noGrp="1"/>
          </p:cNvSpPr>
          <p:nvPr>
            <p:ph type="dt" sz="half" idx="10"/>
          </p:nvPr>
        </p:nvSpPr>
        <p:spPr/>
        <p:txBody>
          <a:bodyPr/>
          <a:lstStyle/>
          <a:p>
            <a:fld id="{FB7F6C47-B260-4BB6-8230-7D14D5CDE026}" type="datetimeFigureOut">
              <a:rPr lang="en-US" noProof="0" smtClean="0"/>
              <a:t>6/23/2020</a:t>
            </a:fld>
            <a:endParaRPr lang="en-US" noProof="0" dirty="0"/>
          </a:p>
        </p:txBody>
      </p:sp>
      <p:sp>
        <p:nvSpPr>
          <p:cNvPr id="8" name="Footer Placeholder 7">
            <a:extLst>
              <a:ext uri="{FF2B5EF4-FFF2-40B4-BE49-F238E27FC236}">
                <a16:creationId xmlns:a16="http://schemas.microsoft.com/office/drawing/2014/main" id="{7F5CFD55-6AD5-4B7E-AC33-483174EF1EBD}"/>
              </a:ext>
            </a:extLst>
          </p:cNvPr>
          <p:cNvSpPr>
            <a:spLocks noGrp="1"/>
          </p:cNvSpPr>
          <p:nvPr>
            <p:ph type="ftr" sz="quarter" idx="11"/>
          </p:nvPr>
        </p:nvSpPr>
        <p:spPr/>
        <p:txBody>
          <a:bodyPr/>
          <a:lstStyle/>
          <a:p>
            <a:r>
              <a:rPr lang="en-US" noProof="0" dirty="0"/>
              <a:t>Add a footer</a:t>
            </a:r>
          </a:p>
        </p:txBody>
      </p:sp>
      <p:sp>
        <p:nvSpPr>
          <p:cNvPr id="9" name="Slide Number Placeholder 8">
            <a:extLst>
              <a:ext uri="{FF2B5EF4-FFF2-40B4-BE49-F238E27FC236}">
                <a16:creationId xmlns:a16="http://schemas.microsoft.com/office/drawing/2014/main" id="{514D43F5-DCFF-4B29-AC19-0BF28605BA8B}"/>
              </a:ext>
            </a:extLst>
          </p:cNvPr>
          <p:cNvSpPr>
            <a:spLocks noGrp="1"/>
          </p:cNvSpPr>
          <p:nvPr>
            <p:ph type="sldNum" sz="quarter" idx="12"/>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3576405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ltGray">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ffectLst>
            <a:innerShdw blurRad="63500" dist="50800" dir="5400000">
              <a:prstClr val="black">
                <a:alpha val="50000"/>
              </a:prstClr>
            </a:innerShdw>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nchor="ctr" anchorCtr="0"/>
          <a:lstStyle>
            <a:lvl1pPr>
              <a:defRPr b="0"/>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Date Placeholder 10">
            <a:extLst>
              <a:ext uri="{FF2B5EF4-FFF2-40B4-BE49-F238E27FC236}">
                <a16:creationId xmlns:a16="http://schemas.microsoft.com/office/drawing/2014/main" id="{B3473E37-6504-470F-92FA-792C3ACA4FEC}"/>
              </a:ext>
            </a:extLst>
          </p:cNvPr>
          <p:cNvSpPr>
            <a:spLocks noGrp="1"/>
          </p:cNvSpPr>
          <p:nvPr>
            <p:ph type="dt" sz="half" idx="10"/>
          </p:nvPr>
        </p:nvSpPr>
        <p:spPr/>
        <p:txBody>
          <a:bodyPr/>
          <a:lstStyle/>
          <a:p>
            <a:fld id="{FB7F6C47-B260-4BB6-8230-7D14D5CDE026}" type="datetimeFigureOut">
              <a:rPr lang="en-US" noProof="0" smtClean="0"/>
              <a:t>6/23/2020</a:t>
            </a:fld>
            <a:endParaRPr lang="en-US" noProof="0" dirty="0"/>
          </a:p>
        </p:txBody>
      </p:sp>
      <p:sp>
        <p:nvSpPr>
          <p:cNvPr id="12" name="Footer Placeholder 11">
            <a:extLst>
              <a:ext uri="{FF2B5EF4-FFF2-40B4-BE49-F238E27FC236}">
                <a16:creationId xmlns:a16="http://schemas.microsoft.com/office/drawing/2014/main" id="{7523DE74-18E2-4EF3-A1FC-8A32CCFE2666}"/>
              </a:ext>
            </a:extLst>
          </p:cNvPr>
          <p:cNvSpPr>
            <a:spLocks noGrp="1"/>
          </p:cNvSpPr>
          <p:nvPr>
            <p:ph type="ftr" sz="quarter" idx="11"/>
          </p:nvPr>
        </p:nvSpPr>
        <p:spPr/>
        <p:txBody>
          <a:bodyPr/>
          <a:lstStyle/>
          <a:p>
            <a:r>
              <a:rPr lang="en-US" noProof="0" dirty="0"/>
              <a:t>Add a footer</a:t>
            </a:r>
          </a:p>
        </p:txBody>
      </p:sp>
      <p:sp>
        <p:nvSpPr>
          <p:cNvPr id="13" name="Slide Number Placeholder 12">
            <a:extLst>
              <a:ext uri="{FF2B5EF4-FFF2-40B4-BE49-F238E27FC236}">
                <a16:creationId xmlns:a16="http://schemas.microsoft.com/office/drawing/2014/main" id="{51B4AF82-5505-4A7E-AA81-139F21451D9A}"/>
              </a:ext>
            </a:extLst>
          </p:cNvPr>
          <p:cNvSpPr>
            <a:spLocks noGrp="1"/>
          </p:cNvSpPr>
          <p:nvPr>
            <p:ph type="sldNum" sz="quarter" idx="12"/>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335506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ltGray">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ffectLst>
            <a:innerShdw blurRad="63500" dist="50800" dir="5400000">
              <a:prstClr val="black">
                <a:alpha val="50000"/>
              </a:prstClr>
            </a:innerShdw>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nchor="ctr" anchorCtr="0"/>
          <a:lstStyle>
            <a:lvl1pPr>
              <a:defRPr b="0"/>
            </a:lvl1pPr>
          </a:lstStyle>
          <a:p>
            <a:r>
              <a:rPr lang="en-US" noProof="0" smtClean="0"/>
              <a:t>Click to edit Master title style</a:t>
            </a:r>
            <a:endParaRPr lang="en-US" noProof="0"/>
          </a:p>
        </p:txBody>
      </p:sp>
      <p:sp>
        <p:nvSpPr>
          <p:cNvPr id="7" name="Date Placeholder 6">
            <a:extLst>
              <a:ext uri="{FF2B5EF4-FFF2-40B4-BE49-F238E27FC236}">
                <a16:creationId xmlns:a16="http://schemas.microsoft.com/office/drawing/2014/main" id="{93AF03C3-E3F3-4845-8D9E-9BD2A676707E}"/>
              </a:ext>
            </a:extLst>
          </p:cNvPr>
          <p:cNvSpPr>
            <a:spLocks noGrp="1"/>
          </p:cNvSpPr>
          <p:nvPr>
            <p:ph type="dt" sz="half" idx="10"/>
          </p:nvPr>
        </p:nvSpPr>
        <p:spPr/>
        <p:txBody>
          <a:bodyPr/>
          <a:lstStyle/>
          <a:p>
            <a:fld id="{FB7F6C47-B260-4BB6-8230-7D14D5CDE026}" type="datetimeFigureOut">
              <a:rPr lang="en-US" noProof="0" smtClean="0"/>
              <a:t>6/23/2020</a:t>
            </a:fld>
            <a:endParaRPr lang="en-US" noProof="0" dirty="0"/>
          </a:p>
        </p:txBody>
      </p:sp>
      <p:sp>
        <p:nvSpPr>
          <p:cNvPr id="8" name="Footer Placeholder 7">
            <a:extLst>
              <a:ext uri="{FF2B5EF4-FFF2-40B4-BE49-F238E27FC236}">
                <a16:creationId xmlns:a16="http://schemas.microsoft.com/office/drawing/2014/main" id="{DB9C7230-29FF-42F2-A662-1BC1D19C5003}"/>
              </a:ext>
            </a:extLst>
          </p:cNvPr>
          <p:cNvSpPr>
            <a:spLocks noGrp="1"/>
          </p:cNvSpPr>
          <p:nvPr>
            <p:ph type="ftr" sz="quarter" idx="11"/>
          </p:nvPr>
        </p:nvSpPr>
        <p:spPr/>
        <p:txBody>
          <a:bodyPr/>
          <a:lstStyle/>
          <a:p>
            <a:r>
              <a:rPr lang="en-US" noProof="0" dirty="0"/>
              <a:t>Add a footer</a:t>
            </a:r>
          </a:p>
        </p:txBody>
      </p:sp>
      <p:sp>
        <p:nvSpPr>
          <p:cNvPr id="9" name="Slide Number Placeholder 8">
            <a:extLst>
              <a:ext uri="{FF2B5EF4-FFF2-40B4-BE49-F238E27FC236}">
                <a16:creationId xmlns:a16="http://schemas.microsoft.com/office/drawing/2014/main" id="{99EBD02D-5A68-4A14-892F-DE4953F2E3DD}"/>
              </a:ext>
            </a:extLst>
          </p:cNvPr>
          <p:cNvSpPr>
            <a:spLocks noGrp="1"/>
          </p:cNvSpPr>
          <p:nvPr>
            <p:ph type="sldNum" sz="quarter" idx="12"/>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18981268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F76D14D8-4D13-4DFE-938B-B710F891BBA2}"/>
              </a:ext>
            </a:extLst>
          </p:cNvPr>
          <p:cNvSpPr>
            <a:spLocks noGrp="1"/>
          </p:cNvSpPr>
          <p:nvPr>
            <p:ph type="dt" sz="half" idx="10"/>
          </p:nvPr>
        </p:nvSpPr>
        <p:spPr/>
        <p:txBody>
          <a:bodyPr/>
          <a:lstStyle/>
          <a:p>
            <a:fld id="{FB7F6C47-B260-4BB6-8230-7D14D5CDE026}" type="datetimeFigureOut">
              <a:rPr lang="en-US" noProof="0" smtClean="0"/>
              <a:t>6/23/2020</a:t>
            </a:fld>
            <a:endParaRPr lang="en-US" noProof="0" dirty="0"/>
          </a:p>
        </p:txBody>
      </p:sp>
      <p:sp>
        <p:nvSpPr>
          <p:cNvPr id="6" name="Footer Placeholder 5">
            <a:extLst>
              <a:ext uri="{FF2B5EF4-FFF2-40B4-BE49-F238E27FC236}">
                <a16:creationId xmlns:a16="http://schemas.microsoft.com/office/drawing/2014/main" id="{6864B8A5-6021-4208-A587-B45576E66D48}"/>
              </a:ext>
            </a:extLst>
          </p:cNvPr>
          <p:cNvSpPr>
            <a:spLocks noGrp="1"/>
          </p:cNvSpPr>
          <p:nvPr>
            <p:ph type="ftr" sz="quarter" idx="11"/>
          </p:nvPr>
        </p:nvSpPr>
        <p:spPr/>
        <p:txBody>
          <a:bodyPr/>
          <a:lstStyle/>
          <a:p>
            <a:r>
              <a:rPr lang="en-US" noProof="0" dirty="0"/>
              <a:t>Add a footer</a:t>
            </a:r>
          </a:p>
        </p:txBody>
      </p:sp>
      <p:sp>
        <p:nvSpPr>
          <p:cNvPr id="7" name="Slide Number Placeholder 6">
            <a:extLst>
              <a:ext uri="{FF2B5EF4-FFF2-40B4-BE49-F238E27FC236}">
                <a16:creationId xmlns:a16="http://schemas.microsoft.com/office/drawing/2014/main" id="{53C96ABC-E632-4853-B7CC-A2FB4B7CF144}"/>
              </a:ext>
            </a:extLst>
          </p:cNvPr>
          <p:cNvSpPr>
            <a:spLocks noGrp="1"/>
          </p:cNvSpPr>
          <p:nvPr>
            <p:ph type="sldNum" sz="quarter" idx="12"/>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33403657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ltGray">
          <a:xfrm>
            <a:off x="1073151" y="446087"/>
            <a:ext cx="3547533" cy="2838449"/>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ffectLst>
            <a:innerShdw blurRad="114300">
              <a:prstClr val="black"/>
            </a:innerShdw>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2576512"/>
          </a:xfrm>
        </p:spPr>
        <p:txBody>
          <a:bodyPr anchor="ctr" anchorCtr="0"/>
          <a:lstStyle>
            <a:lvl1pPr algn="l">
              <a:defRPr sz="4000" b="0"/>
            </a:lvl1pPr>
          </a:lstStyle>
          <a:p>
            <a:r>
              <a:rPr lang="en-US" noProof="0" smtClean="0"/>
              <a:t>Click to edit Master title style</a:t>
            </a:r>
            <a:endParaRPr lang="en-US" noProof="0"/>
          </a:p>
        </p:txBody>
      </p:sp>
      <p:sp>
        <p:nvSpPr>
          <p:cNvPr id="3" name="Content Placeholder 2"/>
          <p:cNvSpPr>
            <a:spLocks noGrp="1"/>
          </p:cNvSpPr>
          <p:nvPr>
            <p:ph idx="1" hasCustomPrompt="1"/>
          </p:nvPr>
        </p:nvSpPr>
        <p:spPr>
          <a:xfrm>
            <a:off x="4855633" y="446088"/>
            <a:ext cx="6252633" cy="5414963"/>
          </a:xfrm>
        </p:spPr>
        <p:txBody>
          <a:bodyPr>
            <a:normAutofit/>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Text Placeholder 3"/>
          <p:cNvSpPr>
            <a:spLocks noGrp="1"/>
          </p:cNvSpPr>
          <p:nvPr>
            <p:ph type="body" sz="half" idx="2" hasCustomPrompt="1"/>
          </p:nvPr>
        </p:nvSpPr>
        <p:spPr>
          <a:xfrm>
            <a:off x="1073151" y="3022600"/>
            <a:ext cx="3547533" cy="2838449"/>
          </a:xfrm>
        </p:spPr>
        <p:txBody>
          <a:bodyPr>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Edit Master text styles</a:t>
            </a:r>
          </a:p>
        </p:txBody>
      </p:sp>
      <p:sp>
        <p:nvSpPr>
          <p:cNvPr id="8" name="Date Placeholder 7">
            <a:extLst>
              <a:ext uri="{FF2B5EF4-FFF2-40B4-BE49-F238E27FC236}">
                <a16:creationId xmlns:a16="http://schemas.microsoft.com/office/drawing/2014/main" id="{CBF97433-9C09-4B71-A1E0-24F75011D99C}"/>
              </a:ext>
            </a:extLst>
          </p:cNvPr>
          <p:cNvSpPr>
            <a:spLocks noGrp="1"/>
          </p:cNvSpPr>
          <p:nvPr>
            <p:ph type="dt" sz="half" idx="10"/>
          </p:nvPr>
        </p:nvSpPr>
        <p:spPr/>
        <p:txBody>
          <a:bodyPr/>
          <a:lstStyle/>
          <a:p>
            <a:fld id="{FB7F6C47-B260-4BB6-8230-7D14D5CDE026}" type="datetimeFigureOut">
              <a:rPr lang="en-US" noProof="0" smtClean="0"/>
              <a:t>6/23/2020</a:t>
            </a:fld>
            <a:endParaRPr lang="en-US" noProof="0" dirty="0"/>
          </a:p>
        </p:txBody>
      </p:sp>
      <p:sp>
        <p:nvSpPr>
          <p:cNvPr id="9" name="Footer Placeholder 8">
            <a:extLst>
              <a:ext uri="{FF2B5EF4-FFF2-40B4-BE49-F238E27FC236}">
                <a16:creationId xmlns:a16="http://schemas.microsoft.com/office/drawing/2014/main" id="{46EDA271-FE91-46E6-ABB5-0A3AD2448B21}"/>
              </a:ext>
            </a:extLst>
          </p:cNvPr>
          <p:cNvSpPr>
            <a:spLocks noGrp="1"/>
          </p:cNvSpPr>
          <p:nvPr>
            <p:ph type="ftr" sz="quarter" idx="11"/>
          </p:nvPr>
        </p:nvSpPr>
        <p:spPr/>
        <p:txBody>
          <a:bodyPr/>
          <a:lstStyle/>
          <a:p>
            <a:r>
              <a:rPr lang="en-US" noProof="0" dirty="0"/>
              <a:t>Add a footer</a:t>
            </a:r>
          </a:p>
        </p:txBody>
      </p:sp>
      <p:sp>
        <p:nvSpPr>
          <p:cNvPr id="10" name="Slide Number Placeholder 9">
            <a:extLst>
              <a:ext uri="{FF2B5EF4-FFF2-40B4-BE49-F238E27FC236}">
                <a16:creationId xmlns:a16="http://schemas.microsoft.com/office/drawing/2014/main" id="{C44DCFF3-B944-4C24-A12C-689D1FF794E8}"/>
              </a:ext>
            </a:extLst>
          </p:cNvPr>
          <p:cNvSpPr>
            <a:spLocks noGrp="1"/>
          </p:cNvSpPr>
          <p:nvPr>
            <p:ph type="sldNum" sz="quarter" idx="12"/>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3105611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ltGray">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a:effectLst>
            <a:innerShdw blurRad="114300">
              <a:prstClr val="black"/>
            </a:innerShdw>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ctr" anchorCtr="0"/>
          <a:lstStyle>
            <a:lvl1pPr algn="l">
              <a:defRPr sz="4000" b="0" cap="none"/>
            </a:lvl1pPr>
          </a:lstStyle>
          <a:p>
            <a:r>
              <a:rPr lang="en-US" noProof="0" smtClean="0"/>
              <a:t>Click to edit Master title style</a:t>
            </a:r>
            <a:endParaRPr lang="en-US" noProof="0"/>
          </a:p>
        </p:txBody>
      </p:sp>
      <p:sp>
        <p:nvSpPr>
          <p:cNvPr id="3" name="Text Placeholder 2"/>
          <p:cNvSpPr>
            <a:spLocks noGrp="1"/>
          </p:cNvSpPr>
          <p:nvPr>
            <p:ph type="body" idx="1" hasCustomPrompt="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noProof="0"/>
              <a:t>Edit Master text styles</a:t>
            </a:r>
          </a:p>
        </p:txBody>
      </p:sp>
      <p:sp>
        <p:nvSpPr>
          <p:cNvPr id="9" name="Text Placeholder 5"/>
          <p:cNvSpPr>
            <a:spLocks noGrp="1"/>
          </p:cNvSpPr>
          <p:nvPr>
            <p:ph type="body" sz="quarter" idx="16" hasCustomPrompt="1"/>
          </p:nvPr>
        </p:nvSpPr>
        <p:spPr>
          <a:xfrm>
            <a:off x="7574642" y="1081456"/>
            <a:ext cx="3810001" cy="4075465"/>
          </a:xfrm>
        </p:spPr>
        <p:txBody>
          <a:bodyPr anchor="t" anchorCtr="0">
            <a:normAutofit/>
          </a:bodyPr>
          <a:lstStyle>
            <a:lvl1pPr marL="0" indent="0" algn="l">
              <a:buFontTx/>
              <a:buNone/>
              <a:defRPr sz="2800"/>
            </a:lvl1pPr>
          </a:lstStyle>
          <a:p>
            <a:pPr lvl="0"/>
            <a:r>
              <a:rPr lang="en-US" noProof="0"/>
              <a:t>Edit Master text styles</a:t>
            </a:r>
          </a:p>
        </p:txBody>
      </p:sp>
      <p:sp>
        <p:nvSpPr>
          <p:cNvPr id="7" name="Date Placeholder 6">
            <a:extLst>
              <a:ext uri="{FF2B5EF4-FFF2-40B4-BE49-F238E27FC236}">
                <a16:creationId xmlns:a16="http://schemas.microsoft.com/office/drawing/2014/main" id="{7964F81E-11BA-4BB3-AC2C-0A729DC676E6}"/>
              </a:ext>
            </a:extLst>
          </p:cNvPr>
          <p:cNvSpPr>
            <a:spLocks noGrp="1"/>
          </p:cNvSpPr>
          <p:nvPr>
            <p:ph type="dt" sz="half" idx="17"/>
          </p:nvPr>
        </p:nvSpPr>
        <p:spPr/>
        <p:txBody>
          <a:bodyPr/>
          <a:lstStyle/>
          <a:p>
            <a:fld id="{FB7F6C47-B260-4BB6-8230-7D14D5CDE026}" type="datetimeFigureOut">
              <a:rPr lang="en-US" noProof="0" smtClean="0"/>
              <a:t>6/23/2020</a:t>
            </a:fld>
            <a:endParaRPr lang="en-US" noProof="0" dirty="0"/>
          </a:p>
        </p:txBody>
      </p:sp>
      <p:sp>
        <p:nvSpPr>
          <p:cNvPr id="10" name="Footer Placeholder 9">
            <a:extLst>
              <a:ext uri="{FF2B5EF4-FFF2-40B4-BE49-F238E27FC236}">
                <a16:creationId xmlns:a16="http://schemas.microsoft.com/office/drawing/2014/main" id="{F93A4488-E8DE-4FEB-88F9-B37F95CC838A}"/>
              </a:ext>
            </a:extLst>
          </p:cNvPr>
          <p:cNvSpPr>
            <a:spLocks noGrp="1"/>
          </p:cNvSpPr>
          <p:nvPr>
            <p:ph type="ftr" sz="quarter" idx="18"/>
          </p:nvPr>
        </p:nvSpPr>
        <p:spPr/>
        <p:txBody>
          <a:bodyPr/>
          <a:lstStyle/>
          <a:p>
            <a:r>
              <a:rPr lang="en-US" noProof="0" dirty="0"/>
              <a:t>Add a footer</a:t>
            </a:r>
          </a:p>
        </p:txBody>
      </p:sp>
      <p:sp>
        <p:nvSpPr>
          <p:cNvPr id="11" name="Slide Number Placeholder 10">
            <a:extLst>
              <a:ext uri="{FF2B5EF4-FFF2-40B4-BE49-F238E27FC236}">
                <a16:creationId xmlns:a16="http://schemas.microsoft.com/office/drawing/2014/main" id="{DF909D08-1E53-42D5-954B-F61B5083645D}"/>
              </a:ext>
            </a:extLst>
          </p:cNvPr>
          <p:cNvSpPr>
            <a:spLocks noGrp="1"/>
          </p:cNvSpPr>
          <p:nvPr>
            <p:ph type="sldNum" sz="quarter" idx="19"/>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41409645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ltGray">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a:effectLst>
            <a:innerShdw blurRad="114300">
              <a:prstClr val="black"/>
            </a:innerShdw>
          </a:effectLst>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nchor="ctr" anchorCtr="0"/>
          <a:lstStyle>
            <a:lvl1pPr algn="l">
              <a:defRPr sz="4000" b="0"/>
            </a:lvl1pPr>
          </a:lstStyle>
          <a:p>
            <a:r>
              <a:rPr lang="en-US" noProof="0" smtClean="0"/>
              <a:t>Click to edit Master title style</a:t>
            </a:r>
            <a:endParaRPr lang="en-US" noProof="0"/>
          </a:p>
        </p:txBody>
      </p:sp>
      <p:sp>
        <p:nvSpPr>
          <p:cNvPr id="6" name="Text Placeholder 5"/>
          <p:cNvSpPr>
            <a:spLocks noGrp="1"/>
          </p:cNvSpPr>
          <p:nvPr>
            <p:ph type="body" sz="quarter" idx="16" hasCustomPrompt="1"/>
          </p:nvPr>
        </p:nvSpPr>
        <p:spPr>
          <a:xfrm>
            <a:off x="6156000" y="2286000"/>
            <a:ext cx="4880300" cy="2295525"/>
          </a:xfrm>
        </p:spPr>
        <p:txBody>
          <a:bodyPr anchor="ctr" anchorCtr="0">
            <a:normAutofit/>
          </a:bodyPr>
          <a:lstStyle>
            <a:lvl1pPr marL="0" indent="0" algn="ctr">
              <a:buFontTx/>
              <a:buNone/>
              <a:defRPr sz="2800"/>
            </a:lvl1pPr>
          </a:lstStyle>
          <a:p>
            <a:pPr lvl="0"/>
            <a:r>
              <a:rPr lang="en-US" noProof="0"/>
              <a:t>Edit Master text styles</a:t>
            </a:r>
          </a:p>
        </p:txBody>
      </p:sp>
      <p:sp>
        <p:nvSpPr>
          <p:cNvPr id="5" name="Date Placeholder 4">
            <a:extLst>
              <a:ext uri="{FF2B5EF4-FFF2-40B4-BE49-F238E27FC236}">
                <a16:creationId xmlns:a16="http://schemas.microsoft.com/office/drawing/2014/main" id="{52142ECB-4FB1-4B01-80F3-04208C781B16}"/>
              </a:ext>
            </a:extLst>
          </p:cNvPr>
          <p:cNvSpPr>
            <a:spLocks noGrp="1"/>
          </p:cNvSpPr>
          <p:nvPr>
            <p:ph type="dt" sz="half" idx="17"/>
          </p:nvPr>
        </p:nvSpPr>
        <p:spPr/>
        <p:txBody>
          <a:bodyPr/>
          <a:lstStyle/>
          <a:p>
            <a:fld id="{FB7F6C47-B260-4BB6-8230-7D14D5CDE026}" type="datetimeFigureOut">
              <a:rPr lang="en-US" noProof="0" smtClean="0"/>
              <a:t>6/23/2020</a:t>
            </a:fld>
            <a:endParaRPr lang="en-US" noProof="0" dirty="0"/>
          </a:p>
        </p:txBody>
      </p:sp>
      <p:sp>
        <p:nvSpPr>
          <p:cNvPr id="7" name="Footer Placeholder 6">
            <a:extLst>
              <a:ext uri="{FF2B5EF4-FFF2-40B4-BE49-F238E27FC236}">
                <a16:creationId xmlns:a16="http://schemas.microsoft.com/office/drawing/2014/main" id="{776F215A-F354-440E-A263-A920F5950831}"/>
              </a:ext>
            </a:extLst>
          </p:cNvPr>
          <p:cNvSpPr>
            <a:spLocks noGrp="1"/>
          </p:cNvSpPr>
          <p:nvPr>
            <p:ph type="ftr" sz="quarter" idx="18"/>
          </p:nvPr>
        </p:nvSpPr>
        <p:spPr/>
        <p:txBody>
          <a:bodyPr/>
          <a:lstStyle/>
          <a:p>
            <a:r>
              <a:rPr lang="en-US" noProof="0" dirty="0"/>
              <a:t>Add a footer</a:t>
            </a:r>
          </a:p>
        </p:txBody>
      </p:sp>
      <p:sp>
        <p:nvSpPr>
          <p:cNvPr id="8" name="Slide Number Placeholder 7">
            <a:extLst>
              <a:ext uri="{FF2B5EF4-FFF2-40B4-BE49-F238E27FC236}">
                <a16:creationId xmlns:a16="http://schemas.microsoft.com/office/drawing/2014/main" id="{E90FC50C-9C02-4BD6-9CBE-6880E1297783}"/>
              </a:ext>
            </a:extLst>
          </p:cNvPr>
          <p:cNvSpPr>
            <a:spLocks noGrp="1"/>
          </p:cNvSpPr>
          <p:nvPr>
            <p:ph type="sldNum" sz="quarter" idx="19"/>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3168461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ltGray">
          <a:xfrm>
            <a:off x="7669651" y="0"/>
            <a:ext cx="4522349" cy="5861051"/>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ffectLst>
            <a:innerShdw blurRad="63500" dist="50800" dir="8100000">
              <a:prstClr val="black">
                <a:alpha val="50000"/>
              </a:prstClr>
            </a:innerShdw>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3754460" cy="5134798"/>
          </a:xfrm>
        </p:spPr>
        <p:txBody>
          <a:bodyPr vert="horz" anchor="ctr" anchorCtr="1"/>
          <a:lstStyle>
            <a:lvl1pPr algn="l">
              <a:defRPr b="0"/>
            </a:lvl1pPr>
          </a:lstStyle>
          <a:p>
            <a:r>
              <a:rPr lang="en-US" noProof="0" smtClean="0"/>
              <a:t>Click to edit Master title style</a:t>
            </a:r>
            <a:endParaRPr lang="en-US" noProof="0"/>
          </a:p>
        </p:txBody>
      </p:sp>
      <p:sp>
        <p:nvSpPr>
          <p:cNvPr id="3" name="Vertical Text Placeholder 2"/>
          <p:cNvSpPr>
            <a:spLocks noGrp="1"/>
          </p:cNvSpPr>
          <p:nvPr>
            <p:ph type="body" orient="vert" idx="1" hasCustomPrompt="1"/>
          </p:nvPr>
        </p:nvSpPr>
        <p:spPr>
          <a:xfrm>
            <a:off x="810001" y="446089"/>
            <a:ext cx="6611540" cy="5414962"/>
          </a:xfrm>
        </p:spPr>
        <p:txBody>
          <a:bodyPr vert="horz" anchor="ctr" anchorCtr="1"/>
          <a:lstStyle>
            <a:lvl1pPr algn="ctr">
              <a:defRPr/>
            </a:lvl1pPr>
            <a:lvl2pPr algn="ctr">
              <a:defRPr/>
            </a:lvl2pPr>
            <a:lvl3pPr algn="ctr">
              <a:defRPr/>
            </a:lvl3pPr>
            <a:lvl4pPr algn="ctr">
              <a:defRPr/>
            </a:lvl4pPr>
            <a:lvl5pPr algn="ctr">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a:extLst>
              <a:ext uri="{FF2B5EF4-FFF2-40B4-BE49-F238E27FC236}">
                <a16:creationId xmlns:a16="http://schemas.microsoft.com/office/drawing/2014/main" id="{9D7128B4-F868-4384-A8AA-473DA3516902}"/>
              </a:ext>
            </a:extLst>
          </p:cNvPr>
          <p:cNvSpPr>
            <a:spLocks noGrp="1"/>
          </p:cNvSpPr>
          <p:nvPr>
            <p:ph type="dt" sz="half" idx="10"/>
          </p:nvPr>
        </p:nvSpPr>
        <p:spPr/>
        <p:txBody>
          <a:bodyPr/>
          <a:lstStyle/>
          <a:p>
            <a:fld id="{FB7F6C47-B260-4BB6-8230-7D14D5CDE026}" type="datetimeFigureOut">
              <a:rPr lang="en-US" noProof="0" smtClean="0"/>
              <a:t>6/23/2020</a:t>
            </a:fld>
            <a:endParaRPr lang="en-US" noProof="0" dirty="0"/>
          </a:p>
        </p:txBody>
      </p:sp>
      <p:sp>
        <p:nvSpPr>
          <p:cNvPr id="8" name="Footer Placeholder 7">
            <a:extLst>
              <a:ext uri="{FF2B5EF4-FFF2-40B4-BE49-F238E27FC236}">
                <a16:creationId xmlns:a16="http://schemas.microsoft.com/office/drawing/2014/main" id="{84FF940D-9281-4C2A-BA62-E5854A11F99B}"/>
              </a:ext>
            </a:extLst>
          </p:cNvPr>
          <p:cNvSpPr>
            <a:spLocks noGrp="1"/>
          </p:cNvSpPr>
          <p:nvPr>
            <p:ph type="ftr" sz="quarter" idx="11"/>
          </p:nvPr>
        </p:nvSpPr>
        <p:spPr/>
        <p:txBody>
          <a:bodyPr/>
          <a:lstStyle/>
          <a:p>
            <a:r>
              <a:rPr lang="en-US" noProof="0" dirty="0"/>
              <a:t>Add a footer</a:t>
            </a:r>
          </a:p>
        </p:txBody>
      </p:sp>
      <p:sp>
        <p:nvSpPr>
          <p:cNvPr id="9" name="Slide Number Placeholder 8">
            <a:extLst>
              <a:ext uri="{FF2B5EF4-FFF2-40B4-BE49-F238E27FC236}">
                <a16:creationId xmlns:a16="http://schemas.microsoft.com/office/drawing/2014/main" id="{5FB1454F-842C-4F51-A7E7-0335B2FB16F1}"/>
              </a:ext>
            </a:extLst>
          </p:cNvPr>
          <p:cNvSpPr>
            <a:spLocks noGrp="1"/>
          </p:cNvSpPr>
          <p:nvPr>
            <p:ph type="sldNum" sz="quarter" idx="12"/>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1183694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Freeform 6"/>
          <p:cNvSpPr/>
          <p:nvPr/>
        </p:nvSpPr>
        <p:spPr bwMode="ltGray">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ffectLst>
            <a:innerShdw blurRad="63500" dist="50800" dir="5400000">
              <a:prstClr val="black">
                <a:alpha val="50000"/>
              </a:prstClr>
            </a:innerShdw>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nchor="ctr" anchorCtr="0"/>
          <a:lstStyle>
            <a:lvl1pPr>
              <a:defRPr b="0"/>
            </a:lvl1pPr>
          </a:lstStyle>
          <a:p>
            <a:r>
              <a:rPr lang="en-US" smtClean="0"/>
              <a:t>Click to edit Master title style</a:t>
            </a:r>
            <a:endParaRPr lang="en-US" dirty="0"/>
          </a:p>
        </p:txBody>
      </p:sp>
      <p:sp>
        <p:nvSpPr>
          <p:cNvPr id="4" name="Content Placeholder 3"/>
          <p:cNvSpPr>
            <a:spLocks noGrp="1"/>
          </p:cNvSpPr>
          <p:nvPr>
            <p:ph sz="half" idx="2"/>
          </p:nvPr>
        </p:nvSpPr>
        <p:spPr>
          <a:xfrm>
            <a:off x="6187415" y="2222287"/>
            <a:ext cx="5194583" cy="3638764"/>
          </a:xfrm>
          <a:noFill/>
          <a:ln w="25400">
            <a:gradFill>
              <a:gsLst>
                <a:gs pos="50000">
                  <a:schemeClr val="bg2"/>
                </a:gs>
                <a:gs pos="0">
                  <a:schemeClr val="bg2"/>
                </a:gs>
                <a:gs pos="100000">
                  <a:schemeClr val="accent1"/>
                </a:gs>
              </a:gsLst>
              <a:lin ang="5400000" scaled="1"/>
            </a:gradFill>
          </a:ln>
          <a:effectLst>
            <a:outerShdw blurRad="63500" sx="102000" sy="102000" algn="ctr" rotWithShape="0">
              <a:prstClr val="black">
                <a:alpha val="40000"/>
              </a:prstClr>
            </a:outerShdw>
          </a:effectLst>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2">
            <a:extLst>
              <a:ext uri="{FF2B5EF4-FFF2-40B4-BE49-F238E27FC236}">
                <a16:creationId xmlns:a16="http://schemas.microsoft.com/office/drawing/2014/main" id="{2A4059F8-A688-4FFE-AA79-3B6D811FA987}"/>
              </a:ext>
            </a:extLst>
          </p:cNvPr>
          <p:cNvSpPr>
            <a:spLocks noGrp="1"/>
          </p:cNvSpPr>
          <p:nvPr>
            <p:ph sz="half" idx="1"/>
          </p:nvPr>
        </p:nvSpPr>
        <p:spPr>
          <a:xfrm>
            <a:off x="838200" y="2222287"/>
            <a:ext cx="5181600" cy="363876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a:extLst>
              <a:ext uri="{FF2B5EF4-FFF2-40B4-BE49-F238E27FC236}">
                <a16:creationId xmlns:a16="http://schemas.microsoft.com/office/drawing/2014/main" id="{FC3AB4A3-AE75-4D00-9BE1-AF3996C6B77E}"/>
              </a:ext>
            </a:extLst>
          </p:cNvPr>
          <p:cNvSpPr>
            <a:spLocks noGrp="1"/>
          </p:cNvSpPr>
          <p:nvPr>
            <p:ph type="dt" sz="half" idx="10"/>
          </p:nvPr>
        </p:nvSpPr>
        <p:spPr/>
        <p:txBody>
          <a:bodyPr/>
          <a:lstStyle/>
          <a:p>
            <a:fld id="{FB7F6C47-B260-4BB6-8230-7D14D5CDE026}" type="datetimeFigureOut">
              <a:rPr lang="en-US" noProof="0" smtClean="0"/>
              <a:t>6/23/2020</a:t>
            </a:fld>
            <a:endParaRPr lang="en-US" noProof="0" dirty="0"/>
          </a:p>
        </p:txBody>
      </p:sp>
      <p:sp>
        <p:nvSpPr>
          <p:cNvPr id="10" name="Footer Placeholder 9">
            <a:extLst>
              <a:ext uri="{FF2B5EF4-FFF2-40B4-BE49-F238E27FC236}">
                <a16:creationId xmlns:a16="http://schemas.microsoft.com/office/drawing/2014/main" id="{9471F3C4-BAAF-4391-B574-8E340EDA39E9}"/>
              </a:ext>
            </a:extLst>
          </p:cNvPr>
          <p:cNvSpPr>
            <a:spLocks noGrp="1"/>
          </p:cNvSpPr>
          <p:nvPr>
            <p:ph type="ftr" sz="quarter" idx="11"/>
          </p:nvPr>
        </p:nvSpPr>
        <p:spPr/>
        <p:txBody>
          <a:bodyPr/>
          <a:lstStyle/>
          <a:p>
            <a:r>
              <a:rPr lang="en-US" noProof="0" dirty="0"/>
              <a:t>Add a footer</a:t>
            </a:r>
          </a:p>
        </p:txBody>
      </p:sp>
      <p:sp>
        <p:nvSpPr>
          <p:cNvPr id="11" name="Slide Number Placeholder 10">
            <a:extLst>
              <a:ext uri="{FF2B5EF4-FFF2-40B4-BE49-F238E27FC236}">
                <a16:creationId xmlns:a16="http://schemas.microsoft.com/office/drawing/2014/main" id="{FB8DD71F-FEC6-4AB5-974A-FD2B82A7BEE5}"/>
              </a:ext>
            </a:extLst>
          </p:cNvPr>
          <p:cNvSpPr>
            <a:spLocks noGrp="1"/>
          </p:cNvSpPr>
          <p:nvPr>
            <p:ph type="sldNum" sz="quarter" idx="12"/>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2364910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Section Content Only ">
    <p:spTree>
      <p:nvGrpSpPr>
        <p:cNvPr id="1" name=""/>
        <p:cNvGrpSpPr/>
        <p:nvPr/>
      </p:nvGrpSpPr>
      <p:grpSpPr>
        <a:xfrm>
          <a:off x="0" y="0"/>
          <a:ext cx="0" cy="0"/>
          <a:chOff x="0" y="0"/>
          <a:chExt cx="0" cy="0"/>
        </a:xfrm>
      </p:grpSpPr>
      <p:sp>
        <p:nvSpPr>
          <p:cNvPr id="10" name="Freeform 7"/>
          <p:cNvSpPr/>
          <p:nvPr/>
        </p:nvSpPr>
        <p:spPr bwMode="ltGray">
          <a:xfrm>
            <a:off x="0" y="1"/>
            <a:ext cx="12192000" cy="6251330"/>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a:effectLst>
            <a:innerShdw blurRad="63500" dist="50800" dir="5400000">
              <a:prstClr val="black">
                <a:alpha val="50000"/>
              </a:prstClr>
            </a:innerShdw>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51514" y="451513"/>
            <a:ext cx="11288972" cy="5149187"/>
          </a:xfrm>
        </p:spPr>
        <p:txBody>
          <a:bodyPr anchor="ctr" anchorCtr="0"/>
          <a:lstStyle>
            <a:lvl1pPr algn="ctr">
              <a:defRPr sz="4800" b="0" cap="none"/>
            </a:lvl1pPr>
          </a:lstStyle>
          <a:p>
            <a:r>
              <a:rPr lang="en-US" smtClean="0"/>
              <a:t>Click to edit Master title style</a:t>
            </a:r>
            <a:endParaRPr lang="en-US" dirty="0"/>
          </a:p>
        </p:txBody>
      </p:sp>
      <p:sp>
        <p:nvSpPr>
          <p:cNvPr id="3" name="Date Placeholder 2">
            <a:extLst>
              <a:ext uri="{FF2B5EF4-FFF2-40B4-BE49-F238E27FC236}">
                <a16:creationId xmlns:a16="http://schemas.microsoft.com/office/drawing/2014/main" id="{C740B6DF-7478-4740-A710-DA5E9EBA7CBF}"/>
              </a:ext>
            </a:extLst>
          </p:cNvPr>
          <p:cNvSpPr>
            <a:spLocks noGrp="1"/>
          </p:cNvSpPr>
          <p:nvPr>
            <p:ph type="dt" sz="half" idx="10"/>
          </p:nvPr>
        </p:nvSpPr>
        <p:spPr/>
        <p:txBody>
          <a:bodyPr/>
          <a:lstStyle/>
          <a:p>
            <a:fld id="{FB7F6C47-B260-4BB6-8230-7D14D5CDE026}" type="datetimeFigureOut">
              <a:rPr lang="en-US" noProof="0" smtClean="0"/>
              <a:t>6/23/2020</a:t>
            </a:fld>
            <a:endParaRPr lang="en-US" noProof="0" dirty="0"/>
          </a:p>
        </p:txBody>
      </p:sp>
      <p:sp>
        <p:nvSpPr>
          <p:cNvPr id="7" name="Footer Placeholder 6">
            <a:extLst>
              <a:ext uri="{FF2B5EF4-FFF2-40B4-BE49-F238E27FC236}">
                <a16:creationId xmlns:a16="http://schemas.microsoft.com/office/drawing/2014/main" id="{42D89951-67E9-4086-AED0-C236A00A5330}"/>
              </a:ext>
            </a:extLst>
          </p:cNvPr>
          <p:cNvSpPr>
            <a:spLocks noGrp="1"/>
          </p:cNvSpPr>
          <p:nvPr>
            <p:ph type="ftr" sz="quarter" idx="11"/>
          </p:nvPr>
        </p:nvSpPr>
        <p:spPr/>
        <p:txBody>
          <a:bodyPr/>
          <a:lstStyle/>
          <a:p>
            <a:r>
              <a:rPr lang="en-US" noProof="0" dirty="0"/>
              <a:t>Add a footer</a:t>
            </a:r>
          </a:p>
        </p:txBody>
      </p:sp>
      <p:sp>
        <p:nvSpPr>
          <p:cNvPr id="8" name="Slide Number Placeholder 7">
            <a:extLst>
              <a:ext uri="{FF2B5EF4-FFF2-40B4-BE49-F238E27FC236}">
                <a16:creationId xmlns:a16="http://schemas.microsoft.com/office/drawing/2014/main" id="{38553809-8746-49E3-BCB5-0A9FF406C30C}"/>
              </a:ext>
            </a:extLst>
          </p:cNvPr>
          <p:cNvSpPr>
            <a:spLocks noGrp="1"/>
          </p:cNvSpPr>
          <p:nvPr>
            <p:ph type="sldNum" sz="quarter" idx="12"/>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2973193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8" name="Freeform 6"/>
          <p:cNvSpPr/>
          <p:nvPr/>
        </p:nvSpPr>
        <p:spPr bwMode="ltGray">
          <a:xfrm flipH="1">
            <a:off x="12699" y="0"/>
            <a:ext cx="6004585" cy="2041975"/>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ffectLst>
            <a:innerShdw blurRad="63500" dist="50800" dir="8100000">
              <a:prstClr val="black">
                <a:alpha val="50000"/>
              </a:prstClr>
            </a:innerShdw>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51514" y="375313"/>
            <a:ext cx="5114017" cy="1139895"/>
          </a:xfrm>
        </p:spPr>
        <p:txBody>
          <a:bodyPr/>
          <a:lstStyle>
            <a:lvl1pPr algn="l">
              <a:defRPr b="0"/>
            </a:lvl1pPr>
          </a:lstStyle>
          <a:p>
            <a:r>
              <a:rPr lang="en-US" smtClean="0"/>
              <a:t>Click to edit Master title style</a:t>
            </a:r>
            <a:endParaRPr lang="en-US" dirty="0"/>
          </a:p>
        </p:txBody>
      </p:sp>
      <p:sp>
        <p:nvSpPr>
          <p:cNvPr id="3" name="Content Placeholder 2"/>
          <p:cNvSpPr>
            <a:spLocks noGrp="1"/>
          </p:cNvSpPr>
          <p:nvPr>
            <p:ph sz="half" idx="1"/>
          </p:nvPr>
        </p:nvSpPr>
        <p:spPr>
          <a:xfrm>
            <a:off x="451514" y="2222287"/>
            <a:ext cx="5553071" cy="3638763"/>
          </a:xfrm>
          <a:ln w="25400">
            <a:gradFill>
              <a:gsLst>
                <a:gs pos="0">
                  <a:schemeClr val="bg2"/>
                </a:gs>
                <a:gs pos="50000">
                  <a:srgbClr val="4A3030"/>
                </a:gs>
                <a:gs pos="100000">
                  <a:schemeClr val="accent1"/>
                </a:gs>
              </a:gsLst>
              <a:lin ang="5400000" scaled="1"/>
            </a:gradFill>
          </a:ln>
          <a:effectLst>
            <a:outerShdw blurRad="63500" sx="102000" sy="102000" algn="ctr" rotWithShape="0">
              <a:prstClr val="black">
                <a:alpha val="40000"/>
              </a:prstClr>
            </a:outerShdw>
          </a:effectLst>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9">
            <a:extLst>
              <a:ext uri="{FF2B5EF4-FFF2-40B4-BE49-F238E27FC236}">
                <a16:creationId xmlns:a16="http://schemas.microsoft.com/office/drawing/2014/main" id="{C95D556F-51D2-4EF4-B60F-D319BF232882}"/>
              </a:ext>
            </a:extLst>
          </p:cNvPr>
          <p:cNvSpPr>
            <a:spLocks noGrp="1"/>
          </p:cNvSpPr>
          <p:nvPr>
            <p:ph sz="quarter" idx="13"/>
          </p:nvPr>
        </p:nvSpPr>
        <p:spPr>
          <a:xfrm>
            <a:off x="6456099" y="375312"/>
            <a:ext cx="5186363" cy="5485737"/>
          </a:xfrm>
        </p:spPr>
        <p:txBody>
          <a:bodyPr anchor="t" anchorCtr="0">
            <a:normAutofit/>
          </a:bodyPr>
          <a:lstStyle>
            <a:lvl1pPr>
              <a:defRPr sz="2800"/>
            </a:lvl1pPr>
            <a:lvl2pPr>
              <a:defRPr sz="2400"/>
            </a:lvl2pPr>
            <a:lvl3pPr>
              <a:defRPr sz="2000"/>
            </a:lvl3pPr>
            <a:lvl4pPr>
              <a:defRPr sz="1800"/>
            </a:lvl4pPr>
            <a:lvl5pPr>
              <a:defRPr sz="18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a:extLst>
              <a:ext uri="{FF2B5EF4-FFF2-40B4-BE49-F238E27FC236}">
                <a16:creationId xmlns:a16="http://schemas.microsoft.com/office/drawing/2014/main" id="{963F86C4-C3A0-4CA8-8809-1D90DE9E4D4F}"/>
              </a:ext>
            </a:extLst>
          </p:cNvPr>
          <p:cNvSpPr>
            <a:spLocks noGrp="1"/>
          </p:cNvSpPr>
          <p:nvPr>
            <p:ph type="dt" sz="half" idx="14"/>
          </p:nvPr>
        </p:nvSpPr>
        <p:spPr/>
        <p:txBody>
          <a:bodyPr/>
          <a:lstStyle/>
          <a:p>
            <a:fld id="{FB7F6C47-B260-4BB6-8230-7D14D5CDE026}" type="datetimeFigureOut">
              <a:rPr lang="en-US" noProof="0" smtClean="0"/>
              <a:t>6/23/2020</a:t>
            </a:fld>
            <a:endParaRPr lang="en-US" noProof="0" dirty="0"/>
          </a:p>
        </p:txBody>
      </p:sp>
      <p:sp>
        <p:nvSpPr>
          <p:cNvPr id="10" name="Footer Placeholder 9">
            <a:extLst>
              <a:ext uri="{FF2B5EF4-FFF2-40B4-BE49-F238E27FC236}">
                <a16:creationId xmlns:a16="http://schemas.microsoft.com/office/drawing/2014/main" id="{EDD26EA8-C9F2-49A7-8F7B-A782D30B827A}"/>
              </a:ext>
            </a:extLst>
          </p:cNvPr>
          <p:cNvSpPr>
            <a:spLocks noGrp="1"/>
          </p:cNvSpPr>
          <p:nvPr>
            <p:ph type="ftr" sz="quarter" idx="15"/>
          </p:nvPr>
        </p:nvSpPr>
        <p:spPr/>
        <p:txBody>
          <a:bodyPr/>
          <a:lstStyle/>
          <a:p>
            <a:r>
              <a:rPr lang="en-US" noProof="0" dirty="0"/>
              <a:t>Add a footer</a:t>
            </a:r>
          </a:p>
        </p:txBody>
      </p:sp>
      <p:sp>
        <p:nvSpPr>
          <p:cNvPr id="11" name="Slide Number Placeholder 10">
            <a:extLst>
              <a:ext uri="{FF2B5EF4-FFF2-40B4-BE49-F238E27FC236}">
                <a16:creationId xmlns:a16="http://schemas.microsoft.com/office/drawing/2014/main" id="{241DD2E8-07A6-430F-A2FB-E2746C9352D4}"/>
              </a:ext>
            </a:extLst>
          </p:cNvPr>
          <p:cNvSpPr>
            <a:spLocks noGrp="1"/>
          </p:cNvSpPr>
          <p:nvPr>
            <p:ph type="sldNum" sz="quarter" idx="16"/>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544642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_Two Content">
    <p:spTree>
      <p:nvGrpSpPr>
        <p:cNvPr id="1" name=""/>
        <p:cNvGrpSpPr/>
        <p:nvPr/>
      </p:nvGrpSpPr>
      <p:grpSpPr>
        <a:xfrm>
          <a:off x="0" y="0"/>
          <a:ext cx="0" cy="0"/>
          <a:chOff x="0" y="0"/>
          <a:chExt cx="0" cy="0"/>
        </a:xfrm>
      </p:grpSpPr>
      <p:sp>
        <p:nvSpPr>
          <p:cNvPr id="8" name="Freeform 6"/>
          <p:cNvSpPr/>
          <p:nvPr/>
        </p:nvSpPr>
        <p:spPr bwMode="ltGray">
          <a:xfrm flipH="1">
            <a:off x="6187414" y="0"/>
            <a:ext cx="6004583" cy="2041975"/>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ffectLst>
            <a:innerShdw blurRad="63500" dist="50800" dir="2700000">
              <a:prstClr val="black">
                <a:alpha val="50000"/>
              </a:prstClr>
            </a:innerShdw>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632696" y="359551"/>
            <a:ext cx="5114017" cy="1139895"/>
          </a:xfrm>
        </p:spPr>
        <p:txBody>
          <a:bodyPr/>
          <a:lstStyle>
            <a:lvl1pPr algn="l">
              <a:defRPr b="0"/>
            </a:lvl1pPr>
          </a:lstStyle>
          <a:p>
            <a:r>
              <a:rPr lang="en-US" smtClean="0"/>
              <a:t>Click to edit Master title style</a:t>
            </a:r>
            <a:endParaRPr lang="en-US" dirty="0"/>
          </a:p>
        </p:txBody>
      </p:sp>
      <p:sp>
        <p:nvSpPr>
          <p:cNvPr id="3" name="Content Placeholder 2"/>
          <p:cNvSpPr>
            <a:spLocks noGrp="1"/>
          </p:cNvSpPr>
          <p:nvPr>
            <p:ph sz="half" idx="1" hasCustomPrompt="1"/>
          </p:nvPr>
        </p:nvSpPr>
        <p:spPr>
          <a:xfrm>
            <a:off x="451514" y="451513"/>
            <a:ext cx="5553071" cy="5409537"/>
          </a:xfrm>
        </p:spPr>
        <p:txBody>
          <a:bodyPr anchor="t" anchorCtr="0">
            <a:normAutofit/>
          </a:bodyPr>
          <a:lstStyle>
            <a:lvl1pPr>
              <a:defRPr sz="2800"/>
            </a:lvl1pPr>
            <a:lvl2pPr>
              <a:defRPr sz="2800"/>
            </a:lvl2pPr>
            <a:lvl3pPr>
              <a:defRPr sz="2800"/>
            </a:lvl3pPr>
            <a:lvl4pPr>
              <a:defRPr sz="2800"/>
            </a:lvl4pPr>
            <a:lvl5pPr>
              <a:defRPr sz="2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354563" y="2222287"/>
            <a:ext cx="5553071" cy="3638764"/>
          </a:xfrm>
          <a:ln>
            <a:gradFill>
              <a:gsLst>
                <a:gs pos="0">
                  <a:schemeClr val="bg2"/>
                </a:gs>
                <a:gs pos="50000">
                  <a:schemeClr val="bg2"/>
                </a:gs>
                <a:gs pos="100000">
                  <a:schemeClr val="accent1"/>
                </a:gs>
              </a:gsLst>
              <a:lin ang="5400000" scaled="1"/>
            </a:gradFill>
          </a:ln>
          <a:effectLst>
            <a:outerShdw blurRad="63500" sx="102000" sy="102000" algn="ctr" rotWithShape="0">
              <a:prstClr val="black">
                <a:alpha val="40000"/>
              </a:prstClr>
            </a:outerShdw>
          </a:effectLst>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a:extLst>
              <a:ext uri="{FF2B5EF4-FFF2-40B4-BE49-F238E27FC236}">
                <a16:creationId xmlns:a16="http://schemas.microsoft.com/office/drawing/2014/main" id="{82940641-87D1-48C5-879E-8A5FBA537AFD}"/>
              </a:ext>
            </a:extLst>
          </p:cNvPr>
          <p:cNvSpPr>
            <a:spLocks noGrp="1"/>
          </p:cNvSpPr>
          <p:nvPr>
            <p:ph type="dt" sz="half" idx="10"/>
          </p:nvPr>
        </p:nvSpPr>
        <p:spPr/>
        <p:txBody>
          <a:bodyPr/>
          <a:lstStyle/>
          <a:p>
            <a:fld id="{FB7F6C47-B260-4BB6-8230-7D14D5CDE026}" type="datetimeFigureOut">
              <a:rPr lang="en-US" noProof="0" smtClean="0"/>
              <a:t>6/23/2020</a:t>
            </a:fld>
            <a:endParaRPr lang="en-US" noProof="0" dirty="0"/>
          </a:p>
        </p:txBody>
      </p:sp>
      <p:sp>
        <p:nvSpPr>
          <p:cNvPr id="10" name="Footer Placeholder 9">
            <a:extLst>
              <a:ext uri="{FF2B5EF4-FFF2-40B4-BE49-F238E27FC236}">
                <a16:creationId xmlns:a16="http://schemas.microsoft.com/office/drawing/2014/main" id="{DBFA68A8-3A7A-430B-9A66-482C28DC5A76}"/>
              </a:ext>
            </a:extLst>
          </p:cNvPr>
          <p:cNvSpPr>
            <a:spLocks noGrp="1"/>
          </p:cNvSpPr>
          <p:nvPr>
            <p:ph type="ftr" sz="quarter" idx="11"/>
          </p:nvPr>
        </p:nvSpPr>
        <p:spPr/>
        <p:txBody>
          <a:bodyPr/>
          <a:lstStyle/>
          <a:p>
            <a:r>
              <a:rPr lang="en-US" noProof="0" dirty="0"/>
              <a:t>Add a footer</a:t>
            </a:r>
          </a:p>
        </p:txBody>
      </p:sp>
      <p:sp>
        <p:nvSpPr>
          <p:cNvPr id="11" name="Slide Number Placeholder 10">
            <a:extLst>
              <a:ext uri="{FF2B5EF4-FFF2-40B4-BE49-F238E27FC236}">
                <a16:creationId xmlns:a16="http://schemas.microsoft.com/office/drawing/2014/main" id="{96C17F98-4E3F-4327-8CCF-D13C337121AC}"/>
              </a:ext>
            </a:extLst>
          </p:cNvPr>
          <p:cNvSpPr>
            <a:spLocks noGrp="1"/>
          </p:cNvSpPr>
          <p:nvPr>
            <p:ph type="sldNum" sz="quarter" idx="12"/>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3687031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B2B99B50-4971-48A5-8202-4CC55C7F97A2}"/>
              </a:ext>
            </a:extLst>
          </p:cNvPr>
          <p:cNvSpPr>
            <a:spLocks noGrp="1"/>
          </p:cNvSpPr>
          <p:nvPr>
            <p:ph type="pic" idx="1"/>
          </p:nvPr>
        </p:nvSpPr>
        <p:spPr>
          <a:xfrm>
            <a:off x="6096000" y="0"/>
            <a:ext cx="6096000" cy="6857999"/>
          </a:xfrm>
          <a:custGeom>
            <a:avLst/>
            <a:gdLst>
              <a:gd name="connsiteX0" fmla="*/ 404916 w 6526400"/>
              <a:gd name="connsiteY0" fmla="*/ 0 h 6857999"/>
              <a:gd name="connsiteX1" fmla="*/ 1425163 w 6526400"/>
              <a:gd name="connsiteY1" fmla="*/ 0 h 6857999"/>
              <a:gd name="connsiteX2" fmla="*/ 2955534 w 6526400"/>
              <a:gd name="connsiteY2" fmla="*/ 0 h 6857999"/>
              <a:gd name="connsiteX3" fmla="*/ 6526400 w 6526400"/>
              <a:gd name="connsiteY3" fmla="*/ 0 h 6857999"/>
              <a:gd name="connsiteX4" fmla="*/ 6526400 w 6526400"/>
              <a:gd name="connsiteY4" fmla="*/ 6857999 h 6857999"/>
              <a:gd name="connsiteX5" fmla="*/ 404916 w 6526400"/>
              <a:gd name="connsiteY5" fmla="*/ 6857999 h 6857999"/>
              <a:gd name="connsiteX6" fmla="*/ 377830 w 6526400"/>
              <a:gd name="connsiteY6" fmla="*/ 2463800 h 6857999"/>
              <a:gd name="connsiteX7" fmla="*/ 0 w 6526400"/>
              <a:gd name="connsiteY7" fmla="*/ 2203407 h 6857999"/>
              <a:gd name="connsiteX8" fmla="*/ 391373 w 6526400"/>
              <a:gd name="connsiteY8" fmla="*/ 1854200 h 6857999"/>
              <a:gd name="connsiteX9" fmla="*/ 404916 w 6526400"/>
              <a:gd name="connsiteY9" fmla="*/ 0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26400" h="6857999">
                <a:moveTo>
                  <a:pt x="404916" y="0"/>
                </a:moveTo>
                <a:lnTo>
                  <a:pt x="1425163" y="0"/>
                </a:lnTo>
                <a:lnTo>
                  <a:pt x="2955534" y="0"/>
                </a:lnTo>
                <a:lnTo>
                  <a:pt x="6526400" y="0"/>
                </a:lnTo>
                <a:lnTo>
                  <a:pt x="6526400" y="6857999"/>
                </a:lnTo>
                <a:lnTo>
                  <a:pt x="404916" y="6857999"/>
                </a:lnTo>
                <a:lnTo>
                  <a:pt x="377830" y="2463800"/>
                </a:lnTo>
                <a:lnTo>
                  <a:pt x="0" y="2203407"/>
                </a:lnTo>
                <a:lnTo>
                  <a:pt x="391373" y="1854200"/>
                </a:lnTo>
                <a:cubicBezTo>
                  <a:pt x="395887" y="1282700"/>
                  <a:pt x="400402" y="571500"/>
                  <a:pt x="404916" y="0"/>
                </a:cubicBezTo>
                <a:close/>
              </a:path>
            </a:pathLst>
          </a:custGeom>
          <a:ln/>
          <a:effectLst>
            <a:innerShdw blurRad="63500" dist="50800" dir="27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wrap="square">
            <a:no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 name="Title 1"/>
          <p:cNvSpPr>
            <a:spLocks noGrp="1"/>
          </p:cNvSpPr>
          <p:nvPr>
            <p:ph type="title"/>
          </p:nvPr>
        </p:nvSpPr>
        <p:spPr>
          <a:xfrm>
            <a:off x="590396" y="311813"/>
            <a:ext cx="5334448" cy="1453488"/>
          </a:xfrm>
          <a:effectLst/>
        </p:spPr>
        <p:txBody>
          <a:bodyPr anchor="b">
            <a:normAutofit/>
          </a:bodyPr>
          <a:lstStyle>
            <a:lvl1pPr algn="l">
              <a:defRPr sz="4000" b="0">
                <a:ln>
                  <a:noFill/>
                </a:ln>
                <a:solidFill>
                  <a:schemeClr val="tx1"/>
                </a:solidFill>
                <a:effectLst/>
              </a:defRPr>
            </a:lvl1pPr>
          </a:lstStyle>
          <a:p>
            <a:r>
              <a:rPr lang="en-US" smtClean="0"/>
              <a:t>Click to edit Master title style</a:t>
            </a:r>
            <a:endParaRPr lang="en-US" dirty="0"/>
          </a:p>
        </p:txBody>
      </p:sp>
      <p:sp>
        <p:nvSpPr>
          <p:cNvPr id="12" name="Text Placeholder 3">
            <a:extLst>
              <a:ext uri="{FF2B5EF4-FFF2-40B4-BE49-F238E27FC236}">
                <a16:creationId xmlns:a16="http://schemas.microsoft.com/office/drawing/2014/main" id="{EB4FB892-38DF-40F9-B034-BC1E61FC6BF0}"/>
              </a:ext>
            </a:extLst>
          </p:cNvPr>
          <p:cNvSpPr>
            <a:spLocks noGrp="1"/>
          </p:cNvSpPr>
          <p:nvPr>
            <p:ph type="body" sz="half" idx="2"/>
          </p:nvPr>
        </p:nvSpPr>
        <p:spPr>
          <a:xfrm>
            <a:off x="590396" y="2057400"/>
            <a:ext cx="5334448" cy="3811588"/>
          </a:xfrm>
        </p:spPr>
        <p:txBody>
          <a:bodyPr anchor="t">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3" name="Date Placeholder 2">
            <a:extLst>
              <a:ext uri="{FF2B5EF4-FFF2-40B4-BE49-F238E27FC236}">
                <a16:creationId xmlns:a16="http://schemas.microsoft.com/office/drawing/2014/main" id="{5829ED24-3C5F-4326-A304-DBDBA6CE7E1A}"/>
              </a:ext>
            </a:extLst>
          </p:cNvPr>
          <p:cNvSpPr>
            <a:spLocks noGrp="1"/>
          </p:cNvSpPr>
          <p:nvPr>
            <p:ph type="dt" sz="half" idx="10"/>
          </p:nvPr>
        </p:nvSpPr>
        <p:spPr/>
        <p:txBody>
          <a:bodyPr/>
          <a:lstStyle/>
          <a:p>
            <a:fld id="{FB7F6C47-B260-4BB6-8230-7D14D5CDE026}" type="datetimeFigureOut">
              <a:rPr lang="en-US" noProof="0" smtClean="0"/>
              <a:t>6/23/2020</a:t>
            </a:fld>
            <a:endParaRPr lang="en-US" noProof="0" dirty="0"/>
          </a:p>
        </p:txBody>
      </p:sp>
      <p:sp>
        <p:nvSpPr>
          <p:cNvPr id="4" name="Footer Placeholder 3">
            <a:extLst>
              <a:ext uri="{FF2B5EF4-FFF2-40B4-BE49-F238E27FC236}">
                <a16:creationId xmlns:a16="http://schemas.microsoft.com/office/drawing/2014/main" id="{BF532AEE-3AAE-4FBF-969F-8A364CE8AEB6}"/>
              </a:ext>
            </a:extLst>
          </p:cNvPr>
          <p:cNvSpPr>
            <a:spLocks noGrp="1"/>
          </p:cNvSpPr>
          <p:nvPr>
            <p:ph type="ftr" sz="quarter" idx="11"/>
          </p:nvPr>
        </p:nvSpPr>
        <p:spPr/>
        <p:txBody>
          <a:bodyPr/>
          <a:lstStyle/>
          <a:p>
            <a:r>
              <a:rPr lang="en-US" noProof="0" dirty="0"/>
              <a:t>Add a footer</a:t>
            </a:r>
          </a:p>
        </p:txBody>
      </p:sp>
      <p:sp>
        <p:nvSpPr>
          <p:cNvPr id="8" name="Slide Number Placeholder 7">
            <a:extLst>
              <a:ext uri="{FF2B5EF4-FFF2-40B4-BE49-F238E27FC236}">
                <a16:creationId xmlns:a16="http://schemas.microsoft.com/office/drawing/2014/main" id="{6717C1A8-7DBE-4E24-BCA1-D820D780B9C5}"/>
              </a:ext>
            </a:extLst>
          </p:cNvPr>
          <p:cNvSpPr>
            <a:spLocks noGrp="1"/>
          </p:cNvSpPr>
          <p:nvPr>
            <p:ph type="sldNum" sz="quarter" idx="12"/>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1197305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Title and Content">
    <p:spTree>
      <p:nvGrpSpPr>
        <p:cNvPr id="1" name=""/>
        <p:cNvGrpSpPr/>
        <p:nvPr/>
      </p:nvGrpSpPr>
      <p:grpSpPr>
        <a:xfrm>
          <a:off x="0" y="0"/>
          <a:ext cx="0" cy="0"/>
          <a:chOff x="0" y="0"/>
          <a:chExt cx="0" cy="0"/>
        </a:xfrm>
      </p:grpSpPr>
      <p:sp>
        <p:nvSpPr>
          <p:cNvPr id="8" name="Freeform 6"/>
          <p:cNvSpPr/>
          <p:nvPr/>
        </p:nvSpPr>
        <p:spPr bwMode="ltGray">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ffectLst>
            <a:innerShdw blurRad="63500" dist="50800" dir="5400000">
              <a:prstClr val="black">
                <a:alpha val="50000"/>
              </a:prstClr>
            </a:innerShdw>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nchor="ctr" anchorCtr="0"/>
          <a:lstStyle>
            <a:lvl1pPr>
              <a:defRPr b="0"/>
            </a:lvl1pPr>
          </a:lstStyle>
          <a:p>
            <a:r>
              <a:rPr lang="en-US" smtClean="0"/>
              <a:t>Click to edit Master title style</a:t>
            </a:r>
            <a:endParaRPr lang="en-US" dirty="0"/>
          </a:p>
        </p:txBody>
      </p:sp>
      <p:sp>
        <p:nvSpPr>
          <p:cNvPr id="4" name="Content Placeholder 3"/>
          <p:cNvSpPr>
            <a:spLocks noGrp="1"/>
          </p:cNvSpPr>
          <p:nvPr>
            <p:ph sz="half" idx="2" hasCustomPrompt="1"/>
          </p:nvPr>
        </p:nvSpPr>
        <p:spPr>
          <a:xfrm>
            <a:off x="810001" y="2222287"/>
            <a:ext cx="10571998" cy="3638764"/>
          </a:xfrm>
        </p:spPr>
        <p:txBody>
          <a:bodyPr>
            <a:normAutofit/>
          </a:bodyPr>
          <a:lstStyle>
            <a:lvl1pPr>
              <a:defRPr sz="2800"/>
            </a:lvl1pPr>
            <a:lvl2pPr>
              <a:defRPr sz="2800"/>
            </a:lvl2pPr>
            <a:lvl3pPr>
              <a:defRPr sz="2800"/>
            </a:lvl3pPr>
            <a:lvl4pPr>
              <a:defRPr sz="2800"/>
            </a:lvl4pPr>
            <a:lvl5pPr>
              <a:defRPr sz="2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Date Placeholder 2">
            <a:extLst>
              <a:ext uri="{FF2B5EF4-FFF2-40B4-BE49-F238E27FC236}">
                <a16:creationId xmlns:a16="http://schemas.microsoft.com/office/drawing/2014/main" id="{20466CE2-DFEE-46B8-AFB2-817272E3B703}"/>
              </a:ext>
            </a:extLst>
          </p:cNvPr>
          <p:cNvSpPr>
            <a:spLocks noGrp="1"/>
          </p:cNvSpPr>
          <p:nvPr>
            <p:ph type="dt" sz="half" idx="10"/>
          </p:nvPr>
        </p:nvSpPr>
        <p:spPr/>
        <p:txBody>
          <a:bodyPr/>
          <a:lstStyle/>
          <a:p>
            <a:fld id="{FB7F6C47-B260-4BB6-8230-7D14D5CDE026}" type="datetimeFigureOut">
              <a:rPr lang="en-US" noProof="0" smtClean="0"/>
              <a:t>6/23/2020</a:t>
            </a:fld>
            <a:endParaRPr lang="en-US" noProof="0" dirty="0"/>
          </a:p>
        </p:txBody>
      </p:sp>
      <p:sp>
        <p:nvSpPr>
          <p:cNvPr id="9" name="Footer Placeholder 8">
            <a:extLst>
              <a:ext uri="{FF2B5EF4-FFF2-40B4-BE49-F238E27FC236}">
                <a16:creationId xmlns:a16="http://schemas.microsoft.com/office/drawing/2014/main" id="{27E9A94A-136A-4208-8F98-012BDAC1A23C}"/>
              </a:ext>
            </a:extLst>
          </p:cNvPr>
          <p:cNvSpPr>
            <a:spLocks noGrp="1"/>
          </p:cNvSpPr>
          <p:nvPr>
            <p:ph type="ftr" sz="quarter" idx="11"/>
          </p:nvPr>
        </p:nvSpPr>
        <p:spPr/>
        <p:txBody>
          <a:bodyPr/>
          <a:lstStyle/>
          <a:p>
            <a:r>
              <a:rPr lang="en-US" noProof="0" dirty="0"/>
              <a:t>Add a footer</a:t>
            </a:r>
          </a:p>
        </p:txBody>
      </p:sp>
      <p:sp>
        <p:nvSpPr>
          <p:cNvPr id="10" name="Slide Number Placeholder 9">
            <a:extLst>
              <a:ext uri="{FF2B5EF4-FFF2-40B4-BE49-F238E27FC236}">
                <a16:creationId xmlns:a16="http://schemas.microsoft.com/office/drawing/2014/main" id="{81459C8B-DA0F-4808-A642-40471D1D2C96}"/>
              </a:ext>
            </a:extLst>
          </p:cNvPr>
          <p:cNvSpPr>
            <a:spLocks noGrp="1"/>
          </p:cNvSpPr>
          <p:nvPr>
            <p:ph type="sldNum" sz="quarter" idx="12"/>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1337688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489884"/>
            <a:ext cx="10561418" cy="1426004"/>
          </a:xfrm>
        </p:spPr>
        <p:txBody>
          <a:bodyPr anchor="ctr" anchorCtr="0">
            <a:normAutofit/>
          </a:bodyPr>
          <a:lstStyle>
            <a:lvl1pPr algn="ctr">
              <a:defRPr sz="4000" b="0">
                <a:ln>
                  <a:noFill/>
                </a:ln>
                <a:solidFill>
                  <a:schemeClr val="tx1"/>
                </a:solidFill>
                <a:latin typeface="+mj-lt"/>
              </a:defRPr>
            </a:lvl1pPr>
          </a:lstStyle>
          <a:p>
            <a:r>
              <a:rPr lang="en-US" smtClean="0"/>
              <a:t>Click to edit Master title style</a:t>
            </a:r>
            <a:endParaRPr lang="en-US" dirty="0"/>
          </a:p>
        </p:txBody>
      </p:sp>
      <p:sp>
        <p:nvSpPr>
          <p:cNvPr id="9" name="Content Placeholder 8">
            <a:extLst>
              <a:ext uri="{FF2B5EF4-FFF2-40B4-BE49-F238E27FC236}">
                <a16:creationId xmlns:a16="http://schemas.microsoft.com/office/drawing/2014/main" id="{EC1FEB3F-0898-4AE0-B8C4-970BF80A3766}"/>
              </a:ext>
            </a:extLst>
          </p:cNvPr>
          <p:cNvSpPr>
            <a:spLocks noGrp="1"/>
          </p:cNvSpPr>
          <p:nvPr>
            <p:ph sz="quarter" idx="14"/>
          </p:nvPr>
        </p:nvSpPr>
        <p:spPr bwMode="ltGray">
          <a:xfrm>
            <a:off x="-5291" y="-57584"/>
            <a:ext cx="12192000" cy="4851400"/>
          </a:xfrm>
          <a:custGeom>
            <a:avLst/>
            <a:gdLst>
              <a:gd name="connsiteX0" fmla="*/ 0 w 10561638"/>
              <a:gd name="connsiteY0" fmla="*/ 0 h 3937000"/>
              <a:gd name="connsiteX1" fmla="*/ 1760273 w 10561638"/>
              <a:gd name="connsiteY1" fmla="*/ 0 h 3937000"/>
              <a:gd name="connsiteX2" fmla="*/ 1760273 w 10561638"/>
              <a:gd name="connsiteY2" fmla="*/ 0 h 3937000"/>
              <a:gd name="connsiteX3" fmla="*/ 4400683 w 10561638"/>
              <a:gd name="connsiteY3" fmla="*/ 0 h 3937000"/>
              <a:gd name="connsiteX4" fmla="*/ 10561638 w 10561638"/>
              <a:gd name="connsiteY4" fmla="*/ 0 h 3937000"/>
              <a:gd name="connsiteX5" fmla="*/ 10561638 w 10561638"/>
              <a:gd name="connsiteY5" fmla="*/ 2296583 h 3937000"/>
              <a:gd name="connsiteX6" fmla="*/ 10561638 w 10561638"/>
              <a:gd name="connsiteY6" fmla="*/ 2296583 h 3937000"/>
              <a:gd name="connsiteX7" fmla="*/ 10561638 w 10561638"/>
              <a:gd name="connsiteY7" fmla="*/ 3280833 h 3937000"/>
              <a:gd name="connsiteX8" fmla="*/ 10561638 w 10561638"/>
              <a:gd name="connsiteY8" fmla="*/ 3937000 h 3937000"/>
              <a:gd name="connsiteX9" fmla="*/ 4400683 w 10561638"/>
              <a:gd name="connsiteY9" fmla="*/ 3937000 h 3937000"/>
              <a:gd name="connsiteX10" fmla="*/ 2077263 w 10561638"/>
              <a:gd name="connsiteY10" fmla="*/ 4251330 h 3937000"/>
              <a:gd name="connsiteX11" fmla="*/ 1760273 w 10561638"/>
              <a:gd name="connsiteY11" fmla="*/ 3937000 h 3937000"/>
              <a:gd name="connsiteX12" fmla="*/ 0 w 10561638"/>
              <a:gd name="connsiteY12" fmla="*/ 3937000 h 3937000"/>
              <a:gd name="connsiteX13" fmla="*/ 0 w 10561638"/>
              <a:gd name="connsiteY13" fmla="*/ 3280833 h 3937000"/>
              <a:gd name="connsiteX14" fmla="*/ 0 w 10561638"/>
              <a:gd name="connsiteY14" fmla="*/ 2296583 h 3937000"/>
              <a:gd name="connsiteX15" fmla="*/ 0 w 10561638"/>
              <a:gd name="connsiteY15" fmla="*/ 2296583 h 3937000"/>
              <a:gd name="connsiteX16" fmla="*/ 0 w 10561638"/>
              <a:gd name="connsiteY16" fmla="*/ 0 h 3937000"/>
              <a:gd name="connsiteX0" fmla="*/ 0 w 10561638"/>
              <a:gd name="connsiteY0" fmla="*/ 0 h 4251330"/>
              <a:gd name="connsiteX1" fmla="*/ 1760273 w 10561638"/>
              <a:gd name="connsiteY1" fmla="*/ 0 h 4251330"/>
              <a:gd name="connsiteX2" fmla="*/ 1760273 w 10561638"/>
              <a:gd name="connsiteY2" fmla="*/ 0 h 4251330"/>
              <a:gd name="connsiteX3" fmla="*/ 4400683 w 10561638"/>
              <a:gd name="connsiteY3" fmla="*/ 0 h 4251330"/>
              <a:gd name="connsiteX4" fmla="*/ 10561638 w 10561638"/>
              <a:gd name="connsiteY4" fmla="*/ 0 h 4251330"/>
              <a:gd name="connsiteX5" fmla="*/ 10561638 w 10561638"/>
              <a:gd name="connsiteY5" fmla="*/ 2296583 h 4251330"/>
              <a:gd name="connsiteX6" fmla="*/ 10561638 w 10561638"/>
              <a:gd name="connsiteY6" fmla="*/ 2296583 h 4251330"/>
              <a:gd name="connsiteX7" fmla="*/ 10561638 w 10561638"/>
              <a:gd name="connsiteY7" fmla="*/ 3280833 h 4251330"/>
              <a:gd name="connsiteX8" fmla="*/ 10561638 w 10561638"/>
              <a:gd name="connsiteY8" fmla="*/ 3937000 h 4251330"/>
              <a:gd name="connsiteX9" fmla="*/ 2482983 w 10561638"/>
              <a:gd name="connsiteY9" fmla="*/ 3975100 h 4251330"/>
              <a:gd name="connsiteX10" fmla="*/ 2077263 w 10561638"/>
              <a:gd name="connsiteY10" fmla="*/ 4251330 h 4251330"/>
              <a:gd name="connsiteX11" fmla="*/ 1760273 w 10561638"/>
              <a:gd name="connsiteY11" fmla="*/ 3937000 h 4251330"/>
              <a:gd name="connsiteX12" fmla="*/ 0 w 10561638"/>
              <a:gd name="connsiteY12" fmla="*/ 3937000 h 4251330"/>
              <a:gd name="connsiteX13" fmla="*/ 0 w 10561638"/>
              <a:gd name="connsiteY13" fmla="*/ 3280833 h 4251330"/>
              <a:gd name="connsiteX14" fmla="*/ 0 w 10561638"/>
              <a:gd name="connsiteY14" fmla="*/ 2296583 h 4251330"/>
              <a:gd name="connsiteX15" fmla="*/ 0 w 10561638"/>
              <a:gd name="connsiteY15" fmla="*/ 2296583 h 4251330"/>
              <a:gd name="connsiteX16" fmla="*/ 0 w 10561638"/>
              <a:gd name="connsiteY16" fmla="*/ 0 h 4251330"/>
              <a:gd name="connsiteX0" fmla="*/ 0 w 10561638"/>
              <a:gd name="connsiteY0" fmla="*/ 0 h 4251330"/>
              <a:gd name="connsiteX1" fmla="*/ 1760273 w 10561638"/>
              <a:gd name="connsiteY1" fmla="*/ 0 h 4251330"/>
              <a:gd name="connsiteX2" fmla="*/ 1760273 w 10561638"/>
              <a:gd name="connsiteY2" fmla="*/ 0 h 4251330"/>
              <a:gd name="connsiteX3" fmla="*/ 4400683 w 10561638"/>
              <a:gd name="connsiteY3" fmla="*/ 0 h 4251330"/>
              <a:gd name="connsiteX4" fmla="*/ 10561638 w 10561638"/>
              <a:gd name="connsiteY4" fmla="*/ 0 h 4251330"/>
              <a:gd name="connsiteX5" fmla="*/ 10561638 w 10561638"/>
              <a:gd name="connsiteY5" fmla="*/ 2296583 h 4251330"/>
              <a:gd name="connsiteX6" fmla="*/ 10561638 w 10561638"/>
              <a:gd name="connsiteY6" fmla="*/ 2296583 h 4251330"/>
              <a:gd name="connsiteX7" fmla="*/ 10561638 w 10561638"/>
              <a:gd name="connsiteY7" fmla="*/ 3280833 h 4251330"/>
              <a:gd name="connsiteX8" fmla="*/ 10561638 w 10561638"/>
              <a:gd name="connsiteY8" fmla="*/ 3937000 h 4251330"/>
              <a:gd name="connsiteX9" fmla="*/ 2343283 w 10561638"/>
              <a:gd name="connsiteY9" fmla="*/ 3987800 h 4251330"/>
              <a:gd name="connsiteX10" fmla="*/ 2077263 w 10561638"/>
              <a:gd name="connsiteY10" fmla="*/ 4251330 h 4251330"/>
              <a:gd name="connsiteX11" fmla="*/ 1760273 w 10561638"/>
              <a:gd name="connsiteY11" fmla="*/ 3937000 h 4251330"/>
              <a:gd name="connsiteX12" fmla="*/ 0 w 10561638"/>
              <a:gd name="connsiteY12" fmla="*/ 3937000 h 4251330"/>
              <a:gd name="connsiteX13" fmla="*/ 0 w 10561638"/>
              <a:gd name="connsiteY13" fmla="*/ 3280833 h 4251330"/>
              <a:gd name="connsiteX14" fmla="*/ 0 w 10561638"/>
              <a:gd name="connsiteY14" fmla="*/ 2296583 h 4251330"/>
              <a:gd name="connsiteX15" fmla="*/ 0 w 10561638"/>
              <a:gd name="connsiteY15" fmla="*/ 2296583 h 4251330"/>
              <a:gd name="connsiteX16" fmla="*/ 0 w 10561638"/>
              <a:gd name="connsiteY16" fmla="*/ 0 h 4251330"/>
              <a:gd name="connsiteX0" fmla="*/ 0 w 10561638"/>
              <a:gd name="connsiteY0" fmla="*/ 0 h 4251330"/>
              <a:gd name="connsiteX1" fmla="*/ 1760273 w 10561638"/>
              <a:gd name="connsiteY1" fmla="*/ 0 h 4251330"/>
              <a:gd name="connsiteX2" fmla="*/ 1760273 w 10561638"/>
              <a:gd name="connsiteY2" fmla="*/ 0 h 4251330"/>
              <a:gd name="connsiteX3" fmla="*/ 4400683 w 10561638"/>
              <a:gd name="connsiteY3" fmla="*/ 0 h 4251330"/>
              <a:gd name="connsiteX4" fmla="*/ 10561638 w 10561638"/>
              <a:gd name="connsiteY4" fmla="*/ 0 h 4251330"/>
              <a:gd name="connsiteX5" fmla="*/ 10561638 w 10561638"/>
              <a:gd name="connsiteY5" fmla="*/ 2296583 h 4251330"/>
              <a:gd name="connsiteX6" fmla="*/ 10561638 w 10561638"/>
              <a:gd name="connsiteY6" fmla="*/ 2296583 h 4251330"/>
              <a:gd name="connsiteX7" fmla="*/ 10561638 w 10561638"/>
              <a:gd name="connsiteY7" fmla="*/ 3280833 h 4251330"/>
              <a:gd name="connsiteX8" fmla="*/ 10561638 w 10561638"/>
              <a:gd name="connsiteY8" fmla="*/ 3937000 h 4251330"/>
              <a:gd name="connsiteX9" fmla="*/ 2343283 w 10561638"/>
              <a:gd name="connsiteY9" fmla="*/ 3962400 h 4251330"/>
              <a:gd name="connsiteX10" fmla="*/ 2077263 w 10561638"/>
              <a:gd name="connsiteY10" fmla="*/ 4251330 h 4251330"/>
              <a:gd name="connsiteX11" fmla="*/ 1760273 w 10561638"/>
              <a:gd name="connsiteY11" fmla="*/ 3937000 h 4251330"/>
              <a:gd name="connsiteX12" fmla="*/ 0 w 10561638"/>
              <a:gd name="connsiteY12" fmla="*/ 3937000 h 4251330"/>
              <a:gd name="connsiteX13" fmla="*/ 0 w 10561638"/>
              <a:gd name="connsiteY13" fmla="*/ 3280833 h 4251330"/>
              <a:gd name="connsiteX14" fmla="*/ 0 w 10561638"/>
              <a:gd name="connsiteY14" fmla="*/ 2296583 h 4251330"/>
              <a:gd name="connsiteX15" fmla="*/ 0 w 10561638"/>
              <a:gd name="connsiteY15" fmla="*/ 2296583 h 4251330"/>
              <a:gd name="connsiteX16" fmla="*/ 0 w 10561638"/>
              <a:gd name="connsiteY16" fmla="*/ 0 h 4251330"/>
              <a:gd name="connsiteX0" fmla="*/ 0 w 10561638"/>
              <a:gd name="connsiteY0" fmla="*/ 0 h 4251330"/>
              <a:gd name="connsiteX1" fmla="*/ 1760273 w 10561638"/>
              <a:gd name="connsiteY1" fmla="*/ 0 h 4251330"/>
              <a:gd name="connsiteX2" fmla="*/ 1760273 w 10561638"/>
              <a:gd name="connsiteY2" fmla="*/ 0 h 4251330"/>
              <a:gd name="connsiteX3" fmla="*/ 4400683 w 10561638"/>
              <a:gd name="connsiteY3" fmla="*/ 0 h 4251330"/>
              <a:gd name="connsiteX4" fmla="*/ 10561638 w 10561638"/>
              <a:gd name="connsiteY4" fmla="*/ 0 h 4251330"/>
              <a:gd name="connsiteX5" fmla="*/ 10561638 w 10561638"/>
              <a:gd name="connsiteY5" fmla="*/ 2296583 h 4251330"/>
              <a:gd name="connsiteX6" fmla="*/ 10561638 w 10561638"/>
              <a:gd name="connsiteY6" fmla="*/ 2296583 h 4251330"/>
              <a:gd name="connsiteX7" fmla="*/ 10561638 w 10561638"/>
              <a:gd name="connsiteY7" fmla="*/ 3280833 h 4251330"/>
              <a:gd name="connsiteX8" fmla="*/ 10561638 w 10561638"/>
              <a:gd name="connsiteY8" fmla="*/ 3937000 h 4251330"/>
              <a:gd name="connsiteX9" fmla="*/ 2343283 w 10561638"/>
              <a:gd name="connsiteY9" fmla="*/ 3924300 h 4251330"/>
              <a:gd name="connsiteX10" fmla="*/ 2077263 w 10561638"/>
              <a:gd name="connsiteY10" fmla="*/ 4251330 h 4251330"/>
              <a:gd name="connsiteX11" fmla="*/ 1760273 w 10561638"/>
              <a:gd name="connsiteY11" fmla="*/ 3937000 h 4251330"/>
              <a:gd name="connsiteX12" fmla="*/ 0 w 10561638"/>
              <a:gd name="connsiteY12" fmla="*/ 3937000 h 4251330"/>
              <a:gd name="connsiteX13" fmla="*/ 0 w 10561638"/>
              <a:gd name="connsiteY13" fmla="*/ 3280833 h 4251330"/>
              <a:gd name="connsiteX14" fmla="*/ 0 w 10561638"/>
              <a:gd name="connsiteY14" fmla="*/ 2296583 h 4251330"/>
              <a:gd name="connsiteX15" fmla="*/ 0 w 10561638"/>
              <a:gd name="connsiteY15" fmla="*/ 2296583 h 4251330"/>
              <a:gd name="connsiteX16" fmla="*/ 0 w 10561638"/>
              <a:gd name="connsiteY16" fmla="*/ 0 h 425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561638" h="4251330">
                <a:moveTo>
                  <a:pt x="0" y="0"/>
                </a:moveTo>
                <a:lnTo>
                  <a:pt x="1760273" y="0"/>
                </a:lnTo>
                <a:lnTo>
                  <a:pt x="1760273" y="0"/>
                </a:lnTo>
                <a:lnTo>
                  <a:pt x="4400683" y="0"/>
                </a:lnTo>
                <a:lnTo>
                  <a:pt x="10561638" y="0"/>
                </a:lnTo>
                <a:lnTo>
                  <a:pt x="10561638" y="2296583"/>
                </a:lnTo>
                <a:lnTo>
                  <a:pt x="10561638" y="2296583"/>
                </a:lnTo>
                <a:lnTo>
                  <a:pt x="10561638" y="3280833"/>
                </a:lnTo>
                <a:lnTo>
                  <a:pt x="10561638" y="3937000"/>
                </a:lnTo>
                <a:lnTo>
                  <a:pt x="2343283" y="3924300"/>
                </a:lnTo>
                <a:lnTo>
                  <a:pt x="2077263" y="4251330"/>
                </a:lnTo>
                <a:lnTo>
                  <a:pt x="1760273" y="3937000"/>
                </a:lnTo>
                <a:lnTo>
                  <a:pt x="0" y="3937000"/>
                </a:lnTo>
                <a:lnTo>
                  <a:pt x="0" y="3280833"/>
                </a:lnTo>
                <a:lnTo>
                  <a:pt x="0" y="2296583"/>
                </a:lnTo>
                <a:lnTo>
                  <a:pt x="0" y="2296583"/>
                </a:lnTo>
                <a:lnTo>
                  <a:pt x="0" y="0"/>
                </a:lnTo>
                <a:close/>
              </a:path>
            </a:pathLst>
          </a:custGeom>
          <a:blipFill>
            <a:blip r:embed="rId2">
              <a:duotone>
                <a:schemeClr val="accent1">
                  <a:tint val="98000"/>
                  <a:lumMod val="102000"/>
                </a:schemeClr>
                <a:schemeClr val="accent1">
                  <a:shade val="98000"/>
                  <a:lumMod val="98000"/>
                </a:schemeClr>
              </a:duotone>
            </a:blip>
            <a:tile tx="0" ty="0" sx="100000" sy="100000" flip="none" algn="tl"/>
          </a:blipFill>
          <a:effectLst>
            <a:innerShdw blurRad="63500" dist="50800" dir="5400000">
              <a:prstClr val="black">
                <a:alpha val="50000"/>
              </a:prstClr>
            </a:innerShdw>
          </a:effectLst>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a:extLst>
              <a:ext uri="{FF2B5EF4-FFF2-40B4-BE49-F238E27FC236}">
                <a16:creationId xmlns:a16="http://schemas.microsoft.com/office/drawing/2014/main" id="{F1FE71A4-2AD7-44A1-9075-3AB1A226C1C2}"/>
              </a:ext>
            </a:extLst>
          </p:cNvPr>
          <p:cNvSpPr>
            <a:spLocks noGrp="1"/>
          </p:cNvSpPr>
          <p:nvPr>
            <p:ph type="dt" sz="half" idx="15"/>
          </p:nvPr>
        </p:nvSpPr>
        <p:spPr/>
        <p:txBody>
          <a:bodyPr/>
          <a:lstStyle/>
          <a:p>
            <a:fld id="{FB7F6C47-B260-4BB6-8230-7D14D5CDE026}" type="datetimeFigureOut">
              <a:rPr lang="en-US" noProof="0" smtClean="0"/>
              <a:t>6/23/2020</a:t>
            </a:fld>
            <a:endParaRPr lang="en-US" noProof="0" dirty="0"/>
          </a:p>
        </p:txBody>
      </p:sp>
      <p:sp>
        <p:nvSpPr>
          <p:cNvPr id="4" name="Footer Placeholder 3">
            <a:extLst>
              <a:ext uri="{FF2B5EF4-FFF2-40B4-BE49-F238E27FC236}">
                <a16:creationId xmlns:a16="http://schemas.microsoft.com/office/drawing/2014/main" id="{0F5F74D3-28C0-4AA1-8508-75D32DA3C2A0}"/>
              </a:ext>
            </a:extLst>
          </p:cNvPr>
          <p:cNvSpPr>
            <a:spLocks noGrp="1"/>
          </p:cNvSpPr>
          <p:nvPr>
            <p:ph type="ftr" sz="quarter" idx="16"/>
          </p:nvPr>
        </p:nvSpPr>
        <p:spPr/>
        <p:txBody>
          <a:bodyPr/>
          <a:lstStyle/>
          <a:p>
            <a:r>
              <a:rPr lang="en-US" noProof="0" dirty="0"/>
              <a:t>Add a footer</a:t>
            </a:r>
          </a:p>
        </p:txBody>
      </p:sp>
      <p:sp>
        <p:nvSpPr>
          <p:cNvPr id="8" name="Slide Number Placeholder 7">
            <a:extLst>
              <a:ext uri="{FF2B5EF4-FFF2-40B4-BE49-F238E27FC236}">
                <a16:creationId xmlns:a16="http://schemas.microsoft.com/office/drawing/2014/main" id="{77D83112-B341-46D2-8B30-46DBC3DAE35A}"/>
              </a:ext>
            </a:extLst>
          </p:cNvPr>
          <p:cNvSpPr>
            <a:spLocks noGrp="1"/>
          </p:cNvSpPr>
          <p:nvPr>
            <p:ph type="sldNum" sz="quarter" idx="17"/>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2331117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ltGray">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ffectLst>
            <a:innerShdw blurRad="63500" dist="50800" dir="5400000">
              <a:prstClr val="black">
                <a:alpha val="50000"/>
              </a:prstClr>
            </a:innerShdw>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nchor="ctr" anchorCtr="0"/>
          <a:lstStyle>
            <a:lvl1pPr>
              <a:defRPr b="0"/>
            </a:lvl1p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a:extLst>
              <a:ext uri="{FF2B5EF4-FFF2-40B4-BE49-F238E27FC236}">
                <a16:creationId xmlns:a16="http://schemas.microsoft.com/office/drawing/2014/main" id="{2913A633-0BBE-491F-94FD-A319FC7D2B1A}"/>
              </a:ext>
            </a:extLst>
          </p:cNvPr>
          <p:cNvSpPr>
            <a:spLocks noGrp="1"/>
          </p:cNvSpPr>
          <p:nvPr>
            <p:ph type="dt" sz="half" idx="10"/>
          </p:nvPr>
        </p:nvSpPr>
        <p:spPr/>
        <p:txBody>
          <a:bodyPr/>
          <a:lstStyle/>
          <a:p>
            <a:fld id="{FB7F6C47-B260-4BB6-8230-7D14D5CDE026}" type="datetimeFigureOut">
              <a:rPr lang="en-US" noProof="0" smtClean="0"/>
              <a:t>6/23/2020</a:t>
            </a:fld>
            <a:endParaRPr lang="en-US" noProof="0" dirty="0"/>
          </a:p>
        </p:txBody>
      </p:sp>
      <p:sp>
        <p:nvSpPr>
          <p:cNvPr id="8" name="Footer Placeholder 7">
            <a:extLst>
              <a:ext uri="{FF2B5EF4-FFF2-40B4-BE49-F238E27FC236}">
                <a16:creationId xmlns:a16="http://schemas.microsoft.com/office/drawing/2014/main" id="{9916FEDE-3F7F-4F2C-A341-BDA56AA7C2AC}"/>
              </a:ext>
            </a:extLst>
          </p:cNvPr>
          <p:cNvSpPr>
            <a:spLocks noGrp="1"/>
          </p:cNvSpPr>
          <p:nvPr>
            <p:ph type="ftr" sz="quarter" idx="11"/>
          </p:nvPr>
        </p:nvSpPr>
        <p:spPr/>
        <p:txBody>
          <a:bodyPr/>
          <a:lstStyle/>
          <a:p>
            <a:r>
              <a:rPr lang="en-US" noProof="0" dirty="0"/>
              <a:t>Add a footer</a:t>
            </a:r>
          </a:p>
        </p:txBody>
      </p:sp>
      <p:sp>
        <p:nvSpPr>
          <p:cNvPr id="9" name="Slide Number Placeholder 8">
            <a:extLst>
              <a:ext uri="{FF2B5EF4-FFF2-40B4-BE49-F238E27FC236}">
                <a16:creationId xmlns:a16="http://schemas.microsoft.com/office/drawing/2014/main" id="{0C1EE25F-3E3B-45D3-B259-498E69BF2D67}"/>
              </a:ext>
            </a:extLst>
          </p:cNvPr>
          <p:cNvSpPr>
            <a:spLocks noGrp="1"/>
          </p:cNvSpPr>
          <p:nvPr>
            <p:ph type="sldNum" sz="quarter" idx="12"/>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4240281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White">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p:spPr>
        <p:txBody>
          <a:bodyPr vert="horz" lIns="91440" tIns="45720" rIns="91440" bIns="45720" rtlCol="0" anchor="ctr" anchorCtr="0">
            <a:noAutofit/>
          </a:bodyPr>
          <a:lstStyle/>
          <a:p>
            <a:r>
              <a:rPr lang="en-US" noProof="0" smtClean="0"/>
              <a:t>Click to edit Master title style</a:t>
            </a:r>
            <a:endParaRPr lang="en-US" noProof="0"/>
          </a:p>
        </p:txBody>
      </p:sp>
      <p:sp>
        <p:nvSpPr>
          <p:cNvPr id="3" name="Text Placeholder 2"/>
          <p:cNvSpPr>
            <a:spLocks noGrp="1"/>
          </p:cNvSpPr>
          <p:nvPr>
            <p:ph type="body" idx="1"/>
          </p:nvPr>
        </p:nvSpPr>
        <p:spPr>
          <a:xfrm>
            <a:off x="810000" y="2184401"/>
            <a:ext cx="10563285" cy="3674397"/>
          </a:xfrm>
          <a:prstGeom prst="rect">
            <a:avLst/>
          </a:prstGeom>
          <a:effectLst/>
        </p:spPr>
        <p:txBody>
          <a:bodyPr vert="horz" lIns="91440" tIns="45720" rIns="91440" bIns="45720" rtlCol="0" anchor="ctr">
            <a:normAutofit/>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r>
              <a:rPr lang="en-US" noProof="0" dirty="0"/>
              <a:t>Add a footer</a:t>
            </a:r>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FB7F6C47-B260-4BB6-8230-7D14D5CDE026}" type="datetimeFigureOut">
              <a:rPr lang="en-US" noProof="0" smtClean="0"/>
              <a:t>6/23/2020</a:t>
            </a:fld>
            <a:endParaRPr lang="en-US" noProof="0"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3689481523"/>
      </p:ext>
    </p:extLst>
  </p:cSld>
  <p:clrMap bg1="lt1" tx1="dk1" bg2="lt2" tx2="dk2" accent1="accent1" accent2="accent2" accent3="accent3" accent4="accent4" accent5="accent5" accent6="accent6" hlink="hlink" folHlink="folHlink"/>
  <p:sldLayoutIdLst>
    <p:sldLayoutId id="2147483673" r:id="rId1"/>
    <p:sldLayoutId id="2147483676" r:id="rId2"/>
    <p:sldLayoutId id="2147483687" r:id="rId3"/>
    <p:sldLayoutId id="2147483688" r:id="rId4"/>
    <p:sldLayoutId id="2147483689" r:id="rId5"/>
    <p:sldLayoutId id="2147483681" r:id="rId6"/>
    <p:sldLayoutId id="2147483690" r:id="rId7"/>
    <p:sldLayoutId id="2147483682" r:id="rId8"/>
    <p:sldLayoutId id="2147483674" r:id="rId9"/>
    <p:sldLayoutId id="2147483675" r:id="rId10"/>
    <p:sldLayoutId id="2147483677" r:id="rId11"/>
    <p:sldLayoutId id="2147483678" r:id="rId12"/>
    <p:sldLayoutId id="2147483679" r:id="rId13"/>
    <p:sldLayoutId id="2147483680" r:id="rId14"/>
    <p:sldLayoutId id="2147483683" r:id="rId15"/>
    <p:sldLayoutId id="2147483684" r:id="rId16"/>
    <p:sldLayoutId id="2147483686" r:id="rId17"/>
  </p:sldLayoutIdLst>
  <p:txStyles>
    <p:titleStyle>
      <a:lvl1pPr algn="l" defTabSz="457200" rtl="0" eaLnBrk="1" latinLnBrk="0" hangingPunct="1">
        <a:spcBef>
          <a:spcPct val="0"/>
        </a:spcBef>
        <a:buNone/>
        <a:defRPr sz="4000" b="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SzPct val="80000"/>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SzPct val="80000"/>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SzPct val="80000"/>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SzPct val="80000"/>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SzPct val="80000"/>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bwMode="grayWhite">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D37BC-7D91-4F83-845D-70080D7DD6FC}"/>
              </a:ext>
            </a:extLst>
          </p:cNvPr>
          <p:cNvSpPr>
            <a:spLocks noGrp="1"/>
          </p:cNvSpPr>
          <p:nvPr>
            <p:ph type="ctrTitle"/>
          </p:nvPr>
        </p:nvSpPr>
        <p:spPr bwMode="black">
          <a:xfrm>
            <a:off x="810001" y="944839"/>
            <a:ext cx="10572000" cy="2696136"/>
          </a:xfrm>
        </p:spPr>
        <p:txBody>
          <a:bodyPr/>
          <a:lstStyle/>
          <a:p>
            <a:r>
              <a:rPr lang="en-US" sz="4400" b="1" dirty="0" smtClean="0"/>
              <a:t>MAJELIS PERMUSYAWARATAN RAKYAT REPUBLIK INDONESIA</a:t>
            </a:r>
            <a:endParaRPr lang="en-US" sz="4400" b="1" dirty="0"/>
          </a:p>
        </p:txBody>
      </p:sp>
      <p:sp>
        <p:nvSpPr>
          <p:cNvPr id="3" name="Subtitle 2">
            <a:extLst>
              <a:ext uri="{FF2B5EF4-FFF2-40B4-BE49-F238E27FC236}">
                <a16:creationId xmlns:a16="http://schemas.microsoft.com/office/drawing/2014/main" id="{59E5DACC-1D74-41AD-B036-C015472B948F}"/>
              </a:ext>
            </a:extLst>
          </p:cNvPr>
          <p:cNvSpPr>
            <a:spLocks noGrp="1"/>
          </p:cNvSpPr>
          <p:nvPr>
            <p:ph type="subTitle" idx="1"/>
          </p:nvPr>
        </p:nvSpPr>
        <p:spPr/>
        <p:txBody>
          <a:bodyPr>
            <a:normAutofit lnSpcReduction="10000"/>
          </a:bodyPr>
          <a:lstStyle/>
          <a:p>
            <a:r>
              <a:rPr lang="en-US" dirty="0" smtClean="0"/>
              <a:t>ANDRIAS DARMAYADI, PH.D</a:t>
            </a:r>
            <a:endParaRPr lang="en-US" sz="2400" dirty="0"/>
          </a:p>
        </p:txBody>
      </p:sp>
    </p:spTree>
    <p:extLst>
      <p:ext uri="{BB962C8B-B14F-4D97-AF65-F5344CB8AC3E}">
        <p14:creationId xmlns:p14="http://schemas.microsoft.com/office/powerpoint/2010/main" val="16139758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6B58F-1CF7-41B5-BF70-710D7AC7941C}"/>
              </a:ext>
            </a:extLst>
          </p:cNvPr>
          <p:cNvSpPr>
            <a:spLocks noGrp="1"/>
          </p:cNvSpPr>
          <p:nvPr>
            <p:ph type="title"/>
          </p:nvPr>
        </p:nvSpPr>
        <p:spPr/>
        <p:txBody>
          <a:bodyPr/>
          <a:lstStyle/>
          <a:p>
            <a:r>
              <a:rPr lang="en-US" sz="3200" b="1" dirty="0" smtClean="0"/>
              <a:t>MAJELIS PERMUSYAWARATAN RAKYAT</a:t>
            </a:r>
            <a:endParaRPr lang="en-US" sz="3200" b="1" dirty="0"/>
          </a:p>
        </p:txBody>
      </p:sp>
      <p:sp>
        <p:nvSpPr>
          <p:cNvPr id="3" name="Content Placeholder 2">
            <a:extLst>
              <a:ext uri="{FF2B5EF4-FFF2-40B4-BE49-F238E27FC236}">
                <a16:creationId xmlns:a16="http://schemas.microsoft.com/office/drawing/2014/main" id="{F3FF1311-DD92-45BA-B10F-C1A324C27B55}"/>
              </a:ext>
            </a:extLst>
          </p:cNvPr>
          <p:cNvSpPr>
            <a:spLocks noGrp="1"/>
          </p:cNvSpPr>
          <p:nvPr>
            <p:ph sz="half" idx="4294967295"/>
          </p:nvPr>
        </p:nvSpPr>
        <p:spPr>
          <a:xfrm>
            <a:off x="423949" y="2222499"/>
            <a:ext cx="6217920" cy="4369493"/>
          </a:xfrm>
        </p:spPr>
        <p:txBody>
          <a:bodyPr>
            <a:normAutofit/>
          </a:bodyPr>
          <a:lstStyle/>
          <a:p>
            <a:pPr marL="0" indent="0">
              <a:buNone/>
            </a:pPr>
            <a:r>
              <a:rPr lang="en-US" sz="2000" b="1" dirty="0" err="1">
                <a:latin typeface="Agency FB" panose="020B0503020202020204" pitchFamily="34" charset="0"/>
              </a:rPr>
              <a:t>Majelis</a:t>
            </a:r>
            <a:r>
              <a:rPr lang="en-US" sz="2000" b="1" dirty="0">
                <a:latin typeface="Agency FB" panose="020B0503020202020204" pitchFamily="34" charset="0"/>
              </a:rPr>
              <a:t> </a:t>
            </a:r>
            <a:r>
              <a:rPr lang="en-US" sz="2000" b="1" dirty="0" err="1">
                <a:latin typeface="Agency FB" panose="020B0503020202020204" pitchFamily="34" charset="0"/>
              </a:rPr>
              <a:t>Permusyawaratan</a:t>
            </a:r>
            <a:r>
              <a:rPr lang="en-US" sz="2000" b="1" dirty="0">
                <a:latin typeface="Agency FB" panose="020B0503020202020204" pitchFamily="34" charset="0"/>
              </a:rPr>
              <a:t> Rakyat</a:t>
            </a:r>
            <a:r>
              <a:rPr lang="en-US" sz="2000" dirty="0">
                <a:latin typeface="Agency FB" panose="020B0503020202020204" pitchFamily="34" charset="0"/>
              </a:rPr>
              <a:t> </a:t>
            </a:r>
            <a:r>
              <a:rPr lang="en-US" sz="2000" dirty="0" smtClean="0">
                <a:latin typeface="Agency FB" panose="020B0503020202020204" pitchFamily="34" charset="0"/>
              </a:rPr>
              <a:t>(</a:t>
            </a:r>
            <a:r>
              <a:rPr lang="en-US" sz="2000" b="1" dirty="0" smtClean="0">
                <a:latin typeface="Agency FB" panose="020B0503020202020204" pitchFamily="34" charset="0"/>
              </a:rPr>
              <a:t>MPR-RI</a:t>
            </a:r>
            <a:r>
              <a:rPr lang="en-US" sz="2000" dirty="0" smtClean="0">
                <a:latin typeface="Agency FB" panose="020B0503020202020204" pitchFamily="34" charset="0"/>
              </a:rPr>
              <a:t> </a:t>
            </a:r>
            <a:r>
              <a:rPr lang="en-US" sz="2000" dirty="0" err="1">
                <a:latin typeface="Agency FB" panose="020B0503020202020204" pitchFamily="34" charset="0"/>
              </a:rPr>
              <a:t>atau</a:t>
            </a:r>
            <a:r>
              <a:rPr lang="en-US" sz="2000" dirty="0">
                <a:latin typeface="Agency FB" panose="020B0503020202020204" pitchFamily="34" charset="0"/>
              </a:rPr>
              <a:t> </a:t>
            </a:r>
            <a:r>
              <a:rPr lang="en-US" sz="2000" b="1" dirty="0">
                <a:latin typeface="Agency FB" panose="020B0503020202020204" pitchFamily="34" charset="0"/>
              </a:rPr>
              <a:t>MPR</a:t>
            </a:r>
            <a:r>
              <a:rPr lang="en-US" sz="2000" dirty="0">
                <a:latin typeface="Agency FB" panose="020B0503020202020204" pitchFamily="34" charset="0"/>
              </a:rPr>
              <a:t>) </a:t>
            </a:r>
            <a:r>
              <a:rPr lang="en-US" sz="2000" dirty="0" err="1">
                <a:latin typeface="Agency FB" panose="020B0503020202020204" pitchFamily="34" charset="0"/>
              </a:rPr>
              <a:t>adalah</a:t>
            </a:r>
            <a:r>
              <a:rPr lang="en-US" sz="2000" dirty="0">
                <a:latin typeface="Agency FB" panose="020B0503020202020204" pitchFamily="34" charset="0"/>
              </a:rPr>
              <a:t> </a:t>
            </a:r>
            <a:r>
              <a:rPr lang="en-US" sz="2000" dirty="0" err="1">
                <a:latin typeface="Agency FB" panose="020B0503020202020204" pitchFamily="34" charset="0"/>
              </a:rPr>
              <a:t>lembaga</a:t>
            </a:r>
            <a:r>
              <a:rPr lang="en-US" sz="2000" dirty="0">
                <a:latin typeface="Agency FB" panose="020B0503020202020204" pitchFamily="34" charset="0"/>
              </a:rPr>
              <a:t> </a:t>
            </a:r>
            <a:r>
              <a:rPr lang="en-US" sz="2000" dirty="0" err="1">
                <a:latin typeface="Agency FB" panose="020B0503020202020204" pitchFamily="34" charset="0"/>
              </a:rPr>
              <a:t>legislatif</a:t>
            </a:r>
            <a:r>
              <a:rPr lang="en-US" sz="2000" dirty="0">
                <a:latin typeface="Agency FB" panose="020B0503020202020204" pitchFamily="34" charset="0"/>
              </a:rPr>
              <a:t> </a:t>
            </a:r>
            <a:r>
              <a:rPr lang="en-US" sz="2000" dirty="0" err="1">
                <a:latin typeface="Agency FB" panose="020B0503020202020204" pitchFamily="34" charset="0"/>
              </a:rPr>
              <a:t>bikameral</a:t>
            </a:r>
            <a:r>
              <a:rPr lang="en-US" sz="2000" dirty="0">
                <a:latin typeface="Agency FB" panose="020B0503020202020204" pitchFamily="34" charset="0"/>
              </a:rPr>
              <a:t> yang </a:t>
            </a:r>
            <a:r>
              <a:rPr lang="en-US" sz="2000" dirty="0" err="1">
                <a:latin typeface="Agency FB" panose="020B0503020202020204" pitchFamily="34" charset="0"/>
              </a:rPr>
              <a:t>merupakan</a:t>
            </a:r>
            <a:r>
              <a:rPr lang="en-US" sz="2000" dirty="0">
                <a:latin typeface="Agency FB" panose="020B0503020202020204" pitchFamily="34" charset="0"/>
              </a:rPr>
              <a:t> </a:t>
            </a:r>
            <a:r>
              <a:rPr lang="en-US" sz="2000" dirty="0" err="1">
                <a:latin typeface="Agency FB" panose="020B0503020202020204" pitchFamily="34" charset="0"/>
              </a:rPr>
              <a:t>salah</a:t>
            </a:r>
            <a:r>
              <a:rPr lang="en-US" sz="2000" dirty="0">
                <a:latin typeface="Agency FB" panose="020B0503020202020204" pitchFamily="34" charset="0"/>
              </a:rPr>
              <a:t> </a:t>
            </a:r>
            <a:r>
              <a:rPr lang="en-US" sz="2000" dirty="0" err="1">
                <a:latin typeface="Agency FB" panose="020B0503020202020204" pitchFamily="34" charset="0"/>
              </a:rPr>
              <a:t>satu</a:t>
            </a:r>
            <a:r>
              <a:rPr lang="en-US" sz="2000" dirty="0">
                <a:latin typeface="Agency FB" panose="020B0503020202020204" pitchFamily="34" charset="0"/>
              </a:rPr>
              <a:t> </a:t>
            </a:r>
            <a:r>
              <a:rPr lang="en-US" sz="2000" dirty="0" err="1">
                <a:latin typeface="Agency FB" panose="020B0503020202020204" pitchFamily="34" charset="0"/>
              </a:rPr>
              <a:t>lembaga</a:t>
            </a:r>
            <a:r>
              <a:rPr lang="en-US" sz="2000" dirty="0">
                <a:latin typeface="Agency FB" panose="020B0503020202020204" pitchFamily="34" charset="0"/>
              </a:rPr>
              <a:t> </a:t>
            </a:r>
            <a:r>
              <a:rPr lang="en-US" sz="2000" dirty="0" err="1">
                <a:latin typeface="Agency FB" panose="020B0503020202020204" pitchFamily="34" charset="0"/>
              </a:rPr>
              <a:t>tinggi</a:t>
            </a:r>
            <a:r>
              <a:rPr lang="en-US" sz="2000" dirty="0">
                <a:latin typeface="Agency FB" panose="020B0503020202020204" pitchFamily="34" charset="0"/>
              </a:rPr>
              <a:t> </a:t>
            </a:r>
            <a:r>
              <a:rPr lang="en-US" sz="2000" dirty="0" err="1">
                <a:latin typeface="Agency FB" panose="020B0503020202020204" pitchFamily="34" charset="0"/>
              </a:rPr>
              <a:t>negara</a:t>
            </a:r>
            <a:r>
              <a:rPr lang="en-US" sz="2000" dirty="0">
                <a:latin typeface="Agency FB" panose="020B0503020202020204" pitchFamily="34" charset="0"/>
              </a:rPr>
              <a:t> </a:t>
            </a:r>
            <a:r>
              <a:rPr lang="en-US" sz="2000" dirty="0" err="1">
                <a:latin typeface="Agency FB" panose="020B0503020202020204" pitchFamily="34" charset="0"/>
              </a:rPr>
              <a:t>dalam</a:t>
            </a:r>
            <a:r>
              <a:rPr lang="en-US" sz="2000" dirty="0">
                <a:latin typeface="Agency FB" panose="020B0503020202020204" pitchFamily="34" charset="0"/>
              </a:rPr>
              <a:t> </a:t>
            </a:r>
            <a:r>
              <a:rPr lang="en-US" sz="2000" dirty="0" err="1">
                <a:latin typeface="Agency FB" panose="020B0503020202020204" pitchFamily="34" charset="0"/>
              </a:rPr>
              <a:t>sistem</a:t>
            </a:r>
            <a:r>
              <a:rPr lang="en-US" sz="2000" dirty="0">
                <a:latin typeface="Agency FB" panose="020B0503020202020204" pitchFamily="34" charset="0"/>
              </a:rPr>
              <a:t> </a:t>
            </a:r>
            <a:r>
              <a:rPr lang="en-US" sz="2000" dirty="0" err="1">
                <a:latin typeface="Agency FB" panose="020B0503020202020204" pitchFamily="34" charset="0"/>
              </a:rPr>
              <a:t>ketatanegaraan</a:t>
            </a:r>
            <a:r>
              <a:rPr lang="en-US" sz="2000" dirty="0">
                <a:latin typeface="Agency FB" panose="020B0503020202020204" pitchFamily="34" charset="0"/>
              </a:rPr>
              <a:t> Indonesia. </a:t>
            </a:r>
            <a:endParaRPr lang="en-US" sz="2000" dirty="0" smtClean="0">
              <a:latin typeface="Agency FB" panose="020B0503020202020204" pitchFamily="34" charset="0"/>
            </a:endParaRPr>
          </a:p>
          <a:p>
            <a:pPr marL="0" indent="0">
              <a:buNone/>
            </a:pPr>
            <a:r>
              <a:rPr lang="en-US" sz="2000" dirty="0" err="1" smtClean="0">
                <a:latin typeface="Agency FB" panose="020B0503020202020204" pitchFamily="34" charset="0"/>
              </a:rPr>
              <a:t>Setelah</a:t>
            </a:r>
            <a:r>
              <a:rPr lang="en-US" sz="2000" dirty="0" smtClean="0">
                <a:latin typeface="Agency FB" panose="020B0503020202020204" pitchFamily="34" charset="0"/>
              </a:rPr>
              <a:t> </a:t>
            </a:r>
            <a:r>
              <a:rPr lang="en-US" sz="2000" dirty="0" err="1">
                <a:latin typeface="Agency FB" panose="020B0503020202020204" pitchFamily="34" charset="0"/>
              </a:rPr>
              <a:t>amandemen</a:t>
            </a:r>
            <a:r>
              <a:rPr lang="en-US" sz="2000" dirty="0">
                <a:latin typeface="Agency FB" panose="020B0503020202020204" pitchFamily="34" charset="0"/>
              </a:rPr>
              <a:t> UUD 1945, </a:t>
            </a:r>
            <a:r>
              <a:rPr lang="en-US" sz="2000" dirty="0" err="1">
                <a:latin typeface="Agency FB" panose="020B0503020202020204" pitchFamily="34" charset="0"/>
              </a:rPr>
              <a:t>anggota</a:t>
            </a:r>
            <a:r>
              <a:rPr lang="en-US" sz="2000" dirty="0">
                <a:latin typeface="Agency FB" panose="020B0503020202020204" pitchFamily="34" charset="0"/>
              </a:rPr>
              <a:t> MPR </a:t>
            </a:r>
            <a:r>
              <a:rPr lang="en-US" sz="2000" dirty="0" err="1">
                <a:latin typeface="Agency FB" panose="020B0503020202020204" pitchFamily="34" charset="0"/>
              </a:rPr>
              <a:t>terdiri</a:t>
            </a:r>
            <a:r>
              <a:rPr lang="en-US" sz="2000" dirty="0">
                <a:latin typeface="Agency FB" panose="020B0503020202020204" pitchFamily="34" charset="0"/>
              </a:rPr>
              <a:t> </a:t>
            </a:r>
            <a:r>
              <a:rPr lang="en-US" sz="2000" dirty="0" err="1">
                <a:latin typeface="Agency FB" panose="020B0503020202020204" pitchFamily="34" charset="0"/>
              </a:rPr>
              <a:t>dari</a:t>
            </a:r>
            <a:r>
              <a:rPr lang="en-US" sz="2000" dirty="0">
                <a:latin typeface="Agency FB" panose="020B0503020202020204" pitchFamily="34" charset="0"/>
              </a:rPr>
              <a:t> </a:t>
            </a:r>
            <a:r>
              <a:rPr lang="en-US" sz="2000" dirty="0" err="1">
                <a:latin typeface="Agency FB" panose="020B0503020202020204" pitchFamily="34" charset="0"/>
              </a:rPr>
              <a:t>anggota</a:t>
            </a:r>
            <a:r>
              <a:rPr lang="en-US" sz="2000" dirty="0">
                <a:latin typeface="Agency FB" panose="020B0503020202020204" pitchFamily="34" charset="0"/>
              </a:rPr>
              <a:t> DPR </a:t>
            </a:r>
            <a:r>
              <a:rPr lang="en-US" sz="2000" dirty="0" err="1">
                <a:latin typeface="Agency FB" panose="020B0503020202020204" pitchFamily="34" charset="0"/>
              </a:rPr>
              <a:t>dan</a:t>
            </a:r>
            <a:r>
              <a:rPr lang="en-US" sz="2000" dirty="0">
                <a:latin typeface="Agency FB" panose="020B0503020202020204" pitchFamily="34" charset="0"/>
              </a:rPr>
              <a:t> </a:t>
            </a:r>
            <a:r>
              <a:rPr lang="en-US" sz="2000" dirty="0" smtClean="0">
                <a:latin typeface="Agency FB" panose="020B0503020202020204" pitchFamily="34" charset="0"/>
              </a:rPr>
              <a:t>DPD</a:t>
            </a:r>
            <a:r>
              <a:rPr lang="en-US" sz="2000" dirty="0">
                <a:latin typeface="Agency FB" panose="020B0503020202020204" pitchFamily="34" charset="0"/>
              </a:rPr>
              <a:t> </a:t>
            </a:r>
            <a:r>
              <a:rPr lang="en-US" sz="2000" dirty="0" smtClean="0">
                <a:latin typeface="Agency FB" panose="020B0503020202020204" pitchFamily="34" charset="0"/>
              </a:rPr>
              <a:t>yang </a:t>
            </a:r>
            <a:r>
              <a:rPr lang="en-US" sz="2000" dirty="0" err="1" smtClean="0">
                <a:latin typeface="Agency FB" panose="020B0503020202020204" pitchFamily="34" charset="0"/>
              </a:rPr>
              <a:t>dipilih</a:t>
            </a:r>
            <a:r>
              <a:rPr lang="en-US" sz="2000" dirty="0" smtClean="0">
                <a:latin typeface="Agency FB" panose="020B0503020202020204" pitchFamily="34" charset="0"/>
              </a:rPr>
              <a:t> </a:t>
            </a:r>
            <a:r>
              <a:rPr lang="en-US" sz="2000" dirty="0" err="1" smtClean="0">
                <a:latin typeface="Agency FB" panose="020B0503020202020204" pitchFamily="34" charset="0"/>
              </a:rPr>
              <a:t>melalui</a:t>
            </a:r>
            <a:r>
              <a:rPr lang="en-US" sz="2000" dirty="0" smtClean="0">
                <a:latin typeface="Agency FB" panose="020B0503020202020204" pitchFamily="34" charset="0"/>
              </a:rPr>
              <a:t> </a:t>
            </a:r>
            <a:r>
              <a:rPr lang="en-US" sz="2000" dirty="0" err="1" smtClean="0">
                <a:latin typeface="Agency FB" panose="020B0503020202020204" pitchFamily="34" charset="0"/>
              </a:rPr>
              <a:t>Pemilihan</a:t>
            </a:r>
            <a:r>
              <a:rPr lang="en-US" sz="2000" dirty="0" smtClean="0">
                <a:latin typeface="Agency FB" panose="020B0503020202020204" pitchFamily="34" charset="0"/>
              </a:rPr>
              <a:t> </a:t>
            </a:r>
            <a:r>
              <a:rPr lang="en-US" sz="2000" dirty="0" err="1" smtClean="0">
                <a:latin typeface="Agency FB" panose="020B0503020202020204" pitchFamily="34" charset="0"/>
              </a:rPr>
              <a:t>Umum</a:t>
            </a:r>
            <a:r>
              <a:rPr lang="en-US" sz="2000" dirty="0" smtClean="0">
                <a:latin typeface="Agency FB" panose="020B0503020202020204" pitchFamily="34" charset="0"/>
              </a:rPr>
              <a:t>.</a:t>
            </a:r>
          </a:p>
          <a:p>
            <a:pPr marL="0" indent="0">
              <a:buNone/>
            </a:pPr>
            <a:r>
              <a:rPr lang="en-US" sz="2000" dirty="0" err="1">
                <a:latin typeface="Agency FB" panose="020B0503020202020204" pitchFamily="34" charset="0"/>
              </a:rPr>
              <a:t>Keanggotaan</a:t>
            </a:r>
            <a:r>
              <a:rPr lang="en-US" sz="2000" dirty="0">
                <a:latin typeface="Agency FB" panose="020B0503020202020204" pitchFamily="34" charset="0"/>
              </a:rPr>
              <a:t> MPR </a:t>
            </a:r>
            <a:r>
              <a:rPr lang="en-US" sz="2000" dirty="0" err="1">
                <a:latin typeface="Agency FB" panose="020B0503020202020204" pitchFamily="34" charset="0"/>
              </a:rPr>
              <a:t>diresmikan</a:t>
            </a:r>
            <a:r>
              <a:rPr lang="en-US" sz="2000" dirty="0">
                <a:latin typeface="Agency FB" panose="020B0503020202020204" pitchFamily="34" charset="0"/>
              </a:rPr>
              <a:t> </a:t>
            </a:r>
            <a:r>
              <a:rPr lang="en-US" sz="2000" dirty="0" err="1">
                <a:latin typeface="Agency FB" panose="020B0503020202020204" pitchFamily="34" charset="0"/>
              </a:rPr>
              <a:t>dengan</a:t>
            </a:r>
            <a:r>
              <a:rPr lang="en-US" sz="2000" dirty="0">
                <a:latin typeface="Agency FB" panose="020B0503020202020204" pitchFamily="34" charset="0"/>
              </a:rPr>
              <a:t> </a:t>
            </a:r>
            <a:r>
              <a:rPr lang="en-US" sz="2000" dirty="0" err="1">
                <a:latin typeface="Agency FB" panose="020B0503020202020204" pitchFamily="34" charset="0"/>
              </a:rPr>
              <a:t>keputusan</a:t>
            </a:r>
            <a:r>
              <a:rPr lang="en-US" sz="2000" dirty="0">
                <a:latin typeface="Agency FB" panose="020B0503020202020204" pitchFamily="34" charset="0"/>
              </a:rPr>
              <a:t> </a:t>
            </a:r>
            <a:r>
              <a:rPr lang="en-US" sz="2000" dirty="0" err="1">
                <a:latin typeface="Agency FB" panose="020B0503020202020204" pitchFamily="34" charset="0"/>
              </a:rPr>
              <a:t>Presiden</a:t>
            </a:r>
            <a:r>
              <a:rPr lang="en-US" sz="2000" dirty="0">
                <a:latin typeface="Agency FB" panose="020B0503020202020204" pitchFamily="34" charset="0"/>
              </a:rPr>
              <a:t>. </a:t>
            </a:r>
            <a:endParaRPr lang="en-US" sz="2000" dirty="0" smtClean="0">
              <a:latin typeface="Agency FB" panose="020B0503020202020204" pitchFamily="34" charset="0"/>
            </a:endParaRPr>
          </a:p>
          <a:p>
            <a:pPr marL="0" indent="0">
              <a:buNone/>
            </a:pPr>
            <a:r>
              <a:rPr lang="en-US" sz="2000" dirty="0" err="1" smtClean="0">
                <a:latin typeface="Agency FB" panose="020B0503020202020204" pitchFamily="34" charset="0"/>
              </a:rPr>
              <a:t>Sebelum</a:t>
            </a:r>
            <a:r>
              <a:rPr lang="en-US" sz="2000" dirty="0" smtClean="0">
                <a:latin typeface="Agency FB" panose="020B0503020202020204" pitchFamily="34" charset="0"/>
              </a:rPr>
              <a:t> </a:t>
            </a:r>
            <a:r>
              <a:rPr lang="en-US" sz="2000" dirty="0" err="1">
                <a:latin typeface="Agency FB" panose="020B0503020202020204" pitchFamily="34" charset="0"/>
              </a:rPr>
              <a:t>reformasi</a:t>
            </a:r>
            <a:r>
              <a:rPr lang="en-US" sz="2000" dirty="0">
                <a:latin typeface="Agency FB" panose="020B0503020202020204" pitchFamily="34" charset="0"/>
              </a:rPr>
              <a:t>, MPR </a:t>
            </a:r>
            <a:r>
              <a:rPr lang="en-US" sz="2000" dirty="0" err="1">
                <a:latin typeface="Agency FB" panose="020B0503020202020204" pitchFamily="34" charset="0"/>
              </a:rPr>
              <a:t>terdiri</a:t>
            </a:r>
            <a:r>
              <a:rPr lang="en-US" sz="2000" dirty="0">
                <a:latin typeface="Agency FB" panose="020B0503020202020204" pitchFamily="34" charset="0"/>
              </a:rPr>
              <a:t> </a:t>
            </a:r>
            <a:r>
              <a:rPr lang="en-US" sz="2000" dirty="0" err="1">
                <a:latin typeface="Agency FB" panose="020B0503020202020204" pitchFamily="34" charset="0"/>
              </a:rPr>
              <a:t>atas</a:t>
            </a:r>
            <a:r>
              <a:rPr lang="en-US" sz="2000" dirty="0">
                <a:latin typeface="Agency FB" panose="020B0503020202020204" pitchFamily="34" charset="0"/>
              </a:rPr>
              <a:t> </a:t>
            </a:r>
            <a:r>
              <a:rPr lang="en-US" sz="2000" dirty="0" err="1">
                <a:latin typeface="Agency FB" panose="020B0503020202020204" pitchFamily="34" charset="0"/>
              </a:rPr>
              <a:t>anggota</a:t>
            </a:r>
            <a:r>
              <a:rPr lang="en-US" sz="2000" dirty="0">
                <a:latin typeface="Agency FB" panose="020B0503020202020204" pitchFamily="34" charset="0"/>
              </a:rPr>
              <a:t> DPR, </a:t>
            </a:r>
            <a:r>
              <a:rPr lang="en-US" sz="2000" dirty="0" err="1">
                <a:latin typeface="Agency FB" panose="020B0503020202020204" pitchFamily="34" charset="0"/>
              </a:rPr>
              <a:t>utusan</a:t>
            </a:r>
            <a:r>
              <a:rPr lang="en-US" sz="2000" dirty="0">
                <a:latin typeface="Agency FB" panose="020B0503020202020204" pitchFamily="34" charset="0"/>
              </a:rPr>
              <a:t> </a:t>
            </a:r>
            <a:r>
              <a:rPr lang="en-US" sz="2000" dirty="0" err="1">
                <a:latin typeface="Agency FB" panose="020B0503020202020204" pitchFamily="34" charset="0"/>
              </a:rPr>
              <a:t>daerah</a:t>
            </a:r>
            <a:r>
              <a:rPr lang="en-US" sz="2000" dirty="0">
                <a:latin typeface="Agency FB" panose="020B0503020202020204" pitchFamily="34" charset="0"/>
              </a:rPr>
              <a:t>, </a:t>
            </a:r>
            <a:r>
              <a:rPr lang="en-US" sz="2000" dirty="0" err="1">
                <a:latin typeface="Agency FB" panose="020B0503020202020204" pitchFamily="34" charset="0"/>
              </a:rPr>
              <a:t>dan</a:t>
            </a:r>
            <a:r>
              <a:rPr lang="en-US" sz="2000" dirty="0">
                <a:latin typeface="Agency FB" panose="020B0503020202020204" pitchFamily="34" charset="0"/>
              </a:rPr>
              <a:t> </a:t>
            </a:r>
            <a:r>
              <a:rPr lang="en-US" sz="2000" dirty="0" err="1">
                <a:latin typeface="Agency FB" panose="020B0503020202020204" pitchFamily="34" charset="0"/>
              </a:rPr>
              <a:t>utusan</a:t>
            </a:r>
            <a:r>
              <a:rPr lang="en-US" sz="2000" dirty="0">
                <a:latin typeface="Agency FB" panose="020B0503020202020204" pitchFamily="34" charset="0"/>
              </a:rPr>
              <a:t> </a:t>
            </a:r>
            <a:r>
              <a:rPr lang="en-US" sz="2000" dirty="0" err="1">
                <a:latin typeface="Agency FB" panose="020B0503020202020204" pitchFamily="34" charset="0"/>
              </a:rPr>
              <a:t>golongan</a:t>
            </a:r>
            <a:r>
              <a:rPr lang="en-US" sz="2000" dirty="0">
                <a:latin typeface="Agency FB" panose="020B0503020202020204" pitchFamily="34" charset="0"/>
              </a:rPr>
              <a:t>, </a:t>
            </a:r>
            <a:r>
              <a:rPr lang="en-US" sz="2000" dirty="0" err="1">
                <a:latin typeface="Agency FB" panose="020B0503020202020204" pitchFamily="34" charset="0"/>
              </a:rPr>
              <a:t>menurut</a:t>
            </a:r>
            <a:r>
              <a:rPr lang="en-US" sz="2000" dirty="0">
                <a:latin typeface="Agency FB" panose="020B0503020202020204" pitchFamily="34" charset="0"/>
              </a:rPr>
              <a:t> </a:t>
            </a:r>
            <a:r>
              <a:rPr lang="en-US" sz="2000" dirty="0" err="1">
                <a:latin typeface="Agency FB" panose="020B0503020202020204" pitchFamily="34" charset="0"/>
              </a:rPr>
              <a:t>aturan</a:t>
            </a:r>
            <a:r>
              <a:rPr lang="en-US" sz="2000" dirty="0">
                <a:latin typeface="Agency FB" panose="020B0503020202020204" pitchFamily="34" charset="0"/>
              </a:rPr>
              <a:t> yang </a:t>
            </a:r>
            <a:r>
              <a:rPr lang="en-US" sz="2000" dirty="0" err="1">
                <a:latin typeface="Agency FB" panose="020B0503020202020204" pitchFamily="34" charset="0"/>
              </a:rPr>
              <a:t>ditetapkan</a:t>
            </a:r>
            <a:r>
              <a:rPr lang="en-US" sz="2000" dirty="0">
                <a:latin typeface="Agency FB" panose="020B0503020202020204" pitchFamily="34" charset="0"/>
              </a:rPr>
              <a:t> </a:t>
            </a:r>
            <a:r>
              <a:rPr lang="en-US" sz="2000" dirty="0" err="1">
                <a:latin typeface="Agency FB" panose="020B0503020202020204" pitchFamily="34" charset="0"/>
              </a:rPr>
              <a:t>undang-undang</a:t>
            </a:r>
            <a:r>
              <a:rPr lang="en-US" sz="2000" dirty="0">
                <a:latin typeface="Agency FB" panose="020B0503020202020204" pitchFamily="34" charset="0"/>
              </a:rPr>
              <a:t>.</a:t>
            </a:r>
            <a:endParaRPr lang="en-US" sz="2000" dirty="0" smtClean="0">
              <a:latin typeface="Agency FB" panose="020B0503020202020204" pitchFamily="34" charset="0"/>
            </a:endParaRPr>
          </a:p>
          <a:p>
            <a:pPr marL="0" indent="0">
              <a:buNone/>
            </a:pPr>
            <a:r>
              <a:rPr lang="pt-BR" sz="2000" dirty="0">
                <a:latin typeface="Agency FB" panose="020B0503020202020204" pitchFamily="34" charset="0"/>
              </a:rPr>
              <a:t>Sebelum Reformasi, MPR merupakan lembaga tertinggi negara.</a:t>
            </a:r>
            <a:endParaRPr lang="en-US" sz="2000" dirty="0">
              <a:latin typeface="Agency FB" panose="020B0503020202020204" pitchFamily="34" charset="0"/>
            </a:endParaRPr>
          </a:p>
          <a:p>
            <a:pPr marL="0" indent="0">
              <a:buNone/>
            </a:pPr>
            <a:endParaRPr lang="en-US" dirty="0"/>
          </a:p>
        </p:txBody>
      </p:sp>
      <p:sp>
        <p:nvSpPr>
          <p:cNvPr id="4" name="Content Placeholder 3">
            <a:extLst>
              <a:ext uri="{FF2B5EF4-FFF2-40B4-BE49-F238E27FC236}">
                <a16:creationId xmlns:a16="http://schemas.microsoft.com/office/drawing/2014/main" id="{7CEAEB45-73DA-4942-9673-8B5F64D72642}"/>
              </a:ext>
            </a:extLst>
          </p:cNvPr>
          <p:cNvSpPr>
            <a:spLocks noGrp="1"/>
          </p:cNvSpPr>
          <p:nvPr>
            <p:ph sz="half" idx="2"/>
          </p:nvPr>
        </p:nvSpPr>
        <p:spPr>
          <a:xfrm>
            <a:off x="6833062" y="2053244"/>
            <a:ext cx="5187142" cy="4538748"/>
          </a:xfrm>
        </p:spPr>
        <p:txBody>
          <a:bodyPr>
            <a:normAutofit/>
          </a:bodyPr>
          <a:lstStyle/>
          <a:p>
            <a:pPr marL="0" indent="0">
              <a:spcBef>
                <a:spcPts val="0"/>
              </a:spcBef>
              <a:spcAft>
                <a:spcPts val="0"/>
              </a:spcAft>
              <a:buNone/>
            </a:pPr>
            <a:endParaRPr lang="en-US" dirty="0" smtClean="0"/>
          </a:p>
          <a:p>
            <a:pPr marL="0" indent="0">
              <a:spcBef>
                <a:spcPts val="0"/>
              </a:spcBef>
              <a:spcAft>
                <a:spcPts val="0"/>
              </a:spcAft>
              <a:buNone/>
            </a:pPr>
            <a:r>
              <a:rPr lang="en-US" sz="2000" dirty="0" smtClean="0">
                <a:latin typeface="Agency FB" panose="020B0503020202020204" pitchFamily="34" charset="0"/>
              </a:rPr>
              <a:t>Masa </a:t>
            </a:r>
            <a:r>
              <a:rPr lang="en-US" sz="2000" dirty="0" err="1">
                <a:latin typeface="Agency FB" panose="020B0503020202020204" pitchFamily="34" charset="0"/>
              </a:rPr>
              <a:t>jabatan</a:t>
            </a:r>
            <a:r>
              <a:rPr lang="en-US" sz="2000" dirty="0">
                <a:latin typeface="Agency FB" panose="020B0503020202020204" pitchFamily="34" charset="0"/>
              </a:rPr>
              <a:t> </a:t>
            </a:r>
            <a:r>
              <a:rPr lang="en-US" sz="2000" dirty="0" err="1">
                <a:latin typeface="Agency FB" panose="020B0503020202020204" pitchFamily="34" charset="0"/>
              </a:rPr>
              <a:t>anggota</a:t>
            </a:r>
            <a:r>
              <a:rPr lang="en-US" sz="2000" dirty="0">
                <a:latin typeface="Agency FB" panose="020B0503020202020204" pitchFamily="34" charset="0"/>
              </a:rPr>
              <a:t> MPR </a:t>
            </a:r>
            <a:r>
              <a:rPr lang="en-US" sz="2000" dirty="0" err="1">
                <a:latin typeface="Agency FB" panose="020B0503020202020204" pitchFamily="34" charset="0"/>
              </a:rPr>
              <a:t>adalah</a:t>
            </a:r>
            <a:r>
              <a:rPr lang="en-US" sz="2000" dirty="0">
                <a:latin typeface="Agency FB" panose="020B0503020202020204" pitchFamily="34" charset="0"/>
              </a:rPr>
              <a:t> </a:t>
            </a:r>
            <a:r>
              <a:rPr lang="en-US" sz="2000" b="1" dirty="0">
                <a:latin typeface="Agency FB" panose="020B0503020202020204" pitchFamily="34" charset="0"/>
              </a:rPr>
              <a:t>5 </a:t>
            </a:r>
            <a:r>
              <a:rPr lang="en-US" sz="2000" b="1" dirty="0" err="1">
                <a:latin typeface="Agency FB" panose="020B0503020202020204" pitchFamily="34" charset="0"/>
              </a:rPr>
              <a:t>tahun</a:t>
            </a:r>
            <a:r>
              <a:rPr lang="en-US" sz="2000" dirty="0">
                <a:latin typeface="Agency FB" panose="020B0503020202020204" pitchFamily="34" charset="0"/>
              </a:rPr>
              <a:t>, </a:t>
            </a:r>
            <a:r>
              <a:rPr lang="en-US" sz="2000" dirty="0" err="1">
                <a:latin typeface="Agency FB" panose="020B0503020202020204" pitchFamily="34" charset="0"/>
              </a:rPr>
              <a:t>dan</a:t>
            </a:r>
            <a:r>
              <a:rPr lang="en-US" sz="2000" dirty="0">
                <a:latin typeface="Agency FB" panose="020B0503020202020204" pitchFamily="34" charset="0"/>
              </a:rPr>
              <a:t> </a:t>
            </a:r>
            <a:r>
              <a:rPr lang="en-US" sz="2000" dirty="0" err="1">
                <a:latin typeface="Agency FB" panose="020B0503020202020204" pitchFamily="34" charset="0"/>
              </a:rPr>
              <a:t>berakhir</a:t>
            </a:r>
            <a:r>
              <a:rPr lang="en-US" sz="2000" dirty="0">
                <a:latin typeface="Agency FB" panose="020B0503020202020204" pitchFamily="34" charset="0"/>
              </a:rPr>
              <a:t> </a:t>
            </a:r>
            <a:r>
              <a:rPr lang="en-US" sz="2000" dirty="0" err="1">
                <a:latin typeface="Agency FB" panose="020B0503020202020204" pitchFamily="34" charset="0"/>
              </a:rPr>
              <a:t>bersamaan</a:t>
            </a:r>
            <a:r>
              <a:rPr lang="en-US" sz="2000" dirty="0">
                <a:latin typeface="Agency FB" panose="020B0503020202020204" pitchFamily="34" charset="0"/>
              </a:rPr>
              <a:t> </a:t>
            </a:r>
            <a:r>
              <a:rPr lang="en-US" sz="2000" dirty="0" err="1">
                <a:latin typeface="Agency FB" panose="020B0503020202020204" pitchFamily="34" charset="0"/>
              </a:rPr>
              <a:t>pada</a:t>
            </a:r>
            <a:r>
              <a:rPr lang="en-US" sz="2000" dirty="0">
                <a:latin typeface="Agency FB" panose="020B0503020202020204" pitchFamily="34" charset="0"/>
              </a:rPr>
              <a:t> </a:t>
            </a:r>
            <a:r>
              <a:rPr lang="en-US" sz="2000" dirty="0" err="1">
                <a:latin typeface="Agency FB" panose="020B0503020202020204" pitchFamily="34" charset="0"/>
              </a:rPr>
              <a:t>saat</a:t>
            </a:r>
            <a:r>
              <a:rPr lang="en-US" sz="2000" dirty="0">
                <a:latin typeface="Agency FB" panose="020B0503020202020204" pitchFamily="34" charset="0"/>
              </a:rPr>
              <a:t> </a:t>
            </a:r>
            <a:r>
              <a:rPr lang="en-US" sz="2000" dirty="0" err="1">
                <a:latin typeface="Agency FB" panose="020B0503020202020204" pitchFamily="34" charset="0"/>
              </a:rPr>
              <a:t>anggota</a:t>
            </a:r>
            <a:r>
              <a:rPr lang="en-US" sz="2000" dirty="0">
                <a:latin typeface="Agency FB" panose="020B0503020202020204" pitchFamily="34" charset="0"/>
              </a:rPr>
              <a:t> MPR yang </a:t>
            </a:r>
            <a:r>
              <a:rPr lang="en-US" sz="2000" dirty="0" err="1">
                <a:latin typeface="Agency FB" panose="020B0503020202020204" pitchFamily="34" charset="0"/>
              </a:rPr>
              <a:t>baru</a:t>
            </a:r>
            <a:r>
              <a:rPr lang="en-US" sz="2000" dirty="0">
                <a:latin typeface="Agency FB" panose="020B0503020202020204" pitchFamily="34" charset="0"/>
              </a:rPr>
              <a:t> </a:t>
            </a:r>
            <a:r>
              <a:rPr lang="en-US" sz="2000" dirty="0" err="1">
                <a:latin typeface="Agency FB" panose="020B0503020202020204" pitchFamily="34" charset="0"/>
              </a:rPr>
              <a:t>mengucapkan</a:t>
            </a:r>
            <a:r>
              <a:rPr lang="en-US" sz="2000" dirty="0">
                <a:latin typeface="Agency FB" panose="020B0503020202020204" pitchFamily="34" charset="0"/>
              </a:rPr>
              <a:t> </a:t>
            </a:r>
            <a:r>
              <a:rPr lang="en-US" sz="2000" dirty="0" err="1">
                <a:latin typeface="Agency FB" panose="020B0503020202020204" pitchFamily="34" charset="0"/>
              </a:rPr>
              <a:t>sumpah</a:t>
            </a:r>
            <a:r>
              <a:rPr lang="en-US" sz="2000" dirty="0">
                <a:latin typeface="Agency FB" panose="020B0503020202020204" pitchFamily="34" charset="0"/>
              </a:rPr>
              <a:t>/</a:t>
            </a:r>
            <a:r>
              <a:rPr lang="en-US" sz="2000" dirty="0" err="1">
                <a:latin typeface="Agency FB" panose="020B0503020202020204" pitchFamily="34" charset="0"/>
              </a:rPr>
              <a:t>janji</a:t>
            </a:r>
            <a:r>
              <a:rPr lang="en-US" sz="2000" dirty="0" smtClean="0">
                <a:latin typeface="Agency FB" panose="020B0503020202020204" pitchFamily="34" charset="0"/>
              </a:rPr>
              <a:t>.</a:t>
            </a:r>
          </a:p>
          <a:p>
            <a:pPr marL="0" indent="0">
              <a:spcBef>
                <a:spcPts val="0"/>
              </a:spcBef>
              <a:spcAft>
                <a:spcPts val="0"/>
              </a:spcAft>
              <a:buNone/>
            </a:pPr>
            <a:endParaRPr lang="en-US" sz="2000" dirty="0">
              <a:latin typeface="Agency FB" panose="020B0503020202020204" pitchFamily="34" charset="0"/>
            </a:endParaRPr>
          </a:p>
          <a:p>
            <a:pPr marL="0" indent="0">
              <a:spcBef>
                <a:spcPts val="0"/>
              </a:spcBef>
              <a:spcAft>
                <a:spcPts val="0"/>
              </a:spcAft>
              <a:buNone/>
            </a:pPr>
            <a:r>
              <a:rPr lang="en-US" sz="2000" dirty="0" err="1" smtClean="0">
                <a:latin typeface="Agency FB" panose="020B0503020202020204" pitchFamily="34" charset="0"/>
              </a:rPr>
              <a:t>Jumlah</a:t>
            </a:r>
            <a:r>
              <a:rPr lang="en-US" sz="2000" dirty="0" smtClean="0">
                <a:latin typeface="Agency FB" panose="020B0503020202020204" pitchFamily="34" charset="0"/>
              </a:rPr>
              <a:t> </a:t>
            </a:r>
            <a:r>
              <a:rPr lang="en-US" sz="2000" b="1" dirty="0" err="1">
                <a:latin typeface="Agency FB" panose="020B0503020202020204" pitchFamily="34" charset="0"/>
              </a:rPr>
              <a:t>A</a:t>
            </a:r>
            <a:r>
              <a:rPr lang="en-US" sz="2000" b="1" dirty="0" err="1" smtClean="0">
                <a:latin typeface="Agency FB" panose="020B0503020202020204" pitchFamily="34" charset="0"/>
              </a:rPr>
              <a:t>nggota</a:t>
            </a:r>
            <a:r>
              <a:rPr lang="en-US" sz="2000" b="1" dirty="0" smtClean="0">
                <a:latin typeface="Agency FB" panose="020B0503020202020204" pitchFamily="34" charset="0"/>
              </a:rPr>
              <a:t> </a:t>
            </a:r>
            <a:r>
              <a:rPr lang="en-US" sz="2000" b="1" dirty="0">
                <a:latin typeface="Agency FB" panose="020B0503020202020204" pitchFamily="34" charset="0"/>
              </a:rPr>
              <a:t>MPR </a:t>
            </a:r>
            <a:r>
              <a:rPr lang="en-US" sz="2000" b="1" dirty="0" err="1">
                <a:latin typeface="Agency FB" panose="020B0503020202020204" pitchFamily="34" charset="0"/>
              </a:rPr>
              <a:t>periode</a:t>
            </a:r>
            <a:r>
              <a:rPr lang="en-US" sz="2000" b="1" dirty="0">
                <a:latin typeface="Agency FB" panose="020B0503020202020204" pitchFamily="34" charset="0"/>
              </a:rPr>
              <a:t> 2014-2019 </a:t>
            </a:r>
            <a:r>
              <a:rPr lang="en-US" sz="2000" dirty="0" err="1">
                <a:latin typeface="Agency FB" panose="020B0503020202020204" pitchFamily="34" charset="0"/>
              </a:rPr>
              <a:t>adalah</a:t>
            </a:r>
            <a:r>
              <a:rPr lang="en-US" sz="2000" dirty="0">
                <a:latin typeface="Agency FB" panose="020B0503020202020204" pitchFamily="34" charset="0"/>
              </a:rPr>
              <a:t> </a:t>
            </a:r>
            <a:r>
              <a:rPr lang="en-US" sz="2000" b="1" dirty="0">
                <a:latin typeface="Agency FB" panose="020B0503020202020204" pitchFamily="34" charset="0"/>
              </a:rPr>
              <a:t>692 </a:t>
            </a:r>
            <a:r>
              <a:rPr lang="en-US" sz="2000" dirty="0">
                <a:latin typeface="Agency FB" panose="020B0503020202020204" pitchFamily="34" charset="0"/>
              </a:rPr>
              <a:t>orang yang </a:t>
            </a:r>
            <a:r>
              <a:rPr lang="en-US" sz="2000" dirty="0" err="1">
                <a:latin typeface="Agency FB" panose="020B0503020202020204" pitchFamily="34" charset="0"/>
              </a:rPr>
              <a:t>terdiri</a:t>
            </a:r>
            <a:r>
              <a:rPr lang="en-US" sz="2000" dirty="0">
                <a:latin typeface="Agency FB" panose="020B0503020202020204" pitchFamily="34" charset="0"/>
              </a:rPr>
              <a:t> </a:t>
            </a:r>
            <a:r>
              <a:rPr lang="en-US" sz="2000" dirty="0" err="1">
                <a:latin typeface="Agency FB" panose="020B0503020202020204" pitchFamily="34" charset="0"/>
              </a:rPr>
              <a:t>atas</a:t>
            </a:r>
            <a:r>
              <a:rPr lang="en-US" sz="2000" dirty="0">
                <a:latin typeface="Agency FB" panose="020B0503020202020204" pitchFamily="34" charset="0"/>
              </a:rPr>
              <a:t> </a:t>
            </a:r>
            <a:r>
              <a:rPr lang="en-US" sz="2000" b="1" dirty="0">
                <a:latin typeface="Agency FB" panose="020B0503020202020204" pitchFamily="34" charset="0"/>
              </a:rPr>
              <a:t>560 </a:t>
            </a:r>
            <a:r>
              <a:rPr lang="en-US" sz="2000" dirty="0" err="1">
                <a:latin typeface="Agency FB" panose="020B0503020202020204" pitchFamily="34" charset="0"/>
              </a:rPr>
              <a:t>Anggota</a:t>
            </a:r>
            <a:r>
              <a:rPr lang="en-US" sz="2000" dirty="0">
                <a:latin typeface="Agency FB" panose="020B0503020202020204" pitchFamily="34" charset="0"/>
              </a:rPr>
              <a:t> DPR </a:t>
            </a:r>
            <a:r>
              <a:rPr lang="en-US" sz="2000" dirty="0" err="1">
                <a:latin typeface="Agency FB" panose="020B0503020202020204" pitchFamily="34" charset="0"/>
              </a:rPr>
              <a:t>dan</a:t>
            </a:r>
            <a:r>
              <a:rPr lang="en-US" sz="2000" dirty="0">
                <a:latin typeface="Agency FB" panose="020B0503020202020204" pitchFamily="34" charset="0"/>
              </a:rPr>
              <a:t> </a:t>
            </a:r>
            <a:r>
              <a:rPr lang="en-US" sz="2000" b="1" dirty="0">
                <a:latin typeface="Agency FB" panose="020B0503020202020204" pitchFamily="34" charset="0"/>
              </a:rPr>
              <a:t>132 </a:t>
            </a:r>
            <a:r>
              <a:rPr lang="en-US" sz="2000" dirty="0" err="1">
                <a:latin typeface="Agency FB" panose="020B0503020202020204" pitchFamily="34" charset="0"/>
              </a:rPr>
              <a:t>anggota</a:t>
            </a:r>
            <a:r>
              <a:rPr lang="en-US" sz="2000" dirty="0">
                <a:latin typeface="Agency FB" panose="020B0503020202020204" pitchFamily="34" charset="0"/>
              </a:rPr>
              <a:t> DPD</a:t>
            </a:r>
            <a:r>
              <a:rPr lang="en-US" sz="2000" dirty="0" smtClean="0">
                <a:latin typeface="Agency FB" panose="020B0503020202020204" pitchFamily="34" charset="0"/>
              </a:rPr>
              <a:t>.</a:t>
            </a:r>
          </a:p>
          <a:p>
            <a:pPr marL="0" indent="0">
              <a:spcBef>
                <a:spcPts val="0"/>
              </a:spcBef>
              <a:spcAft>
                <a:spcPts val="0"/>
              </a:spcAft>
              <a:buNone/>
            </a:pPr>
            <a:endParaRPr lang="en-US" sz="2000" dirty="0">
              <a:latin typeface="Agency FB" panose="020B0503020202020204" pitchFamily="34" charset="0"/>
            </a:endParaRPr>
          </a:p>
          <a:p>
            <a:pPr marL="0" indent="0">
              <a:spcBef>
                <a:spcPts val="0"/>
              </a:spcBef>
              <a:spcAft>
                <a:spcPts val="0"/>
              </a:spcAft>
              <a:buNone/>
            </a:pPr>
            <a:r>
              <a:rPr lang="en-US" sz="2000" dirty="0" err="1" smtClean="0">
                <a:latin typeface="Agency FB" panose="020B0503020202020204" pitchFamily="34" charset="0"/>
              </a:rPr>
              <a:t>Sedangkan</a:t>
            </a:r>
            <a:r>
              <a:rPr lang="en-US" sz="2000" dirty="0" smtClean="0">
                <a:latin typeface="Agency FB" panose="020B0503020202020204" pitchFamily="34" charset="0"/>
              </a:rPr>
              <a:t> </a:t>
            </a:r>
            <a:r>
              <a:rPr lang="en-US" sz="2000" dirty="0" err="1" smtClean="0">
                <a:latin typeface="Agency FB" panose="020B0503020202020204" pitchFamily="34" charset="0"/>
              </a:rPr>
              <a:t>Jumlah</a:t>
            </a:r>
            <a:r>
              <a:rPr lang="en-US" sz="2000" dirty="0" smtClean="0">
                <a:latin typeface="Agency FB" panose="020B0503020202020204" pitchFamily="34" charset="0"/>
              </a:rPr>
              <a:t> </a:t>
            </a:r>
            <a:r>
              <a:rPr lang="en-US" sz="2000" b="1" dirty="0" err="1" smtClean="0">
                <a:latin typeface="Agency FB" panose="020B0503020202020204" pitchFamily="34" charset="0"/>
              </a:rPr>
              <a:t>Anggota</a:t>
            </a:r>
            <a:r>
              <a:rPr lang="en-US" sz="2000" b="1" dirty="0" smtClean="0">
                <a:latin typeface="Agency FB" panose="020B0503020202020204" pitchFamily="34" charset="0"/>
              </a:rPr>
              <a:t> MPR </a:t>
            </a:r>
            <a:r>
              <a:rPr lang="en-US" sz="2000" b="1" dirty="0" err="1" smtClean="0">
                <a:latin typeface="Agency FB" panose="020B0503020202020204" pitchFamily="34" charset="0"/>
              </a:rPr>
              <a:t>Periode</a:t>
            </a:r>
            <a:r>
              <a:rPr lang="en-US" sz="2000" b="1" dirty="0" smtClean="0">
                <a:latin typeface="Agency FB" panose="020B0503020202020204" pitchFamily="34" charset="0"/>
              </a:rPr>
              <a:t> 2019-2024 </a:t>
            </a:r>
            <a:r>
              <a:rPr lang="en-US" sz="2000" dirty="0" err="1" smtClean="0">
                <a:latin typeface="Agency FB" panose="020B0503020202020204" pitchFamily="34" charset="0"/>
              </a:rPr>
              <a:t>adalah</a:t>
            </a:r>
            <a:r>
              <a:rPr lang="en-US" sz="2000" dirty="0" smtClean="0">
                <a:latin typeface="Agency FB" panose="020B0503020202020204" pitchFamily="34" charset="0"/>
              </a:rPr>
              <a:t> </a:t>
            </a:r>
            <a:r>
              <a:rPr lang="en-US" sz="2000" b="1" dirty="0" smtClean="0">
                <a:latin typeface="Agency FB" panose="020B0503020202020204" pitchFamily="34" charset="0"/>
              </a:rPr>
              <a:t>711</a:t>
            </a:r>
            <a:r>
              <a:rPr lang="en-US" sz="2000" dirty="0" smtClean="0">
                <a:latin typeface="Agency FB" panose="020B0503020202020204" pitchFamily="34" charset="0"/>
              </a:rPr>
              <a:t> orang </a:t>
            </a:r>
            <a:r>
              <a:rPr lang="en-US" sz="2000" dirty="0" err="1" smtClean="0">
                <a:latin typeface="Agency FB" panose="020B0503020202020204" pitchFamily="34" charset="0"/>
              </a:rPr>
              <a:t>terdiri</a:t>
            </a:r>
            <a:r>
              <a:rPr lang="en-US" sz="2000" dirty="0" smtClean="0">
                <a:latin typeface="Agency FB" panose="020B0503020202020204" pitchFamily="34" charset="0"/>
              </a:rPr>
              <a:t> </a:t>
            </a:r>
            <a:r>
              <a:rPr lang="en-US" sz="2000" dirty="0" err="1" smtClean="0">
                <a:latin typeface="Agency FB" panose="020B0503020202020204" pitchFamily="34" charset="0"/>
              </a:rPr>
              <a:t>atas</a:t>
            </a:r>
            <a:r>
              <a:rPr lang="en-US" sz="2000" dirty="0" smtClean="0">
                <a:latin typeface="Agency FB" panose="020B0503020202020204" pitchFamily="34" charset="0"/>
              </a:rPr>
              <a:t> </a:t>
            </a:r>
            <a:r>
              <a:rPr lang="en-US" sz="2000" b="1" dirty="0" smtClean="0">
                <a:latin typeface="Agency FB" panose="020B0503020202020204" pitchFamily="34" charset="0"/>
              </a:rPr>
              <a:t>575 </a:t>
            </a:r>
            <a:r>
              <a:rPr lang="en-US" sz="2000" dirty="0" err="1" smtClean="0">
                <a:latin typeface="Agency FB" panose="020B0503020202020204" pitchFamily="34" charset="0"/>
              </a:rPr>
              <a:t>Anggota</a:t>
            </a:r>
            <a:r>
              <a:rPr lang="en-US" sz="2000" dirty="0" smtClean="0">
                <a:latin typeface="Agency FB" panose="020B0503020202020204" pitchFamily="34" charset="0"/>
              </a:rPr>
              <a:t> DPR </a:t>
            </a:r>
            <a:r>
              <a:rPr lang="en-US" sz="2000" dirty="0" err="1" smtClean="0">
                <a:latin typeface="Agency FB" panose="020B0503020202020204" pitchFamily="34" charset="0"/>
              </a:rPr>
              <a:t>dan</a:t>
            </a:r>
            <a:r>
              <a:rPr lang="en-US" sz="2000" dirty="0" smtClean="0">
                <a:latin typeface="Agency FB" panose="020B0503020202020204" pitchFamily="34" charset="0"/>
              </a:rPr>
              <a:t> </a:t>
            </a:r>
            <a:r>
              <a:rPr lang="en-US" sz="2000" b="1" dirty="0" smtClean="0">
                <a:latin typeface="Agency FB" panose="020B0503020202020204" pitchFamily="34" charset="0"/>
              </a:rPr>
              <a:t>136 </a:t>
            </a:r>
            <a:r>
              <a:rPr lang="en-US" sz="2000" dirty="0" err="1" smtClean="0">
                <a:latin typeface="Agency FB" panose="020B0503020202020204" pitchFamily="34" charset="0"/>
              </a:rPr>
              <a:t>Anggota</a:t>
            </a:r>
            <a:r>
              <a:rPr lang="en-US" sz="2000" dirty="0" smtClean="0">
                <a:latin typeface="Agency FB" panose="020B0503020202020204" pitchFamily="34" charset="0"/>
              </a:rPr>
              <a:t> DPD. </a:t>
            </a:r>
            <a:r>
              <a:rPr lang="en-US" sz="2000" dirty="0" err="1" smtClean="0">
                <a:latin typeface="Agency FB" panose="020B0503020202020204" pitchFamily="34" charset="0"/>
              </a:rPr>
              <a:t>Dengan</a:t>
            </a:r>
            <a:r>
              <a:rPr lang="en-US" sz="2000" dirty="0" smtClean="0">
                <a:latin typeface="Agency FB" panose="020B0503020202020204" pitchFamily="34" charset="0"/>
              </a:rPr>
              <a:t> </a:t>
            </a:r>
            <a:r>
              <a:rPr lang="en-US" sz="2000" dirty="0" err="1" smtClean="0">
                <a:latin typeface="Agency FB" panose="020B0503020202020204" pitchFamily="34" charset="0"/>
              </a:rPr>
              <a:t>Komposisi</a:t>
            </a:r>
            <a:r>
              <a:rPr lang="en-US" sz="2000" dirty="0" smtClean="0">
                <a:latin typeface="Agency FB" panose="020B0503020202020204" pitchFamily="34" charset="0"/>
              </a:rPr>
              <a:t> </a:t>
            </a:r>
            <a:r>
              <a:rPr lang="en-US" sz="2000" dirty="0" err="1" smtClean="0">
                <a:latin typeface="Agency FB" panose="020B0503020202020204" pitchFamily="34" charset="0"/>
              </a:rPr>
              <a:t>struktur</a:t>
            </a:r>
            <a:r>
              <a:rPr lang="en-US" sz="2000" dirty="0" smtClean="0">
                <a:latin typeface="Agency FB" panose="020B0503020202020204" pitchFamily="34" charset="0"/>
              </a:rPr>
              <a:t> </a:t>
            </a:r>
            <a:r>
              <a:rPr lang="en-US" sz="2000" b="1" dirty="0" smtClean="0">
                <a:latin typeface="Agency FB" panose="020B0503020202020204" pitchFamily="34" charset="0"/>
              </a:rPr>
              <a:t>1 </a:t>
            </a:r>
            <a:r>
              <a:rPr lang="en-US" sz="2000" b="1" dirty="0" err="1" smtClean="0">
                <a:latin typeface="Agency FB" panose="020B0503020202020204" pitchFamily="34" charset="0"/>
              </a:rPr>
              <a:t>Ketua</a:t>
            </a:r>
            <a:r>
              <a:rPr lang="en-US" sz="2000" b="1" dirty="0" smtClean="0">
                <a:latin typeface="Agency FB" panose="020B0503020202020204" pitchFamily="34" charset="0"/>
              </a:rPr>
              <a:t> </a:t>
            </a:r>
            <a:r>
              <a:rPr lang="en-US" sz="2000" dirty="0" smtClean="0">
                <a:latin typeface="Agency FB" panose="020B0503020202020204" pitchFamily="34" charset="0"/>
              </a:rPr>
              <a:t>MPR </a:t>
            </a:r>
            <a:r>
              <a:rPr lang="en-US" sz="2000" dirty="0" err="1" smtClean="0">
                <a:latin typeface="Agency FB" panose="020B0503020202020204" pitchFamily="34" charset="0"/>
              </a:rPr>
              <a:t>dan</a:t>
            </a:r>
            <a:r>
              <a:rPr lang="en-US" sz="2000" dirty="0" smtClean="0">
                <a:latin typeface="Agency FB" panose="020B0503020202020204" pitchFamily="34" charset="0"/>
              </a:rPr>
              <a:t> </a:t>
            </a:r>
            <a:r>
              <a:rPr lang="en-US" sz="2000" b="1" dirty="0" smtClean="0">
                <a:latin typeface="Agency FB" panose="020B0503020202020204" pitchFamily="34" charset="0"/>
              </a:rPr>
              <a:t>9 Wakil </a:t>
            </a:r>
            <a:r>
              <a:rPr lang="en-US" sz="2000" b="1" dirty="0" err="1" smtClean="0">
                <a:latin typeface="Agency FB" panose="020B0503020202020204" pitchFamily="34" charset="0"/>
              </a:rPr>
              <a:t>Ketua</a:t>
            </a:r>
            <a:endParaRPr lang="en-US" sz="2000" b="1" dirty="0" smtClean="0">
              <a:latin typeface="Agency FB" panose="020B0503020202020204" pitchFamily="34" charset="0"/>
            </a:endParaRPr>
          </a:p>
          <a:p>
            <a:pPr marL="0" indent="0">
              <a:spcBef>
                <a:spcPts val="0"/>
              </a:spcBef>
              <a:spcAft>
                <a:spcPts val="0"/>
              </a:spcAft>
              <a:buNone/>
            </a:pPr>
            <a:endParaRPr lang="en-US" sz="1600" dirty="0"/>
          </a:p>
          <a:p>
            <a:pPr marL="0" indent="0">
              <a:spcBef>
                <a:spcPts val="0"/>
              </a:spcBef>
              <a:spcAft>
                <a:spcPts val="0"/>
              </a:spcAft>
              <a:buNone/>
            </a:pPr>
            <a:endParaRPr lang="en-US" dirty="0"/>
          </a:p>
          <a:p>
            <a:pPr marL="0" indent="0">
              <a:spcBef>
                <a:spcPts val="0"/>
              </a:spcBef>
              <a:spcAft>
                <a:spcPts val="0"/>
              </a:spcAft>
              <a:buNone/>
            </a:pPr>
            <a:endParaRPr lang="en-US" dirty="0"/>
          </a:p>
        </p:txBody>
      </p:sp>
    </p:spTree>
    <p:extLst>
      <p:ext uri="{BB962C8B-B14F-4D97-AF65-F5344CB8AC3E}">
        <p14:creationId xmlns:p14="http://schemas.microsoft.com/office/powerpoint/2010/main" val="21310437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MAJELIS PERMUSYAWARATAN RAKYAT</a:t>
            </a:r>
            <a:endParaRPr lang="en-US" b="1" dirty="0"/>
          </a:p>
        </p:txBody>
      </p:sp>
      <p:sp>
        <p:nvSpPr>
          <p:cNvPr id="3" name="Content Placeholder 2"/>
          <p:cNvSpPr>
            <a:spLocks noGrp="1"/>
          </p:cNvSpPr>
          <p:nvPr>
            <p:ph sz="half" idx="2"/>
          </p:nvPr>
        </p:nvSpPr>
        <p:spPr>
          <a:xfrm>
            <a:off x="6458989" y="2222287"/>
            <a:ext cx="4923009" cy="3796128"/>
          </a:xfrm>
        </p:spPr>
        <p:txBody>
          <a:bodyPr>
            <a:normAutofit/>
          </a:bodyPr>
          <a:lstStyle/>
          <a:p>
            <a:pPr marL="0" indent="0">
              <a:buNone/>
            </a:pPr>
            <a:r>
              <a:rPr lang="en-US" sz="2400" b="1" dirty="0" err="1">
                <a:latin typeface="Agency FB" panose="020B0503020202020204" pitchFamily="34" charset="0"/>
              </a:rPr>
              <a:t>Tugas</a:t>
            </a:r>
            <a:r>
              <a:rPr lang="en-US" sz="2400" b="1" dirty="0">
                <a:latin typeface="Agency FB" panose="020B0503020202020204" pitchFamily="34" charset="0"/>
              </a:rPr>
              <a:t>, </a:t>
            </a:r>
            <a:r>
              <a:rPr lang="en-US" sz="2400" b="1" dirty="0" err="1">
                <a:latin typeface="Agency FB" panose="020B0503020202020204" pitchFamily="34" charset="0"/>
              </a:rPr>
              <a:t>dan</a:t>
            </a:r>
            <a:r>
              <a:rPr lang="en-US" sz="2400" b="1" dirty="0">
                <a:latin typeface="Agency FB" panose="020B0503020202020204" pitchFamily="34" charset="0"/>
              </a:rPr>
              <a:t> </a:t>
            </a:r>
            <a:r>
              <a:rPr lang="en-US" sz="2400" b="1" dirty="0" err="1">
                <a:latin typeface="Agency FB" panose="020B0503020202020204" pitchFamily="34" charset="0"/>
              </a:rPr>
              <a:t>wewenang</a:t>
            </a:r>
            <a:r>
              <a:rPr lang="en-US" sz="2400" b="1" dirty="0">
                <a:latin typeface="Agency FB" panose="020B0503020202020204" pitchFamily="34" charset="0"/>
              </a:rPr>
              <a:t> MPR </a:t>
            </a:r>
            <a:r>
              <a:rPr lang="en-US" sz="2400" dirty="0" err="1">
                <a:latin typeface="Agency FB" panose="020B0503020202020204" pitchFamily="34" charset="0"/>
              </a:rPr>
              <a:t>secara</a:t>
            </a:r>
            <a:r>
              <a:rPr lang="en-US" sz="2400" dirty="0">
                <a:latin typeface="Agency FB" panose="020B0503020202020204" pitchFamily="34" charset="0"/>
              </a:rPr>
              <a:t> </a:t>
            </a:r>
            <a:r>
              <a:rPr lang="en-US" sz="2400" dirty="0" err="1">
                <a:latin typeface="Agency FB" panose="020B0503020202020204" pitchFamily="34" charset="0"/>
              </a:rPr>
              <a:t>konstitusional</a:t>
            </a:r>
            <a:r>
              <a:rPr lang="en-US" sz="2400" dirty="0">
                <a:latin typeface="Agency FB" panose="020B0503020202020204" pitchFamily="34" charset="0"/>
              </a:rPr>
              <a:t> </a:t>
            </a:r>
            <a:r>
              <a:rPr lang="en-US" sz="2400" dirty="0" err="1">
                <a:latin typeface="Agency FB" panose="020B0503020202020204" pitchFamily="34" charset="0"/>
              </a:rPr>
              <a:t>diatur</a:t>
            </a:r>
            <a:r>
              <a:rPr lang="en-US" sz="2400" dirty="0">
                <a:latin typeface="Agency FB" panose="020B0503020202020204" pitchFamily="34" charset="0"/>
              </a:rPr>
              <a:t> </a:t>
            </a:r>
            <a:r>
              <a:rPr lang="en-US" sz="2400" dirty="0" err="1">
                <a:latin typeface="Agency FB" panose="020B0503020202020204" pitchFamily="34" charset="0"/>
              </a:rPr>
              <a:t>dalam</a:t>
            </a:r>
            <a:r>
              <a:rPr lang="en-US" sz="2400" dirty="0">
                <a:latin typeface="Agency FB" panose="020B0503020202020204" pitchFamily="34" charset="0"/>
              </a:rPr>
              <a:t> </a:t>
            </a:r>
            <a:r>
              <a:rPr lang="en-US" sz="2400" b="1" dirty="0" err="1">
                <a:latin typeface="Agency FB" panose="020B0503020202020204" pitchFamily="34" charset="0"/>
              </a:rPr>
              <a:t>Pasal</a:t>
            </a:r>
            <a:r>
              <a:rPr lang="en-US" sz="2400" b="1" dirty="0">
                <a:latin typeface="Agency FB" panose="020B0503020202020204" pitchFamily="34" charset="0"/>
              </a:rPr>
              <a:t> 3 UUD 1945, </a:t>
            </a:r>
            <a:r>
              <a:rPr lang="en-US" sz="2400" dirty="0">
                <a:latin typeface="Agency FB" panose="020B0503020202020204" pitchFamily="34" charset="0"/>
              </a:rPr>
              <a:t>yang </a:t>
            </a:r>
            <a:r>
              <a:rPr lang="en-US" sz="2400" dirty="0" err="1">
                <a:latin typeface="Agency FB" panose="020B0503020202020204" pitchFamily="34" charset="0"/>
              </a:rPr>
              <a:t>sebelum</a:t>
            </a:r>
            <a:r>
              <a:rPr lang="en-US" sz="2400" dirty="0">
                <a:latin typeface="Agency FB" panose="020B0503020202020204" pitchFamily="34" charset="0"/>
              </a:rPr>
              <a:t> </a:t>
            </a:r>
            <a:r>
              <a:rPr lang="en-US" sz="2400" dirty="0" err="1">
                <a:latin typeface="Agency FB" panose="020B0503020202020204" pitchFamily="34" charset="0"/>
              </a:rPr>
              <a:t>maupun</a:t>
            </a:r>
            <a:r>
              <a:rPr lang="en-US" sz="2400" dirty="0">
                <a:latin typeface="Agency FB" panose="020B0503020202020204" pitchFamily="34" charset="0"/>
              </a:rPr>
              <a:t> </a:t>
            </a:r>
            <a:r>
              <a:rPr lang="en-US" sz="2400" dirty="0" err="1">
                <a:latin typeface="Agency FB" panose="020B0503020202020204" pitchFamily="34" charset="0"/>
              </a:rPr>
              <a:t>setelah</a:t>
            </a:r>
            <a:r>
              <a:rPr lang="en-US" sz="2400" dirty="0">
                <a:latin typeface="Agency FB" panose="020B0503020202020204" pitchFamily="34" charset="0"/>
              </a:rPr>
              <a:t> </a:t>
            </a:r>
            <a:r>
              <a:rPr lang="en-US" sz="2400" dirty="0" err="1">
                <a:latin typeface="Agency FB" panose="020B0503020202020204" pitchFamily="34" charset="0"/>
              </a:rPr>
              <a:t>perubahan</a:t>
            </a:r>
            <a:r>
              <a:rPr lang="en-US" sz="2400" dirty="0">
                <a:latin typeface="Agency FB" panose="020B0503020202020204" pitchFamily="34" charset="0"/>
              </a:rPr>
              <a:t> </a:t>
            </a:r>
            <a:r>
              <a:rPr lang="en-US" sz="2400" dirty="0" err="1">
                <a:latin typeface="Agency FB" panose="020B0503020202020204" pitchFamily="34" charset="0"/>
              </a:rPr>
              <a:t>salah</a:t>
            </a:r>
            <a:r>
              <a:rPr lang="en-US" sz="2400" dirty="0">
                <a:latin typeface="Agency FB" panose="020B0503020202020204" pitchFamily="34" charset="0"/>
              </a:rPr>
              <a:t> </a:t>
            </a:r>
            <a:r>
              <a:rPr lang="en-US" sz="2400" dirty="0" err="1">
                <a:latin typeface="Agency FB" panose="020B0503020202020204" pitchFamily="34" charset="0"/>
              </a:rPr>
              <a:t>satunya</a:t>
            </a:r>
            <a:r>
              <a:rPr lang="en-US" sz="2400" dirty="0">
                <a:latin typeface="Agency FB" panose="020B0503020202020204" pitchFamily="34" charset="0"/>
              </a:rPr>
              <a:t> </a:t>
            </a:r>
            <a:r>
              <a:rPr lang="en-US" sz="2400" dirty="0" err="1">
                <a:latin typeface="Agency FB" panose="020B0503020202020204" pitchFamily="34" charset="0"/>
              </a:rPr>
              <a:t>mempunyai</a:t>
            </a:r>
            <a:r>
              <a:rPr lang="en-US" sz="2400" dirty="0">
                <a:latin typeface="Agency FB" panose="020B0503020202020204" pitchFamily="34" charset="0"/>
              </a:rPr>
              <a:t> </a:t>
            </a:r>
            <a:r>
              <a:rPr lang="en-US" sz="2400" dirty="0" err="1">
                <a:latin typeface="Agency FB" panose="020B0503020202020204" pitchFamily="34" charset="0"/>
              </a:rPr>
              <a:t>tugas</a:t>
            </a:r>
            <a:r>
              <a:rPr lang="en-US" sz="2400" dirty="0">
                <a:latin typeface="Agency FB" panose="020B0503020202020204" pitchFamily="34" charset="0"/>
              </a:rPr>
              <a:t> </a:t>
            </a:r>
            <a:r>
              <a:rPr lang="en-US" sz="2400" dirty="0" err="1">
                <a:latin typeface="Agency FB" panose="020B0503020202020204" pitchFamily="34" charset="0"/>
              </a:rPr>
              <a:t>mengubah</a:t>
            </a:r>
            <a:r>
              <a:rPr lang="en-US" sz="2400" dirty="0">
                <a:latin typeface="Agency FB" panose="020B0503020202020204" pitchFamily="34" charset="0"/>
              </a:rPr>
              <a:t> </a:t>
            </a:r>
            <a:r>
              <a:rPr lang="en-US" sz="2400" dirty="0" err="1">
                <a:latin typeface="Agency FB" panose="020B0503020202020204" pitchFamily="34" charset="0"/>
              </a:rPr>
              <a:t>dan</a:t>
            </a:r>
            <a:r>
              <a:rPr lang="en-US" sz="2400" dirty="0">
                <a:latin typeface="Agency FB" panose="020B0503020202020204" pitchFamily="34" charset="0"/>
              </a:rPr>
              <a:t> </a:t>
            </a:r>
            <a:r>
              <a:rPr lang="en-US" sz="2400" dirty="0" err="1">
                <a:latin typeface="Agency FB" panose="020B0503020202020204" pitchFamily="34" charset="0"/>
              </a:rPr>
              <a:t>menetapkan</a:t>
            </a:r>
            <a:r>
              <a:rPr lang="en-US" sz="2400" dirty="0">
                <a:latin typeface="Agency FB" panose="020B0503020202020204" pitchFamily="34" charset="0"/>
              </a:rPr>
              <a:t> </a:t>
            </a:r>
            <a:r>
              <a:rPr lang="en-US" sz="2400" dirty="0" err="1">
                <a:latin typeface="Agency FB" panose="020B0503020202020204" pitchFamily="34" charset="0"/>
              </a:rPr>
              <a:t>Undang-Undang</a:t>
            </a:r>
            <a:r>
              <a:rPr lang="en-US" sz="2400" dirty="0">
                <a:latin typeface="Agency FB" panose="020B0503020202020204" pitchFamily="34" charset="0"/>
              </a:rPr>
              <a:t> </a:t>
            </a:r>
            <a:r>
              <a:rPr lang="en-US" sz="2400" dirty="0" err="1">
                <a:latin typeface="Agency FB" panose="020B0503020202020204" pitchFamily="34" charset="0"/>
              </a:rPr>
              <a:t>Dasar</a:t>
            </a:r>
            <a:r>
              <a:rPr lang="en-US" sz="2400" dirty="0">
                <a:latin typeface="Agency FB" panose="020B0503020202020204" pitchFamily="34" charset="0"/>
              </a:rPr>
              <a:t> </a:t>
            </a:r>
            <a:r>
              <a:rPr lang="en-US" sz="2400" dirty="0" err="1">
                <a:latin typeface="Agency FB" panose="020B0503020202020204" pitchFamily="34" charset="0"/>
              </a:rPr>
              <a:t>sebagai</a:t>
            </a:r>
            <a:r>
              <a:rPr lang="en-US" sz="2400" dirty="0">
                <a:latin typeface="Agency FB" panose="020B0503020202020204" pitchFamily="34" charset="0"/>
              </a:rPr>
              <a:t> </a:t>
            </a:r>
            <a:r>
              <a:rPr lang="en-US" sz="2400" dirty="0" err="1">
                <a:latin typeface="Agency FB" panose="020B0503020202020204" pitchFamily="34" charset="0"/>
              </a:rPr>
              <a:t>hukum</a:t>
            </a:r>
            <a:r>
              <a:rPr lang="en-US" sz="2400" dirty="0">
                <a:latin typeface="Agency FB" panose="020B0503020202020204" pitchFamily="34" charset="0"/>
              </a:rPr>
              <a:t> </a:t>
            </a:r>
            <a:r>
              <a:rPr lang="en-US" sz="2400" dirty="0" err="1">
                <a:latin typeface="Agency FB" panose="020B0503020202020204" pitchFamily="34" charset="0"/>
              </a:rPr>
              <a:t>dasar</a:t>
            </a:r>
            <a:r>
              <a:rPr lang="en-US" sz="2400" dirty="0">
                <a:latin typeface="Agency FB" panose="020B0503020202020204" pitchFamily="34" charset="0"/>
              </a:rPr>
              <a:t> </a:t>
            </a:r>
            <a:r>
              <a:rPr lang="en-US" sz="2400" dirty="0" err="1">
                <a:latin typeface="Agency FB" panose="020B0503020202020204" pitchFamily="34" charset="0"/>
              </a:rPr>
              <a:t>negara</a:t>
            </a:r>
            <a:r>
              <a:rPr lang="en-US" sz="2400" dirty="0">
                <a:latin typeface="Agency FB" panose="020B0503020202020204" pitchFamily="34" charset="0"/>
              </a:rPr>
              <a:t> yang </a:t>
            </a:r>
            <a:r>
              <a:rPr lang="en-US" sz="2400" dirty="0" err="1">
                <a:latin typeface="Agency FB" panose="020B0503020202020204" pitchFamily="34" charset="0"/>
              </a:rPr>
              <a:t>mengatur</a:t>
            </a:r>
            <a:r>
              <a:rPr lang="en-US" sz="2400" dirty="0">
                <a:latin typeface="Agency FB" panose="020B0503020202020204" pitchFamily="34" charset="0"/>
              </a:rPr>
              <a:t> </a:t>
            </a:r>
            <a:r>
              <a:rPr lang="en-US" sz="2400" dirty="0" err="1">
                <a:latin typeface="Agency FB" panose="020B0503020202020204" pitchFamily="34" charset="0"/>
              </a:rPr>
              <a:t>hal-hal</a:t>
            </a:r>
            <a:r>
              <a:rPr lang="en-US" sz="2400" dirty="0">
                <a:latin typeface="Agency FB" panose="020B0503020202020204" pitchFamily="34" charset="0"/>
              </a:rPr>
              <a:t> </a:t>
            </a:r>
            <a:r>
              <a:rPr lang="en-US" sz="2400" dirty="0" err="1">
                <a:latin typeface="Agency FB" panose="020B0503020202020204" pitchFamily="34" charset="0"/>
              </a:rPr>
              <a:t>penting</a:t>
            </a:r>
            <a:r>
              <a:rPr lang="en-US" sz="2400" dirty="0">
                <a:latin typeface="Agency FB" panose="020B0503020202020204" pitchFamily="34" charset="0"/>
              </a:rPr>
              <a:t> </a:t>
            </a:r>
            <a:r>
              <a:rPr lang="en-US" sz="2400" dirty="0" err="1">
                <a:latin typeface="Agency FB" panose="020B0503020202020204" pitchFamily="34" charset="0"/>
              </a:rPr>
              <a:t>dan</a:t>
            </a:r>
            <a:r>
              <a:rPr lang="en-US" sz="2400" dirty="0">
                <a:latin typeface="Agency FB" panose="020B0503020202020204" pitchFamily="34" charset="0"/>
              </a:rPr>
              <a:t> </a:t>
            </a:r>
            <a:r>
              <a:rPr lang="en-US" sz="2400" dirty="0" err="1">
                <a:latin typeface="Agency FB" panose="020B0503020202020204" pitchFamily="34" charset="0"/>
              </a:rPr>
              <a:t>mendasar</a:t>
            </a:r>
            <a:r>
              <a:rPr lang="en-US" sz="2400" dirty="0">
                <a:latin typeface="Agency FB" panose="020B0503020202020204" pitchFamily="34" charset="0"/>
              </a:rPr>
              <a:t>. </a:t>
            </a:r>
          </a:p>
          <a:p>
            <a:endParaRPr lang="en-US" sz="2400" dirty="0">
              <a:latin typeface="Agency FB" panose="020B0503020202020204" pitchFamily="34" charset="0"/>
            </a:endParaRPr>
          </a:p>
        </p:txBody>
      </p:sp>
      <p:sp>
        <p:nvSpPr>
          <p:cNvPr id="4" name="Content Placeholder 3"/>
          <p:cNvSpPr>
            <a:spLocks noGrp="1"/>
          </p:cNvSpPr>
          <p:nvPr>
            <p:ph sz="half" idx="1"/>
          </p:nvPr>
        </p:nvSpPr>
        <p:spPr>
          <a:xfrm>
            <a:off x="623455" y="2222287"/>
            <a:ext cx="5396345" cy="3987320"/>
          </a:xfrm>
        </p:spPr>
        <p:txBody>
          <a:bodyPr>
            <a:normAutofit/>
          </a:bodyPr>
          <a:lstStyle/>
          <a:p>
            <a:pPr marL="0" indent="0">
              <a:buNone/>
            </a:pPr>
            <a:r>
              <a:rPr lang="en-US" sz="2000" b="1" dirty="0" err="1">
                <a:latin typeface="Agency FB" panose="020B0503020202020204" pitchFamily="34" charset="0"/>
              </a:rPr>
              <a:t>Pasal</a:t>
            </a:r>
            <a:r>
              <a:rPr lang="en-US" sz="2000" b="1" dirty="0">
                <a:latin typeface="Agency FB" panose="020B0503020202020204" pitchFamily="34" charset="0"/>
              </a:rPr>
              <a:t> 1 </a:t>
            </a:r>
            <a:r>
              <a:rPr lang="en-US" sz="2000" b="1" dirty="0" err="1">
                <a:latin typeface="Agency FB" panose="020B0503020202020204" pitchFamily="34" charset="0"/>
              </a:rPr>
              <a:t>ayat</a:t>
            </a:r>
            <a:r>
              <a:rPr lang="en-US" sz="2000" b="1" dirty="0">
                <a:latin typeface="Agency FB" panose="020B0503020202020204" pitchFamily="34" charset="0"/>
              </a:rPr>
              <a:t> (2) </a:t>
            </a:r>
            <a:r>
              <a:rPr lang="en-US" sz="2000" dirty="0">
                <a:latin typeface="Agency FB" panose="020B0503020202020204" pitchFamily="34" charset="0"/>
              </a:rPr>
              <a:t>yang </a:t>
            </a:r>
            <a:r>
              <a:rPr lang="en-US" sz="2000" dirty="0" err="1">
                <a:latin typeface="Agency FB" panose="020B0503020202020204" pitchFamily="34" charset="0"/>
              </a:rPr>
              <a:t>semula</a:t>
            </a:r>
            <a:r>
              <a:rPr lang="en-US" sz="2000" dirty="0">
                <a:latin typeface="Agency FB" panose="020B0503020202020204" pitchFamily="34" charset="0"/>
              </a:rPr>
              <a:t> </a:t>
            </a:r>
            <a:r>
              <a:rPr lang="en-US" sz="2000" dirty="0" err="1">
                <a:latin typeface="Agency FB" panose="020B0503020202020204" pitchFamily="34" charset="0"/>
              </a:rPr>
              <a:t>berbunyi</a:t>
            </a:r>
            <a:r>
              <a:rPr lang="en-US" sz="2000" dirty="0">
                <a:latin typeface="Agency FB" panose="020B0503020202020204" pitchFamily="34" charset="0"/>
              </a:rPr>
              <a:t>: </a:t>
            </a:r>
            <a:r>
              <a:rPr lang="en-US" sz="2000" b="1" dirty="0">
                <a:latin typeface="Agency FB" panose="020B0503020202020204" pitchFamily="34" charset="0"/>
              </a:rPr>
              <a:t>“</a:t>
            </a:r>
            <a:r>
              <a:rPr lang="en-US" sz="2000" b="1" dirty="0" err="1">
                <a:latin typeface="Agency FB" panose="020B0503020202020204" pitchFamily="34" charset="0"/>
              </a:rPr>
              <a:t>Kedaulatan</a:t>
            </a:r>
            <a:r>
              <a:rPr lang="en-US" sz="2000" b="1" dirty="0">
                <a:latin typeface="Agency FB" panose="020B0503020202020204" pitchFamily="34" charset="0"/>
              </a:rPr>
              <a:t> </a:t>
            </a:r>
            <a:r>
              <a:rPr lang="en-US" sz="2000" b="1" dirty="0" err="1">
                <a:latin typeface="Agency FB" panose="020B0503020202020204" pitchFamily="34" charset="0"/>
              </a:rPr>
              <a:t>adalah</a:t>
            </a:r>
            <a:r>
              <a:rPr lang="en-US" sz="2000" b="1" dirty="0">
                <a:latin typeface="Agency FB" panose="020B0503020202020204" pitchFamily="34" charset="0"/>
              </a:rPr>
              <a:t> di </a:t>
            </a:r>
            <a:r>
              <a:rPr lang="en-US" sz="2000" b="1" dirty="0" err="1">
                <a:latin typeface="Agency FB" panose="020B0503020202020204" pitchFamily="34" charset="0"/>
              </a:rPr>
              <a:t>tangan</a:t>
            </a:r>
            <a:r>
              <a:rPr lang="en-US" sz="2000" b="1" dirty="0">
                <a:latin typeface="Agency FB" panose="020B0503020202020204" pitchFamily="34" charset="0"/>
              </a:rPr>
              <a:t> </a:t>
            </a:r>
            <a:r>
              <a:rPr lang="en-US" sz="2000" b="1" dirty="0" err="1">
                <a:latin typeface="Agency FB" panose="020B0503020202020204" pitchFamily="34" charset="0"/>
              </a:rPr>
              <a:t>rakyat</a:t>
            </a:r>
            <a:r>
              <a:rPr lang="en-US" sz="2000" b="1" dirty="0">
                <a:latin typeface="Agency FB" panose="020B0503020202020204" pitchFamily="34" charset="0"/>
              </a:rPr>
              <a:t>, </a:t>
            </a:r>
            <a:r>
              <a:rPr lang="en-US" sz="2000" b="1" dirty="0" err="1">
                <a:latin typeface="Agency FB" panose="020B0503020202020204" pitchFamily="34" charset="0"/>
              </a:rPr>
              <a:t>dan</a:t>
            </a:r>
            <a:r>
              <a:rPr lang="en-US" sz="2000" b="1" dirty="0">
                <a:latin typeface="Agency FB" panose="020B0503020202020204" pitchFamily="34" charset="0"/>
              </a:rPr>
              <a:t> </a:t>
            </a:r>
            <a:r>
              <a:rPr lang="en-US" sz="2000" b="1" dirty="0" err="1">
                <a:latin typeface="Agency FB" panose="020B0503020202020204" pitchFamily="34" charset="0"/>
              </a:rPr>
              <a:t>dilakukan</a:t>
            </a:r>
            <a:r>
              <a:rPr lang="en-US" sz="2000" b="1" dirty="0">
                <a:latin typeface="Agency FB" panose="020B0503020202020204" pitchFamily="34" charset="0"/>
              </a:rPr>
              <a:t> </a:t>
            </a:r>
            <a:r>
              <a:rPr lang="en-US" sz="2000" b="1" dirty="0" err="1">
                <a:latin typeface="Agency FB" panose="020B0503020202020204" pitchFamily="34" charset="0"/>
              </a:rPr>
              <a:t>sepenuhnya</a:t>
            </a:r>
            <a:r>
              <a:rPr lang="en-US" sz="2000" b="1" dirty="0">
                <a:latin typeface="Agency FB" panose="020B0503020202020204" pitchFamily="34" charset="0"/>
              </a:rPr>
              <a:t> </a:t>
            </a:r>
            <a:r>
              <a:rPr lang="en-US" sz="2000" b="1" dirty="0" err="1">
                <a:latin typeface="Agency FB" panose="020B0503020202020204" pitchFamily="34" charset="0"/>
              </a:rPr>
              <a:t>oleh</a:t>
            </a:r>
            <a:r>
              <a:rPr lang="en-US" sz="2000" b="1" dirty="0">
                <a:latin typeface="Agency FB" panose="020B0503020202020204" pitchFamily="34" charset="0"/>
              </a:rPr>
              <a:t> </a:t>
            </a:r>
            <a:r>
              <a:rPr lang="en-US" sz="2000" b="1" dirty="0" err="1">
                <a:latin typeface="Agency FB" panose="020B0503020202020204" pitchFamily="34" charset="0"/>
              </a:rPr>
              <a:t>Majelis</a:t>
            </a:r>
            <a:r>
              <a:rPr lang="en-US" sz="2000" b="1" dirty="0">
                <a:latin typeface="Agency FB" panose="020B0503020202020204" pitchFamily="34" charset="0"/>
              </a:rPr>
              <a:t> </a:t>
            </a:r>
            <a:r>
              <a:rPr lang="en-US" sz="2000" b="1" dirty="0" err="1">
                <a:latin typeface="Agency FB" panose="020B0503020202020204" pitchFamily="34" charset="0"/>
              </a:rPr>
              <a:t>Permusyawaratan</a:t>
            </a:r>
            <a:r>
              <a:rPr lang="en-US" sz="2000" b="1" dirty="0">
                <a:latin typeface="Agency FB" panose="020B0503020202020204" pitchFamily="34" charset="0"/>
              </a:rPr>
              <a:t> Rakyat.”, </a:t>
            </a:r>
            <a:r>
              <a:rPr lang="en-US" sz="2000" dirty="0" err="1">
                <a:latin typeface="Agency FB" panose="020B0503020202020204" pitchFamily="34" charset="0"/>
              </a:rPr>
              <a:t>setelah</a:t>
            </a:r>
            <a:r>
              <a:rPr lang="en-US" sz="2000" dirty="0">
                <a:latin typeface="Agency FB" panose="020B0503020202020204" pitchFamily="34" charset="0"/>
              </a:rPr>
              <a:t> </a:t>
            </a:r>
            <a:r>
              <a:rPr lang="en-US" sz="2000" dirty="0" err="1">
                <a:latin typeface="Agency FB" panose="020B0503020202020204" pitchFamily="34" charset="0"/>
              </a:rPr>
              <a:t>perubahan</a:t>
            </a:r>
            <a:r>
              <a:rPr lang="en-US" sz="2000" dirty="0">
                <a:latin typeface="Agency FB" panose="020B0503020202020204" pitchFamily="34" charset="0"/>
              </a:rPr>
              <a:t> </a:t>
            </a:r>
            <a:r>
              <a:rPr lang="en-US" sz="2000" dirty="0" err="1">
                <a:latin typeface="Agency FB" panose="020B0503020202020204" pitchFamily="34" charset="0"/>
              </a:rPr>
              <a:t>Undang-Undang</a:t>
            </a:r>
            <a:r>
              <a:rPr lang="en-US" sz="2000" dirty="0">
                <a:latin typeface="Agency FB" panose="020B0503020202020204" pitchFamily="34" charset="0"/>
              </a:rPr>
              <a:t> </a:t>
            </a:r>
            <a:r>
              <a:rPr lang="en-US" sz="2000" dirty="0" err="1">
                <a:latin typeface="Agency FB" panose="020B0503020202020204" pitchFamily="34" charset="0"/>
              </a:rPr>
              <a:t>Dasar</a:t>
            </a:r>
            <a:r>
              <a:rPr lang="en-US" sz="2000" dirty="0">
                <a:latin typeface="Agency FB" panose="020B0503020202020204" pitchFamily="34" charset="0"/>
              </a:rPr>
              <a:t> </a:t>
            </a:r>
            <a:r>
              <a:rPr lang="en-US" sz="2000" dirty="0" err="1">
                <a:latin typeface="Agency FB" panose="020B0503020202020204" pitchFamily="34" charset="0"/>
              </a:rPr>
              <a:t>diubah</a:t>
            </a:r>
            <a:r>
              <a:rPr lang="en-US" sz="2000" dirty="0">
                <a:latin typeface="Agency FB" panose="020B0503020202020204" pitchFamily="34" charset="0"/>
              </a:rPr>
              <a:t> </a:t>
            </a:r>
            <a:r>
              <a:rPr lang="en-US" sz="2000" dirty="0" err="1">
                <a:latin typeface="Agency FB" panose="020B0503020202020204" pitchFamily="34" charset="0"/>
              </a:rPr>
              <a:t>menjadi</a:t>
            </a:r>
            <a:r>
              <a:rPr lang="en-US" sz="2000" dirty="0">
                <a:latin typeface="Agency FB" panose="020B0503020202020204" pitchFamily="34" charset="0"/>
              </a:rPr>
              <a:t> </a:t>
            </a:r>
            <a:r>
              <a:rPr lang="en-US" sz="2000" dirty="0" err="1" smtClean="0">
                <a:latin typeface="Agency FB" panose="020B0503020202020204" pitchFamily="34" charset="0"/>
              </a:rPr>
              <a:t>Dengan</a:t>
            </a:r>
            <a:r>
              <a:rPr lang="en-US" sz="2000" dirty="0" smtClean="0">
                <a:latin typeface="Agency FB" panose="020B0503020202020204" pitchFamily="34" charset="0"/>
              </a:rPr>
              <a:t> </a:t>
            </a:r>
            <a:r>
              <a:rPr lang="en-US" sz="2000" dirty="0" err="1">
                <a:latin typeface="Agency FB" panose="020B0503020202020204" pitchFamily="34" charset="0"/>
              </a:rPr>
              <a:t>demikian</a:t>
            </a:r>
            <a:r>
              <a:rPr lang="en-US" sz="2000" dirty="0">
                <a:latin typeface="Agency FB" panose="020B0503020202020204" pitchFamily="34" charset="0"/>
              </a:rPr>
              <a:t> </a:t>
            </a:r>
            <a:r>
              <a:rPr lang="en-US" sz="2000" b="1" dirty="0">
                <a:latin typeface="Agency FB" panose="020B0503020202020204" pitchFamily="34" charset="0"/>
              </a:rPr>
              <a:t>“</a:t>
            </a:r>
            <a:r>
              <a:rPr lang="en-US" sz="2000" b="1" dirty="0" err="1">
                <a:latin typeface="Agency FB" panose="020B0503020202020204" pitchFamily="34" charset="0"/>
              </a:rPr>
              <a:t>Kedaulatan</a:t>
            </a:r>
            <a:r>
              <a:rPr lang="en-US" sz="2000" b="1" dirty="0">
                <a:latin typeface="Agency FB" panose="020B0503020202020204" pitchFamily="34" charset="0"/>
              </a:rPr>
              <a:t> </a:t>
            </a:r>
            <a:r>
              <a:rPr lang="en-US" sz="2000" b="1" dirty="0" err="1">
                <a:latin typeface="Agency FB" panose="020B0503020202020204" pitchFamily="34" charset="0"/>
              </a:rPr>
              <a:t>berada</a:t>
            </a:r>
            <a:r>
              <a:rPr lang="en-US" sz="2000" b="1" dirty="0">
                <a:latin typeface="Agency FB" panose="020B0503020202020204" pitchFamily="34" charset="0"/>
              </a:rPr>
              <a:t> di </a:t>
            </a:r>
            <a:r>
              <a:rPr lang="en-US" sz="2000" b="1" dirty="0" err="1">
                <a:latin typeface="Agency FB" panose="020B0503020202020204" pitchFamily="34" charset="0"/>
              </a:rPr>
              <a:t>tangan</a:t>
            </a:r>
            <a:r>
              <a:rPr lang="en-US" sz="2000" b="1" dirty="0">
                <a:latin typeface="Agency FB" panose="020B0503020202020204" pitchFamily="34" charset="0"/>
              </a:rPr>
              <a:t> </a:t>
            </a:r>
            <a:r>
              <a:rPr lang="en-US" sz="2000" b="1" dirty="0" err="1">
                <a:latin typeface="Agency FB" panose="020B0503020202020204" pitchFamily="34" charset="0"/>
              </a:rPr>
              <a:t>rakyat</a:t>
            </a:r>
            <a:r>
              <a:rPr lang="en-US" sz="2000" b="1" dirty="0">
                <a:latin typeface="Agency FB" panose="020B0503020202020204" pitchFamily="34" charset="0"/>
              </a:rPr>
              <a:t> </a:t>
            </a:r>
            <a:r>
              <a:rPr lang="en-US" sz="2000" b="1" dirty="0" err="1">
                <a:latin typeface="Agency FB" panose="020B0503020202020204" pitchFamily="34" charset="0"/>
              </a:rPr>
              <a:t>dan</a:t>
            </a:r>
            <a:r>
              <a:rPr lang="en-US" sz="2000" b="1" dirty="0">
                <a:latin typeface="Agency FB" panose="020B0503020202020204" pitchFamily="34" charset="0"/>
              </a:rPr>
              <a:t> </a:t>
            </a:r>
            <a:r>
              <a:rPr lang="en-US" sz="2000" b="1" dirty="0" err="1">
                <a:latin typeface="Agency FB" panose="020B0503020202020204" pitchFamily="34" charset="0"/>
              </a:rPr>
              <a:t>dilaksanakan</a:t>
            </a:r>
            <a:r>
              <a:rPr lang="en-US" sz="2000" b="1" dirty="0">
                <a:latin typeface="Agency FB" panose="020B0503020202020204" pitchFamily="34" charset="0"/>
              </a:rPr>
              <a:t> </a:t>
            </a:r>
            <a:r>
              <a:rPr lang="en-US" sz="2000" b="1" dirty="0" err="1">
                <a:latin typeface="Agency FB" panose="020B0503020202020204" pitchFamily="34" charset="0"/>
              </a:rPr>
              <a:t>menurut</a:t>
            </a:r>
            <a:r>
              <a:rPr lang="en-US" sz="2000" b="1" dirty="0">
                <a:latin typeface="Agency FB" panose="020B0503020202020204" pitchFamily="34" charset="0"/>
              </a:rPr>
              <a:t> </a:t>
            </a:r>
            <a:r>
              <a:rPr lang="en-US" sz="2000" b="1" dirty="0" err="1">
                <a:latin typeface="Agency FB" panose="020B0503020202020204" pitchFamily="34" charset="0"/>
              </a:rPr>
              <a:t>Undang-Undang</a:t>
            </a:r>
            <a:r>
              <a:rPr lang="en-US" sz="2000" b="1" dirty="0">
                <a:latin typeface="Agency FB" panose="020B0503020202020204" pitchFamily="34" charset="0"/>
              </a:rPr>
              <a:t> </a:t>
            </a:r>
            <a:r>
              <a:rPr lang="en-US" sz="2000" b="1" dirty="0" err="1">
                <a:latin typeface="Agency FB" panose="020B0503020202020204" pitchFamily="34" charset="0"/>
              </a:rPr>
              <a:t>Dasar</a:t>
            </a:r>
            <a:r>
              <a:rPr lang="en-US" sz="2000" b="1" dirty="0">
                <a:latin typeface="Agency FB" panose="020B0503020202020204" pitchFamily="34" charset="0"/>
              </a:rPr>
              <a:t>.” </a:t>
            </a:r>
            <a:endParaRPr lang="en-US" sz="2000" b="1" dirty="0" smtClean="0">
              <a:latin typeface="Agency FB" panose="020B0503020202020204" pitchFamily="34" charset="0"/>
            </a:endParaRPr>
          </a:p>
          <a:p>
            <a:pPr marL="0" indent="0">
              <a:buNone/>
            </a:pPr>
            <a:r>
              <a:rPr lang="en-US" sz="2000" dirty="0" err="1">
                <a:latin typeface="Agency FB" panose="020B0503020202020204" pitchFamily="34" charset="0"/>
              </a:rPr>
              <a:t>P</a:t>
            </a:r>
            <a:r>
              <a:rPr lang="en-US" sz="2000" dirty="0" err="1" smtClean="0">
                <a:latin typeface="Agency FB" panose="020B0503020202020204" pitchFamily="34" charset="0"/>
              </a:rPr>
              <a:t>elaksanaan</a:t>
            </a:r>
            <a:r>
              <a:rPr lang="en-US" sz="2000" dirty="0" smtClean="0">
                <a:latin typeface="Agency FB" panose="020B0503020202020204" pitchFamily="34" charset="0"/>
              </a:rPr>
              <a:t> </a:t>
            </a:r>
            <a:r>
              <a:rPr lang="en-US" sz="2000" dirty="0" err="1">
                <a:latin typeface="Agency FB" panose="020B0503020202020204" pitchFamily="34" charset="0"/>
              </a:rPr>
              <a:t>kedaulatan</a:t>
            </a:r>
            <a:r>
              <a:rPr lang="en-US" sz="2000" dirty="0">
                <a:latin typeface="Agency FB" panose="020B0503020202020204" pitchFamily="34" charset="0"/>
              </a:rPr>
              <a:t> </a:t>
            </a:r>
            <a:r>
              <a:rPr lang="en-US" sz="2000" dirty="0" err="1">
                <a:latin typeface="Agency FB" panose="020B0503020202020204" pitchFamily="34" charset="0"/>
              </a:rPr>
              <a:t>rakyat</a:t>
            </a:r>
            <a:r>
              <a:rPr lang="en-US" sz="2000" dirty="0">
                <a:latin typeface="Agency FB" panose="020B0503020202020204" pitchFamily="34" charset="0"/>
              </a:rPr>
              <a:t> </a:t>
            </a:r>
            <a:r>
              <a:rPr lang="en-US" sz="2000" dirty="0" err="1">
                <a:latin typeface="Agency FB" panose="020B0503020202020204" pitchFamily="34" charset="0"/>
              </a:rPr>
              <a:t>tidak</a:t>
            </a:r>
            <a:r>
              <a:rPr lang="en-US" sz="2000" dirty="0">
                <a:latin typeface="Agency FB" panose="020B0503020202020204" pitchFamily="34" charset="0"/>
              </a:rPr>
              <a:t> </a:t>
            </a:r>
            <a:r>
              <a:rPr lang="en-US" sz="2000" dirty="0" err="1">
                <a:latin typeface="Agency FB" panose="020B0503020202020204" pitchFamily="34" charset="0"/>
              </a:rPr>
              <a:t>lagi</a:t>
            </a:r>
            <a:r>
              <a:rPr lang="en-US" sz="2000" dirty="0">
                <a:latin typeface="Agency FB" panose="020B0503020202020204" pitchFamily="34" charset="0"/>
              </a:rPr>
              <a:t> </a:t>
            </a:r>
            <a:r>
              <a:rPr lang="en-US" sz="2000" dirty="0" err="1">
                <a:latin typeface="Agency FB" panose="020B0503020202020204" pitchFamily="34" charset="0"/>
              </a:rPr>
              <a:t>dijalankan</a:t>
            </a:r>
            <a:r>
              <a:rPr lang="en-US" sz="2000" dirty="0">
                <a:latin typeface="Agency FB" panose="020B0503020202020204" pitchFamily="34" charset="0"/>
              </a:rPr>
              <a:t> </a:t>
            </a:r>
            <a:r>
              <a:rPr lang="en-US" sz="2000" dirty="0" err="1">
                <a:latin typeface="Agency FB" panose="020B0503020202020204" pitchFamily="34" charset="0"/>
              </a:rPr>
              <a:t>sepenuhnya</a:t>
            </a:r>
            <a:r>
              <a:rPr lang="en-US" sz="2000" dirty="0">
                <a:latin typeface="Agency FB" panose="020B0503020202020204" pitchFamily="34" charset="0"/>
              </a:rPr>
              <a:t> </a:t>
            </a:r>
            <a:r>
              <a:rPr lang="en-US" sz="2000" dirty="0" err="1">
                <a:latin typeface="Agency FB" panose="020B0503020202020204" pitchFamily="34" charset="0"/>
              </a:rPr>
              <a:t>oleh</a:t>
            </a:r>
            <a:r>
              <a:rPr lang="en-US" sz="2000" dirty="0">
                <a:latin typeface="Agency FB" panose="020B0503020202020204" pitchFamily="34" charset="0"/>
              </a:rPr>
              <a:t> </a:t>
            </a:r>
            <a:r>
              <a:rPr lang="en-US" sz="2000" dirty="0" err="1">
                <a:latin typeface="Agency FB" panose="020B0503020202020204" pitchFamily="34" charset="0"/>
              </a:rPr>
              <a:t>sebuah</a:t>
            </a:r>
            <a:r>
              <a:rPr lang="en-US" sz="2000" dirty="0">
                <a:latin typeface="Agency FB" panose="020B0503020202020204" pitchFamily="34" charset="0"/>
              </a:rPr>
              <a:t> </a:t>
            </a:r>
            <a:r>
              <a:rPr lang="en-US" sz="2000" dirty="0" err="1">
                <a:latin typeface="Agency FB" panose="020B0503020202020204" pitchFamily="34" charset="0"/>
              </a:rPr>
              <a:t>lembaga</a:t>
            </a:r>
            <a:r>
              <a:rPr lang="en-US" sz="2000" dirty="0">
                <a:latin typeface="Agency FB" panose="020B0503020202020204" pitchFamily="34" charset="0"/>
              </a:rPr>
              <a:t> </a:t>
            </a:r>
            <a:r>
              <a:rPr lang="en-US" sz="2000" dirty="0" err="1">
                <a:latin typeface="Agency FB" panose="020B0503020202020204" pitchFamily="34" charset="0"/>
              </a:rPr>
              <a:t>negara</a:t>
            </a:r>
            <a:r>
              <a:rPr lang="en-US" sz="2000" dirty="0">
                <a:latin typeface="Agency FB" panose="020B0503020202020204" pitchFamily="34" charset="0"/>
              </a:rPr>
              <a:t>, </a:t>
            </a:r>
            <a:r>
              <a:rPr lang="en-US" sz="2000" dirty="0" err="1">
                <a:latin typeface="Agency FB" panose="020B0503020202020204" pitchFamily="34" charset="0"/>
              </a:rPr>
              <a:t>yaitu</a:t>
            </a:r>
            <a:r>
              <a:rPr lang="en-US" sz="2000" dirty="0">
                <a:latin typeface="Agency FB" panose="020B0503020202020204" pitchFamily="34" charset="0"/>
              </a:rPr>
              <a:t> MPR, </a:t>
            </a:r>
            <a:r>
              <a:rPr lang="en-US" sz="2000" dirty="0" err="1">
                <a:latin typeface="Agency FB" panose="020B0503020202020204" pitchFamily="34" charset="0"/>
              </a:rPr>
              <a:t>tetapi</a:t>
            </a:r>
            <a:r>
              <a:rPr lang="en-US" sz="2000" dirty="0">
                <a:latin typeface="Agency FB" panose="020B0503020202020204" pitchFamily="34" charset="0"/>
              </a:rPr>
              <a:t> </a:t>
            </a:r>
            <a:r>
              <a:rPr lang="en-US" sz="2000" dirty="0" err="1">
                <a:latin typeface="Agency FB" panose="020B0503020202020204" pitchFamily="34" charset="0"/>
              </a:rPr>
              <a:t>melalui</a:t>
            </a:r>
            <a:r>
              <a:rPr lang="en-US" sz="2000" dirty="0">
                <a:latin typeface="Agency FB" panose="020B0503020202020204" pitchFamily="34" charset="0"/>
              </a:rPr>
              <a:t> </a:t>
            </a:r>
            <a:r>
              <a:rPr lang="en-US" sz="2000" dirty="0" err="1">
                <a:latin typeface="Agency FB" panose="020B0503020202020204" pitchFamily="34" charset="0"/>
              </a:rPr>
              <a:t>cara-cara</a:t>
            </a:r>
            <a:r>
              <a:rPr lang="en-US" sz="2000" dirty="0">
                <a:latin typeface="Agency FB" panose="020B0503020202020204" pitchFamily="34" charset="0"/>
              </a:rPr>
              <a:t> </a:t>
            </a:r>
            <a:r>
              <a:rPr lang="en-US" sz="2000" dirty="0" err="1">
                <a:latin typeface="Agency FB" panose="020B0503020202020204" pitchFamily="34" charset="0"/>
              </a:rPr>
              <a:t>dan</a:t>
            </a:r>
            <a:r>
              <a:rPr lang="en-US" sz="2000" dirty="0">
                <a:latin typeface="Agency FB" panose="020B0503020202020204" pitchFamily="34" charset="0"/>
              </a:rPr>
              <a:t> </a:t>
            </a:r>
            <a:r>
              <a:rPr lang="en-US" sz="2000" dirty="0" err="1">
                <a:latin typeface="Agency FB" panose="020B0503020202020204" pitchFamily="34" charset="0"/>
              </a:rPr>
              <a:t>oleh</a:t>
            </a:r>
            <a:r>
              <a:rPr lang="en-US" sz="2000" dirty="0">
                <a:latin typeface="Agency FB" panose="020B0503020202020204" pitchFamily="34" charset="0"/>
              </a:rPr>
              <a:t> </a:t>
            </a:r>
            <a:r>
              <a:rPr lang="en-US" sz="2000" dirty="0" err="1">
                <a:latin typeface="Agency FB" panose="020B0503020202020204" pitchFamily="34" charset="0"/>
              </a:rPr>
              <a:t>berbagai</a:t>
            </a:r>
            <a:r>
              <a:rPr lang="en-US" sz="2000" dirty="0">
                <a:latin typeface="Agency FB" panose="020B0503020202020204" pitchFamily="34" charset="0"/>
              </a:rPr>
              <a:t> </a:t>
            </a:r>
            <a:r>
              <a:rPr lang="en-US" sz="2000" dirty="0" err="1">
                <a:latin typeface="Agency FB" panose="020B0503020202020204" pitchFamily="34" charset="0"/>
              </a:rPr>
              <a:t>lembaga</a:t>
            </a:r>
            <a:r>
              <a:rPr lang="en-US" sz="2000" dirty="0">
                <a:latin typeface="Agency FB" panose="020B0503020202020204" pitchFamily="34" charset="0"/>
              </a:rPr>
              <a:t> </a:t>
            </a:r>
            <a:r>
              <a:rPr lang="en-US" sz="2000" dirty="0" err="1">
                <a:latin typeface="Agency FB" panose="020B0503020202020204" pitchFamily="34" charset="0"/>
              </a:rPr>
              <a:t>negara</a:t>
            </a:r>
            <a:r>
              <a:rPr lang="en-US" sz="2000" dirty="0">
                <a:latin typeface="Agency FB" panose="020B0503020202020204" pitchFamily="34" charset="0"/>
              </a:rPr>
              <a:t> yang </a:t>
            </a:r>
            <a:r>
              <a:rPr lang="en-US" sz="2000" dirty="0" err="1">
                <a:latin typeface="Agency FB" panose="020B0503020202020204" pitchFamily="34" charset="0"/>
              </a:rPr>
              <a:t>ditentukan</a:t>
            </a:r>
            <a:r>
              <a:rPr lang="en-US" sz="2000" dirty="0">
                <a:latin typeface="Agency FB" panose="020B0503020202020204" pitchFamily="34" charset="0"/>
              </a:rPr>
              <a:t> </a:t>
            </a:r>
            <a:r>
              <a:rPr lang="en-US" sz="2000" dirty="0" err="1">
                <a:latin typeface="Agency FB" panose="020B0503020202020204" pitchFamily="34" charset="0"/>
              </a:rPr>
              <a:t>oleh</a:t>
            </a:r>
            <a:r>
              <a:rPr lang="en-US" sz="2000" dirty="0">
                <a:latin typeface="Agency FB" panose="020B0503020202020204" pitchFamily="34" charset="0"/>
              </a:rPr>
              <a:t> UUD 1945. </a:t>
            </a:r>
          </a:p>
        </p:txBody>
      </p:sp>
    </p:spTree>
    <p:extLst>
      <p:ext uri="{BB962C8B-B14F-4D97-AF65-F5344CB8AC3E}">
        <p14:creationId xmlns:p14="http://schemas.microsoft.com/office/powerpoint/2010/main" val="2146574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TUGAS DAN WEWENANG MPR</a:t>
            </a:r>
            <a:endParaRPr lang="en-US" b="1" dirty="0"/>
          </a:p>
        </p:txBody>
      </p:sp>
      <p:sp>
        <p:nvSpPr>
          <p:cNvPr id="3" name="Content Placeholder 2"/>
          <p:cNvSpPr>
            <a:spLocks noGrp="1"/>
          </p:cNvSpPr>
          <p:nvPr>
            <p:ph sz="half" idx="2"/>
          </p:nvPr>
        </p:nvSpPr>
        <p:spPr>
          <a:xfrm>
            <a:off x="6375861" y="2222286"/>
            <a:ext cx="5436523" cy="4228390"/>
          </a:xfrm>
        </p:spPr>
        <p:txBody>
          <a:bodyPr>
            <a:noAutofit/>
          </a:bodyPr>
          <a:lstStyle/>
          <a:p>
            <a:pPr marL="0" indent="0">
              <a:buNone/>
            </a:pPr>
            <a:r>
              <a:rPr lang="en-US" sz="2000" b="1" dirty="0" err="1">
                <a:latin typeface="Agency FB" panose="020B0503020202020204" pitchFamily="34" charset="0"/>
              </a:rPr>
              <a:t>Melantik</a:t>
            </a:r>
            <a:r>
              <a:rPr lang="en-US" sz="2000" b="1" dirty="0">
                <a:latin typeface="Agency FB" panose="020B0503020202020204" pitchFamily="34" charset="0"/>
              </a:rPr>
              <a:t> </a:t>
            </a:r>
            <a:r>
              <a:rPr lang="en-US" sz="2000" b="1" dirty="0" err="1">
                <a:latin typeface="Agency FB" panose="020B0503020202020204" pitchFamily="34" charset="0"/>
              </a:rPr>
              <a:t>Presiden</a:t>
            </a:r>
            <a:r>
              <a:rPr lang="en-US" sz="2000" b="1" dirty="0">
                <a:latin typeface="Agency FB" panose="020B0503020202020204" pitchFamily="34" charset="0"/>
              </a:rPr>
              <a:t> </a:t>
            </a:r>
            <a:r>
              <a:rPr lang="en-US" sz="2000" b="1" dirty="0" err="1">
                <a:latin typeface="Agency FB" panose="020B0503020202020204" pitchFamily="34" charset="0"/>
              </a:rPr>
              <a:t>dan</a:t>
            </a:r>
            <a:r>
              <a:rPr lang="en-US" sz="2000" b="1" dirty="0">
                <a:latin typeface="Agency FB" panose="020B0503020202020204" pitchFamily="34" charset="0"/>
              </a:rPr>
              <a:t> Wakil </a:t>
            </a:r>
            <a:r>
              <a:rPr lang="en-US" sz="2000" b="1" dirty="0" err="1">
                <a:latin typeface="Agency FB" panose="020B0503020202020204" pitchFamily="34" charset="0"/>
              </a:rPr>
              <a:t>Presiden</a:t>
            </a:r>
            <a:r>
              <a:rPr lang="en-US" sz="2000" b="1" dirty="0">
                <a:latin typeface="Agency FB" panose="020B0503020202020204" pitchFamily="34" charset="0"/>
              </a:rPr>
              <a:t> </a:t>
            </a:r>
            <a:r>
              <a:rPr lang="en-US" sz="2000" b="1" dirty="0" err="1">
                <a:latin typeface="Agency FB" panose="020B0503020202020204" pitchFamily="34" charset="0"/>
              </a:rPr>
              <a:t>hasil</a:t>
            </a:r>
            <a:r>
              <a:rPr lang="en-US" sz="2000" b="1" dirty="0">
                <a:latin typeface="Agency FB" panose="020B0503020202020204" pitchFamily="34" charset="0"/>
              </a:rPr>
              <a:t> </a:t>
            </a:r>
            <a:r>
              <a:rPr lang="en-US" sz="2000" b="1" dirty="0" err="1">
                <a:latin typeface="Agency FB" panose="020B0503020202020204" pitchFamily="34" charset="0"/>
              </a:rPr>
              <a:t>P</a:t>
            </a:r>
            <a:r>
              <a:rPr lang="en-US" sz="2000" b="1" dirty="0" err="1" smtClean="0">
                <a:latin typeface="Agency FB" panose="020B0503020202020204" pitchFamily="34" charset="0"/>
              </a:rPr>
              <a:t>emilihan</a:t>
            </a:r>
            <a:r>
              <a:rPr lang="en-US" sz="2000" b="1" dirty="0" smtClean="0">
                <a:latin typeface="Agency FB" panose="020B0503020202020204" pitchFamily="34" charset="0"/>
              </a:rPr>
              <a:t> </a:t>
            </a:r>
            <a:r>
              <a:rPr lang="en-US" sz="2000" b="1" dirty="0" err="1" smtClean="0">
                <a:latin typeface="Agency FB" panose="020B0503020202020204" pitchFamily="34" charset="0"/>
              </a:rPr>
              <a:t>Umum</a:t>
            </a:r>
            <a:r>
              <a:rPr lang="en-US" sz="2000" b="1" dirty="0" smtClean="0">
                <a:latin typeface="Agency FB" panose="020B0503020202020204" pitchFamily="34" charset="0"/>
              </a:rPr>
              <a:t> :</a:t>
            </a:r>
          </a:p>
          <a:p>
            <a:pPr marL="0" indent="0">
              <a:buNone/>
            </a:pPr>
            <a:r>
              <a:rPr lang="en-US" sz="2000" dirty="0">
                <a:latin typeface="Agency FB" panose="020B0503020202020204" pitchFamily="34" charset="0"/>
              </a:rPr>
              <a:t>MPR </a:t>
            </a:r>
            <a:r>
              <a:rPr lang="en-US" sz="2000" dirty="0" err="1">
                <a:latin typeface="Agency FB" panose="020B0503020202020204" pitchFamily="34" charset="0"/>
              </a:rPr>
              <a:t>melantik</a:t>
            </a:r>
            <a:r>
              <a:rPr lang="en-US" sz="2000" dirty="0">
                <a:latin typeface="Agency FB" panose="020B0503020202020204" pitchFamily="34" charset="0"/>
              </a:rPr>
              <a:t> </a:t>
            </a:r>
            <a:r>
              <a:rPr lang="en-US" sz="2000" dirty="0" err="1">
                <a:latin typeface="Agency FB" panose="020B0503020202020204" pitchFamily="34" charset="0"/>
              </a:rPr>
              <a:t>Presiden</a:t>
            </a:r>
            <a:r>
              <a:rPr lang="en-US" sz="2000" dirty="0">
                <a:latin typeface="Agency FB" panose="020B0503020202020204" pitchFamily="34" charset="0"/>
              </a:rPr>
              <a:t> </a:t>
            </a:r>
            <a:r>
              <a:rPr lang="en-US" sz="2000" dirty="0" err="1">
                <a:latin typeface="Agency FB" panose="020B0503020202020204" pitchFamily="34" charset="0"/>
              </a:rPr>
              <a:t>dan</a:t>
            </a:r>
            <a:r>
              <a:rPr lang="en-US" sz="2000" dirty="0">
                <a:latin typeface="Agency FB" panose="020B0503020202020204" pitchFamily="34" charset="0"/>
              </a:rPr>
              <a:t> Wakil </a:t>
            </a:r>
            <a:r>
              <a:rPr lang="en-US" sz="2000" dirty="0" err="1">
                <a:latin typeface="Agency FB" panose="020B0503020202020204" pitchFamily="34" charset="0"/>
              </a:rPr>
              <a:t>Presiden</a:t>
            </a:r>
            <a:r>
              <a:rPr lang="en-US" sz="2000" dirty="0">
                <a:latin typeface="Agency FB" panose="020B0503020202020204" pitchFamily="34" charset="0"/>
              </a:rPr>
              <a:t> </a:t>
            </a:r>
            <a:r>
              <a:rPr lang="en-US" sz="2000" dirty="0" err="1">
                <a:latin typeface="Agency FB" panose="020B0503020202020204" pitchFamily="34" charset="0"/>
              </a:rPr>
              <a:t>hasil</a:t>
            </a:r>
            <a:r>
              <a:rPr lang="en-US" sz="2000" dirty="0">
                <a:latin typeface="Agency FB" panose="020B0503020202020204" pitchFamily="34" charset="0"/>
              </a:rPr>
              <a:t> </a:t>
            </a:r>
            <a:r>
              <a:rPr lang="en-US" sz="2000" dirty="0" err="1">
                <a:latin typeface="Agency FB" panose="020B0503020202020204" pitchFamily="34" charset="0"/>
              </a:rPr>
              <a:t>pemilihan</a:t>
            </a:r>
            <a:r>
              <a:rPr lang="en-US" sz="2000" dirty="0">
                <a:latin typeface="Agency FB" panose="020B0503020202020204" pitchFamily="34" charset="0"/>
              </a:rPr>
              <a:t> </a:t>
            </a:r>
            <a:r>
              <a:rPr lang="en-US" sz="2000" dirty="0" err="1">
                <a:latin typeface="Agency FB" panose="020B0503020202020204" pitchFamily="34" charset="0"/>
              </a:rPr>
              <a:t>umum</a:t>
            </a:r>
            <a:r>
              <a:rPr lang="en-US" sz="2000" dirty="0">
                <a:latin typeface="Agency FB" panose="020B0503020202020204" pitchFamily="34" charset="0"/>
              </a:rPr>
              <a:t> </a:t>
            </a:r>
            <a:r>
              <a:rPr lang="en-US" sz="2000" dirty="0" err="1">
                <a:latin typeface="Agency FB" panose="020B0503020202020204" pitchFamily="34" charset="0"/>
              </a:rPr>
              <a:t>dalam</a:t>
            </a:r>
            <a:r>
              <a:rPr lang="en-US" sz="2000" dirty="0">
                <a:latin typeface="Agency FB" panose="020B0503020202020204" pitchFamily="34" charset="0"/>
              </a:rPr>
              <a:t> </a:t>
            </a:r>
            <a:r>
              <a:rPr lang="en-US" sz="2000" dirty="0" err="1">
                <a:latin typeface="Agency FB" panose="020B0503020202020204" pitchFamily="34" charset="0"/>
              </a:rPr>
              <a:t>sidang</a:t>
            </a:r>
            <a:r>
              <a:rPr lang="en-US" sz="2000" dirty="0">
                <a:latin typeface="Agency FB" panose="020B0503020202020204" pitchFamily="34" charset="0"/>
              </a:rPr>
              <a:t> </a:t>
            </a:r>
            <a:r>
              <a:rPr lang="en-US" sz="2000" dirty="0" err="1">
                <a:latin typeface="Agency FB" panose="020B0503020202020204" pitchFamily="34" charset="0"/>
              </a:rPr>
              <a:t>paripurna</a:t>
            </a:r>
            <a:r>
              <a:rPr lang="en-US" sz="2000" dirty="0">
                <a:latin typeface="Agency FB" panose="020B0503020202020204" pitchFamily="34" charset="0"/>
              </a:rPr>
              <a:t> MPR</a:t>
            </a:r>
            <a:r>
              <a:rPr lang="en-US" sz="2000" dirty="0" smtClean="0">
                <a:latin typeface="Agency FB" panose="020B0503020202020204" pitchFamily="34" charset="0"/>
              </a:rPr>
              <a:t>.</a:t>
            </a:r>
            <a:r>
              <a:rPr lang="en-US" sz="2000" dirty="0"/>
              <a:t> </a:t>
            </a:r>
            <a:endParaRPr lang="en-US" sz="2000" dirty="0" smtClean="0"/>
          </a:p>
          <a:p>
            <a:pPr marL="0" indent="0">
              <a:buNone/>
            </a:pPr>
            <a:r>
              <a:rPr lang="en-US" sz="2000" dirty="0" err="1" smtClean="0">
                <a:latin typeface="Agency FB" panose="020B0503020202020204" pitchFamily="34" charset="0"/>
              </a:rPr>
              <a:t>Sebelum</a:t>
            </a:r>
            <a:r>
              <a:rPr lang="en-US" sz="2000" dirty="0" smtClean="0">
                <a:latin typeface="Agency FB" panose="020B0503020202020204" pitchFamily="34" charset="0"/>
              </a:rPr>
              <a:t> </a:t>
            </a:r>
            <a:r>
              <a:rPr lang="en-US" sz="2000" dirty="0" err="1">
                <a:latin typeface="Agency FB" panose="020B0503020202020204" pitchFamily="34" charset="0"/>
              </a:rPr>
              <a:t>reformasi</a:t>
            </a:r>
            <a:r>
              <a:rPr lang="en-US" sz="2000" dirty="0">
                <a:latin typeface="Agency FB" panose="020B0503020202020204" pitchFamily="34" charset="0"/>
              </a:rPr>
              <a:t>, MPR yang </a:t>
            </a:r>
            <a:r>
              <a:rPr lang="en-US" sz="2000" dirty="0" err="1">
                <a:latin typeface="Agency FB" panose="020B0503020202020204" pitchFamily="34" charset="0"/>
              </a:rPr>
              <a:t>merupakan</a:t>
            </a:r>
            <a:r>
              <a:rPr lang="en-US" sz="2000" dirty="0">
                <a:latin typeface="Agency FB" panose="020B0503020202020204" pitchFamily="34" charset="0"/>
              </a:rPr>
              <a:t> </a:t>
            </a:r>
            <a:r>
              <a:rPr lang="en-US" sz="2000" dirty="0" err="1">
                <a:latin typeface="Agency FB" panose="020B0503020202020204" pitchFamily="34" charset="0"/>
              </a:rPr>
              <a:t>lembaga</a:t>
            </a:r>
            <a:r>
              <a:rPr lang="en-US" sz="2000" dirty="0">
                <a:latin typeface="Agency FB" panose="020B0503020202020204" pitchFamily="34" charset="0"/>
              </a:rPr>
              <a:t> </a:t>
            </a:r>
            <a:r>
              <a:rPr lang="en-US" sz="2000" dirty="0" err="1">
                <a:latin typeface="Agency FB" panose="020B0503020202020204" pitchFamily="34" charset="0"/>
              </a:rPr>
              <a:t>tertinggi</a:t>
            </a:r>
            <a:r>
              <a:rPr lang="en-US" sz="2000" dirty="0">
                <a:latin typeface="Agency FB" panose="020B0503020202020204" pitchFamily="34" charset="0"/>
              </a:rPr>
              <a:t> </a:t>
            </a:r>
            <a:r>
              <a:rPr lang="en-US" sz="2000" dirty="0" err="1">
                <a:latin typeface="Agency FB" panose="020B0503020202020204" pitchFamily="34" charset="0"/>
              </a:rPr>
              <a:t>negara</a:t>
            </a:r>
            <a:r>
              <a:rPr lang="en-US" sz="2000" dirty="0">
                <a:latin typeface="Agency FB" panose="020B0503020202020204" pitchFamily="34" charset="0"/>
              </a:rPr>
              <a:t> </a:t>
            </a:r>
            <a:r>
              <a:rPr lang="en-US" sz="2000" dirty="0" err="1">
                <a:latin typeface="Agency FB" panose="020B0503020202020204" pitchFamily="34" charset="0"/>
              </a:rPr>
              <a:t>memiliki</a:t>
            </a:r>
            <a:r>
              <a:rPr lang="en-US" sz="2000" dirty="0">
                <a:latin typeface="Agency FB" panose="020B0503020202020204" pitchFamily="34" charset="0"/>
              </a:rPr>
              <a:t> </a:t>
            </a:r>
            <a:r>
              <a:rPr lang="en-US" sz="2000" dirty="0" err="1">
                <a:latin typeface="Agency FB" panose="020B0503020202020204" pitchFamily="34" charset="0"/>
              </a:rPr>
              <a:t>kewenangan</a:t>
            </a:r>
            <a:r>
              <a:rPr lang="en-US" sz="2000" dirty="0">
                <a:latin typeface="Agency FB" panose="020B0503020202020204" pitchFamily="34" charset="0"/>
              </a:rPr>
              <a:t> </a:t>
            </a:r>
            <a:r>
              <a:rPr lang="en-US" sz="2000" dirty="0" err="1">
                <a:latin typeface="Agency FB" panose="020B0503020202020204" pitchFamily="34" charset="0"/>
              </a:rPr>
              <a:t>untuk</a:t>
            </a:r>
            <a:r>
              <a:rPr lang="en-US" sz="2000" dirty="0">
                <a:latin typeface="Agency FB" panose="020B0503020202020204" pitchFamily="34" charset="0"/>
              </a:rPr>
              <a:t> </a:t>
            </a:r>
            <a:r>
              <a:rPr lang="en-US" sz="2000" dirty="0" err="1">
                <a:latin typeface="Agency FB" panose="020B0503020202020204" pitchFamily="34" charset="0"/>
              </a:rPr>
              <a:t>memilih</a:t>
            </a:r>
            <a:r>
              <a:rPr lang="en-US" sz="2000" dirty="0">
                <a:latin typeface="Agency FB" panose="020B0503020202020204" pitchFamily="34" charset="0"/>
              </a:rPr>
              <a:t> </a:t>
            </a:r>
            <a:r>
              <a:rPr lang="en-US" sz="2000" dirty="0" err="1">
                <a:latin typeface="Agency FB" panose="020B0503020202020204" pitchFamily="34" charset="0"/>
              </a:rPr>
              <a:t>Presiden</a:t>
            </a:r>
            <a:r>
              <a:rPr lang="en-US" sz="2000" dirty="0">
                <a:latin typeface="Agency FB" panose="020B0503020202020204" pitchFamily="34" charset="0"/>
              </a:rPr>
              <a:t> </a:t>
            </a:r>
            <a:r>
              <a:rPr lang="en-US" sz="2000" dirty="0" err="1">
                <a:latin typeface="Agency FB" panose="020B0503020202020204" pitchFamily="34" charset="0"/>
              </a:rPr>
              <a:t>dan</a:t>
            </a:r>
            <a:r>
              <a:rPr lang="en-US" sz="2000" dirty="0">
                <a:latin typeface="Agency FB" panose="020B0503020202020204" pitchFamily="34" charset="0"/>
              </a:rPr>
              <a:t> Wakil </a:t>
            </a:r>
            <a:r>
              <a:rPr lang="en-US" sz="2000" dirty="0" err="1">
                <a:latin typeface="Agency FB" panose="020B0503020202020204" pitchFamily="34" charset="0"/>
              </a:rPr>
              <a:t>Presiden</a:t>
            </a:r>
            <a:r>
              <a:rPr lang="en-US" sz="2000" dirty="0">
                <a:latin typeface="Agency FB" panose="020B0503020202020204" pitchFamily="34" charset="0"/>
              </a:rPr>
              <a:t> </a:t>
            </a:r>
            <a:r>
              <a:rPr lang="en-US" sz="2000" dirty="0" err="1">
                <a:latin typeface="Agency FB" panose="020B0503020202020204" pitchFamily="34" charset="0"/>
              </a:rPr>
              <a:t>dengan</a:t>
            </a:r>
            <a:r>
              <a:rPr lang="en-US" sz="2000" dirty="0">
                <a:latin typeface="Agency FB" panose="020B0503020202020204" pitchFamily="34" charset="0"/>
              </a:rPr>
              <a:t> </a:t>
            </a:r>
            <a:r>
              <a:rPr lang="en-US" sz="2000" dirty="0" err="1">
                <a:latin typeface="Agency FB" panose="020B0503020202020204" pitchFamily="34" charset="0"/>
              </a:rPr>
              <a:t>suara</a:t>
            </a:r>
            <a:r>
              <a:rPr lang="en-US" sz="2000" dirty="0">
                <a:latin typeface="Agency FB" panose="020B0503020202020204" pitchFamily="34" charset="0"/>
              </a:rPr>
              <a:t> </a:t>
            </a:r>
            <a:r>
              <a:rPr lang="en-US" sz="2000" dirty="0" err="1">
                <a:latin typeface="Agency FB" panose="020B0503020202020204" pitchFamily="34" charset="0"/>
              </a:rPr>
              <a:t>terbanyak</a:t>
            </a:r>
            <a:r>
              <a:rPr lang="en-US" sz="2000" dirty="0">
                <a:latin typeface="Agency FB" panose="020B0503020202020204" pitchFamily="34" charset="0"/>
              </a:rPr>
              <a:t>, </a:t>
            </a:r>
            <a:r>
              <a:rPr lang="en-US" sz="2000" dirty="0" err="1">
                <a:latin typeface="Agency FB" panose="020B0503020202020204" pitchFamily="34" charset="0"/>
              </a:rPr>
              <a:t>namun</a:t>
            </a:r>
            <a:r>
              <a:rPr lang="en-US" sz="2000" dirty="0">
                <a:latin typeface="Agency FB" panose="020B0503020202020204" pitchFamily="34" charset="0"/>
              </a:rPr>
              <a:t> </a:t>
            </a:r>
            <a:r>
              <a:rPr lang="en-US" sz="2000" dirty="0" err="1">
                <a:latin typeface="Agency FB" panose="020B0503020202020204" pitchFamily="34" charset="0"/>
              </a:rPr>
              <a:t>sejak</a:t>
            </a:r>
            <a:r>
              <a:rPr lang="en-US" sz="2000" dirty="0">
                <a:latin typeface="Agency FB" panose="020B0503020202020204" pitchFamily="34" charset="0"/>
              </a:rPr>
              <a:t> </a:t>
            </a:r>
            <a:r>
              <a:rPr lang="en-US" sz="2000" dirty="0" err="1">
                <a:latin typeface="Agency FB" panose="020B0503020202020204" pitchFamily="34" charset="0"/>
              </a:rPr>
              <a:t>reformasi</a:t>
            </a:r>
            <a:r>
              <a:rPr lang="en-US" sz="2000" dirty="0">
                <a:latin typeface="Agency FB" panose="020B0503020202020204" pitchFamily="34" charset="0"/>
              </a:rPr>
              <a:t> </a:t>
            </a:r>
            <a:r>
              <a:rPr lang="en-US" sz="2000" dirty="0" err="1">
                <a:latin typeface="Agency FB" panose="020B0503020202020204" pitchFamily="34" charset="0"/>
              </a:rPr>
              <a:t>bergulir</a:t>
            </a:r>
            <a:r>
              <a:rPr lang="en-US" sz="2000" dirty="0">
                <a:latin typeface="Agency FB" panose="020B0503020202020204" pitchFamily="34" charset="0"/>
              </a:rPr>
              <a:t>, </a:t>
            </a:r>
            <a:r>
              <a:rPr lang="en-US" sz="2000" dirty="0" err="1">
                <a:latin typeface="Agency FB" panose="020B0503020202020204" pitchFamily="34" charset="0"/>
              </a:rPr>
              <a:t>kewenangan</a:t>
            </a:r>
            <a:r>
              <a:rPr lang="en-US" sz="2000" dirty="0">
                <a:latin typeface="Agency FB" panose="020B0503020202020204" pitchFamily="34" charset="0"/>
              </a:rPr>
              <a:t> </a:t>
            </a:r>
            <a:r>
              <a:rPr lang="en-US" sz="2000" dirty="0" err="1">
                <a:latin typeface="Agency FB" panose="020B0503020202020204" pitchFamily="34" charset="0"/>
              </a:rPr>
              <a:t>itu</a:t>
            </a:r>
            <a:r>
              <a:rPr lang="en-US" sz="2000" dirty="0">
                <a:latin typeface="Agency FB" panose="020B0503020202020204" pitchFamily="34" charset="0"/>
              </a:rPr>
              <a:t> </a:t>
            </a:r>
            <a:r>
              <a:rPr lang="en-US" sz="2000" dirty="0" err="1">
                <a:latin typeface="Agency FB" panose="020B0503020202020204" pitchFamily="34" charset="0"/>
              </a:rPr>
              <a:t>dicabut</a:t>
            </a:r>
            <a:r>
              <a:rPr lang="en-US" sz="2000" dirty="0">
                <a:latin typeface="Agency FB" panose="020B0503020202020204" pitchFamily="34" charset="0"/>
              </a:rPr>
              <a:t> </a:t>
            </a:r>
            <a:r>
              <a:rPr lang="en-US" sz="2000" dirty="0" err="1">
                <a:latin typeface="Agency FB" panose="020B0503020202020204" pitchFamily="34" charset="0"/>
              </a:rPr>
              <a:t>sendiri</a:t>
            </a:r>
            <a:r>
              <a:rPr lang="en-US" sz="2000" dirty="0">
                <a:latin typeface="Agency FB" panose="020B0503020202020204" pitchFamily="34" charset="0"/>
              </a:rPr>
              <a:t> </a:t>
            </a:r>
            <a:r>
              <a:rPr lang="en-US" sz="2000" dirty="0" err="1">
                <a:latin typeface="Agency FB" panose="020B0503020202020204" pitchFamily="34" charset="0"/>
              </a:rPr>
              <a:t>oleh</a:t>
            </a:r>
            <a:r>
              <a:rPr lang="en-US" sz="2000" dirty="0">
                <a:latin typeface="Agency FB" panose="020B0503020202020204" pitchFamily="34" charset="0"/>
              </a:rPr>
              <a:t> MPR. </a:t>
            </a:r>
            <a:endParaRPr lang="en-US" sz="2000" dirty="0" smtClean="0">
              <a:latin typeface="Agency FB" panose="020B0503020202020204" pitchFamily="34" charset="0"/>
            </a:endParaRPr>
          </a:p>
          <a:p>
            <a:pPr marL="0" indent="0">
              <a:buNone/>
            </a:pPr>
            <a:r>
              <a:rPr lang="en-US" sz="2000" dirty="0" err="1" smtClean="0">
                <a:latin typeface="Agency FB" panose="020B0503020202020204" pitchFamily="34" charset="0"/>
              </a:rPr>
              <a:t>Perubahan</a:t>
            </a:r>
            <a:r>
              <a:rPr lang="en-US" sz="2000" dirty="0" smtClean="0">
                <a:latin typeface="Agency FB" panose="020B0503020202020204" pitchFamily="34" charset="0"/>
              </a:rPr>
              <a:t> </a:t>
            </a:r>
            <a:r>
              <a:rPr lang="en-US" sz="2000" dirty="0" err="1">
                <a:latin typeface="Agency FB" panose="020B0503020202020204" pitchFamily="34" charset="0"/>
              </a:rPr>
              <a:t>kewenangan</a:t>
            </a:r>
            <a:r>
              <a:rPr lang="en-US" sz="2000" dirty="0">
                <a:latin typeface="Agency FB" panose="020B0503020202020204" pitchFamily="34" charset="0"/>
              </a:rPr>
              <a:t> </a:t>
            </a:r>
            <a:r>
              <a:rPr lang="en-US" sz="2000" dirty="0" err="1">
                <a:latin typeface="Agency FB" panose="020B0503020202020204" pitchFamily="34" charset="0"/>
              </a:rPr>
              <a:t>tersebut</a:t>
            </a:r>
            <a:r>
              <a:rPr lang="en-US" sz="2000" dirty="0">
                <a:latin typeface="Agency FB" panose="020B0503020202020204" pitchFamily="34" charset="0"/>
              </a:rPr>
              <a:t> </a:t>
            </a:r>
            <a:r>
              <a:rPr lang="en-US" sz="2000" dirty="0" err="1">
                <a:latin typeface="Agency FB" panose="020B0503020202020204" pitchFamily="34" charset="0"/>
              </a:rPr>
              <a:t>diputuskan</a:t>
            </a:r>
            <a:r>
              <a:rPr lang="en-US" sz="2000" dirty="0">
                <a:latin typeface="Agency FB" panose="020B0503020202020204" pitchFamily="34" charset="0"/>
              </a:rPr>
              <a:t> </a:t>
            </a:r>
            <a:r>
              <a:rPr lang="en-US" sz="2000" dirty="0" err="1">
                <a:latin typeface="Agency FB" panose="020B0503020202020204" pitchFamily="34" charset="0"/>
              </a:rPr>
              <a:t>dalam</a:t>
            </a:r>
            <a:r>
              <a:rPr lang="en-US" sz="2000" dirty="0">
                <a:latin typeface="Agency FB" panose="020B0503020202020204" pitchFamily="34" charset="0"/>
              </a:rPr>
              <a:t> </a:t>
            </a:r>
            <a:r>
              <a:rPr lang="en-US" sz="2000" dirty="0" err="1">
                <a:latin typeface="Agency FB" panose="020B0503020202020204" pitchFamily="34" charset="0"/>
              </a:rPr>
              <a:t>Sidang</a:t>
            </a:r>
            <a:r>
              <a:rPr lang="en-US" sz="2000" dirty="0">
                <a:latin typeface="Agency FB" panose="020B0503020202020204" pitchFamily="34" charset="0"/>
              </a:rPr>
              <a:t> </a:t>
            </a:r>
            <a:r>
              <a:rPr lang="en-US" sz="2000" dirty="0" err="1">
                <a:latin typeface="Agency FB" panose="020B0503020202020204" pitchFamily="34" charset="0"/>
              </a:rPr>
              <a:t>Paripurna</a:t>
            </a:r>
            <a:r>
              <a:rPr lang="en-US" sz="2000" dirty="0">
                <a:latin typeface="Agency FB" panose="020B0503020202020204" pitchFamily="34" charset="0"/>
              </a:rPr>
              <a:t> </a:t>
            </a:r>
            <a:r>
              <a:rPr lang="en-US" sz="2000" dirty="0" err="1">
                <a:latin typeface="Agency FB" panose="020B0503020202020204" pitchFamily="34" charset="0"/>
              </a:rPr>
              <a:t>Majelis</a:t>
            </a:r>
            <a:r>
              <a:rPr lang="en-US" sz="2000" dirty="0">
                <a:latin typeface="Agency FB" panose="020B0503020202020204" pitchFamily="34" charset="0"/>
              </a:rPr>
              <a:t> </a:t>
            </a:r>
            <a:r>
              <a:rPr lang="en-US" sz="2000" dirty="0" err="1">
                <a:latin typeface="Agency FB" panose="020B0503020202020204" pitchFamily="34" charset="0"/>
              </a:rPr>
              <a:t>Permusyawaratan</a:t>
            </a:r>
            <a:r>
              <a:rPr lang="en-US" sz="2000" dirty="0">
                <a:latin typeface="Agency FB" panose="020B0503020202020204" pitchFamily="34" charset="0"/>
              </a:rPr>
              <a:t> Rakyat </a:t>
            </a:r>
            <a:r>
              <a:rPr lang="en-US" sz="2000" dirty="0" err="1">
                <a:latin typeface="Agency FB" panose="020B0503020202020204" pitchFamily="34" charset="0"/>
              </a:rPr>
              <a:t>Republik</a:t>
            </a:r>
            <a:r>
              <a:rPr lang="en-US" sz="2000" dirty="0">
                <a:latin typeface="Agency FB" panose="020B0503020202020204" pitchFamily="34" charset="0"/>
              </a:rPr>
              <a:t> Indonesia ke-7 </a:t>
            </a:r>
            <a:r>
              <a:rPr lang="en-US" sz="2000" dirty="0" err="1" smtClean="0">
                <a:latin typeface="Agency FB" panose="020B0503020202020204" pitchFamily="34" charset="0"/>
              </a:rPr>
              <a:t>tanggal</a:t>
            </a:r>
            <a:r>
              <a:rPr lang="en-US" sz="2000" dirty="0" smtClean="0">
                <a:latin typeface="Agency FB" panose="020B0503020202020204" pitchFamily="34" charset="0"/>
              </a:rPr>
              <a:t> </a:t>
            </a:r>
            <a:r>
              <a:rPr lang="en-US" sz="2000" dirty="0">
                <a:latin typeface="Agency FB" panose="020B0503020202020204" pitchFamily="34" charset="0"/>
              </a:rPr>
              <a:t>09 November 2001, yang </a:t>
            </a:r>
            <a:r>
              <a:rPr lang="en-US" sz="2000" dirty="0" err="1">
                <a:latin typeface="Agency FB" panose="020B0503020202020204" pitchFamily="34" charset="0"/>
              </a:rPr>
              <a:t>memutuskan</a:t>
            </a:r>
            <a:r>
              <a:rPr lang="en-US" sz="2000" dirty="0">
                <a:latin typeface="Agency FB" panose="020B0503020202020204" pitchFamily="34" charset="0"/>
              </a:rPr>
              <a:t> </a:t>
            </a:r>
            <a:r>
              <a:rPr lang="en-US" sz="2000" dirty="0" err="1">
                <a:latin typeface="Agency FB" panose="020B0503020202020204" pitchFamily="34" charset="0"/>
              </a:rPr>
              <a:t>bahwa</a:t>
            </a:r>
            <a:r>
              <a:rPr lang="en-US" sz="2000" dirty="0">
                <a:latin typeface="Agency FB" panose="020B0503020202020204" pitchFamily="34" charset="0"/>
              </a:rPr>
              <a:t> </a:t>
            </a:r>
            <a:r>
              <a:rPr lang="en-US" sz="2000" i="1" dirty="0" err="1">
                <a:latin typeface="Agency FB" panose="020B0503020202020204" pitchFamily="34" charset="0"/>
              </a:rPr>
              <a:t>Presiden</a:t>
            </a:r>
            <a:r>
              <a:rPr lang="en-US" sz="2000" i="1" dirty="0">
                <a:latin typeface="Agency FB" panose="020B0503020202020204" pitchFamily="34" charset="0"/>
              </a:rPr>
              <a:t> </a:t>
            </a:r>
            <a:r>
              <a:rPr lang="en-US" sz="2000" i="1" dirty="0" err="1">
                <a:latin typeface="Agency FB" panose="020B0503020202020204" pitchFamily="34" charset="0"/>
              </a:rPr>
              <a:t>dan</a:t>
            </a:r>
            <a:r>
              <a:rPr lang="en-US" sz="2000" i="1" dirty="0">
                <a:latin typeface="Agency FB" panose="020B0503020202020204" pitchFamily="34" charset="0"/>
              </a:rPr>
              <a:t> Wakil </a:t>
            </a:r>
            <a:r>
              <a:rPr lang="en-US" sz="2000" i="1" dirty="0" err="1">
                <a:latin typeface="Agency FB" panose="020B0503020202020204" pitchFamily="34" charset="0"/>
              </a:rPr>
              <a:t>Presiden</a:t>
            </a:r>
            <a:r>
              <a:rPr lang="en-US" sz="2000" i="1" dirty="0">
                <a:latin typeface="Agency FB" panose="020B0503020202020204" pitchFamily="34" charset="0"/>
              </a:rPr>
              <a:t> </a:t>
            </a:r>
            <a:r>
              <a:rPr lang="en-US" sz="2000" i="1" dirty="0" err="1">
                <a:latin typeface="Agency FB" panose="020B0503020202020204" pitchFamily="34" charset="0"/>
              </a:rPr>
              <a:t>dipilih</a:t>
            </a:r>
            <a:r>
              <a:rPr lang="en-US" sz="2000" i="1" dirty="0">
                <a:latin typeface="Agency FB" panose="020B0503020202020204" pitchFamily="34" charset="0"/>
              </a:rPr>
              <a:t> </a:t>
            </a:r>
            <a:r>
              <a:rPr lang="en-US" sz="2000" i="1" dirty="0" err="1">
                <a:latin typeface="Agency FB" panose="020B0503020202020204" pitchFamily="34" charset="0"/>
              </a:rPr>
              <a:t>secara</a:t>
            </a:r>
            <a:r>
              <a:rPr lang="en-US" sz="2000" i="1" dirty="0">
                <a:latin typeface="Agency FB" panose="020B0503020202020204" pitchFamily="34" charset="0"/>
              </a:rPr>
              <a:t> </a:t>
            </a:r>
            <a:r>
              <a:rPr lang="en-US" sz="2000" i="1" dirty="0" err="1">
                <a:latin typeface="Agency FB" panose="020B0503020202020204" pitchFamily="34" charset="0"/>
              </a:rPr>
              <a:t>langsung</a:t>
            </a:r>
            <a:r>
              <a:rPr lang="en-US" sz="2000" i="1" dirty="0">
                <a:latin typeface="Agency FB" panose="020B0503020202020204" pitchFamily="34" charset="0"/>
              </a:rPr>
              <a:t> </a:t>
            </a:r>
            <a:r>
              <a:rPr lang="en-US" sz="2000" i="1" dirty="0" err="1">
                <a:latin typeface="Agency FB" panose="020B0503020202020204" pitchFamily="34" charset="0"/>
              </a:rPr>
              <a:t>oleh</a:t>
            </a:r>
            <a:r>
              <a:rPr lang="en-US" sz="2000" i="1" dirty="0">
                <a:latin typeface="Agency FB" panose="020B0503020202020204" pitchFamily="34" charset="0"/>
              </a:rPr>
              <a:t> </a:t>
            </a:r>
            <a:r>
              <a:rPr lang="en-US" sz="2000" i="1" dirty="0" err="1">
                <a:latin typeface="Agency FB" panose="020B0503020202020204" pitchFamily="34" charset="0"/>
              </a:rPr>
              <a:t>rakyat</a:t>
            </a:r>
            <a:r>
              <a:rPr lang="en-US" sz="2000" dirty="0">
                <a:latin typeface="Agency FB" panose="020B0503020202020204" pitchFamily="34" charset="0"/>
              </a:rPr>
              <a:t>, </a:t>
            </a:r>
            <a:r>
              <a:rPr lang="en-US" sz="2000" dirty="0" err="1">
                <a:latin typeface="Agency FB" panose="020B0503020202020204" pitchFamily="34" charset="0"/>
              </a:rPr>
              <a:t>Pasal</a:t>
            </a:r>
            <a:r>
              <a:rPr lang="en-US" sz="2000" dirty="0">
                <a:latin typeface="Agency FB" panose="020B0503020202020204" pitchFamily="34" charset="0"/>
              </a:rPr>
              <a:t> 6A </a:t>
            </a:r>
            <a:r>
              <a:rPr lang="en-US" sz="2000" dirty="0" err="1">
                <a:latin typeface="Agency FB" panose="020B0503020202020204" pitchFamily="34" charset="0"/>
              </a:rPr>
              <a:t>ayat</a:t>
            </a:r>
            <a:r>
              <a:rPr lang="en-US" sz="2000" dirty="0">
                <a:latin typeface="Agency FB" panose="020B0503020202020204" pitchFamily="34" charset="0"/>
              </a:rPr>
              <a:t> (1). </a:t>
            </a:r>
          </a:p>
        </p:txBody>
      </p:sp>
      <p:sp>
        <p:nvSpPr>
          <p:cNvPr id="4" name="Content Placeholder 3"/>
          <p:cNvSpPr>
            <a:spLocks noGrp="1"/>
          </p:cNvSpPr>
          <p:nvPr>
            <p:ph sz="half" idx="1"/>
          </p:nvPr>
        </p:nvSpPr>
        <p:spPr>
          <a:xfrm>
            <a:off x="523702" y="2222287"/>
            <a:ext cx="5496098" cy="3638764"/>
          </a:xfrm>
        </p:spPr>
        <p:txBody>
          <a:bodyPr>
            <a:normAutofit lnSpcReduction="10000"/>
          </a:bodyPr>
          <a:lstStyle/>
          <a:p>
            <a:pPr marL="0" indent="0">
              <a:buNone/>
            </a:pPr>
            <a:r>
              <a:rPr lang="en-US" sz="2000" b="1" dirty="0" err="1">
                <a:latin typeface="Agency FB" panose="020B0503020202020204" pitchFamily="34" charset="0"/>
              </a:rPr>
              <a:t>Mengubah</a:t>
            </a:r>
            <a:r>
              <a:rPr lang="en-US" sz="2000" b="1" dirty="0">
                <a:latin typeface="Agency FB" panose="020B0503020202020204" pitchFamily="34" charset="0"/>
              </a:rPr>
              <a:t> </a:t>
            </a:r>
            <a:r>
              <a:rPr lang="en-US" sz="2000" b="1" dirty="0" err="1">
                <a:latin typeface="Agency FB" panose="020B0503020202020204" pitchFamily="34" charset="0"/>
              </a:rPr>
              <a:t>dan</a:t>
            </a:r>
            <a:r>
              <a:rPr lang="en-US" sz="2000" b="1" dirty="0">
                <a:latin typeface="Agency FB" panose="020B0503020202020204" pitchFamily="34" charset="0"/>
              </a:rPr>
              <a:t> </a:t>
            </a:r>
            <a:r>
              <a:rPr lang="en-US" sz="2000" b="1" dirty="0" err="1">
                <a:latin typeface="Agency FB" panose="020B0503020202020204" pitchFamily="34" charset="0"/>
              </a:rPr>
              <a:t>M</a:t>
            </a:r>
            <a:r>
              <a:rPr lang="en-US" sz="2000" b="1" dirty="0" err="1" smtClean="0">
                <a:latin typeface="Agency FB" panose="020B0503020202020204" pitchFamily="34" charset="0"/>
              </a:rPr>
              <a:t>enetapkan</a:t>
            </a:r>
            <a:r>
              <a:rPr lang="en-US" sz="2000" b="1" dirty="0" smtClean="0">
                <a:latin typeface="Agency FB" panose="020B0503020202020204" pitchFamily="34" charset="0"/>
              </a:rPr>
              <a:t> </a:t>
            </a:r>
            <a:r>
              <a:rPr lang="en-US" sz="2000" b="1" dirty="0" err="1">
                <a:latin typeface="Agency FB" panose="020B0503020202020204" pitchFamily="34" charset="0"/>
              </a:rPr>
              <a:t>Undang-Undang</a:t>
            </a:r>
            <a:r>
              <a:rPr lang="en-US" sz="2000" b="1" dirty="0">
                <a:latin typeface="Agency FB" panose="020B0503020202020204" pitchFamily="34" charset="0"/>
              </a:rPr>
              <a:t> </a:t>
            </a:r>
            <a:r>
              <a:rPr lang="en-US" sz="2000" b="1" dirty="0" err="1">
                <a:latin typeface="Agency FB" panose="020B0503020202020204" pitchFamily="34" charset="0"/>
              </a:rPr>
              <a:t>Dasar</a:t>
            </a:r>
            <a:r>
              <a:rPr lang="en-US" sz="2000" b="1" dirty="0">
                <a:latin typeface="Agency FB" panose="020B0503020202020204" pitchFamily="34" charset="0"/>
              </a:rPr>
              <a:t> </a:t>
            </a:r>
            <a:r>
              <a:rPr lang="en-US" sz="2000" b="1" dirty="0" smtClean="0">
                <a:latin typeface="Agency FB" panose="020B0503020202020204" pitchFamily="34" charset="0"/>
              </a:rPr>
              <a:t> </a:t>
            </a:r>
            <a:r>
              <a:rPr lang="en-US" sz="2000" dirty="0" smtClean="0">
                <a:latin typeface="Agency FB" panose="020B0503020202020204" pitchFamily="34" charset="0"/>
              </a:rPr>
              <a:t>: </a:t>
            </a:r>
          </a:p>
          <a:p>
            <a:pPr marL="0" indent="0">
              <a:buNone/>
            </a:pPr>
            <a:r>
              <a:rPr lang="en-US" sz="2000" dirty="0">
                <a:latin typeface="Agency FB" panose="020B0503020202020204" pitchFamily="34" charset="0"/>
              </a:rPr>
              <a:t>MPR </a:t>
            </a:r>
            <a:r>
              <a:rPr lang="en-US" sz="2000" dirty="0" err="1">
                <a:latin typeface="Agency FB" panose="020B0503020202020204" pitchFamily="34" charset="0"/>
              </a:rPr>
              <a:t>berwenang</a:t>
            </a:r>
            <a:r>
              <a:rPr lang="en-US" sz="2000" dirty="0">
                <a:latin typeface="Agency FB" panose="020B0503020202020204" pitchFamily="34" charset="0"/>
              </a:rPr>
              <a:t> </a:t>
            </a:r>
            <a:r>
              <a:rPr lang="en-US" sz="2000" dirty="0" err="1">
                <a:latin typeface="Agency FB" panose="020B0503020202020204" pitchFamily="34" charset="0"/>
              </a:rPr>
              <a:t>mengubah</a:t>
            </a:r>
            <a:r>
              <a:rPr lang="en-US" sz="2000" dirty="0">
                <a:latin typeface="Agency FB" panose="020B0503020202020204" pitchFamily="34" charset="0"/>
              </a:rPr>
              <a:t> </a:t>
            </a:r>
            <a:r>
              <a:rPr lang="en-US" sz="2000" dirty="0" err="1">
                <a:latin typeface="Agency FB" panose="020B0503020202020204" pitchFamily="34" charset="0"/>
              </a:rPr>
              <a:t>dan</a:t>
            </a:r>
            <a:r>
              <a:rPr lang="en-US" sz="2000" dirty="0">
                <a:latin typeface="Agency FB" panose="020B0503020202020204" pitchFamily="34" charset="0"/>
              </a:rPr>
              <a:t> </a:t>
            </a:r>
            <a:r>
              <a:rPr lang="en-US" sz="2000" dirty="0" err="1">
                <a:latin typeface="Agency FB" panose="020B0503020202020204" pitchFamily="34" charset="0"/>
              </a:rPr>
              <a:t>menetapkan</a:t>
            </a:r>
            <a:r>
              <a:rPr lang="en-US" sz="2000" dirty="0">
                <a:latin typeface="Agency FB" panose="020B0503020202020204" pitchFamily="34" charset="0"/>
              </a:rPr>
              <a:t> </a:t>
            </a:r>
            <a:r>
              <a:rPr lang="en-US" sz="2000" dirty="0" err="1">
                <a:latin typeface="Agency FB" panose="020B0503020202020204" pitchFamily="34" charset="0"/>
              </a:rPr>
              <a:t>Undang-Undang</a:t>
            </a:r>
            <a:r>
              <a:rPr lang="en-US" sz="2000" dirty="0">
                <a:latin typeface="Agency FB" panose="020B0503020202020204" pitchFamily="34" charset="0"/>
              </a:rPr>
              <a:t> </a:t>
            </a:r>
            <a:r>
              <a:rPr lang="en-US" sz="2000" dirty="0" err="1">
                <a:latin typeface="Agency FB" panose="020B0503020202020204" pitchFamily="34" charset="0"/>
              </a:rPr>
              <a:t>Dasar</a:t>
            </a:r>
            <a:r>
              <a:rPr lang="en-US" sz="2000" dirty="0">
                <a:latin typeface="Agency FB" panose="020B0503020202020204" pitchFamily="34" charset="0"/>
              </a:rPr>
              <a:t> Negara </a:t>
            </a:r>
            <a:r>
              <a:rPr lang="en-US" sz="2000" dirty="0" err="1">
                <a:latin typeface="Agency FB" panose="020B0503020202020204" pitchFamily="34" charset="0"/>
              </a:rPr>
              <a:t>Republik</a:t>
            </a:r>
            <a:r>
              <a:rPr lang="en-US" sz="2000" dirty="0">
                <a:latin typeface="Agency FB" panose="020B0503020202020204" pitchFamily="34" charset="0"/>
              </a:rPr>
              <a:t> Indonesia </a:t>
            </a:r>
            <a:r>
              <a:rPr lang="en-US" sz="2000" dirty="0" err="1">
                <a:latin typeface="Agency FB" panose="020B0503020202020204" pitchFamily="34" charset="0"/>
              </a:rPr>
              <a:t>Tahun</a:t>
            </a:r>
            <a:r>
              <a:rPr lang="en-US" sz="2000" dirty="0">
                <a:latin typeface="Agency FB" panose="020B0503020202020204" pitchFamily="34" charset="0"/>
              </a:rPr>
              <a:t> 1945. </a:t>
            </a:r>
            <a:endParaRPr lang="en-US" sz="2000" dirty="0" smtClean="0">
              <a:latin typeface="Agency FB" panose="020B0503020202020204" pitchFamily="34" charset="0"/>
            </a:endParaRPr>
          </a:p>
          <a:p>
            <a:pPr marL="0" indent="0">
              <a:buNone/>
            </a:pPr>
            <a:r>
              <a:rPr lang="en-US" sz="2000" dirty="0" err="1" smtClean="0">
                <a:latin typeface="Agency FB" panose="020B0503020202020204" pitchFamily="34" charset="0"/>
              </a:rPr>
              <a:t>Dalam</a:t>
            </a:r>
            <a:r>
              <a:rPr lang="en-US" sz="2000" dirty="0" smtClean="0">
                <a:latin typeface="Agency FB" panose="020B0503020202020204" pitchFamily="34" charset="0"/>
              </a:rPr>
              <a:t> </a:t>
            </a:r>
            <a:r>
              <a:rPr lang="en-US" sz="2000" dirty="0" err="1">
                <a:latin typeface="Agency FB" panose="020B0503020202020204" pitchFamily="34" charset="0"/>
              </a:rPr>
              <a:t>mengubah</a:t>
            </a:r>
            <a:r>
              <a:rPr lang="en-US" sz="2000" dirty="0">
                <a:latin typeface="Agency FB" panose="020B0503020202020204" pitchFamily="34" charset="0"/>
              </a:rPr>
              <a:t> </a:t>
            </a:r>
            <a:r>
              <a:rPr lang="en-US" sz="2000" dirty="0" err="1">
                <a:latin typeface="Agency FB" panose="020B0503020202020204" pitchFamily="34" charset="0"/>
              </a:rPr>
              <a:t>Undang-Undang</a:t>
            </a:r>
            <a:r>
              <a:rPr lang="en-US" sz="2000" dirty="0">
                <a:latin typeface="Agency FB" panose="020B0503020202020204" pitchFamily="34" charset="0"/>
              </a:rPr>
              <a:t> </a:t>
            </a:r>
            <a:r>
              <a:rPr lang="en-US" sz="2000" dirty="0" err="1">
                <a:latin typeface="Agency FB" panose="020B0503020202020204" pitchFamily="34" charset="0"/>
              </a:rPr>
              <a:t>Dasar</a:t>
            </a:r>
            <a:r>
              <a:rPr lang="en-US" sz="2000" dirty="0">
                <a:latin typeface="Agency FB" panose="020B0503020202020204" pitchFamily="34" charset="0"/>
              </a:rPr>
              <a:t> Negara </a:t>
            </a:r>
            <a:r>
              <a:rPr lang="en-US" sz="2000" dirty="0" err="1">
                <a:latin typeface="Agency FB" panose="020B0503020202020204" pitchFamily="34" charset="0"/>
              </a:rPr>
              <a:t>Republik</a:t>
            </a:r>
            <a:r>
              <a:rPr lang="en-US" sz="2000" dirty="0">
                <a:latin typeface="Agency FB" panose="020B0503020202020204" pitchFamily="34" charset="0"/>
              </a:rPr>
              <a:t> Indonesia </a:t>
            </a:r>
            <a:r>
              <a:rPr lang="en-US" sz="2000" dirty="0" err="1">
                <a:latin typeface="Agency FB" panose="020B0503020202020204" pitchFamily="34" charset="0"/>
              </a:rPr>
              <a:t>Tahun</a:t>
            </a:r>
            <a:r>
              <a:rPr lang="en-US" sz="2000" dirty="0">
                <a:latin typeface="Agency FB" panose="020B0503020202020204" pitchFamily="34" charset="0"/>
              </a:rPr>
              <a:t> 1945, </a:t>
            </a:r>
            <a:r>
              <a:rPr lang="en-US" sz="2000" dirty="0" err="1">
                <a:latin typeface="Agency FB" panose="020B0503020202020204" pitchFamily="34" charset="0"/>
              </a:rPr>
              <a:t>anggota</a:t>
            </a:r>
            <a:r>
              <a:rPr lang="en-US" sz="2000" dirty="0">
                <a:latin typeface="Agency FB" panose="020B0503020202020204" pitchFamily="34" charset="0"/>
              </a:rPr>
              <a:t> MPR </a:t>
            </a:r>
            <a:r>
              <a:rPr lang="en-US" sz="2000" dirty="0" err="1">
                <a:latin typeface="Agency FB" panose="020B0503020202020204" pitchFamily="34" charset="0"/>
              </a:rPr>
              <a:t>tidak</a:t>
            </a:r>
            <a:r>
              <a:rPr lang="en-US" sz="2000" dirty="0">
                <a:latin typeface="Agency FB" panose="020B0503020202020204" pitchFamily="34" charset="0"/>
              </a:rPr>
              <a:t> </a:t>
            </a:r>
            <a:r>
              <a:rPr lang="en-US" sz="2000" dirty="0" err="1">
                <a:latin typeface="Agency FB" panose="020B0503020202020204" pitchFamily="34" charset="0"/>
              </a:rPr>
              <a:t>dapat</a:t>
            </a:r>
            <a:r>
              <a:rPr lang="en-US" sz="2000" dirty="0">
                <a:latin typeface="Agency FB" panose="020B0503020202020204" pitchFamily="34" charset="0"/>
              </a:rPr>
              <a:t> </a:t>
            </a:r>
            <a:r>
              <a:rPr lang="en-US" sz="2000" dirty="0" err="1">
                <a:latin typeface="Agency FB" panose="020B0503020202020204" pitchFamily="34" charset="0"/>
              </a:rPr>
              <a:t>mengusulkan</a:t>
            </a:r>
            <a:r>
              <a:rPr lang="en-US" sz="2000" dirty="0">
                <a:latin typeface="Agency FB" panose="020B0503020202020204" pitchFamily="34" charset="0"/>
              </a:rPr>
              <a:t> </a:t>
            </a:r>
            <a:r>
              <a:rPr lang="en-US" sz="2000" dirty="0" err="1">
                <a:latin typeface="Agency FB" panose="020B0503020202020204" pitchFamily="34" charset="0"/>
              </a:rPr>
              <a:t>pengubahan</a:t>
            </a:r>
            <a:r>
              <a:rPr lang="en-US" sz="2000" dirty="0">
                <a:latin typeface="Agency FB" panose="020B0503020202020204" pitchFamily="34" charset="0"/>
              </a:rPr>
              <a:t> </a:t>
            </a:r>
            <a:r>
              <a:rPr lang="en-US" sz="2000" dirty="0" err="1">
                <a:latin typeface="Agency FB" panose="020B0503020202020204" pitchFamily="34" charset="0"/>
              </a:rPr>
              <a:t>terhadap</a:t>
            </a:r>
            <a:r>
              <a:rPr lang="en-US" sz="2000" dirty="0">
                <a:latin typeface="Agency FB" panose="020B0503020202020204" pitchFamily="34" charset="0"/>
              </a:rPr>
              <a:t> </a:t>
            </a:r>
            <a:r>
              <a:rPr lang="en-US" sz="2000" dirty="0" err="1">
                <a:latin typeface="Agency FB" panose="020B0503020202020204" pitchFamily="34" charset="0"/>
              </a:rPr>
              <a:t>Pembukaan</a:t>
            </a:r>
            <a:r>
              <a:rPr lang="en-US" sz="2000" dirty="0">
                <a:latin typeface="Agency FB" panose="020B0503020202020204" pitchFamily="34" charset="0"/>
              </a:rPr>
              <a:t> </a:t>
            </a:r>
            <a:r>
              <a:rPr lang="en-US" sz="2000" dirty="0" err="1">
                <a:latin typeface="Agency FB" panose="020B0503020202020204" pitchFamily="34" charset="0"/>
              </a:rPr>
              <a:t>Undang-Undang</a:t>
            </a:r>
            <a:r>
              <a:rPr lang="en-US" sz="2000" dirty="0">
                <a:latin typeface="Agency FB" panose="020B0503020202020204" pitchFamily="34" charset="0"/>
              </a:rPr>
              <a:t> </a:t>
            </a:r>
            <a:r>
              <a:rPr lang="en-US" sz="2000" dirty="0" err="1">
                <a:latin typeface="Agency FB" panose="020B0503020202020204" pitchFamily="34" charset="0"/>
              </a:rPr>
              <a:t>Dasar</a:t>
            </a:r>
            <a:r>
              <a:rPr lang="en-US" sz="2000" dirty="0">
                <a:latin typeface="Agency FB" panose="020B0503020202020204" pitchFamily="34" charset="0"/>
              </a:rPr>
              <a:t> Negara </a:t>
            </a:r>
            <a:r>
              <a:rPr lang="en-US" sz="2000" dirty="0" err="1">
                <a:latin typeface="Agency FB" panose="020B0503020202020204" pitchFamily="34" charset="0"/>
              </a:rPr>
              <a:t>Republik</a:t>
            </a:r>
            <a:r>
              <a:rPr lang="en-US" sz="2000" dirty="0">
                <a:latin typeface="Agency FB" panose="020B0503020202020204" pitchFamily="34" charset="0"/>
              </a:rPr>
              <a:t> Indonesia </a:t>
            </a:r>
            <a:r>
              <a:rPr lang="en-US" sz="2000" dirty="0" err="1">
                <a:latin typeface="Agency FB" panose="020B0503020202020204" pitchFamily="34" charset="0"/>
              </a:rPr>
              <a:t>Tahun</a:t>
            </a:r>
            <a:r>
              <a:rPr lang="en-US" sz="2000" dirty="0">
                <a:latin typeface="Agency FB" panose="020B0503020202020204" pitchFamily="34" charset="0"/>
              </a:rPr>
              <a:t> 1945 </a:t>
            </a:r>
            <a:r>
              <a:rPr lang="en-US" sz="2000" dirty="0" err="1">
                <a:latin typeface="Agency FB" panose="020B0503020202020204" pitchFamily="34" charset="0"/>
              </a:rPr>
              <a:t>dan</a:t>
            </a:r>
            <a:r>
              <a:rPr lang="en-US" sz="2000" dirty="0">
                <a:latin typeface="Agency FB" panose="020B0503020202020204" pitchFamily="34" charset="0"/>
              </a:rPr>
              <a:t> </a:t>
            </a:r>
            <a:r>
              <a:rPr lang="en-US" sz="2000" dirty="0" err="1">
                <a:latin typeface="Agency FB" panose="020B0503020202020204" pitchFamily="34" charset="0"/>
              </a:rPr>
              <a:t>bentuk</a:t>
            </a:r>
            <a:r>
              <a:rPr lang="en-US" sz="2000" dirty="0">
                <a:latin typeface="Agency FB" panose="020B0503020202020204" pitchFamily="34" charset="0"/>
              </a:rPr>
              <a:t> Negara </a:t>
            </a:r>
            <a:r>
              <a:rPr lang="en-US" sz="2000" dirty="0" err="1">
                <a:latin typeface="Agency FB" panose="020B0503020202020204" pitchFamily="34" charset="0"/>
              </a:rPr>
              <a:t>Kesatuan</a:t>
            </a:r>
            <a:r>
              <a:rPr lang="en-US" sz="2000" dirty="0">
                <a:latin typeface="Agency FB" panose="020B0503020202020204" pitchFamily="34" charset="0"/>
              </a:rPr>
              <a:t> </a:t>
            </a:r>
            <a:r>
              <a:rPr lang="en-US" sz="2000" dirty="0" err="1">
                <a:latin typeface="Agency FB" panose="020B0503020202020204" pitchFamily="34" charset="0"/>
              </a:rPr>
              <a:t>Republik</a:t>
            </a:r>
            <a:r>
              <a:rPr lang="en-US" sz="2000" dirty="0">
                <a:latin typeface="Agency FB" panose="020B0503020202020204" pitchFamily="34" charset="0"/>
              </a:rPr>
              <a:t> Indonesia. </a:t>
            </a:r>
            <a:endParaRPr lang="en-US" sz="2000" dirty="0" smtClean="0">
              <a:latin typeface="Agency FB" panose="020B0503020202020204" pitchFamily="34" charset="0"/>
            </a:endParaRPr>
          </a:p>
          <a:p>
            <a:pPr marL="0" indent="0">
              <a:buNone/>
            </a:pPr>
            <a:r>
              <a:rPr lang="en-US" sz="2000" dirty="0" err="1" smtClean="0">
                <a:latin typeface="Agency FB" panose="020B0503020202020204" pitchFamily="34" charset="0"/>
              </a:rPr>
              <a:t>Usul</a:t>
            </a:r>
            <a:r>
              <a:rPr lang="en-US" sz="2000" dirty="0" smtClean="0">
                <a:latin typeface="Agency FB" panose="020B0503020202020204" pitchFamily="34" charset="0"/>
              </a:rPr>
              <a:t> </a:t>
            </a:r>
            <a:r>
              <a:rPr lang="en-US" sz="2000" dirty="0" err="1">
                <a:latin typeface="Agency FB" panose="020B0503020202020204" pitchFamily="34" charset="0"/>
              </a:rPr>
              <a:t>pengubahan</a:t>
            </a:r>
            <a:r>
              <a:rPr lang="en-US" sz="2000" dirty="0">
                <a:latin typeface="Agency FB" panose="020B0503020202020204" pitchFamily="34" charset="0"/>
              </a:rPr>
              <a:t> </a:t>
            </a:r>
            <a:r>
              <a:rPr lang="en-US" sz="2000" dirty="0" err="1">
                <a:latin typeface="Agency FB" panose="020B0503020202020204" pitchFamily="34" charset="0"/>
              </a:rPr>
              <a:t>pasal</a:t>
            </a:r>
            <a:r>
              <a:rPr lang="en-US" sz="2000" dirty="0">
                <a:latin typeface="Agency FB" panose="020B0503020202020204" pitchFamily="34" charset="0"/>
              </a:rPr>
              <a:t> </a:t>
            </a:r>
            <a:r>
              <a:rPr lang="en-US" sz="2000" dirty="0" err="1">
                <a:latin typeface="Agency FB" panose="020B0503020202020204" pitchFamily="34" charset="0"/>
              </a:rPr>
              <a:t>Undang-Undang</a:t>
            </a:r>
            <a:r>
              <a:rPr lang="en-US" sz="2000" dirty="0">
                <a:latin typeface="Agency FB" panose="020B0503020202020204" pitchFamily="34" charset="0"/>
              </a:rPr>
              <a:t> </a:t>
            </a:r>
            <a:r>
              <a:rPr lang="en-US" sz="2000" dirty="0" err="1">
                <a:latin typeface="Agency FB" panose="020B0503020202020204" pitchFamily="34" charset="0"/>
              </a:rPr>
              <a:t>Dasar</a:t>
            </a:r>
            <a:r>
              <a:rPr lang="en-US" sz="2000" dirty="0">
                <a:latin typeface="Agency FB" panose="020B0503020202020204" pitchFamily="34" charset="0"/>
              </a:rPr>
              <a:t> Negara </a:t>
            </a:r>
            <a:r>
              <a:rPr lang="en-US" sz="2000" dirty="0" err="1">
                <a:latin typeface="Agency FB" panose="020B0503020202020204" pitchFamily="34" charset="0"/>
              </a:rPr>
              <a:t>Republik</a:t>
            </a:r>
            <a:r>
              <a:rPr lang="en-US" sz="2000" dirty="0">
                <a:latin typeface="Agency FB" panose="020B0503020202020204" pitchFamily="34" charset="0"/>
              </a:rPr>
              <a:t> Indonesia </a:t>
            </a:r>
            <a:r>
              <a:rPr lang="en-US" sz="2000" dirty="0" err="1">
                <a:latin typeface="Agency FB" panose="020B0503020202020204" pitchFamily="34" charset="0"/>
              </a:rPr>
              <a:t>Tahun</a:t>
            </a:r>
            <a:r>
              <a:rPr lang="en-US" sz="2000" dirty="0">
                <a:latin typeface="Agency FB" panose="020B0503020202020204" pitchFamily="34" charset="0"/>
              </a:rPr>
              <a:t> 1945 </a:t>
            </a:r>
            <a:r>
              <a:rPr lang="en-US" sz="2000" dirty="0" err="1">
                <a:latin typeface="Agency FB" panose="020B0503020202020204" pitchFamily="34" charset="0"/>
              </a:rPr>
              <a:t>diajukan</a:t>
            </a:r>
            <a:r>
              <a:rPr lang="en-US" sz="2000" dirty="0">
                <a:latin typeface="Agency FB" panose="020B0503020202020204" pitchFamily="34" charset="0"/>
              </a:rPr>
              <a:t> </a:t>
            </a:r>
            <a:r>
              <a:rPr lang="en-US" sz="2000" dirty="0" err="1">
                <a:latin typeface="Agency FB" panose="020B0503020202020204" pitchFamily="34" charset="0"/>
              </a:rPr>
              <a:t>oleh</a:t>
            </a:r>
            <a:r>
              <a:rPr lang="en-US" sz="2000" dirty="0">
                <a:latin typeface="Agency FB" panose="020B0503020202020204" pitchFamily="34" charset="0"/>
              </a:rPr>
              <a:t> </a:t>
            </a:r>
            <a:r>
              <a:rPr lang="en-US" sz="2000" dirty="0" err="1" smtClean="0">
                <a:latin typeface="Agency FB" panose="020B0503020202020204" pitchFamily="34" charset="0"/>
              </a:rPr>
              <a:t>sekurang</a:t>
            </a:r>
            <a:r>
              <a:rPr lang="en-US" sz="2000" dirty="0" smtClean="0">
                <a:latin typeface="Agency FB" panose="020B0503020202020204" pitchFamily="34" charset="0"/>
              </a:rPr>
              <a:t> </a:t>
            </a:r>
            <a:r>
              <a:rPr lang="en-US" sz="2000" dirty="0" err="1" smtClean="0">
                <a:latin typeface="Agency FB" panose="020B0503020202020204" pitchFamily="34" charset="0"/>
              </a:rPr>
              <a:t>kurangnya</a:t>
            </a:r>
            <a:r>
              <a:rPr lang="en-US" sz="2000" dirty="0" smtClean="0">
                <a:latin typeface="Agency FB" panose="020B0503020202020204" pitchFamily="34" charset="0"/>
              </a:rPr>
              <a:t> </a:t>
            </a:r>
            <a:r>
              <a:rPr lang="en-US" sz="2000" dirty="0">
                <a:latin typeface="Agency FB" panose="020B0503020202020204" pitchFamily="34" charset="0"/>
              </a:rPr>
              <a:t>1/3 (</a:t>
            </a:r>
            <a:r>
              <a:rPr lang="en-US" sz="2000" dirty="0" err="1">
                <a:latin typeface="Agency FB" panose="020B0503020202020204" pitchFamily="34" charset="0"/>
              </a:rPr>
              <a:t>satu</a:t>
            </a:r>
            <a:r>
              <a:rPr lang="en-US" sz="2000" dirty="0">
                <a:latin typeface="Agency FB" panose="020B0503020202020204" pitchFamily="34" charset="0"/>
              </a:rPr>
              <a:t> </a:t>
            </a:r>
            <a:r>
              <a:rPr lang="en-US" sz="2000" dirty="0" err="1">
                <a:latin typeface="Agency FB" panose="020B0503020202020204" pitchFamily="34" charset="0"/>
              </a:rPr>
              <a:t>pertiga</a:t>
            </a:r>
            <a:r>
              <a:rPr lang="en-US" sz="2000" dirty="0">
                <a:latin typeface="Agency FB" panose="020B0503020202020204" pitchFamily="34" charset="0"/>
              </a:rPr>
              <a:t>) </a:t>
            </a:r>
            <a:r>
              <a:rPr lang="en-US" sz="2000" dirty="0" err="1">
                <a:latin typeface="Agency FB" panose="020B0503020202020204" pitchFamily="34" charset="0"/>
              </a:rPr>
              <a:t>dari</a:t>
            </a:r>
            <a:r>
              <a:rPr lang="en-US" sz="2000" dirty="0">
                <a:latin typeface="Agency FB" panose="020B0503020202020204" pitchFamily="34" charset="0"/>
              </a:rPr>
              <a:t> </a:t>
            </a:r>
            <a:r>
              <a:rPr lang="en-US" sz="2000" dirty="0" err="1">
                <a:latin typeface="Agency FB" panose="020B0503020202020204" pitchFamily="34" charset="0"/>
              </a:rPr>
              <a:t>jumlah</a:t>
            </a:r>
            <a:r>
              <a:rPr lang="en-US" sz="2000" dirty="0">
                <a:latin typeface="Agency FB" panose="020B0503020202020204" pitchFamily="34" charset="0"/>
              </a:rPr>
              <a:t> </a:t>
            </a:r>
            <a:r>
              <a:rPr lang="en-US" sz="2000" dirty="0" err="1">
                <a:latin typeface="Agency FB" panose="020B0503020202020204" pitchFamily="34" charset="0"/>
              </a:rPr>
              <a:t>anggota</a:t>
            </a:r>
            <a:r>
              <a:rPr lang="en-US" sz="2000" dirty="0">
                <a:latin typeface="Agency FB" panose="020B0503020202020204" pitchFamily="34" charset="0"/>
              </a:rPr>
              <a:t> </a:t>
            </a:r>
            <a:r>
              <a:rPr lang="en-US" sz="2000" dirty="0" smtClean="0">
                <a:latin typeface="Agency FB" panose="020B0503020202020204" pitchFamily="34" charset="0"/>
              </a:rPr>
              <a:t>MPR</a:t>
            </a:r>
            <a:endParaRPr lang="en-US" sz="2000" dirty="0">
              <a:latin typeface="Agency FB" panose="020B0503020202020204" pitchFamily="34" charset="0"/>
            </a:endParaRPr>
          </a:p>
        </p:txBody>
      </p:sp>
    </p:spTree>
    <p:extLst>
      <p:ext uri="{BB962C8B-B14F-4D97-AF65-F5344CB8AC3E}">
        <p14:creationId xmlns:p14="http://schemas.microsoft.com/office/powerpoint/2010/main" val="187166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6498D-2480-4101-BEA1-C21902705539}"/>
              </a:ext>
            </a:extLst>
          </p:cNvPr>
          <p:cNvSpPr>
            <a:spLocks noGrp="1"/>
          </p:cNvSpPr>
          <p:nvPr>
            <p:ph type="title"/>
          </p:nvPr>
        </p:nvSpPr>
        <p:spPr>
          <a:xfrm>
            <a:off x="199506" y="199505"/>
            <a:ext cx="5652654" cy="1315703"/>
          </a:xfrm>
        </p:spPr>
        <p:txBody>
          <a:bodyPr/>
          <a:lstStyle/>
          <a:p>
            <a:r>
              <a:rPr lang="en-US" sz="3200" b="1" dirty="0" smtClean="0">
                <a:latin typeface="+mn-lt"/>
              </a:rPr>
              <a:t>TUGAS &amp; WEWENANG MPR</a:t>
            </a:r>
            <a:endParaRPr lang="en-US" sz="3200" b="1" dirty="0">
              <a:latin typeface="+mn-lt"/>
            </a:endParaRPr>
          </a:p>
        </p:txBody>
      </p:sp>
      <p:sp>
        <p:nvSpPr>
          <p:cNvPr id="3" name="Content Placeholder 2">
            <a:extLst>
              <a:ext uri="{FF2B5EF4-FFF2-40B4-BE49-F238E27FC236}">
                <a16:creationId xmlns:a16="http://schemas.microsoft.com/office/drawing/2014/main" id="{21CF0C0B-47F1-464B-88EF-B1989663479C}"/>
              </a:ext>
            </a:extLst>
          </p:cNvPr>
          <p:cNvSpPr>
            <a:spLocks noGrp="1"/>
          </p:cNvSpPr>
          <p:nvPr>
            <p:ph sz="half" idx="1"/>
          </p:nvPr>
        </p:nvSpPr>
        <p:spPr>
          <a:xfrm>
            <a:off x="199506" y="1878676"/>
            <a:ext cx="5805079" cy="4638501"/>
          </a:xfrm>
        </p:spPr>
        <p:txBody>
          <a:bodyPr>
            <a:normAutofit/>
          </a:bodyPr>
          <a:lstStyle/>
          <a:p>
            <a:pPr marL="0" indent="0">
              <a:buNone/>
            </a:pPr>
            <a:r>
              <a:rPr lang="en-US" b="1" dirty="0" err="1">
                <a:latin typeface="Agency FB" panose="020B0503020202020204" pitchFamily="34" charset="0"/>
              </a:rPr>
              <a:t>Memutuskan</a:t>
            </a:r>
            <a:r>
              <a:rPr lang="en-US" b="1" dirty="0">
                <a:latin typeface="Agency FB" panose="020B0503020202020204" pitchFamily="34" charset="0"/>
              </a:rPr>
              <a:t> </a:t>
            </a:r>
            <a:r>
              <a:rPr lang="en-US" b="1" dirty="0" err="1">
                <a:latin typeface="Agency FB" panose="020B0503020202020204" pitchFamily="34" charset="0"/>
              </a:rPr>
              <a:t>usul</a:t>
            </a:r>
            <a:r>
              <a:rPr lang="en-US" b="1" dirty="0">
                <a:latin typeface="Agency FB" panose="020B0503020202020204" pitchFamily="34" charset="0"/>
              </a:rPr>
              <a:t> DPR </a:t>
            </a:r>
            <a:r>
              <a:rPr lang="en-US" b="1" dirty="0" err="1">
                <a:latin typeface="Agency FB" panose="020B0503020202020204" pitchFamily="34" charset="0"/>
              </a:rPr>
              <a:t>untuk</a:t>
            </a:r>
            <a:r>
              <a:rPr lang="en-US" b="1" dirty="0">
                <a:latin typeface="Agency FB" panose="020B0503020202020204" pitchFamily="34" charset="0"/>
              </a:rPr>
              <a:t> </a:t>
            </a:r>
            <a:r>
              <a:rPr lang="en-US" b="1" dirty="0" err="1">
                <a:latin typeface="Agency FB" panose="020B0503020202020204" pitchFamily="34" charset="0"/>
              </a:rPr>
              <a:t>memberhentikan</a:t>
            </a:r>
            <a:r>
              <a:rPr lang="en-US" b="1" dirty="0">
                <a:latin typeface="Agency FB" panose="020B0503020202020204" pitchFamily="34" charset="0"/>
              </a:rPr>
              <a:t> </a:t>
            </a:r>
            <a:r>
              <a:rPr lang="en-US" b="1" dirty="0" err="1">
                <a:latin typeface="Agency FB" panose="020B0503020202020204" pitchFamily="34" charset="0"/>
              </a:rPr>
              <a:t>Presiden</a:t>
            </a:r>
            <a:r>
              <a:rPr lang="en-US" b="1" dirty="0">
                <a:latin typeface="Agency FB" panose="020B0503020202020204" pitchFamily="34" charset="0"/>
              </a:rPr>
              <a:t> </a:t>
            </a:r>
            <a:r>
              <a:rPr lang="en-US" b="1" dirty="0" err="1">
                <a:latin typeface="Agency FB" panose="020B0503020202020204" pitchFamily="34" charset="0"/>
              </a:rPr>
              <a:t>dan</a:t>
            </a:r>
            <a:r>
              <a:rPr lang="en-US" b="1" dirty="0">
                <a:latin typeface="Agency FB" panose="020B0503020202020204" pitchFamily="34" charset="0"/>
              </a:rPr>
              <a:t>/</a:t>
            </a:r>
            <a:r>
              <a:rPr lang="en-US" b="1" dirty="0" err="1">
                <a:latin typeface="Agency FB" panose="020B0503020202020204" pitchFamily="34" charset="0"/>
              </a:rPr>
              <a:t>atau</a:t>
            </a:r>
            <a:r>
              <a:rPr lang="en-US" b="1" dirty="0">
                <a:latin typeface="Agency FB" panose="020B0503020202020204" pitchFamily="34" charset="0"/>
              </a:rPr>
              <a:t> Wakil </a:t>
            </a:r>
            <a:r>
              <a:rPr lang="en-US" b="1" dirty="0" err="1">
                <a:latin typeface="Agency FB" panose="020B0503020202020204" pitchFamily="34" charset="0"/>
              </a:rPr>
              <a:t>Presiden</a:t>
            </a:r>
            <a:r>
              <a:rPr lang="en-US" b="1" dirty="0">
                <a:latin typeface="Agency FB" panose="020B0503020202020204" pitchFamily="34" charset="0"/>
              </a:rPr>
              <a:t> </a:t>
            </a:r>
            <a:r>
              <a:rPr lang="en-US" b="1" dirty="0" err="1">
                <a:latin typeface="Agency FB" panose="020B0503020202020204" pitchFamily="34" charset="0"/>
              </a:rPr>
              <a:t>dalam</a:t>
            </a:r>
            <a:r>
              <a:rPr lang="en-US" b="1" dirty="0">
                <a:latin typeface="Agency FB" panose="020B0503020202020204" pitchFamily="34" charset="0"/>
              </a:rPr>
              <a:t> masa </a:t>
            </a:r>
            <a:r>
              <a:rPr lang="en-US" b="1" dirty="0" err="1" smtClean="0">
                <a:latin typeface="Agency FB" panose="020B0503020202020204" pitchFamily="34" charset="0"/>
              </a:rPr>
              <a:t>jabatannya</a:t>
            </a:r>
            <a:r>
              <a:rPr lang="en-US" b="1" dirty="0" smtClean="0">
                <a:latin typeface="Agency FB" panose="020B0503020202020204" pitchFamily="34" charset="0"/>
              </a:rPr>
              <a:t> : </a:t>
            </a:r>
          </a:p>
          <a:p>
            <a:pPr marL="0" indent="0">
              <a:buNone/>
            </a:pPr>
            <a:r>
              <a:rPr lang="en-US" dirty="0">
                <a:latin typeface="Agency FB" panose="020B0503020202020204" pitchFamily="34" charset="0"/>
              </a:rPr>
              <a:t>MPR </a:t>
            </a:r>
            <a:r>
              <a:rPr lang="en-US" dirty="0" err="1">
                <a:latin typeface="Agency FB" panose="020B0503020202020204" pitchFamily="34" charset="0"/>
              </a:rPr>
              <a:t>hanya</a:t>
            </a:r>
            <a:r>
              <a:rPr lang="en-US" dirty="0">
                <a:latin typeface="Agency FB" panose="020B0503020202020204" pitchFamily="34" charset="0"/>
              </a:rPr>
              <a:t> </a:t>
            </a:r>
            <a:r>
              <a:rPr lang="en-US" dirty="0" err="1">
                <a:latin typeface="Agency FB" panose="020B0503020202020204" pitchFamily="34" charset="0"/>
              </a:rPr>
              <a:t>dapat</a:t>
            </a:r>
            <a:r>
              <a:rPr lang="en-US" dirty="0">
                <a:latin typeface="Agency FB" panose="020B0503020202020204" pitchFamily="34" charset="0"/>
              </a:rPr>
              <a:t> </a:t>
            </a:r>
            <a:r>
              <a:rPr lang="en-US" dirty="0" err="1">
                <a:latin typeface="Agency FB" panose="020B0503020202020204" pitchFamily="34" charset="0"/>
              </a:rPr>
              <a:t>memberhentikan</a:t>
            </a:r>
            <a:r>
              <a:rPr lang="en-US" dirty="0">
                <a:latin typeface="Agency FB" panose="020B0503020202020204" pitchFamily="34" charset="0"/>
              </a:rPr>
              <a:t> </a:t>
            </a:r>
            <a:r>
              <a:rPr lang="en-US" dirty="0" err="1">
                <a:latin typeface="Agency FB" panose="020B0503020202020204" pitchFamily="34" charset="0"/>
              </a:rPr>
              <a:t>Presiden</a:t>
            </a:r>
            <a:r>
              <a:rPr lang="en-US" dirty="0">
                <a:latin typeface="Agency FB" panose="020B0503020202020204" pitchFamily="34" charset="0"/>
              </a:rPr>
              <a:t> </a:t>
            </a:r>
            <a:r>
              <a:rPr lang="en-US" dirty="0" err="1">
                <a:latin typeface="Agency FB" panose="020B0503020202020204" pitchFamily="34" charset="0"/>
              </a:rPr>
              <a:t>dan</a:t>
            </a:r>
            <a:r>
              <a:rPr lang="en-US" dirty="0">
                <a:latin typeface="Agency FB" panose="020B0503020202020204" pitchFamily="34" charset="0"/>
              </a:rPr>
              <a:t>/</a:t>
            </a:r>
            <a:r>
              <a:rPr lang="en-US" dirty="0" err="1">
                <a:latin typeface="Agency FB" panose="020B0503020202020204" pitchFamily="34" charset="0"/>
              </a:rPr>
              <a:t>atau</a:t>
            </a:r>
            <a:r>
              <a:rPr lang="en-US" dirty="0">
                <a:latin typeface="Agency FB" panose="020B0503020202020204" pitchFamily="34" charset="0"/>
              </a:rPr>
              <a:t> Wakil </a:t>
            </a:r>
            <a:r>
              <a:rPr lang="en-US" dirty="0" err="1">
                <a:latin typeface="Agency FB" panose="020B0503020202020204" pitchFamily="34" charset="0"/>
              </a:rPr>
              <a:t>Presiden</a:t>
            </a:r>
            <a:r>
              <a:rPr lang="en-US" dirty="0">
                <a:latin typeface="Agency FB" panose="020B0503020202020204" pitchFamily="34" charset="0"/>
              </a:rPr>
              <a:t> </a:t>
            </a:r>
            <a:r>
              <a:rPr lang="en-US" dirty="0" err="1">
                <a:latin typeface="Agency FB" panose="020B0503020202020204" pitchFamily="34" charset="0"/>
              </a:rPr>
              <a:t>dalam</a:t>
            </a:r>
            <a:r>
              <a:rPr lang="en-US" dirty="0">
                <a:latin typeface="Agency FB" panose="020B0503020202020204" pitchFamily="34" charset="0"/>
              </a:rPr>
              <a:t> masa </a:t>
            </a:r>
            <a:r>
              <a:rPr lang="en-US" dirty="0" err="1">
                <a:latin typeface="Agency FB" panose="020B0503020202020204" pitchFamily="34" charset="0"/>
              </a:rPr>
              <a:t>jabatannya</a:t>
            </a:r>
            <a:r>
              <a:rPr lang="en-US" dirty="0">
                <a:latin typeface="Agency FB" panose="020B0503020202020204" pitchFamily="34" charset="0"/>
              </a:rPr>
              <a:t> </a:t>
            </a:r>
            <a:r>
              <a:rPr lang="en-US" dirty="0" err="1">
                <a:latin typeface="Agency FB" panose="020B0503020202020204" pitchFamily="34" charset="0"/>
              </a:rPr>
              <a:t>menurut</a:t>
            </a:r>
            <a:r>
              <a:rPr lang="en-US" dirty="0">
                <a:latin typeface="Agency FB" panose="020B0503020202020204" pitchFamily="34" charset="0"/>
              </a:rPr>
              <a:t> </a:t>
            </a:r>
            <a:r>
              <a:rPr lang="en-US" dirty="0" err="1">
                <a:latin typeface="Agency FB" panose="020B0503020202020204" pitchFamily="34" charset="0"/>
              </a:rPr>
              <a:t>Undang-Undang</a:t>
            </a:r>
            <a:r>
              <a:rPr lang="en-US" dirty="0">
                <a:latin typeface="Agency FB" panose="020B0503020202020204" pitchFamily="34" charset="0"/>
              </a:rPr>
              <a:t> </a:t>
            </a:r>
            <a:r>
              <a:rPr lang="en-US" dirty="0" err="1">
                <a:latin typeface="Agency FB" panose="020B0503020202020204" pitchFamily="34" charset="0"/>
              </a:rPr>
              <a:t>Dasar</a:t>
            </a:r>
            <a:r>
              <a:rPr lang="en-US" dirty="0">
                <a:latin typeface="Agency FB" panose="020B0503020202020204" pitchFamily="34" charset="0"/>
              </a:rPr>
              <a:t> Negara </a:t>
            </a:r>
            <a:r>
              <a:rPr lang="en-US" dirty="0" err="1">
                <a:latin typeface="Agency FB" panose="020B0503020202020204" pitchFamily="34" charset="0"/>
              </a:rPr>
              <a:t>Republik</a:t>
            </a:r>
            <a:r>
              <a:rPr lang="en-US" dirty="0">
                <a:latin typeface="Agency FB" panose="020B0503020202020204" pitchFamily="34" charset="0"/>
              </a:rPr>
              <a:t> Indonesia </a:t>
            </a:r>
            <a:r>
              <a:rPr lang="en-US" dirty="0" err="1">
                <a:latin typeface="Agency FB" panose="020B0503020202020204" pitchFamily="34" charset="0"/>
              </a:rPr>
              <a:t>Tahun</a:t>
            </a:r>
            <a:r>
              <a:rPr lang="en-US" dirty="0">
                <a:latin typeface="Agency FB" panose="020B0503020202020204" pitchFamily="34" charset="0"/>
              </a:rPr>
              <a:t> 1945. </a:t>
            </a:r>
            <a:r>
              <a:rPr lang="en-US" dirty="0" err="1">
                <a:latin typeface="Agency FB" panose="020B0503020202020204" pitchFamily="34" charset="0"/>
              </a:rPr>
              <a:t>Pemberhentian</a:t>
            </a:r>
            <a:r>
              <a:rPr lang="en-US" dirty="0">
                <a:latin typeface="Agency FB" panose="020B0503020202020204" pitchFamily="34" charset="0"/>
              </a:rPr>
              <a:t> </a:t>
            </a:r>
            <a:r>
              <a:rPr lang="en-US" dirty="0" err="1">
                <a:latin typeface="Agency FB" panose="020B0503020202020204" pitchFamily="34" charset="0"/>
              </a:rPr>
              <a:t>Presiden</a:t>
            </a:r>
            <a:r>
              <a:rPr lang="en-US" dirty="0">
                <a:latin typeface="Agency FB" panose="020B0503020202020204" pitchFamily="34" charset="0"/>
              </a:rPr>
              <a:t> </a:t>
            </a:r>
            <a:r>
              <a:rPr lang="en-US" dirty="0" err="1">
                <a:latin typeface="Agency FB" panose="020B0503020202020204" pitchFamily="34" charset="0"/>
              </a:rPr>
              <a:t>dan</a:t>
            </a:r>
            <a:r>
              <a:rPr lang="en-US" dirty="0">
                <a:latin typeface="Agency FB" panose="020B0503020202020204" pitchFamily="34" charset="0"/>
              </a:rPr>
              <a:t>/</a:t>
            </a:r>
            <a:r>
              <a:rPr lang="en-US" dirty="0" err="1">
                <a:latin typeface="Agency FB" panose="020B0503020202020204" pitchFamily="34" charset="0"/>
              </a:rPr>
              <a:t>atau</a:t>
            </a:r>
            <a:r>
              <a:rPr lang="en-US" dirty="0">
                <a:latin typeface="Agency FB" panose="020B0503020202020204" pitchFamily="34" charset="0"/>
              </a:rPr>
              <a:t> Wakil </a:t>
            </a:r>
            <a:r>
              <a:rPr lang="en-US" dirty="0" err="1">
                <a:latin typeface="Agency FB" panose="020B0503020202020204" pitchFamily="34" charset="0"/>
              </a:rPr>
              <a:t>Presiden</a:t>
            </a:r>
            <a:r>
              <a:rPr lang="en-US" dirty="0">
                <a:latin typeface="Agency FB" panose="020B0503020202020204" pitchFamily="34" charset="0"/>
              </a:rPr>
              <a:t> </a:t>
            </a:r>
            <a:r>
              <a:rPr lang="en-US" dirty="0" err="1">
                <a:latin typeface="Agency FB" panose="020B0503020202020204" pitchFamily="34" charset="0"/>
              </a:rPr>
              <a:t>diusulkan</a:t>
            </a:r>
            <a:r>
              <a:rPr lang="en-US" dirty="0">
                <a:latin typeface="Agency FB" panose="020B0503020202020204" pitchFamily="34" charset="0"/>
              </a:rPr>
              <a:t> </a:t>
            </a:r>
            <a:r>
              <a:rPr lang="en-US" dirty="0" err="1">
                <a:latin typeface="Agency FB" panose="020B0503020202020204" pitchFamily="34" charset="0"/>
              </a:rPr>
              <a:t>oleh</a:t>
            </a:r>
            <a:r>
              <a:rPr lang="en-US" dirty="0">
                <a:latin typeface="Agency FB" panose="020B0503020202020204" pitchFamily="34" charset="0"/>
              </a:rPr>
              <a:t> </a:t>
            </a:r>
            <a:r>
              <a:rPr lang="en-US" dirty="0" smtClean="0">
                <a:latin typeface="Agency FB" panose="020B0503020202020204" pitchFamily="34" charset="0"/>
              </a:rPr>
              <a:t>DPR</a:t>
            </a:r>
          </a:p>
          <a:p>
            <a:pPr marL="0" indent="0">
              <a:buNone/>
            </a:pPr>
            <a:r>
              <a:rPr lang="en-US" dirty="0">
                <a:latin typeface="Agency FB" panose="020B0503020202020204" pitchFamily="34" charset="0"/>
              </a:rPr>
              <a:t>MPR </a:t>
            </a:r>
            <a:r>
              <a:rPr lang="en-US" dirty="0" err="1">
                <a:latin typeface="Agency FB" panose="020B0503020202020204" pitchFamily="34" charset="0"/>
              </a:rPr>
              <a:t>wajib</a:t>
            </a:r>
            <a:r>
              <a:rPr lang="en-US" dirty="0">
                <a:latin typeface="Agency FB" panose="020B0503020202020204" pitchFamily="34" charset="0"/>
              </a:rPr>
              <a:t> </a:t>
            </a:r>
            <a:r>
              <a:rPr lang="en-US" dirty="0" err="1">
                <a:latin typeface="Agency FB" panose="020B0503020202020204" pitchFamily="34" charset="0"/>
              </a:rPr>
              <a:t>menyelenggarakan</a:t>
            </a:r>
            <a:r>
              <a:rPr lang="en-US" dirty="0">
                <a:latin typeface="Agency FB" panose="020B0503020202020204" pitchFamily="34" charset="0"/>
              </a:rPr>
              <a:t> </a:t>
            </a:r>
            <a:r>
              <a:rPr lang="en-US" dirty="0" err="1">
                <a:latin typeface="Agency FB" panose="020B0503020202020204" pitchFamily="34" charset="0"/>
              </a:rPr>
              <a:t>sidang</a:t>
            </a:r>
            <a:r>
              <a:rPr lang="en-US" dirty="0">
                <a:latin typeface="Agency FB" panose="020B0503020202020204" pitchFamily="34" charset="0"/>
              </a:rPr>
              <a:t> </a:t>
            </a:r>
            <a:r>
              <a:rPr lang="en-US" dirty="0" err="1">
                <a:latin typeface="Agency FB" panose="020B0503020202020204" pitchFamily="34" charset="0"/>
              </a:rPr>
              <a:t>paripurna</a:t>
            </a:r>
            <a:r>
              <a:rPr lang="en-US" dirty="0">
                <a:latin typeface="Agency FB" panose="020B0503020202020204" pitchFamily="34" charset="0"/>
              </a:rPr>
              <a:t> MPR </a:t>
            </a:r>
            <a:r>
              <a:rPr lang="en-US" dirty="0" err="1">
                <a:latin typeface="Agency FB" panose="020B0503020202020204" pitchFamily="34" charset="0"/>
              </a:rPr>
              <a:t>untuk</a:t>
            </a:r>
            <a:r>
              <a:rPr lang="en-US" dirty="0">
                <a:latin typeface="Agency FB" panose="020B0503020202020204" pitchFamily="34" charset="0"/>
              </a:rPr>
              <a:t> </a:t>
            </a:r>
            <a:r>
              <a:rPr lang="en-US" dirty="0" err="1">
                <a:latin typeface="Agency FB" panose="020B0503020202020204" pitchFamily="34" charset="0"/>
              </a:rPr>
              <a:t>memutuskan</a:t>
            </a:r>
            <a:r>
              <a:rPr lang="en-US" dirty="0">
                <a:latin typeface="Agency FB" panose="020B0503020202020204" pitchFamily="34" charset="0"/>
              </a:rPr>
              <a:t> </a:t>
            </a:r>
            <a:r>
              <a:rPr lang="en-US" dirty="0" err="1">
                <a:latin typeface="Agency FB" panose="020B0503020202020204" pitchFamily="34" charset="0"/>
              </a:rPr>
              <a:t>usul</a:t>
            </a:r>
            <a:r>
              <a:rPr lang="en-US" dirty="0">
                <a:latin typeface="Agency FB" panose="020B0503020202020204" pitchFamily="34" charset="0"/>
              </a:rPr>
              <a:t> DPR </a:t>
            </a:r>
            <a:r>
              <a:rPr lang="en-US" dirty="0" err="1">
                <a:latin typeface="Agency FB" panose="020B0503020202020204" pitchFamily="34" charset="0"/>
              </a:rPr>
              <a:t>mengenai</a:t>
            </a:r>
            <a:r>
              <a:rPr lang="en-US" dirty="0">
                <a:latin typeface="Agency FB" panose="020B0503020202020204" pitchFamily="34" charset="0"/>
              </a:rPr>
              <a:t> </a:t>
            </a:r>
            <a:r>
              <a:rPr lang="en-US" dirty="0" err="1">
                <a:latin typeface="Agency FB" panose="020B0503020202020204" pitchFamily="34" charset="0"/>
              </a:rPr>
              <a:t>pemberhentian</a:t>
            </a:r>
            <a:r>
              <a:rPr lang="en-US" dirty="0">
                <a:latin typeface="Agency FB" panose="020B0503020202020204" pitchFamily="34" charset="0"/>
              </a:rPr>
              <a:t> </a:t>
            </a:r>
            <a:r>
              <a:rPr lang="en-US" dirty="0" err="1">
                <a:latin typeface="Agency FB" panose="020B0503020202020204" pitchFamily="34" charset="0"/>
              </a:rPr>
              <a:t>Presiden</a:t>
            </a:r>
            <a:r>
              <a:rPr lang="en-US" dirty="0">
                <a:latin typeface="Agency FB" panose="020B0503020202020204" pitchFamily="34" charset="0"/>
              </a:rPr>
              <a:t> </a:t>
            </a:r>
            <a:r>
              <a:rPr lang="en-US" dirty="0" err="1">
                <a:latin typeface="Agency FB" panose="020B0503020202020204" pitchFamily="34" charset="0"/>
              </a:rPr>
              <a:t>dan</a:t>
            </a:r>
            <a:r>
              <a:rPr lang="en-US" dirty="0">
                <a:latin typeface="Agency FB" panose="020B0503020202020204" pitchFamily="34" charset="0"/>
              </a:rPr>
              <a:t>/</a:t>
            </a:r>
            <a:r>
              <a:rPr lang="en-US" dirty="0" err="1">
                <a:latin typeface="Agency FB" panose="020B0503020202020204" pitchFamily="34" charset="0"/>
              </a:rPr>
              <a:t>atau</a:t>
            </a:r>
            <a:r>
              <a:rPr lang="en-US" dirty="0">
                <a:latin typeface="Agency FB" panose="020B0503020202020204" pitchFamily="34" charset="0"/>
              </a:rPr>
              <a:t> Wakil </a:t>
            </a:r>
            <a:r>
              <a:rPr lang="en-US" dirty="0" err="1">
                <a:latin typeface="Agency FB" panose="020B0503020202020204" pitchFamily="34" charset="0"/>
              </a:rPr>
              <a:t>Presiden</a:t>
            </a:r>
            <a:r>
              <a:rPr lang="en-US" dirty="0">
                <a:latin typeface="Agency FB" panose="020B0503020202020204" pitchFamily="34" charset="0"/>
              </a:rPr>
              <a:t> </a:t>
            </a:r>
            <a:r>
              <a:rPr lang="en-US" dirty="0" err="1">
                <a:latin typeface="Agency FB" panose="020B0503020202020204" pitchFamily="34" charset="0"/>
              </a:rPr>
              <a:t>pada</a:t>
            </a:r>
            <a:r>
              <a:rPr lang="en-US" dirty="0">
                <a:latin typeface="Agency FB" panose="020B0503020202020204" pitchFamily="34" charset="0"/>
              </a:rPr>
              <a:t> masa </a:t>
            </a:r>
            <a:r>
              <a:rPr lang="en-US" dirty="0" err="1">
                <a:latin typeface="Agency FB" panose="020B0503020202020204" pitchFamily="34" charset="0"/>
              </a:rPr>
              <a:t>jabatannya</a:t>
            </a:r>
            <a:r>
              <a:rPr lang="en-US" dirty="0">
                <a:latin typeface="Agency FB" panose="020B0503020202020204" pitchFamily="34" charset="0"/>
              </a:rPr>
              <a:t> paling </a:t>
            </a:r>
            <a:r>
              <a:rPr lang="en-US" dirty="0" err="1">
                <a:latin typeface="Agency FB" panose="020B0503020202020204" pitchFamily="34" charset="0"/>
              </a:rPr>
              <a:t>lambat</a:t>
            </a:r>
            <a:r>
              <a:rPr lang="en-US" dirty="0">
                <a:latin typeface="Agency FB" panose="020B0503020202020204" pitchFamily="34" charset="0"/>
              </a:rPr>
              <a:t> 30 (</a:t>
            </a:r>
            <a:r>
              <a:rPr lang="en-US" dirty="0" err="1">
                <a:latin typeface="Agency FB" panose="020B0503020202020204" pitchFamily="34" charset="0"/>
              </a:rPr>
              <a:t>tiga</a:t>
            </a:r>
            <a:r>
              <a:rPr lang="en-US" dirty="0">
                <a:latin typeface="Agency FB" panose="020B0503020202020204" pitchFamily="34" charset="0"/>
              </a:rPr>
              <a:t> </a:t>
            </a:r>
            <a:r>
              <a:rPr lang="en-US" dirty="0" err="1">
                <a:latin typeface="Agency FB" panose="020B0503020202020204" pitchFamily="34" charset="0"/>
              </a:rPr>
              <a:t>puluh</a:t>
            </a:r>
            <a:r>
              <a:rPr lang="en-US" dirty="0">
                <a:latin typeface="Agency FB" panose="020B0503020202020204" pitchFamily="34" charset="0"/>
              </a:rPr>
              <a:t>) </a:t>
            </a:r>
            <a:r>
              <a:rPr lang="en-US" dirty="0" err="1">
                <a:latin typeface="Agency FB" panose="020B0503020202020204" pitchFamily="34" charset="0"/>
              </a:rPr>
              <a:t>hari</a:t>
            </a:r>
            <a:r>
              <a:rPr lang="en-US" dirty="0">
                <a:latin typeface="Agency FB" panose="020B0503020202020204" pitchFamily="34" charset="0"/>
              </a:rPr>
              <a:t> </a:t>
            </a:r>
            <a:r>
              <a:rPr lang="en-US" dirty="0" err="1">
                <a:latin typeface="Agency FB" panose="020B0503020202020204" pitchFamily="34" charset="0"/>
              </a:rPr>
              <a:t>sejak</a:t>
            </a:r>
            <a:r>
              <a:rPr lang="en-US" dirty="0">
                <a:latin typeface="Agency FB" panose="020B0503020202020204" pitchFamily="34" charset="0"/>
              </a:rPr>
              <a:t> MPR </a:t>
            </a:r>
            <a:r>
              <a:rPr lang="en-US" dirty="0" err="1">
                <a:latin typeface="Agency FB" panose="020B0503020202020204" pitchFamily="34" charset="0"/>
              </a:rPr>
              <a:t>menerima</a:t>
            </a:r>
            <a:r>
              <a:rPr lang="en-US" dirty="0">
                <a:latin typeface="Agency FB" panose="020B0503020202020204" pitchFamily="34" charset="0"/>
              </a:rPr>
              <a:t> </a:t>
            </a:r>
            <a:r>
              <a:rPr lang="en-US" dirty="0" err="1">
                <a:latin typeface="Agency FB" panose="020B0503020202020204" pitchFamily="34" charset="0"/>
              </a:rPr>
              <a:t>usul</a:t>
            </a:r>
            <a:r>
              <a:rPr lang="en-US" dirty="0">
                <a:latin typeface="Agency FB" panose="020B0503020202020204" pitchFamily="34" charset="0"/>
              </a:rPr>
              <a:t>. </a:t>
            </a:r>
            <a:endParaRPr lang="en-US" dirty="0" smtClean="0">
              <a:latin typeface="Agency FB" panose="020B0503020202020204" pitchFamily="34" charset="0"/>
            </a:endParaRPr>
          </a:p>
          <a:p>
            <a:pPr marL="0" indent="0">
              <a:buNone/>
            </a:pPr>
            <a:r>
              <a:rPr lang="en-US" dirty="0" err="1" smtClean="0">
                <a:latin typeface="Agency FB" panose="020B0503020202020204" pitchFamily="34" charset="0"/>
              </a:rPr>
              <a:t>Usul</a:t>
            </a:r>
            <a:r>
              <a:rPr lang="en-US" dirty="0" smtClean="0">
                <a:latin typeface="Agency FB" panose="020B0503020202020204" pitchFamily="34" charset="0"/>
              </a:rPr>
              <a:t> </a:t>
            </a:r>
            <a:r>
              <a:rPr lang="en-US" dirty="0">
                <a:latin typeface="Agency FB" panose="020B0503020202020204" pitchFamily="34" charset="0"/>
              </a:rPr>
              <a:t>DPR </a:t>
            </a:r>
            <a:r>
              <a:rPr lang="en-US" dirty="0" err="1">
                <a:latin typeface="Agency FB" panose="020B0503020202020204" pitchFamily="34" charset="0"/>
              </a:rPr>
              <a:t>harus</a:t>
            </a:r>
            <a:r>
              <a:rPr lang="en-US" dirty="0">
                <a:latin typeface="Agency FB" panose="020B0503020202020204" pitchFamily="34" charset="0"/>
              </a:rPr>
              <a:t> </a:t>
            </a:r>
            <a:r>
              <a:rPr lang="en-US" dirty="0" err="1">
                <a:latin typeface="Agency FB" panose="020B0503020202020204" pitchFamily="34" charset="0"/>
              </a:rPr>
              <a:t>dilengkapi</a:t>
            </a:r>
            <a:r>
              <a:rPr lang="en-US" dirty="0">
                <a:latin typeface="Agency FB" panose="020B0503020202020204" pitchFamily="34" charset="0"/>
              </a:rPr>
              <a:t> </a:t>
            </a:r>
            <a:r>
              <a:rPr lang="en-US" dirty="0" err="1">
                <a:latin typeface="Agency FB" panose="020B0503020202020204" pitchFamily="34" charset="0"/>
              </a:rPr>
              <a:t>dengan</a:t>
            </a:r>
            <a:r>
              <a:rPr lang="en-US" dirty="0">
                <a:latin typeface="Agency FB" panose="020B0503020202020204" pitchFamily="34" charset="0"/>
              </a:rPr>
              <a:t> </a:t>
            </a:r>
            <a:r>
              <a:rPr lang="en-US" dirty="0" err="1">
                <a:latin typeface="Agency FB" panose="020B0503020202020204" pitchFamily="34" charset="0"/>
              </a:rPr>
              <a:t>putusan</a:t>
            </a:r>
            <a:r>
              <a:rPr lang="en-US" dirty="0">
                <a:latin typeface="Agency FB" panose="020B0503020202020204" pitchFamily="34" charset="0"/>
              </a:rPr>
              <a:t> </a:t>
            </a:r>
            <a:r>
              <a:rPr lang="en-US" dirty="0" err="1">
                <a:latin typeface="Agency FB" panose="020B0503020202020204" pitchFamily="34" charset="0"/>
              </a:rPr>
              <a:t>Mahkamah</a:t>
            </a:r>
            <a:r>
              <a:rPr lang="en-US" dirty="0">
                <a:latin typeface="Agency FB" panose="020B0503020202020204" pitchFamily="34" charset="0"/>
              </a:rPr>
              <a:t> </a:t>
            </a:r>
            <a:r>
              <a:rPr lang="en-US" dirty="0" err="1">
                <a:latin typeface="Agency FB" panose="020B0503020202020204" pitchFamily="34" charset="0"/>
              </a:rPr>
              <a:t>Konstitusi</a:t>
            </a:r>
            <a:r>
              <a:rPr lang="en-US" dirty="0">
                <a:latin typeface="Agency FB" panose="020B0503020202020204" pitchFamily="34" charset="0"/>
              </a:rPr>
              <a:t> </a:t>
            </a:r>
            <a:r>
              <a:rPr lang="en-US" dirty="0" err="1">
                <a:latin typeface="Agency FB" panose="020B0503020202020204" pitchFamily="34" charset="0"/>
              </a:rPr>
              <a:t>bahwa</a:t>
            </a:r>
            <a:r>
              <a:rPr lang="en-US" dirty="0">
                <a:latin typeface="Agency FB" panose="020B0503020202020204" pitchFamily="34" charset="0"/>
              </a:rPr>
              <a:t> </a:t>
            </a:r>
            <a:r>
              <a:rPr lang="en-US" dirty="0" err="1">
                <a:latin typeface="Agency FB" panose="020B0503020202020204" pitchFamily="34" charset="0"/>
              </a:rPr>
              <a:t>Presiden</a:t>
            </a:r>
            <a:r>
              <a:rPr lang="en-US" dirty="0">
                <a:latin typeface="Agency FB" panose="020B0503020202020204" pitchFamily="34" charset="0"/>
              </a:rPr>
              <a:t> </a:t>
            </a:r>
            <a:r>
              <a:rPr lang="en-US" dirty="0" err="1">
                <a:latin typeface="Agency FB" panose="020B0503020202020204" pitchFamily="34" charset="0"/>
              </a:rPr>
              <a:t>dan</a:t>
            </a:r>
            <a:r>
              <a:rPr lang="en-US" dirty="0">
                <a:latin typeface="Agency FB" panose="020B0503020202020204" pitchFamily="34" charset="0"/>
              </a:rPr>
              <a:t>/</a:t>
            </a:r>
            <a:r>
              <a:rPr lang="en-US" dirty="0" err="1">
                <a:latin typeface="Agency FB" panose="020B0503020202020204" pitchFamily="34" charset="0"/>
              </a:rPr>
              <a:t>atau</a:t>
            </a:r>
            <a:r>
              <a:rPr lang="en-US" dirty="0">
                <a:latin typeface="Agency FB" panose="020B0503020202020204" pitchFamily="34" charset="0"/>
              </a:rPr>
              <a:t> Wakil </a:t>
            </a:r>
            <a:r>
              <a:rPr lang="en-US" dirty="0" err="1">
                <a:latin typeface="Agency FB" panose="020B0503020202020204" pitchFamily="34" charset="0"/>
              </a:rPr>
              <a:t>Presiden</a:t>
            </a:r>
            <a:r>
              <a:rPr lang="en-US" dirty="0">
                <a:latin typeface="Agency FB" panose="020B0503020202020204" pitchFamily="34" charset="0"/>
              </a:rPr>
              <a:t> </a:t>
            </a:r>
            <a:r>
              <a:rPr lang="en-US" dirty="0" err="1">
                <a:latin typeface="Agency FB" panose="020B0503020202020204" pitchFamily="34" charset="0"/>
              </a:rPr>
              <a:t>terbukti</a:t>
            </a:r>
            <a:r>
              <a:rPr lang="en-US" dirty="0">
                <a:latin typeface="Agency FB" panose="020B0503020202020204" pitchFamily="34" charset="0"/>
              </a:rPr>
              <a:t> </a:t>
            </a:r>
            <a:r>
              <a:rPr lang="en-US" dirty="0" err="1">
                <a:latin typeface="Agency FB" panose="020B0503020202020204" pitchFamily="34" charset="0"/>
              </a:rPr>
              <a:t>melakukan</a:t>
            </a:r>
            <a:r>
              <a:rPr lang="en-US" dirty="0">
                <a:latin typeface="Agency FB" panose="020B0503020202020204" pitchFamily="34" charset="0"/>
              </a:rPr>
              <a:t> </a:t>
            </a:r>
            <a:r>
              <a:rPr lang="en-US" dirty="0" err="1">
                <a:latin typeface="Agency FB" panose="020B0503020202020204" pitchFamily="34" charset="0"/>
              </a:rPr>
              <a:t>pelanggaran</a:t>
            </a:r>
            <a:r>
              <a:rPr lang="en-US" dirty="0">
                <a:latin typeface="Agency FB" panose="020B0503020202020204" pitchFamily="34" charset="0"/>
              </a:rPr>
              <a:t> </a:t>
            </a:r>
            <a:r>
              <a:rPr lang="en-US" dirty="0" err="1">
                <a:latin typeface="Agency FB" panose="020B0503020202020204" pitchFamily="34" charset="0"/>
              </a:rPr>
              <a:t>hukum</a:t>
            </a:r>
            <a:r>
              <a:rPr lang="en-US" dirty="0">
                <a:latin typeface="Agency FB" panose="020B0503020202020204" pitchFamily="34" charset="0"/>
              </a:rPr>
              <a:t> </a:t>
            </a:r>
            <a:r>
              <a:rPr lang="en-US" dirty="0" err="1">
                <a:latin typeface="Agency FB" panose="020B0503020202020204" pitchFamily="34" charset="0"/>
              </a:rPr>
              <a:t>baik</a:t>
            </a:r>
            <a:r>
              <a:rPr lang="en-US" dirty="0">
                <a:latin typeface="Agency FB" panose="020B0503020202020204" pitchFamily="34" charset="0"/>
              </a:rPr>
              <a:t> </a:t>
            </a:r>
            <a:r>
              <a:rPr lang="en-US" dirty="0" err="1">
                <a:latin typeface="Agency FB" panose="020B0503020202020204" pitchFamily="34" charset="0"/>
              </a:rPr>
              <a:t>berupa</a:t>
            </a:r>
            <a:r>
              <a:rPr lang="en-US" dirty="0">
                <a:latin typeface="Agency FB" panose="020B0503020202020204" pitchFamily="34" charset="0"/>
              </a:rPr>
              <a:t> </a:t>
            </a:r>
            <a:r>
              <a:rPr lang="en-US" dirty="0" err="1">
                <a:latin typeface="Agency FB" panose="020B0503020202020204" pitchFamily="34" charset="0"/>
              </a:rPr>
              <a:t>pengkhianatan</a:t>
            </a:r>
            <a:r>
              <a:rPr lang="en-US" dirty="0">
                <a:latin typeface="Agency FB" panose="020B0503020202020204" pitchFamily="34" charset="0"/>
              </a:rPr>
              <a:t> </a:t>
            </a:r>
            <a:r>
              <a:rPr lang="en-US" dirty="0" err="1">
                <a:latin typeface="Agency FB" panose="020B0503020202020204" pitchFamily="34" charset="0"/>
              </a:rPr>
              <a:t>terhadap</a:t>
            </a:r>
            <a:r>
              <a:rPr lang="en-US" dirty="0">
                <a:latin typeface="Agency FB" panose="020B0503020202020204" pitchFamily="34" charset="0"/>
              </a:rPr>
              <a:t> </a:t>
            </a:r>
            <a:r>
              <a:rPr lang="en-US" dirty="0" err="1">
                <a:latin typeface="Agency FB" panose="020B0503020202020204" pitchFamily="34" charset="0"/>
              </a:rPr>
              <a:t>negara</a:t>
            </a:r>
            <a:r>
              <a:rPr lang="en-US" dirty="0">
                <a:latin typeface="Agency FB" panose="020B0503020202020204" pitchFamily="34" charset="0"/>
              </a:rPr>
              <a:t>, </a:t>
            </a:r>
            <a:r>
              <a:rPr lang="en-US" dirty="0" err="1">
                <a:latin typeface="Agency FB" panose="020B0503020202020204" pitchFamily="34" charset="0"/>
              </a:rPr>
              <a:t>korupsi</a:t>
            </a:r>
            <a:r>
              <a:rPr lang="en-US" dirty="0">
                <a:latin typeface="Agency FB" panose="020B0503020202020204" pitchFamily="34" charset="0"/>
              </a:rPr>
              <a:t>, </a:t>
            </a:r>
            <a:r>
              <a:rPr lang="en-US" dirty="0" err="1">
                <a:latin typeface="Agency FB" panose="020B0503020202020204" pitchFamily="34" charset="0"/>
              </a:rPr>
              <a:t>penyuapan</a:t>
            </a:r>
            <a:r>
              <a:rPr lang="en-US" dirty="0">
                <a:latin typeface="Agency FB" panose="020B0503020202020204" pitchFamily="34" charset="0"/>
              </a:rPr>
              <a:t>, </a:t>
            </a:r>
            <a:r>
              <a:rPr lang="en-US" dirty="0" err="1">
                <a:latin typeface="Agency FB" panose="020B0503020202020204" pitchFamily="34" charset="0"/>
              </a:rPr>
              <a:t>tindak</a:t>
            </a:r>
            <a:r>
              <a:rPr lang="en-US" dirty="0">
                <a:latin typeface="Agency FB" panose="020B0503020202020204" pitchFamily="34" charset="0"/>
              </a:rPr>
              <a:t> </a:t>
            </a:r>
            <a:r>
              <a:rPr lang="en-US" dirty="0" err="1">
                <a:latin typeface="Agency FB" panose="020B0503020202020204" pitchFamily="34" charset="0"/>
              </a:rPr>
              <a:t>pidana</a:t>
            </a:r>
            <a:r>
              <a:rPr lang="en-US" dirty="0">
                <a:latin typeface="Agency FB" panose="020B0503020202020204" pitchFamily="34" charset="0"/>
              </a:rPr>
              <a:t> </a:t>
            </a:r>
            <a:r>
              <a:rPr lang="en-US" dirty="0" err="1">
                <a:latin typeface="Agency FB" panose="020B0503020202020204" pitchFamily="34" charset="0"/>
              </a:rPr>
              <a:t>berat</a:t>
            </a:r>
            <a:r>
              <a:rPr lang="en-US" dirty="0">
                <a:latin typeface="Agency FB" panose="020B0503020202020204" pitchFamily="34" charset="0"/>
              </a:rPr>
              <a:t> </a:t>
            </a:r>
            <a:r>
              <a:rPr lang="en-US" dirty="0" err="1">
                <a:latin typeface="Agency FB" panose="020B0503020202020204" pitchFamily="34" charset="0"/>
              </a:rPr>
              <a:t>lainnya</a:t>
            </a:r>
            <a:r>
              <a:rPr lang="en-US" dirty="0">
                <a:latin typeface="Agency FB" panose="020B0503020202020204" pitchFamily="34" charset="0"/>
              </a:rPr>
              <a:t>, </a:t>
            </a:r>
            <a:r>
              <a:rPr lang="en-US" dirty="0" err="1">
                <a:latin typeface="Agency FB" panose="020B0503020202020204" pitchFamily="34" charset="0"/>
              </a:rPr>
              <a:t>maupun</a:t>
            </a:r>
            <a:r>
              <a:rPr lang="en-US" dirty="0">
                <a:latin typeface="Agency FB" panose="020B0503020202020204" pitchFamily="34" charset="0"/>
              </a:rPr>
              <a:t> </a:t>
            </a:r>
            <a:r>
              <a:rPr lang="en-US" dirty="0" err="1">
                <a:latin typeface="Agency FB" panose="020B0503020202020204" pitchFamily="34" charset="0"/>
              </a:rPr>
              <a:t>perbuatan</a:t>
            </a:r>
            <a:r>
              <a:rPr lang="en-US" dirty="0">
                <a:latin typeface="Agency FB" panose="020B0503020202020204" pitchFamily="34" charset="0"/>
              </a:rPr>
              <a:t> </a:t>
            </a:r>
            <a:r>
              <a:rPr lang="en-US" dirty="0" err="1">
                <a:latin typeface="Agency FB" panose="020B0503020202020204" pitchFamily="34" charset="0"/>
              </a:rPr>
              <a:t>tercela</a:t>
            </a:r>
            <a:r>
              <a:rPr lang="en-US" dirty="0">
                <a:latin typeface="Agency FB" panose="020B0503020202020204" pitchFamily="34" charset="0"/>
              </a:rPr>
              <a:t> </a:t>
            </a:r>
            <a:r>
              <a:rPr lang="en-US" dirty="0" err="1">
                <a:latin typeface="Agency FB" panose="020B0503020202020204" pitchFamily="34" charset="0"/>
              </a:rPr>
              <a:t>dan</a:t>
            </a:r>
            <a:r>
              <a:rPr lang="en-US" dirty="0">
                <a:latin typeface="Agency FB" panose="020B0503020202020204" pitchFamily="34" charset="0"/>
              </a:rPr>
              <a:t>/</a:t>
            </a:r>
            <a:r>
              <a:rPr lang="en-US" dirty="0" err="1">
                <a:latin typeface="Agency FB" panose="020B0503020202020204" pitchFamily="34" charset="0"/>
              </a:rPr>
              <a:t>atau</a:t>
            </a:r>
            <a:r>
              <a:rPr lang="en-US" dirty="0">
                <a:latin typeface="Agency FB" panose="020B0503020202020204" pitchFamily="34" charset="0"/>
              </a:rPr>
              <a:t> </a:t>
            </a:r>
            <a:r>
              <a:rPr lang="en-US" dirty="0" err="1">
                <a:latin typeface="Agency FB" panose="020B0503020202020204" pitchFamily="34" charset="0"/>
              </a:rPr>
              <a:t>terbukti</a:t>
            </a:r>
            <a:r>
              <a:rPr lang="en-US" dirty="0">
                <a:latin typeface="Agency FB" panose="020B0503020202020204" pitchFamily="34" charset="0"/>
              </a:rPr>
              <a:t> </a:t>
            </a:r>
            <a:r>
              <a:rPr lang="en-US" dirty="0" err="1">
                <a:latin typeface="Agency FB" panose="020B0503020202020204" pitchFamily="34" charset="0"/>
              </a:rPr>
              <a:t>bahwa</a:t>
            </a:r>
            <a:r>
              <a:rPr lang="en-US" dirty="0">
                <a:latin typeface="Agency FB" panose="020B0503020202020204" pitchFamily="34" charset="0"/>
              </a:rPr>
              <a:t> </a:t>
            </a:r>
            <a:r>
              <a:rPr lang="en-US" dirty="0" err="1">
                <a:latin typeface="Agency FB" panose="020B0503020202020204" pitchFamily="34" charset="0"/>
              </a:rPr>
              <a:t>Presiden</a:t>
            </a:r>
            <a:r>
              <a:rPr lang="en-US" dirty="0">
                <a:latin typeface="Agency FB" panose="020B0503020202020204" pitchFamily="34" charset="0"/>
              </a:rPr>
              <a:t> </a:t>
            </a:r>
            <a:r>
              <a:rPr lang="en-US" dirty="0" err="1">
                <a:latin typeface="Agency FB" panose="020B0503020202020204" pitchFamily="34" charset="0"/>
              </a:rPr>
              <a:t>dan</a:t>
            </a:r>
            <a:r>
              <a:rPr lang="en-US" dirty="0">
                <a:latin typeface="Agency FB" panose="020B0503020202020204" pitchFamily="34" charset="0"/>
              </a:rPr>
              <a:t>/</a:t>
            </a:r>
            <a:r>
              <a:rPr lang="en-US" dirty="0" err="1">
                <a:latin typeface="Agency FB" panose="020B0503020202020204" pitchFamily="34" charset="0"/>
              </a:rPr>
              <a:t>atau</a:t>
            </a:r>
            <a:r>
              <a:rPr lang="en-US" dirty="0">
                <a:latin typeface="Agency FB" panose="020B0503020202020204" pitchFamily="34" charset="0"/>
              </a:rPr>
              <a:t> Wakil </a:t>
            </a:r>
            <a:r>
              <a:rPr lang="en-US" dirty="0" err="1">
                <a:latin typeface="Agency FB" panose="020B0503020202020204" pitchFamily="34" charset="0"/>
              </a:rPr>
              <a:t>Presiden</a:t>
            </a:r>
            <a:r>
              <a:rPr lang="en-US" dirty="0">
                <a:latin typeface="Agency FB" panose="020B0503020202020204" pitchFamily="34" charset="0"/>
              </a:rPr>
              <a:t> </a:t>
            </a:r>
            <a:r>
              <a:rPr lang="en-US" dirty="0" err="1">
                <a:latin typeface="Agency FB" panose="020B0503020202020204" pitchFamily="34" charset="0"/>
              </a:rPr>
              <a:t>tidak</a:t>
            </a:r>
            <a:r>
              <a:rPr lang="en-US" dirty="0">
                <a:latin typeface="Agency FB" panose="020B0503020202020204" pitchFamily="34" charset="0"/>
              </a:rPr>
              <a:t> </a:t>
            </a:r>
            <a:r>
              <a:rPr lang="en-US" dirty="0" err="1">
                <a:latin typeface="Agency FB" panose="020B0503020202020204" pitchFamily="34" charset="0"/>
              </a:rPr>
              <a:t>lagi</a:t>
            </a:r>
            <a:r>
              <a:rPr lang="en-US" dirty="0">
                <a:latin typeface="Agency FB" panose="020B0503020202020204" pitchFamily="34" charset="0"/>
              </a:rPr>
              <a:t> </a:t>
            </a:r>
            <a:r>
              <a:rPr lang="en-US" dirty="0" err="1">
                <a:latin typeface="Agency FB" panose="020B0503020202020204" pitchFamily="34" charset="0"/>
              </a:rPr>
              <a:t>memenuhi</a:t>
            </a:r>
            <a:r>
              <a:rPr lang="en-US" dirty="0">
                <a:latin typeface="Agency FB" panose="020B0503020202020204" pitchFamily="34" charset="0"/>
              </a:rPr>
              <a:t> </a:t>
            </a:r>
            <a:r>
              <a:rPr lang="en-US" dirty="0" err="1">
                <a:latin typeface="Agency FB" panose="020B0503020202020204" pitchFamily="34" charset="0"/>
              </a:rPr>
              <a:t>syarat</a:t>
            </a:r>
            <a:r>
              <a:rPr lang="en-US" dirty="0">
                <a:latin typeface="Agency FB" panose="020B0503020202020204" pitchFamily="34" charset="0"/>
              </a:rPr>
              <a:t> </a:t>
            </a:r>
            <a:r>
              <a:rPr lang="en-US" dirty="0" err="1">
                <a:latin typeface="Agency FB" panose="020B0503020202020204" pitchFamily="34" charset="0"/>
              </a:rPr>
              <a:t>sebagai</a:t>
            </a:r>
            <a:r>
              <a:rPr lang="en-US" dirty="0">
                <a:latin typeface="Agency FB" panose="020B0503020202020204" pitchFamily="34" charset="0"/>
              </a:rPr>
              <a:t> </a:t>
            </a:r>
            <a:r>
              <a:rPr lang="en-US" dirty="0" err="1">
                <a:latin typeface="Agency FB" panose="020B0503020202020204" pitchFamily="34" charset="0"/>
              </a:rPr>
              <a:t>Presiden</a:t>
            </a:r>
            <a:r>
              <a:rPr lang="en-US" dirty="0">
                <a:latin typeface="Agency FB" panose="020B0503020202020204" pitchFamily="34" charset="0"/>
              </a:rPr>
              <a:t> </a:t>
            </a:r>
            <a:r>
              <a:rPr lang="en-US" dirty="0" err="1">
                <a:latin typeface="Agency FB" panose="020B0503020202020204" pitchFamily="34" charset="0"/>
              </a:rPr>
              <a:t>dan</a:t>
            </a:r>
            <a:r>
              <a:rPr lang="en-US" dirty="0">
                <a:latin typeface="Agency FB" panose="020B0503020202020204" pitchFamily="34" charset="0"/>
              </a:rPr>
              <a:t>/</a:t>
            </a:r>
            <a:r>
              <a:rPr lang="en-US" dirty="0" err="1">
                <a:latin typeface="Agency FB" panose="020B0503020202020204" pitchFamily="34" charset="0"/>
              </a:rPr>
              <a:t>atau</a:t>
            </a:r>
            <a:r>
              <a:rPr lang="en-US" dirty="0">
                <a:latin typeface="Agency FB" panose="020B0503020202020204" pitchFamily="34" charset="0"/>
              </a:rPr>
              <a:t> Wakil </a:t>
            </a:r>
            <a:r>
              <a:rPr lang="en-US" dirty="0" err="1">
                <a:latin typeface="Agency FB" panose="020B0503020202020204" pitchFamily="34" charset="0"/>
              </a:rPr>
              <a:t>Presiden</a:t>
            </a:r>
            <a:r>
              <a:rPr lang="en-US" dirty="0">
                <a:latin typeface="Agency FB" panose="020B0503020202020204" pitchFamily="34" charset="0"/>
              </a:rPr>
              <a:t>. </a:t>
            </a:r>
            <a:endParaRPr lang="en-US" b="1" dirty="0">
              <a:latin typeface="Agency FB" panose="020B0503020202020204" pitchFamily="34" charset="0"/>
            </a:endParaRPr>
          </a:p>
        </p:txBody>
      </p:sp>
      <p:sp>
        <p:nvSpPr>
          <p:cNvPr id="4" name="Content Placeholder 3">
            <a:extLst>
              <a:ext uri="{FF2B5EF4-FFF2-40B4-BE49-F238E27FC236}">
                <a16:creationId xmlns:a16="http://schemas.microsoft.com/office/drawing/2014/main" id="{9353A980-ADD3-49DF-ACFE-8E50E3F2ABCF}"/>
              </a:ext>
            </a:extLst>
          </p:cNvPr>
          <p:cNvSpPr>
            <a:spLocks noGrp="1"/>
          </p:cNvSpPr>
          <p:nvPr>
            <p:ph sz="half" idx="13"/>
          </p:nvPr>
        </p:nvSpPr>
        <p:spPr/>
        <p:txBody>
          <a:bodyPr>
            <a:normAutofit/>
          </a:bodyPr>
          <a:lstStyle/>
          <a:p>
            <a:pPr marL="0" indent="0">
              <a:buNone/>
            </a:pPr>
            <a:r>
              <a:rPr lang="it-IT" sz="2000" b="1" dirty="0">
                <a:latin typeface="Agency FB" panose="020B0503020202020204" pitchFamily="34" charset="0"/>
              </a:rPr>
              <a:t>Melantik Wakil Presiden menjadi </a:t>
            </a:r>
            <a:r>
              <a:rPr lang="it-IT" sz="2000" b="1" dirty="0" smtClean="0">
                <a:latin typeface="Agency FB" panose="020B0503020202020204" pitchFamily="34" charset="0"/>
              </a:rPr>
              <a:t>Presiden :</a:t>
            </a:r>
            <a:endParaRPr lang="en-US" sz="2000" dirty="0">
              <a:latin typeface="Agency FB" panose="020B0503020202020204" pitchFamily="34" charset="0"/>
            </a:endParaRPr>
          </a:p>
          <a:p>
            <a:pPr marL="0" indent="0">
              <a:buNone/>
            </a:pPr>
            <a:r>
              <a:rPr lang="en-US" sz="2000" dirty="0" err="1">
                <a:latin typeface="Agency FB" panose="020B0503020202020204" pitchFamily="34" charset="0"/>
              </a:rPr>
              <a:t>Jika</a:t>
            </a:r>
            <a:r>
              <a:rPr lang="en-US" sz="2000" dirty="0">
                <a:latin typeface="Agency FB" panose="020B0503020202020204" pitchFamily="34" charset="0"/>
              </a:rPr>
              <a:t> </a:t>
            </a:r>
            <a:r>
              <a:rPr lang="en-US" sz="2000" dirty="0" err="1">
                <a:latin typeface="Agency FB" panose="020B0503020202020204" pitchFamily="34" charset="0"/>
              </a:rPr>
              <a:t>Presiden</a:t>
            </a:r>
            <a:r>
              <a:rPr lang="en-US" sz="2000" dirty="0">
                <a:latin typeface="Agency FB" panose="020B0503020202020204" pitchFamily="34" charset="0"/>
              </a:rPr>
              <a:t> </a:t>
            </a:r>
            <a:r>
              <a:rPr lang="en-US" sz="2000" dirty="0" err="1">
                <a:latin typeface="Agency FB" panose="020B0503020202020204" pitchFamily="34" charset="0"/>
              </a:rPr>
              <a:t>mangkat</a:t>
            </a:r>
            <a:r>
              <a:rPr lang="en-US" sz="2000" dirty="0">
                <a:latin typeface="Agency FB" panose="020B0503020202020204" pitchFamily="34" charset="0"/>
              </a:rPr>
              <a:t>, </a:t>
            </a:r>
            <a:r>
              <a:rPr lang="en-US" sz="2000" dirty="0" err="1">
                <a:latin typeface="Agency FB" panose="020B0503020202020204" pitchFamily="34" charset="0"/>
              </a:rPr>
              <a:t>berhenti</a:t>
            </a:r>
            <a:r>
              <a:rPr lang="en-US" sz="2000" dirty="0">
                <a:latin typeface="Agency FB" panose="020B0503020202020204" pitchFamily="34" charset="0"/>
              </a:rPr>
              <a:t>, </a:t>
            </a:r>
            <a:r>
              <a:rPr lang="en-US" sz="2000" dirty="0" err="1">
                <a:latin typeface="Agency FB" panose="020B0503020202020204" pitchFamily="34" charset="0"/>
              </a:rPr>
              <a:t>diberhentikan</a:t>
            </a:r>
            <a:r>
              <a:rPr lang="en-US" sz="2000" dirty="0">
                <a:latin typeface="Agency FB" panose="020B0503020202020204" pitchFamily="34" charset="0"/>
              </a:rPr>
              <a:t>, </a:t>
            </a:r>
            <a:r>
              <a:rPr lang="en-US" sz="2000" dirty="0" err="1">
                <a:latin typeface="Agency FB" panose="020B0503020202020204" pitchFamily="34" charset="0"/>
              </a:rPr>
              <a:t>atau</a:t>
            </a:r>
            <a:r>
              <a:rPr lang="en-US" sz="2000" dirty="0">
                <a:latin typeface="Agency FB" panose="020B0503020202020204" pitchFamily="34" charset="0"/>
              </a:rPr>
              <a:t> </a:t>
            </a:r>
            <a:r>
              <a:rPr lang="en-US" sz="2000" dirty="0" err="1">
                <a:latin typeface="Agency FB" panose="020B0503020202020204" pitchFamily="34" charset="0"/>
              </a:rPr>
              <a:t>tidak</a:t>
            </a:r>
            <a:r>
              <a:rPr lang="en-US" sz="2000" dirty="0">
                <a:latin typeface="Agency FB" panose="020B0503020202020204" pitchFamily="34" charset="0"/>
              </a:rPr>
              <a:t> </a:t>
            </a:r>
            <a:r>
              <a:rPr lang="en-US" sz="2000" dirty="0" err="1">
                <a:latin typeface="Agency FB" panose="020B0503020202020204" pitchFamily="34" charset="0"/>
              </a:rPr>
              <a:t>dapat</a:t>
            </a:r>
            <a:r>
              <a:rPr lang="en-US" sz="2000" dirty="0">
                <a:latin typeface="Agency FB" panose="020B0503020202020204" pitchFamily="34" charset="0"/>
              </a:rPr>
              <a:t> </a:t>
            </a:r>
            <a:r>
              <a:rPr lang="en-US" sz="2000" dirty="0" err="1">
                <a:latin typeface="Agency FB" panose="020B0503020202020204" pitchFamily="34" charset="0"/>
              </a:rPr>
              <a:t>melakukan</a:t>
            </a:r>
            <a:r>
              <a:rPr lang="en-US" sz="2000" dirty="0">
                <a:latin typeface="Agency FB" panose="020B0503020202020204" pitchFamily="34" charset="0"/>
              </a:rPr>
              <a:t> </a:t>
            </a:r>
            <a:r>
              <a:rPr lang="en-US" sz="2000" dirty="0" err="1">
                <a:latin typeface="Agency FB" panose="020B0503020202020204" pitchFamily="34" charset="0"/>
              </a:rPr>
              <a:t>kewajibannya</a:t>
            </a:r>
            <a:r>
              <a:rPr lang="en-US" sz="2000" dirty="0">
                <a:latin typeface="Agency FB" panose="020B0503020202020204" pitchFamily="34" charset="0"/>
              </a:rPr>
              <a:t> </a:t>
            </a:r>
            <a:r>
              <a:rPr lang="en-US" sz="2000" dirty="0" err="1">
                <a:latin typeface="Agency FB" panose="020B0503020202020204" pitchFamily="34" charset="0"/>
              </a:rPr>
              <a:t>dalam</a:t>
            </a:r>
            <a:r>
              <a:rPr lang="en-US" sz="2000" dirty="0">
                <a:latin typeface="Agency FB" panose="020B0503020202020204" pitchFamily="34" charset="0"/>
              </a:rPr>
              <a:t> masa </a:t>
            </a:r>
            <a:r>
              <a:rPr lang="en-US" sz="2000" dirty="0" err="1">
                <a:latin typeface="Agency FB" panose="020B0503020202020204" pitchFamily="34" charset="0"/>
              </a:rPr>
              <a:t>jabatannya</a:t>
            </a:r>
            <a:r>
              <a:rPr lang="en-US" sz="2000" dirty="0">
                <a:latin typeface="Agency FB" panose="020B0503020202020204" pitchFamily="34" charset="0"/>
              </a:rPr>
              <a:t>, </a:t>
            </a:r>
            <a:r>
              <a:rPr lang="en-US" sz="2000" dirty="0" err="1">
                <a:latin typeface="Agency FB" panose="020B0503020202020204" pitchFamily="34" charset="0"/>
              </a:rPr>
              <a:t>ia</a:t>
            </a:r>
            <a:r>
              <a:rPr lang="en-US" sz="2000" dirty="0">
                <a:latin typeface="Agency FB" panose="020B0503020202020204" pitchFamily="34" charset="0"/>
              </a:rPr>
              <a:t> </a:t>
            </a:r>
            <a:r>
              <a:rPr lang="en-US" sz="2000" dirty="0" err="1">
                <a:latin typeface="Agency FB" panose="020B0503020202020204" pitchFamily="34" charset="0"/>
              </a:rPr>
              <a:t>digantikan</a:t>
            </a:r>
            <a:r>
              <a:rPr lang="en-US" sz="2000" dirty="0">
                <a:latin typeface="Agency FB" panose="020B0503020202020204" pitchFamily="34" charset="0"/>
              </a:rPr>
              <a:t> </a:t>
            </a:r>
            <a:r>
              <a:rPr lang="en-US" sz="2000" dirty="0" err="1">
                <a:latin typeface="Agency FB" panose="020B0503020202020204" pitchFamily="34" charset="0"/>
              </a:rPr>
              <a:t>oleh</a:t>
            </a:r>
            <a:r>
              <a:rPr lang="en-US" sz="2000" dirty="0">
                <a:latin typeface="Agency FB" panose="020B0503020202020204" pitchFamily="34" charset="0"/>
              </a:rPr>
              <a:t> Wakil </a:t>
            </a:r>
            <a:r>
              <a:rPr lang="en-US" sz="2000" dirty="0" err="1">
                <a:latin typeface="Agency FB" panose="020B0503020202020204" pitchFamily="34" charset="0"/>
              </a:rPr>
              <a:t>Presiden</a:t>
            </a:r>
            <a:r>
              <a:rPr lang="en-US" sz="2000" dirty="0">
                <a:latin typeface="Agency FB" panose="020B0503020202020204" pitchFamily="34" charset="0"/>
              </a:rPr>
              <a:t> </a:t>
            </a:r>
            <a:r>
              <a:rPr lang="en-US" sz="2000" dirty="0" err="1">
                <a:latin typeface="Agency FB" panose="020B0503020202020204" pitchFamily="34" charset="0"/>
              </a:rPr>
              <a:t>sampai</a:t>
            </a:r>
            <a:r>
              <a:rPr lang="en-US" sz="2000" dirty="0">
                <a:latin typeface="Agency FB" panose="020B0503020202020204" pitchFamily="34" charset="0"/>
              </a:rPr>
              <a:t> </a:t>
            </a:r>
            <a:r>
              <a:rPr lang="en-US" sz="2000" dirty="0" err="1">
                <a:latin typeface="Agency FB" panose="020B0503020202020204" pitchFamily="34" charset="0"/>
              </a:rPr>
              <a:t>berakhir</a:t>
            </a:r>
            <a:r>
              <a:rPr lang="en-US" sz="2000" dirty="0">
                <a:latin typeface="Agency FB" panose="020B0503020202020204" pitchFamily="34" charset="0"/>
              </a:rPr>
              <a:t> masa </a:t>
            </a:r>
            <a:r>
              <a:rPr lang="en-US" sz="2000" dirty="0" err="1">
                <a:latin typeface="Agency FB" panose="020B0503020202020204" pitchFamily="34" charset="0"/>
              </a:rPr>
              <a:t>jabatannya</a:t>
            </a:r>
            <a:r>
              <a:rPr lang="en-US" sz="2000" dirty="0">
                <a:latin typeface="Agency FB" panose="020B0503020202020204" pitchFamily="34" charset="0"/>
              </a:rPr>
              <a:t>. </a:t>
            </a:r>
            <a:endParaRPr lang="en-US" sz="2000" dirty="0" smtClean="0">
              <a:latin typeface="Agency FB" panose="020B0503020202020204" pitchFamily="34" charset="0"/>
            </a:endParaRPr>
          </a:p>
          <a:p>
            <a:pPr marL="0" indent="0">
              <a:buNone/>
            </a:pPr>
            <a:r>
              <a:rPr lang="en-US" sz="2000" dirty="0" err="1">
                <a:latin typeface="Agency FB" panose="020B0503020202020204" pitchFamily="34" charset="0"/>
              </a:rPr>
              <a:t>J</a:t>
            </a:r>
            <a:r>
              <a:rPr lang="en-US" sz="2000" dirty="0" err="1" smtClean="0">
                <a:latin typeface="Agency FB" panose="020B0503020202020204" pitchFamily="34" charset="0"/>
              </a:rPr>
              <a:t>ika</a:t>
            </a:r>
            <a:r>
              <a:rPr lang="en-US" sz="2000" dirty="0" smtClean="0">
                <a:latin typeface="Agency FB" panose="020B0503020202020204" pitchFamily="34" charset="0"/>
              </a:rPr>
              <a:t> </a:t>
            </a:r>
            <a:r>
              <a:rPr lang="en-US" sz="2000" dirty="0" err="1">
                <a:latin typeface="Agency FB" panose="020B0503020202020204" pitchFamily="34" charset="0"/>
              </a:rPr>
              <a:t>terjadi</a:t>
            </a:r>
            <a:r>
              <a:rPr lang="en-US" sz="2000" dirty="0">
                <a:latin typeface="Agency FB" panose="020B0503020202020204" pitchFamily="34" charset="0"/>
              </a:rPr>
              <a:t> </a:t>
            </a:r>
            <a:r>
              <a:rPr lang="en-US" sz="2000" dirty="0" err="1">
                <a:latin typeface="Agency FB" panose="020B0503020202020204" pitchFamily="34" charset="0"/>
              </a:rPr>
              <a:t>kekosongan</a:t>
            </a:r>
            <a:r>
              <a:rPr lang="en-US" sz="2000" dirty="0">
                <a:latin typeface="Agency FB" panose="020B0503020202020204" pitchFamily="34" charset="0"/>
              </a:rPr>
              <a:t> </a:t>
            </a:r>
            <a:r>
              <a:rPr lang="en-US" sz="2000" dirty="0" err="1">
                <a:latin typeface="Agency FB" panose="020B0503020202020204" pitchFamily="34" charset="0"/>
              </a:rPr>
              <a:t>jabatan</a:t>
            </a:r>
            <a:r>
              <a:rPr lang="en-US" sz="2000" dirty="0">
                <a:latin typeface="Agency FB" panose="020B0503020202020204" pitchFamily="34" charset="0"/>
              </a:rPr>
              <a:t> </a:t>
            </a:r>
            <a:r>
              <a:rPr lang="en-US" sz="2000" dirty="0" err="1">
                <a:latin typeface="Agency FB" panose="020B0503020202020204" pitchFamily="34" charset="0"/>
              </a:rPr>
              <a:t>Presiden</a:t>
            </a:r>
            <a:r>
              <a:rPr lang="en-US" sz="2000" dirty="0">
                <a:latin typeface="Agency FB" panose="020B0503020202020204" pitchFamily="34" charset="0"/>
              </a:rPr>
              <a:t>, MPR </a:t>
            </a:r>
            <a:r>
              <a:rPr lang="en-US" sz="2000" dirty="0" err="1">
                <a:latin typeface="Agency FB" panose="020B0503020202020204" pitchFamily="34" charset="0"/>
              </a:rPr>
              <a:t>segera</a:t>
            </a:r>
            <a:r>
              <a:rPr lang="en-US" sz="2000" dirty="0">
                <a:latin typeface="Agency FB" panose="020B0503020202020204" pitchFamily="34" charset="0"/>
              </a:rPr>
              <a:t> </a:t>
            </a:r>
            <a:r>
              <a:rPr lang="en-US" sz="2000" dirty="0" err="1">
                <a:latin typeface="Agency FB" panose="020B0503020202020204" pitchFamily="34" charset="0"/>
              </a:rPr>
              <a:t>menyelenggarakan</a:t>
            </a:r>
            <a:r>
              <a:rPr lang="en-US" sz="2000" dirty="0">
                <a:latin typeface="Agency FB" panose="020B0503020202020204" pitchFamily="34" charset="0"/>
              </a:rPr>
              <a:t> </a:t>
            </a:r>
            <a:r>
              <a:rPr lang="en-US" sz="2000" dirty="0" err="1">
                <a:latin typeface="Agency FB" panose="020B0503020202020204" pitchFamily="34" charset="0"/>
              </a:rPr>
              <a:t>sidang</a:t>
            </a:r>
            <a:r>
              <a:rPr lang="en-US" sz="2000" dirty="0">
                <a:latin typeface="Agency FB" panose="020B0503020202020204" pitchFamily="34" charset="0"/>
              </a:rPr>
              <a:t> </a:t>
            </a:r>
            <a:r>
              <a:rPr lang="en-US" sz="2000" dirty="0" err="1">
                <a:latin typeface="Agency FB" panose="020B0503020202020204" pitchFamily="34" charset="0"/>
              </a:rPr>
              <a:t>paripurna</a:t>
            </a:r>
            <a:r>
              <a:rPr lang="en-US" sz="2000" dirty="0">
                <a:latin typeface="Agency FB" panose="020B0503020202020204" pitchFamily="34" charset="0"/>
              </a:rPr>
              <a:t> MPR </a:t>
            </a:r>
            <a:r>
              <a:rPr lang="en-US" sz="2000" dirty="0" err="1">
                <a:latin typeface="Agency FB" panose="020B0503020202020204" pitchFamily="34" charset="0"/>
              </a:rPr>
              <a:t>untuk</a:t>
            </a:r>
            <a:r>
              <a:rPr lang="en-US" sz="2000" dirty="0">
                <a:latin typeface="Agency FB" panose="020B0503020202020204" pitchFamily="34" charset="0"/>
              </a:rPr>
              <a:t> </a:t>
            </a:r>
            <a:r>
              <a:rPr lang="en-US" sz="2000" dirty="0" err="1">
                <a:latin typeface="Agency FB" panose="020B0503020202020204" pitchFamily="34" charset="0"/>
              </a:rPr>
              <a:t>melantik</a:t>
            </a:r>
            <a:r>
              <a:rPr lang="en-US" sz="2000" dirty="0">
                <a:latin typeface="Agency FB" panose="020B0503020202020204" pitchFamily="34" charset="0"/>
              </a:rPr>
              <a:t> Wakil </a:t>
            </a:r>
            <a:r>
              <a:rPr lang="en-US" sz="2000" dirty="0" err="1">
                <a:latin typeface="Agency FB" panose="020B0503020202020204" pitchFamily="34" charset="0"/>
              </a:rPr>
              <a:t>Presiden</a:t>
            </a:r>
            <a:r>
              <a:rPr lang="en-US" sz="2000" dirty="0">
                <a:latin typeface="Agency FB" panose="020B0503020202020204" pitchFamily="34" charset="0"/>
              </a:rPr>
              <a:t> </a:t>
            </a:r>
            <a:r>
              <a:rPr lang="en-US" sz="2000" dirty="0" err="1">
                <a:latin typeface="Agency FB" panose="020B0503020202020204" pitchFamily="34" charset="0"/>
              </a:rPr>
              <a:t>menjadi</a:t>
            </a:r>
            <a:r>
              <a:rPr lang="en-US" sz="2000" dirty="0">
                <a:latin typeface="Agency FB" panose="020B0503020202020204" pitchFamily="34" charset="0"/>
              </a:rPr>
              <a:t> </a:t>
            </a:r>
            <a:r>
              <a:rPr lang="en-US" sz="2000" dirty="0" err="1">
                <a:latin typeface="Agency FB" panose="020B0503020202020204" pitchFamily="34" charset="0"/>
              </a:rPr>
              <a:t>Presiden</a:t>
            </a:r>
            <a:r>
              <a:rPr lang="en-US" sz="2000" dirty="0">
                <a:latin typeface="Agency FB" panose="020B0503020202020204" pitchFamily="34" charset="0"/>
              </a:rPr>
              <a:t>. </a:t>
            </a:r>
            <a:r>
              <a:rPr lang="en-US" sz="2000" dirty="0" err="1">
                <a:latin typeface="Agency FB" panose="020B0503020202020204" pitchFamily="34" charset="0"/>
              </a:rPr>
              <a:t>Dalam</a:t>
            </a:r>
            <a:r>
              <a:rPr lang="en-US" sz="2000" dirty="0">
                <a:latin typeface="Agency FB" panose="020B0503020202020204" pitchFamily="34" charset="0"/>
              </a:rPr>
              <a:t> </a:t>
            </a:r>
            <a:r>
              <a:rPr lang="en-US" sz="2000" dirty="0" err="1">
                <a:latin typeface="Agency FB" panose="020B0503020202020204" pitchFamily="34" charset="0"/>
              </a:rPr>
              <a:t>hal</a:t>
            </a:r>
            <a:r>
              <a:rPr lang="en-US" sz="2000" dirty="0">
                <a:latin typeface="Agency FB" panose="020B0503020202020204" pitchFamily="34" charset="0"/>
              </a:rPr>
              <a:t> MPR </a:t>
            </a:r>
            <a:r>
              <a:rPr lang="en-US" sz="2000" dirty="0" err="1">
                <a:latin typeface="Agency FB" panose="020B0503020202020204" pitchFamily="34" charset="0"/>
              </a:rPr>
              <a:t>tidak</a:t>
            </a:r>
            <a:r>
              <a:rPr lang="en-US" sz="2000" dirty="0">
                <a:latin typeface="Agency FB" panose="020B0503020202020204" pitchFamily="34" charset="0"/>
              </a:rPr>
              <a:t> </a:t>
            </a:r>
            <a:r>
              <a:rPr lang="en-US" sz="2000" dirty="0" err="1">
                <a:latin typeface="Agency FB" panose="020B0503020202020204" pitchFamily="34" charset="0"/>
              </a:rPr>
              <a:t>dapat</a:t>
            </a:r>
            <a:r>
              <a:rPr lang="en-US" sz="2000" dirty="0">
                <a:latin typeface="Agency FB" panose="020B0503020202020204" pitchFamily="34" charset="0"/>
              </a:rPr>
              <a:t> </a:t>
            </a:r>
            <a:r>
              <a:rPr lang="en-US" sz="2000" dirty="0" err="1">
                <a:latin typeface="Agency FB" panose="020B0503020202020204" pitchFamily="34" charset="0"/>
              </a:rPr>
              <a:t>mengadakan</a:t>
            </a:r>
            <a:r>
              <a:rPr lang="en-US" sz="2000" dirty="0">
                <a:latin typeface="Agency FB" panose="020B0503020202020204" pitchFamily="34" charset="0"/>
              </a:rPr>
              <a:t> </a:t>
            </a:r>
            <a:r>
              <a:rPr lang="en-US" sz="2000" dirty="0" err="1">
                <a:latin typeface="Agency FB" panose="020B0503020202020204" pitchFamily="34" charset="0"/>
              </a:rPr>
              <a:t>sidang</a:t>
            </a:r>
            <a:r>
              <a:rPr lang="en-US" sz="2000" dirty="0">
                <a:latin typeface="Agency FB" panose="020B0503020202020204" pitchFamily="34" charset="0"/>
              </a:rPr>
              <a:t>, </a:t>
            </a:r>
            <a:r>
              <a:rPr lang="en-US" sz="2000" dirty="0" err="1">
                <a:latin typeface="Agency FB" panose="020B0503020202020204" pitchFamily="34" charset="0"/>
              </a:rPr>
              <a:t>Presiden</a:t>
            </a:r>
            <a:r>
              <a:rPr lang="en-US" sz="2000" dirty="0">
                <a:latin typeface="Agency FB" panose="020B0503020202020204" pitchFamily="34" charset="0"/>
              </a:rPr>
              <a:t> </a:t>
            </a:r>
            <a:r>
              <a:rPr lang="en-US" sz="2000" dirty="0" err="1">
                <a:latin typeface="Agency FB" panose="020B0503020202020204" pitchFamily="34" charset="0"/>
              </a:rPr>
              <a:t>bersumpah</a:t>
            </a:r>
            <a:r>
              <a:rPr lang="en-US" sz="2000" dirty="0">
                <a:latin typeface="Agency FB" panose="020B0503020202020204" pitchFamily="34" charset="0"/>
              </a:rPr>
              <a:t> </a:t>
            </a:r>
            <a:r>
              <a:rPr lang="en-US" sz="2000" dirty="0" err="1">
                <a:latin typeface="Agency FB" panose="020B0503020202020204" pitchFamily="34" charset="0"/>
              </a:rPr>
              <a:t>menurut</a:t>
            </a:r>
            <a:r>
              <a:rPr lang="en-US" sz="2000" dirty="0">
                <a:latin typeface="Agency FB" panose="020B0503020202020204" pitchFamily="34" charset="0"/>
              </a:rPr>
              <a:t> agama </a:t>
            </a:r>
            <a:r>
              <a:rPr lang="en-US" sz="2000" dirty="0" err="1">
                <a:latin typeface="Agency FB" panose="020B0503020202020204" pitchFamily="34" charset="0"/>
              </a:rPr>
              <a:t>atau</a:t>
            </a:r>
            <a:r>
              <a:rPr lang="en-US" sz="2000" dirty="0">
                <a:latin typeface="Agency FB" panose="020B0503020202020204" pitchFamily="34" charset="0"/>
              </a:rPr>
              <a:t> </a:t>
            </a:r>
            <a:r>
              <a:rPr lang="en-US" sz="2000" dirty="0" err="1">
                <a:latin typeface="Agency FB" panose="020B0503020202020204" pitchFamily="34" charset="0"/>
              </a:rPr>
              <a:t>berjanji</a:t>
            </a:r>
            <a:r>
              <a:rPr lang="en-US" sz="2000" dirty="0">
                <a:latin typeface="Agency FB" panose="020B0503020202020204" pitchFamily="34" charset="0"/>
              </a:rPr>
              <a:t> </a:t>
            </a:r>
            <a:r>
              <a:rPr lang="en-US" sz="2000" dirty="0" err="1">
                <a:latin typeface="Agency FB" panose="020B0503020202020204" pitchFamily="34" charset="0"/>
              </a:rPr>
              <a:t>dengan</a:t>
            </a:r>
            <a:r>
              <a:rPr lang="en-US" sz="2000" dirty="0">
                <a:latin typeface="Agency FB" panose="020B0503020202020204" pitchFamily="34" charset="0"/>
              </a:rPr>
              <a:t> </a:t>
            </a:r>
            <a:r>
              <a:rPr lang="en-US" sz="2000" dirty="0" err="1">
                <a:latin typeface="Agency FB" panose="020B0503020202020204" pitchFamily="34" charset="0"/>
              </a:rPr>
              <a:t>sungguh-sungguh</a:t>
            </a:r>
            <a:r>
              <a:rPr lang="en-US" sz="2000" dirty="0">
                <a:latin typeface="Agency FB" panose="020B0503020202020204" pitchFamily="34" charset="0"/>
              </a:rPr>
              <a:t> di </a:t>
            </a:r>
            <a:r>
              <a:rPr lang="en-US" sz="2000" dirty="0" err="1">
                <a:latin typeface="Agency FB" panose="020B0503020202020204" pitchFamily="34" charset="0"/>
              </a:rPr>
              <a:t>hadapan</a:t>
            </a:r>
            <a:r>
              <a:rPr lang="en-US" sz="2000" dirty="0">
                <a:latin typeface="Agency FB" panose="020B0503020202020204" pitchFamily="34" charset="0"/>
              </a:rPr>
              <a:t> </a:t>
            </a:r>
            <a:r>
              <a:rPr lang="en-US" sz="2000" dirty="0" err="1">
                <a:latin typeface="Agency FB" panose="020B0503020202020204" pitchFamily="34" charset="0"/>
              </a:rPr>
              <a:t>rapat</a:t>
            </a:r>
            <a:r>
              <a:rPr lang="en-US" sz="2000" dirty="0">
                <a:latin typeface="Agency FB" panose="020B0503020202020204" pitchFamily="34" charset="0"/>
              </a:rPr>
              <a:t> </a:t>
            </a:r>
            <a:r>
              <a:rPr lang="en-US" sz="2000" dirty="0" err="1">
                <a:latin typeface="Agency FB" panose="020B0503020202020204" pitchFamily="34" charset="0"/>
              </a:rPr>
              <a:t>paripurna</a:t>
            </a:r>
            <a:r>
              <a:rPr lang="en-US" sz="2000" dirty="0">
                <a:latin typeface="Agency FB" panose="020B0503020202020204" pitchFamily="34" charset="0"/>
              </a:rPr>
              <a:t> DPR. </a:t>
            </a:r>
            <a:r>
              <a:rPr lang="en-US" sz="2000" dirty="0" err="1">
                <a:latin typeface="Agency FB" panose="020B0503020202020204" pitchFamily="34" charset="0"/>
              </a:rPr>
              <a:t>Dalam</a:t>
            </a:r>
            <a:r>
              <a:rPr lang="en-US" sz="2000" dirty="0">
                <a:latin typeface="Agency FB" panose="020B0503020202020204" pitchFamily="34" charset="0"/>
              </a:rPr>
              <a:t> </a:t>
            </a:r>
            <a:r>
              <a:rPr lang="en-US" sz="2000" dirty="0" err="1">
                <a:latin typeface="Agency FB" panose="020B0503020202020204" pitchFamily="34" charset="0"/>
              </a:rPr>
              <a:t>hal</a:t>
            </a:r>
            <a:r>
              <a:rPr lang="en-US" sz="2000" dirty="0">
                <a:latin typeface="Agency FB" panose="020B0503020202020204" pitchFamily="34" charset="0"/>
              </a:rPr>
              <a:t> DPR </a:t>
            </a:r>
            <a:r>
              <a:rPr lang="en-US" sz="2000" dirty="0" err="1">
                <a:latin typeface="Agency FB" panose="020B0503020202020204" pitchFamily="34" charset="0"/>
              </a:rPr>
              <a:t>tidak</a:t>
            </a:r>
            <a:r>
              <a:rPr lang="en-US" sz="2000" dirty="0">
                <a:latin typeface="Agency FB" panose="020B0503020202020204" pitchFamily="34" charset="0"/>
              </a:rPr>
              <a:t> </a:t>
            </a:r>
            <a:r>
              <a:rPr lang="en-US" sz="2000" dirty="0" err="1">
                <a:latin typeface="Agency FB" panose="020B0503020202020204" pitchFamily="34" charset="0"/>
              </a:rPr>
              <a:t>dapat</a:t>
            </a:r>
            <a:r>
              <a:rPr lang="en-US" sz="2000" dirty="0">
                <a:latin typeface="Agency FB" panose="020B0503020202020204" pitchFamily="34" charset="0"/>
              </a:rPr>
              <a:t> </a:t>
            </a:r>
            <a:r>
              <a:rPr lang="en-US" sz="2000" dirty="0" err="1">
                <a:latin typeface="Agency FB" panose="020B0503020202020204" pitchFamily="34" charset="0"/>
              </a:rPr>
              <a:t>mengadakan</a:t>
            </a:r>
            <a:r>
              <a:rPr lang="en-US" sz="2000" dirty="0">
                <a:latin typeface="Agency FB" panose="020B0503020202020204" pitchFamily="34" charset="0"/>
              </a:rPr>
              <a:t> </a:t>
            </a:r>
            <a:r>
              <a:rPr lang="en-US" sz="2000" dirty="0" err="1">
                <a:latin typeface="Agency FB" panose="020B0503020202020204" pitchFamily="34" charset="0"/>
              </a:rPr>
              <a:t>rapat,Presiden</a:t>
            </a:r>
            <a:r>
              <a:rPr lang="en-US" sz="2000" dirty="0">
                <a:latin typeface="Agency FB" panose="020B0503020202020204" pitchFamily="34" charset="0"/>
              </a:rPr>
              <a:t> </a:t>
            </a:r>
            <a:r>
              <a:rPr lang="en-US" sz="2000" dirty="0" err="1">
                <a:latin typeface="Agency FB" panose="020B0503020202020204" pitchFamily="34" charset="0"/>
              </a:rPr>
              <a:t>bersumpah</a:t>
            </a:r>
            <a:r>
              <a:rPr lang="en-US" sz="2000" dirty="0">
                <a:latin typeface="Agency FB" panose="020B0503020202020204" pitchFamily="34" charset="0"/>
              </a:rPr>
              <a:t> </a:t>
            </a:r>
            <a:r>
              <a:rPr lang="en-US" sz="2000" dirty="0" err="1">
                <a:latin typeface="Agency FB" panose="020B0503020202020204" pitchFamily="34" charset="0"/>
              </a:rPr>
              <a:t>menurut</a:t>
            </a:r>
            <a:r>
              <a:rPr lang="en-US" sz="2000" dirty="0">
                <a:latin typeface="Agency FB" panose="020B0503020202020204" pitchFamily="34" charset="0"/>
              </a:rPr>
              <a:t> agama </a:t>
            </a:r>
            <a:r>
              <a:rPr lang="en-US" sz="2000" dirty="0" err="1">
                <a:latin typeface="Agency FB" panose="020B0503020202020204" pitchFamily="34" charset="0"/>
              </a:rPr>
              <a:t>atau</a:t>
            </a:r>
            <a:r>
              <a:rPr lang="en-US" sz="2000" dirty="0">
                <a:latin typeface="Agency FB" panose="020B0503020202020204" pitchFamily="34" charset="0"/>
              </a:rPr>
              <a:t> </a:t>
            </a:r>
            <a:r>
              <a:rPr lang="en-US" sz="2000" dirty="0" err="1">
                <a:latin typeface="Agency FB" panose="020B0503020202020204" pitchFamily="34" charset="0"/>
              </a:rPr>
              <a:t>berjanji</a:t>
            </a:r>
            <a:r>
              <a:rPr lang="en-US" sz="2000" dirty="0">
                <a:latin typeface="Agency FB" panose="020B0503020202020204" pitchFamily="34" charset="0"/>
              </a:rPr>
              <a:t> </a:t>
            </a:r>
            <a:r>
              <a:rPr lang="en-US" sz="2000" dirty="0" err="1">
                <a:latin typeface="Agency FB" panose="020B0503020202020204" pitchFamily="34" charset="0"/>
              </a:rPr>
              <a:t>dengan</a:t>
            </a:r>
            <a:r>
              <a:rPr lang="en-US" sz="2000" dirty="0">
                <a:latin typeface="Agency FB" panose="020B0503020202020204" pitchFamily="34" charset="0"/>
              </a:rPr>
              <a:t> </a:t>
            </a:r>
            <a:r>
              <a:rPr lang="en-US" sz="2000" dirty="0" err="1">
                <a:latin typeface="Agency FB" panose="020B0503020202020204" pitchFamily="34" charset="0"/>
              </a:rPr>
              <a:t>sungguh-sungguh</a:t>
            </a:r>
            <a:r>
              <a:rPr lang="en-US" sz="2000" dirty="0">
                <a:latin typeface="Agency FB" panose="020B0503020202020204" pitchFamily="34" charset="0"/>
              </a:rPr>
              <a:t> di </a:t>
            </a:r>
            <a:r>
              <a:rPr lang="en-US" sz="2000" dirty="0" err="1">
                <a:latin typeface="Agency FB" panose="020B0503020202020204" pitchFamily="34" charset="0"/>
              </a:rPr>
              <a:t>hadapan</a:t>
            </a:r>
            <a:r>
              <a:rPr lang="en-US" sz="2000" dirty="0">
                <a:latin typeface="Agency FB" panose="020B0503020202020204" pitchFamily="34" charset="0"/>
              </a:rPr>
              <a:t> </a:t>
            </a:r>
            <a:r>
              <a:rPr lang="en-US" sz="2000" dirty="0" err="1">
                <a:latin typeface="Agency FB" panose="020B0503020202020204" pitchFamily="34" charset="0"/>
              </a:rPr>
              <a:t>pimpinan</a:t>
            </a:r>
            <a:r>
              <a:rPr lang="en-US" sz="2000" dirty="0">
                <a:latin typeface="Agency FB" panose="020B0503020202020204" pitchFamily="34" charset="0"/>
              </a:rPr>
              <a:t> MPR </a:t>
            </a:r>
            <a:r>
              <a:rPr lang="en-US" sz="2000" dirty="0" err="1">
                <a:latin typeface="Agency FB" panose="020B0503020202020204" pitchFamily="34" charset="0"/>
              </a:rPr>
              <a:t>dengan</a:t>
            </a:r>
            <a:r>
              <a:rPr lang="en-US" sz="2000" dirty="0">
                <a:latin typeface="Agency FB" panose="020B0503020202020204" pitchFamily="34" charset="0"/>
              </a:rPr>
              <a:t> </a:t>
            </a:r>
            <a:r>
              <a:rPr lang="en-US" sz="2000" dirty="0" err="1">
                <a:latin typeface="Agency FB" panose="020B0503020202020204" pitchFamily="34" charset="0"/>
              </a:rPr>
              <a:t>disaksikan</a:t>
            </a:r>
            <a:r>
              <a:rPr lang="en-US" sz="2000" dirty="0">
                <a:latin typeface="Agency FB" panose="020B0503020202020204" pitchFamily="34" charset="0"/>
              </a:rPr>
              <a:t> </a:t>
            </a:r>
            <a:r>
              <a:rPr lang="en-US" sz="2000" dirty="0" err="1">
                <a:latin typeface="Agency FB" panose="020B0503020202020204" pitchFamily="34" charset="0"/>
              </a:rPr>
              <a:t>oleh</a:t>
            </a:r>
            <a:r>
              <a:rPr lang="en-US" sz="2000" dirty="0">
                <a:latin typeface="Agency FB" panose="020B0503020202020204" pitchFamily="34" charset="0"/>
              </a:rPr>
              <a:t> </a:t>
            </a:r>
            <a:r>
              <a:rPr lang="en-US" sz="2000" dirty="0" err="1">
                <a:latin typeface="Agency FB" panose="020B0503020202020204" pitchFamily="34" charset="0"/>
              </a:rPr>
              <a:t>pimpinan</a:t>
            </a:r>
            <a:r>
              <a:rPr lang="en-US" sz="2000" dirty="0">
                <a:latin typeface="Agency FB" panose="020B0503020202020204" pitchFamily="34" charset="0"/>
              </a:rPr>
              <a:t> </a:t>
            </a:r>
            <a:r>
              <a:rPr lang="en-US" sz="2000" dirty="0" err="1">
                <a:latin typeface="Agency FB" panose="020B0503020202020204" pitchFamily="34" charset="0"/>
              </a:rPr>
              <a:t>Mahkamah</a:t>
            </a:r>
            <a:r>
              <a:rPr lang="en-US" sz="2000" dirty="0">
                <a:latin typeface="Agency FB" panose="020B0503020202020204" pitchFamily="34" charset="0"/>
              </a:rPr>
              <a:t> </a:t>
            </a:r>
            <a:r>
              <a:rPr lang="en-US" sz="2000" dirty="0" err="1">
                <a:latin typeface="Agency FB" panose="020B0503020202020204" pitchFamily="34" charset="0"/>
              </a:rPr>
              <a:t>Agung</a:t>
            </a:r>
            <a:r>
              <a:rPr lang="en-US" sz="2000" dirty="0">
                <a:latin typeface="Agency FB" panose="020B0503020202020204" pitchFamily="34" charset="0"/>
              </a:rPr>
              <a:t>. </a:t>
            </a:r>
            <a:endParaRPr lang="it-IT" sz="2000" b="1" dirty="0">
              <a:latin typeface="Agency FB" panose="020B0503020202020204" pitchFamily="34" charset="0"/>
            </a:endParaRPr>
          </a:p>
        </p:txBody>
      </p:sp>
    </p:spTree>
    <p:extLst>
      <p:ext uri="{BB962C8B-B14F-4D97-AF65-F5344CB8AC3E}">
        <p14:creationId xmlns:p14="http://schemas.microsoft.com/office/powerpoint/2010/main" val="38955839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720854-4AFC-4B68-944A-8A368C9A8619}"/>
              </a:ext>
            </a:extLst>
          </p:cNvPr>
          <p:cNvSpPr>
            <a:spLocks noGrp="1"/>
          </p:cNvSpPr>
          <p:nvPr>
            <p:ph sz="half" idx="1"/>
          </p:nvPr>
        </p:nvSpPr>
        <p:spPr/>
        <p:txBody>
          <a:bodyPr>
            <a:normAutofit/>
          </a:bodyPr>
          <a:lstStyle/>
          <a:p>
            <a:pPr marL="0" indent="0">
              <a:buNone/>
            </a:pPr>
            <a:r>
              <a:rPr lang="nl-NL" sz="2000" b="1" dirty="0">
                <a:latin typeface="Agency FB" panose="020B0503020202020204" pitchFamily="34" charset="0"/>
              </a:rPr>
              <a:t>Memilih Presiden dan Wakil </a:t>
            </a:r>
            <a:r>
              <a:rPr lang="nl-NL" sz="2000" b="1" dirty="0" smtClean="0">
                <a:latin typeface="Agency FB" panose="020B0503020202020204" pitchFamily="34" charset="0"/>
              </a:rPr>
              <a:t>Presiden :</a:t>
            </a:r>
          </a:p>
          <a:p>
            <a:pPr marL="0" indent="0">
              <a:buNone/>
            </a:pPr>
            <a:r>
              <a:rPr lang="en-US" sz="2000" dirty="0" err="1">
                <a:latin typeface="Agency FB" panose="020B0503020202020204" pitchFamily="34" charset="0"/>
              </a:rPr>
              <a:t>Apabila</a:t>
            </a:r>
            <a:r>
              <a:rPr lang="en-US" sz="2000" dirty="0">
                <a:latin typeface="Agency FB" panose="020B0503020202020204" pitchFamily="34" charset="0"/>
              </a:rPr>
              <a:t> </a:t>
            </a:r>
            <a:r>
              <a:rPr lang="en-US" sz="2000" dirty="0" err="1">
                <a:latin typeface="Agency FB" panose="020B0503020202020204" pitchFamily="34" charset="0"/>
              </a:rPr>
              <a:t>Presiden</a:t>
            </a:r>
            <a:r>
              <a:rPr lang="en-US" sz="2000" dirty="0">
                <a:latin typeface="Agency FB" panose="020B0503020202020204" pitchFamily="34" charset="0"/>
              </a:rPr>
              <a:t> </a:t>
            </a:r>
            <a:r>
              <a:rPr lang="en-US" sz="2000" dirty="0" err="1">
                <a:latin typeface="Agency FB" panose="020B0503020202020204" pitchFamily="34" charset="0"/>
              </a:rPr>
              <a:t>dan</a:t>
            </a:r>
            <a:r>
              <a:rPr lang="en-US" sz="2000" dirty="0">
                <a:latin typeface="Agency FB" panose="020B0503020202020204" pitchFamily="34" charset="0"/>
              </a:rPr>
              <a:t> Wakil </a:t>
            </a:r>
            <a:r>
              <a:rPr lang="en-US" sz="2000" dirty="0" err="1">
                <a:latin typeface="Agency FB" panose="020B0503020202020204" pitchFamily="34" charset="0"/>
              </a:rPr>
              <a:t>Presiden</a:t>
            </a:r>
            <a:r>
              <a:rPr lang="en-US" sz="2000" dirty="0">
                <a:latin typeface="Agency FB" panose="020B0503020202020204" pitchFamily="34" charset="0"/>
              </a:rPr>
              <a:t> </a:t>
            </a:r>
            <a:r>
              <a:rPr lang="en-US" sz="2000" dirty="0" err="1">
                <a:latin typeface="Agency FB" panose="020B0503020202020204" pitchFamily="34" charset="0"/>
              </a:rPr>
              <a:t>mangkat</a:t>
            </a:r>
            <a:r>
              <a:rPr lang="en-US" sz="2000" dirty="0">
                <a:latin typeface="Agency FB" panose="020B0503020202020204" pitchFamily="34" charset="0"/>
              </a:rPr>
              <a:t>, </a:t>
            </a:r>
            <a:r>
              <a:rPr lang="en-US" sz="2000" dirty="0" err="1">
                <a:latin typeface="Agency FB" panose="020B0503020202020204" pitchFamily="34" charset="0"/>
              </a:rPr>
              <a:t>berhenti</a:t>
            </a:r>
            <a:r>
              <a:rPr lang="en-US" sz="2000" dirty="0">
                <a:latin typeface="Agency FB" panose="020B0503020202020204" pitchFamily="34" charset="0"/>
              </a:rPr>
              <a:t>, </a:t>
            </a:r>
            <a:r>
              <a:rPr lang="en-US" sz="2000" dirty="0" err="1">
                <a:latin typeface="Agency FB" panose="020B0503020202020204" pitchFamily="34" charset="0"/>
              </a:rPr>
              <a:t>diberhentikan</a:t>
            </a:r>
            <a:r>
              <a:rPr lang="en-US" sz="2000" dirty="0">
                <a:latin typeface="Agency FB" panose="020B0503020202020204" pitchFamily="34" charset="0"/>
              </a:rPr>
              <a:t>, </a:t>
            </a:r>
            <a:r>
              <a:rPr lang="en-US" sz="2000" dirty="0" err="1">
                <a:latin typeface="Agency FB" panose="020B0503020202020204" pitchFamily="34" charset="0"/>
              </a:rPr>
              <a:t>atau</a:t>
            </a:r>
            <a:r>
              <a:rPr lang="en-US" sz="2000" dirty="0">
                <a:latin typeface="Agency FB" panose="020B0503020202020204" pitchFamily="34" charset="0"/>
              </a:rPr>
              <a:t> </a:t>
            </a:r>
            <a:r>
              <a:rPr lang="en-US" sz="2000" dirty="0" err="1">
                <a:latin typeface="Agency FB" panose="020B0503020202020204" pitchFamily="34" charset="0"/>
              </a:rPr>
              <a:t>tidak</a:t>
            </a:r>
            <a:r>
              <a:rPr lang="en-US" sz="2000" dirty="0">
                <a:latin typeface="Agency FB" panose="020B0503020202020204" pitchFamily="34" charset="0"/>
              </a:rPr>
              <a:t> </a:t>
            </a:r>
            <a:r>
              <a:rPr lang="en-US" sz="2000" dirty="0" err="1">
                <a:latin typeface="Agency FB" panose="020B0503020202020204" pitchFamily="34" charset="0"/>
              </a:rPr>
              <a:t>dapat</a:t>
            </a:r>
            <a:r>
              <a:rPr lang="en-US" sz="2000" dirty="0">
                <a:latin typeface="Agency FB" panose="020B0503020202020204" pitchFamily="34" charset="0"/>
              </a:rPr>
              <a:t> </a:t>
            </a:r>
            <a:r>
              <a:rPr lang="en-US" sz="2000" dirty="0" err="1">
                <a:latin typeface="Agency FB" panose="020B0503020202020204" pitchFamily="34" charset="0"/>
              </a:rPr>
              <a:t>melakukan</a:t>
            </a:r>
            <a:r>
              <a:rPr lang="en-US" sz="2000" dirty="0">
                <a:latin typeface="Agency FB" panose="020B0503020202020204" pitchFamily="34" charset="0"/>
              </a:rPr>
              <a:t> </a:t>
            </a:r>
            <a:r>
              <a:rPr lang="en-US" sz="2000" dirty="0" err="1">
                <a:latin typeface="Agency FB" panose="020B0503020202020204" pitchFamily="34" charset="0"/>
              </a:rPr>
              <a:t>kewajibannya</a:t>
            </a:r>
            <a:r>
              <a:rPr lang="en-US" sz="2000" dirty="0">
                <a:latin typeface="Agency FB" panose="020B0503020202020204" pitchFamily="34" charset="0"/>
              </a:rPr>
              <a:t> </a:t>
            </a:r>
            <a:r>
              <a:rPr lang="en-US" sz="2000" dirty="0" err="1">
                <a:latin typeface="Agency FB" panose="020B0503020202020204" pitchFamily="34" charset="0"/>
              </a:rPr>
              <a:t>dalam</a:t>
            </a:r>
            <a:r>
              <a:rPr lang="en-US" sz="2000" dirty="0">
                <a:latin typeface="Agency FB" panose="020B0503020202020204" pitchFamily="34" charset="0"/>
              </a:rPr>
              <a:t> masa </a:t>
            </a:r>
            <a:r>
              <a:rPr lang="en-US" sz="2000" dirty="0" err="1">
                <a:latin typeface="Agency FB" panose="020B0503020202020204" pitchFamily="34" charset="0"/>
              </a:rPr>
              <a:t>jabatannya</a:t>
            </a:r>
            <a:r>
              <a:rPr lang="en-US" sz="2000" dirty="0">
                <a:latin typeface="Agency FB" panose="020B0503020202020204" pitchFamily="34" charset="0"/>
              </a:rPr>
              <a:t> </a:t>
            </a:r>
            <a:r>
              <a:rPr lang="en-US" sz="2000" dirty="0" err="1">
                <a:latin typeface="Agency FB" panose="020B0503020202020204" pitchFamily="34" charset="0"/>
              </a:rPr>
              <a:t>secara</a:t>
            </a:r>
            <a:r>
              <a:rPr lang="en-US" sz="2000" dirty="0">
                <a:latin typeface="Agency FB" panose="020B0503020202020204" pitchFamily="34" charset="0"/>
              </a:rPr>
              <a:t> </a:t>
            </a:r>
            <a:r>
              <a:rPr lang="en-US" sz="2000" dirty="0" err="1">
                <a:latin typeface="Agency FB" panose="020B0503020202020204" pitchFamily="34" charset="0"/>
              </a:rPr>
              <a:t>bersamaan</a:t>
            </a:r>
            <a:r>
              <a:rPr lang="en-US" sz="2000" dirty="0">
                <a:latin typeface="Agency FB" panose="020B0503020202020204" pitchFamily="34" charset="0"/>
              </a:rPr>
              <a:t>, MPR </a:t>
            </a:r>
            <a:r>
              <a:rPr lang="en-US" sz="2000" dirty="0" err="1">
                <a:latin typeface="Agency FB" panose="020B0503020202020204" pitchFamily="34" charset="0"/>
              </a:rPr>
              <a:t>menyelenggarakan</a:t>
            </a:r>
            <a:r>
              <a:rPr lang="en-US" sz="2000" dirty="0">
                <a:latin typeface="Agency FB" panose="020B0503020202020204" pitchFamily="34" charset="0"/>
              </a:rPr>
              <a:t> </a:t>
            </a:r>
            <a:r>
              <a:rPr lang="en-US" sz="2000" dirty="0" err="1">
                <a:latin typeface="Agency FB" panose="020B0503020202020204" pitchFamily="34" charset="0"/>
              </a:rPr>
              <a:t>sidang</a:t>
            </a:r>
            <a:r>
              <a:rPr lang="en-US" sz="2000" dirty="0">
                <a:latin typeface="Agency FB" panose="020B0503020202020204" pitchFamily="34" charset="0"/>
              </a:rPr>
              <a:t> </a:t>
            </a:r>
            <a:r>
              <a:rPr lang="en-US" sz="2000" dirty="0" err="1">
                <a:latin typeface="Agency FB" panose="020B0503020202020204" pitchFamily="34" charset="0"/>
              </a:rPr>
              <a:t>paripurna</a:t>
            </a:r>
            <a:r>
              <a:rPr lang="en-US" sz="2000" dirty="0">
                <a:latin typeface="Agency FB" panose="020B0503020202020204" pitchFamily="34" charset="0"/>
              </a:rPr>
              <a:t> paling </a:t>
            </a:r>
            <a:r>
              <a:rPr lang="en-US" sz="2000" dirty="0" err="1">
                <a:latin typeface="Agency FB" panose="020B0503020202020204" pitchFamily="34" charset="0"/>
              </a:rPr>
              <a:t>lambat</a:t>
            </a:r>
            <a:r>
              <a:rPr lang="en-US" sz="2000" dirty="0">
                <a:latin typeface="Agency FB" panose="020B0503020202020204" pitchFamily="34" charset="0"/>
              </a:rPr>
              <a:t> 30 (</a:t>
            </a:r>
            <a:r>
              <a:rPr lang="en-US" sz="2000" dirty="0" err="1">
                <a:latin typeface="Agency FB" panose="020B0503020202020204" pitchFamily="34" charset="0"/>
              </a:rPr>
              <a:t>tiga</a:t>
            </a:r>
            <a:r>
              <a:rPr lang="en-US" sz="2000" dirty="0">
                <a:latin typeface="Agency FB" panose="020B0503020202020204" pitchFamily="34" charset="0"/>
              </a:rPr>
              <a:t> </a:t>
            </a:r>
            <a:r>
              <a:rPr lang="en-US" sz="2000" dirty="0" err="1">
                <a:latin typeface="Agency FB" panose="020B0503020202020204" pitchFamily="34" charset="0"/>
              </a:rPr>
              <a:t>puluh</a:t>
            </a:r>
            <a:r>
              <a:rPr lang="en-US" sz="2000" dirty="0">
                <a:latin typeface="Agency FB" panose="020B0503020202020204" pitchFamily="34" charset="0"/>
              </a:rPr>
              <a:t>) </a:t>
            </a:r>
            <a:r>
              <a:rPr lang="en-US" sz="2000" dirty="0" err="1">
                <a:latin typeface="Agency FB" panose="020B0503020202020204" pitchFamily="34" charset="0"/>
              </a:rPr>
              <a:t>hari</a:t>
            </a:r>
            <a:r>
              <a:rPr lang="en-US" sz="2000" dirty="0">
                <a:latin typeface="Agency FB" panose="020B0503020202020204" pitchFamily="34" charset="0"/>
              </a:rPr>
              <a:t> </a:t>
            </a:r>
            <a:r>
              <a:rPr lang="en-US" sz="2000" dirty="0" err="1">
                <a:latin typeface="Agency FB" panose="020B0503020202020204" pitchFamily="34" charset="0"/>
              </a:rPr>
              <a:t>untuk</a:t>
            </a:r>
            <a:r>
              <a:rPr lang="en-US" sz="2000" dirty="0">
                <a:latin typeface="Agency FB" panose="020B0503020202020204" pitchFamily="34" charset="0"/>
              </a:rPr>
              <a:t> </a:t>
            </a:r>
            <a:r>
              <a:rPr lang="en-US" sz="2000" dirty="0" err="1">
                <a:latin typeface="Agency FB" panose="020B0503020202020204" pitchFamily="34" charset="0"/>
              </a:rPr>
              <a:t>memilih</a:t>
            </a:r>
            <a:r>
              <a:rPr lang="en-US" sz="2000" dirty="0">
                <a:latin typeface="Agency FB" panose="020B0503020202020204" pitchFamily="34" charset="0"/>
              </a:rPr>
              <a:t> </a:t>
            </a:r>
            <a:r>
              <a:rPr lang="en-US" sz="2000" dirty="0" err="1">
                <a:latin typeface="Agency FB" panose="020B0503020202020204" pitchFamily="34" charset="0"/>
              </a:rPr>
              <a:t>Presiden</a:t>
            </a:r>
            <a:r>
              <a:rPr lang="en-US" sz="2000" dirty="0">
                <a:latin typeface="Agency FB" panose="020B0503020202020204" pitchFamily="34" charset="0"/>
              </a:rPr>
              <a:t> </a:t>
            </a:r>
            <a:r>
              <a:rPr lang="en-US" sz="2000" dirty="0" err="1">
                <a:latin typeface="Agency FB" panose="020B0503020202020204" pitchFamily="34" charset="0"/>
              </a:rPr>
              <a:t>dan</a:t>
            </a:r>
            <a:r>
              <a:rPr lang="en-US" sz="2000" dirty="0">
                <a:latin typeface="Agency FB" panose="020B0503020202020204" pitchFamily="34" charset="0"/>
              </a:rPr>
              <a:t> Wakil </a:t>
            </a:r>
            <a:r>
              <a:rPr lang="en-US" sz="2000" dirty="0" err="1">
                <a:latin typeface="Agency FB" panose="020B0503020202020204" pitchFamily="34" charset="0"/>
              </a:rPr>
              <a:t>Presiden</a:t>
            </a:r>
            <a:r>
              <a:rPr lang="en-US" sz="2000" dirty="0">
                <a:latin typeface="Agency FB" panose="020B0503020202020204" pitchFamily="34" charset="0"/>
              </a:rPr>
              <a:t>, </a:t>
            </a:r>
            <a:r>
              <a:rPr lang="en-US" sz="2000" dirty="0" err="1">
                <a:latin typeface="Agency FB" panose="020B0503020202020204" pitchFamily="34" charset="0"/>
              </a:rPr>
              <a:t>dari</a:t>
            </a:r>
            <a:r>
              <a:rPr lang="en-US" sz="2000" dirty="0">
                <a:latin typeface="Agency FB" panose="020B0503020202020204" pitchFamily="34" charset="0"/>
              </a:rPr>
              <a:t> 2 (</a:t>
            </a:r>
            <a:r>
              <a:rPr lang="en-US" sz="2000" dirty="0" err="1">
                <a:latin typeface="Agency FB" panose="020B0503020202020204" pitchFamily="34" charset="0"/>
              </a:rPr>
              <a:t>dua</a:t>
            </a:r>
            <a:r>
              <a:rPr lang="en-US" sz="2000" dirty="0">
                <a:latin typeface="Agency FB" panose="020B0503020202020204" pitchFamily="34" charset="0"/>
              </a:rPr>
              <a:t>) </a:t>
            </a:r>
            <a:r>
              <a:rPr lang="en-US" sz="2000" dirty="0" err="1">
                <a:latin typeface="Agency FB" panose="020B0503020202020204" pitchFamily="34" charset="0"/>
              </a:rPr>
              <a:t>pasangan</a:t>
            </a:r>
            <a:r>
              <a:rPr lang="en-US" sz="2000" dirty="0">
                <a:latin typeface="Agency FB" panose="020B0503020202020204" pitchFamily="34" charset="0"/>
              </a:rPr>
              <a:t> </a:t>
            </a:r>
            <a:r>
              <a:rPr lang="en-US" sz="2000" dirty="0" err="1">
                <a:latin typeface="Agency FB" panose="020B0503020202020204" pitchFamily="34" charset="0"/>
              </a:rPr>
              <a:t>calon</a:t>
            </a:r>
            <a:r>
              <a:rPr lang="en-US" sz="2000" dirty="0">
                <a:latin typeface="Agency FB" panose="020B0503020202020204" pitchFamily="34" charset="0"/>
              </a:rPr>
              <a:t> </a:t>
            </a:r>
            <a:r>
              <a:rPr lang="en-US" sz="2000" dirty="0" err="1">
                <a:latin typeface="Agency FB" panose="020B0503020202020204" pitchFamily="34" charset="0"/>
              </a:rPr>
              <a:t>presiden</a:t>
            </a:r>
            <a:r>
              <a:rPr lang="en-US" sz="2000" dirty="0">
                <a:latin typeface="Agency FB" panose="020B0503020202020204" pitchFamily="34" charset="0"/>
              </a:rPr>
              <a:t> </a:t>
            </a:r>
            <a:r>
              <a:rPr lang="en-US" sz="2000" dirty="0" err="1">
                <a:latin typeface="Agency FB" panose="020B0503020202020204" pitchFamily="34" charset="0"/>
              </a:rPr>
              <a:t>dan</a:t>
            </a:r>
            <a:r>
              <a:rPr lang="en-US" sz="2000" dirty="0">
                <a:latin typeface="Agency FB" panose="020B0503020202020204" pitchFamily="34" charset="0"/>
              </a:rPr>
              <a:t> wakil </a:t>
            </a:r>
            <a:r>
              <a:rPr lang="en-US" sz="2000" dirty="0" err="1">
                <a:latin typeface="Agency FB" panose="020B0503020202020204" pitchFamily="34" charset="0"/>
              </a:rPr>
              <a:t>presiden</a:t>
            </a:r>
            <a:r>
              <a:rPr lang="en-US" sz="2000" dirty="0">
                <a:latin typeface="Agency FB" panose="020B0503020202020204" pitchFamily="34" charset="0"/>
              </a:rPr>
              <a:t> yang </a:t>
            </a:r>
            <a:r>
              <a:rPr lang="en-US" sz="2000" dirty="0" err="1">
                <a:latin typeface="Agency FB" panose="020B0503020202020204" pitchFamily="34" charset="0"/>
              </a:rPr>
              <a:t>diusulkan</a:t>
            </a:r>
            <a:r>
              <a:rPr lang="en-US" sz="2000" dirty="0">
                <a:latin typeface="Agency FB" panose="020B0503020202020204" pitchFamily="34" charset="0"/>
              </a:rPr>
              <a:t> </a:t>
            </a:r>
            <a:r>
              <a:rPr lang="en-US" sz="2000" dirty="0" err="1">
                <a:latin typeface="Agency FB" panose="020B0503020202020204" pitchFamily="34" charset="0"/>
              </a:rPr>
              <a:t>oleh</a:t>
            </a:r>
            <a:r>
              <a:rPr lang="en-US" sz="2000" dirty="0">
                <a:latin typeface="Agency FB" panose="020B0503020202020204" pitchFamily="34" charset="0"/>
              </a:rPr>
              <a:t> </a:t>
            </a:r>
            <a:r>
              <a:rPr lang="en-US" sz="2000" dirty="0" err="1">
                <a:latin typeface="Agency FB" panose="020B0503020202020204" pitchFamily="34" charset="0"/>
              </a:rPr>
              <a:t>partai</a:t>
            </a:r>
            <a:r>
              <a:rPr lang="en-US" sz="2000" dirty="0">
                <a:latin typeface="Agency FB" panose="020B0503020202020204" pitchFamily="34" charset="0"/>
              </a:rPr>
              <a:t> </a:t>
            </a:r>
            <a:r>
              <a:rPr lang="en-US" sz="2000" dirty="0" err="1">
                <a:latin typeface="Agency FB" panose="020B0503020202020204" pitchFamily="34" charset="0"/>
              </a:rPr>
              <a:t>politik</a:t>
            </a:r>
            <a:r>
              <a:rPr lang="en-US" sz="2000" dirty="0">
                <a:latin typeface="Agency FB" panose="020B0503020202020204" pitchFamily="34" charset="0"/>
              </a:rPr>
              <a:t> </a:t>
            </a:r>
            <a:r>
              <a:rPr lang="en-US" sz="2000" dirty="0" err="1">
                <a:latin typeface="Agency FB" panose="020B0503020202020204" pitchFamily="34" charset="0"/>
              </a:rPr>
              <a:t>atau</a:t>
            </a:r>
            <a:r>
              <a:rPr lang="en-US" sz="2000" dirty="0">
                <a:latin typeface="Agency FB" panose="020B0503020202020204" pitchFamily="34" charset="0"/>
              </a:rPr>
              <a:t> </a:t>
            </a:r>
            <a:r>
              <a:rPr lang="en-US" sz="2000" dirty="0" err="1">
                <a:latin typeface="Agency FB" panose="020B0503020202020204" pitchFamily="34" charset="0"/>
              </a:rPr>
              <a:t>gabungan</a:t>
            </a:r>
            <a:r>
              <a:rPr lang="en-US" sz="2000" dirty="0">
                <a:latin typeface="Agency FB" panose="020B0503020202020204" pitchFamily="34" charset="0"/>
              </a:rPr>
              <a:t> </a:t>
            </a:r>
            <a:r>
              <a:rPr lang="en-US" sz="2000" dirty="0" err="1">
                <a:latin typeface="Agency FB" panose="020B0503020202020204" pitchFamily="34" charset="0"/>
              </a:rPr>
              <a:t>partai</a:t>
            </a:r>
            <a:r>
              <a:rPr lang="en-US" sz="2000" dirty="0">
                <a:latin typeface="Agency FB" panose="020B0503020202020204" pitchFamily="34" charset="0"/>
              </a:rPr>
              <a:t> </a:t>
            </a:r>
            <a:r>
              <a:rPr lang="en-US" sz="2000" dirty="0" err="1">
                <a:latin typeface="Agency FB" panose="020B0503020202020204" pitchFamily="34" charset="0"/>
              </a:rPr>
              <a:t>politik</a:t>
            </a:r>
            <a:r>
              <a:rPr lang="en-US" sz="2000" dirty="0">
                <a:latin typeface="Agency FB" panose="020B0503020202020204" pitchFamily="34" charset="0"/>
              </a:rPr>
              <a:t> yang </a:t>
            </a:r>
            <a:r>
              <a:rPr lang="en-US" sz="2000" dirty="0" err="1">
                <a:latin typeface="Agency FB" panose="020B0503020202020204" pitchFamily="34" charset="0"/>
              </a:rPr>
              <a:t>pasangan</a:t>
            </a:r>
            <a:r>
              <a:rPr lang="en-US" sz="2000" dirty="0">
                <a:latin typeface="Agency FB" panose="020B0503020202020204" pitchFamily="34" charset="0"/>
              </a:rPr>
              <a:t> </a:t>
            </a:r>
            <a:r>
              <a:rPr lang="en-US" sz="2000" dirty="0" err="1">
                <a:latin typeface="Agency FB" panose="020B0503020202020204" pitchFamily="34" charset="0"/>
              </a:rPr>
              <a:t>calon</a:t>
            </a:r>
            <a:r>
              <a:rPr lang="en-US" sz="2000" dirty="0">
                <a:latin typeface="Agency FB" panose="020B0503020202020204" pitchFamily="34" charset="0"/>
              </a:rPr>
              <a:t> </a:t>
            </a:r>
            <a:r>
              <a:rPr lang="en-US" sz="2000" dirty="0" err="1">
                <a:latin typeface="Agency FB" panose="020B0503020202020204" pitchFamily="34" charset="0"/>
              </a:rPr>
              <a:t>Presiden</a:t>
            </a:r>
            <a:r>
              <a:rPr lang="en-US" sz="2000" dirty="0">
                <a:latin typeface="Agency FB" panose="020B0503020202020204" pitchFamily="34" charset="0"/>
              </a:rPr>
              <a:t> </a:t>
            </a:r>
            <a:r>
              <a:rPr lang="en-US" sz="2000" dirty="0" err="1">
                <a:latin typeface="Agency FB" panose="020B0503020202020204" pitchFamily="34" charset="0"/>
              </a:rPr>
              <a:t>dan</a:t>
            </a:r>
            <a:r>
              <a:rPr lang="en-US" sz="2000" dirty="0">
                <a:latin typeface="Agency FB" panose="020B0503020202020204" pitchFamily="34" charset="0"/>
              </a:rPr>
              <a:t> Wakil </a:t>
            </a:r>
            <a:r>
              <a:rPr lang="en-US" sz="2000" dirty="0" err="1">
                <a:latin typeface="Agency FB" panose="020B0503020202020204" pitchFamily="34" charset="0"/>
              </a:rPr>
              <a:t>Presidennya</a:t>
            </a:r>
            <a:r>
              <a:rPr lang="en-US" sz="2000" dirty="0">
                <a:latin typeface="Agency FB" panose="020B0503020202020204" pitchFamily="34" charset="0"/>
              </a:rPr>
              <a:t> </a:t>
            </a:r>
            <a:r>
              <a:rPr lang="en-US" sz="2000" dirty="0" err="1">
                <a:latin typeface="Agency FB" panose="020B0503020202020204" pitchFamily="34" charset="0"/>
              </a:rPr>
              <a:t>meraih</a:t>
            </a:r>
            <a:r>
              <a:rPr lang="en-US" sz="2000" dirty="0">
                <a:latin typeface="Agency FB" panose="020B0503020202020204" pitchFamily="34" charset="0"/>
              </a:rPr>
              <a:t> </a:t>
            </a:r>
            <a:r>
              <a:rPr lang="en-US" sz="2000" dirty="0" err="1">
                <a:latin typeface="Agency FB" panose="020B0503020202020204" pitchFamily="34" charset="0"/>
              </a:rPr>
              <a:t>suara</a:t>
            </a:r>
            <a:r>
              <a:rPr lang="en-US" sz="2000" dirty="0">
                <a:latin typeface="Agency FB" panose="020B0503020202020204" pitchFamily="34" charset="0"/>
              </a:rPr>
              <a:t> </a:t>
            </a:r>
            <a:r>
              <a:rPr lang="en-US" sz="2000" dirty="0" err="1">
                <a:latin typeface="Agency FB" panose="020B0503020202020204" pitchFamily="34" charset="0"/>
              </a:rPr>
              <a:t>terbanyak</a:t>
            </a:r>
            <a:r>
              <a:rPr lang="en-US" sz="2000" dirty="0">
                <a:latin typeface="Agency FB" panose="020B0503020202020204" pitchFamily="34" charset="0"/>
              </a:rPr>
              <a:t> </a:t>
            </a:r>
            <a:r>
              <a:rPr lang="en-US" sz="2000" dirty="0" err="1">
                <a:latin typeface="Agency FB" panose="020B0503020202020204" pitchFamily="34" charset="0"/>
              </a:rPr>
              <a:t>pertama</a:t>
            </a:r>
            <a:r>
              <a:rPr lang="en-US" sz="2000" dirty="0">
                <a:latin typeface="Agency FB" panose="020B0503020202020204" pitchFamily="34" charset="0"/>
              </a:rPr>
              <a:t> </a:t>
            </a:r>
            <a:r>
              <a:rPr lang="en-US" sz="2000" dirty="0" err="1">
                <a:latin typeface="Agency FB" panose="020B0503020202020204" pitchFamily="34" charset="0"/>
              </a:rPr>
              <a:t>dan</a:t>
            </a:r>
            <a:r>
              <a:rPr lang="en-US" sz="2000" dirty="0">
                <a:latin typeface="Agency FB" panose="020B0503020202020204" pitchFamily="34" charset="0"/>
              </a:rPr>
              <a:t> </a:t>
            </a:r>
            <a:r>
              <a:rPr lang="en-US" sz="2000" dirty="0" err="1">
                <a:latin typeface="Agency FB" panose="020B0503020202020204" pitchFamily="34" charset="0"/>
              </a:rPr>
              <a:t>kedua</a:t>
            </a:r>
            <a:r>
              <a:rPr lang="en-US" sz="2000" dirty="0">
                <a:latin typeface="Agency FB" panose="020B0503020202020204" pitchFamily="34" charset="0"/>
              </a:rPr>
              <a:t> </a:t>
            </a:r>
            <a:r>
              <a:rPr lang="en-US" sz="2000" dirty="0" err="1">
                <a:latin typeface="Agency FB" panose="020B0503020202020204" pitchFamily="34" charset="0"/>
              </a:rPr>
              <a:t>dalam</a:t>
            </a:r>
            <a:r>
              <a:rPr lang="en-US" sz="2000" dirty="0">
                <a:latin typeface="Agency FB" panose="020B0503020202020204" pitchFamily="34" charset="0"/>
              </a:rPr>
              <a:t> </a:t>
            </a:r>
            <a:r>
              <a:rPr lang="en-US" sz="2000" dirty="0" err="1">
                <a:latin typeface="Agency FB" panose="020B0503020202020204" pitchFamily="34" charset="0"/>
              </a:rPr>
              <a:t>pemilihan</a:t>
            </a:r>
            <a:r>
              <a:rPr lang="en-US" sz="2000" dirty="0">
                <a:latin typeface="Agency FB" panose="020B0503020202020204" pitchFamily="34" charset="0"/>
              </a:rPr>
              <a:t> </a:t>
            </a:r>
            <a:r>
              <a:rPr lang="en-US" sz="2000" dirty="0" err="1">
                <a:latin typeface="Agency FB" panose="020B0503020202020204" pitchFamily="34" charset="0"/>
              </a:rPr>
              <a:t>umum</a:t>
            </a:r>
            <a:r>
              <a:rPr lang="en-US" sz="2000" dirty="0">
                <a:latin typeface="Agency FB" panose="020B0503020202020204" pitchFamily="34" charset="0"/>
              </a:rPr>
              <a:t> </a:t>
            </a:r>
            <a:r>
              <a:rPr lang="en-US" sz="2000" dirty="0" err="1">
                <a:latin typeface="Agency FB" panose="020B0503020202020204" pitchFamily="34" charset="0"/>
              </a:rPr>
              <a:t>sebelumnya</a:t>
            </a:r>
            <a:r>
              <a:rPr lang="en-US" sz="2000" dirty="0">
                <a:latin typeface="Agency FB" panose="020B0503020202020204" pitchFamily="34" charset="0"/>
              </a:rPr>
              <a:t>, </a:t>
            </a:r>
            <a:r>
              <a:rPr lang="en-US" sz="2000" dirty="0" err="1">
                <a:latin typeface="Agency FB" panose="020B0503020202020204" pitchFamily="34" charset="0"/>
              </a:rPr>
              <a:t>sampai</a:t>
            </a:r>
            <a:r>
              <a:rPr lang="en-US" sz="2000" dirty="0">
                <a:latin typeface="Agency FB" panose="020B0503020202020204" pitchFamily="34" charset="0"/>
              </a:rPr>
              <a:t> </a:t>
            </a:r>
            <a:r>
              <a:rPr lang="en-US" sz="2000" dirty="0" err="1">
                <a:latin typeface="Agency FB" panose="020B0503020202020204" pitchFamily="34" charset="0"/>
              </a:rPr>
              <a:t>berakhir</a:t>
            </a:r>
            <a:r>
              <a:rPr lang="en-US" sz="2000" dirty="0">
                <a:latin typeface="Agency FB" panose="020B0503020202020204" pitchFamily="34" charset="0"/>
              </a:rPr>
              <a:t> masa </a:t>
            </a:r>
            <a:r>
              <a:rPr lang="en-US" sz="2000" dirty="0" err="1">
                <a:latin typeface="Agency FB" panose="020B0503020202020204" pitchFamily="34" charset="0"/>
              </a:rPr>
              <a:t>jabatannya</a:t>
            </a:r>
            <a:r>
              <a:rPr lang="en-US" sz="2000" dirty="0" smtClean="0">
                <a:latin typeface="Agency FB" panose="020B0503020202020204" pitchFamily="34" charset="0"/>
              </a:rPr>
              <a:t>.</a:t>
            </a:r>
          </a:p>
          <a:p>
            <a:pPr marL="0" indent="0">
              <a:buNone/>
            </a:pPr>
            <a:r>
              <a:rPr lang="en-US" sz="2000" dirty="0" err="1">
                <a:latin typeface="Agency FB" panose="020B0503020202020204" pitchFamily="34" charset="0"/>
              </a:rPr>
              <a:t>Dalam</a:t>
            </a:r>
            <a:r>
              <a:rPr lang="en-US" sz="2000" dirty="0">
                <a:latin typeface="Agency FB" panose="020B0503020202020204" pitchFamily="34" charset="0"/>
              </a:rPr>
              <a:t> </a:t>
            </a:r>
            <a:r>
              <a:rPr lang="en-US" sz="2000" dirty="0" err="1">
                <a:latin typeface="Agency FB" panose="020B0503020202020204" pitchFamily="34" charset="0"/>
              </a:rPr>
              <a:t>hal</a:t>
            </a:r>
            <a:r>
              <a:rPr lang="en-US" sz="2000" dirty="0">
                <a:latin typeface="Agency FB" panose="020B0503020202020204" pitchFamily="34" charset="0"/>
              </a:rPr>
              <a:t> </a:t>
            </a:r>
            <a:r>
              <a:rPr lang="en-US" sz="2000" dirty="0" err="1">
                <a:latin typeface="Agency FB" panose="020B0503020202020204" pitchFamily="34" charset="0"/>
              </a:rPr>
              <a:t>Presiden</a:t>
            </a:r>
            <a:r>
              <a:rPr lang="en-US" sz="2000" dirty="0">
                <a:latin typeface="Agency FB" panose="020B0503020202020204" pitchFamily="34" charset="0"/>
              </a:rPr>
              <a:t> </a:t>
            </a:r>
            <a:r>
              <a:rPr lang="en-US" sz="2000" dirty="0" err="1">
                <a:latin typeface="Agency FB" panose="020B0503020202020204" pitchFamily="34" charset="0"/>
              </a:rPr>
              <a:t>dan</a:t>
            </a:r>
            <a:r>
              <a:rPr lang="en-US" sz="2000" dirty="0">
                <a:latin typeface="Agency FB" panose="020B0503020202020204" pitchFamily="34" charset="0"/>
              </a:rPr>
              <a:t> Wakil </a:t>
            </a:r>
            <a:r>
              <a:rPr lang="en-US" sz="2000" dirty="0" err="1">
                <a:latin typeface="Agency FB" panose="020B0503020202020204" pitchFamily="34" charset="0"/>
              </a:rPr>
              <a:t>Presiden</a:t>
            </a:r>
            <a:r>
              <a:rPr lang="en-US" sz="2000" dirty="0">
                <a:latin typeface="Agency FB" panose="020B0503020202020204" pitchFamily="34" charset="0"/>
              </a:rPr>
              <a:t> </a:t>
            </a:r>
            <a:r>
              <a:rPr lang="en-US" sz="2000" dirty="0" err="1">
                <a:latin typeface="Agency FB" panose="020B0503020202020204" pitchFamily="34" charset="0"/>
              </a:rPr>
              <a:t>mangkat</a:t>
            </a:r>
            <a:r>
              <a:rPr lang="en-US" sz="2000" dirty="0">
                <a:latin typeface="Agency FB" panose="020B0503020202020204" pitchFamily="34" charset="0"/>
              </a:rPr>
              <a:t>, </a:t>
            </a:r>
            <a:r>
              <a:rPr lang="en-US" sz="2000" dirty="0" err="1">
                <a:latin typeface="Agency FB" panose="020B0503020202020204" pitchFamily="34" charset="0"/>
              </a:rPr>
              <a:t>berhenti</a:t>
            </a:r>
            <a:r>
              <a:rPr lang="en-US" sz="2000" dirty="0">
                <a:latin typeface="Agency FB" panose="020B0503020202020204" pitchFamily="34" charset="0"/>
              </a:rPr>
              <a:t>, </a:t>
            </a:r>
            <a:r>
              <a:rPr lang="en-US" sz="2000" dirty="0" err="1">
                <a:latin typeface="Agency FB" panose="020B0503020202020204" pitchFamily="34" charset="0"/>
              </a:rPr>
              <a:t>diberhentikan</a:t>
            </a:r>
            <a:r>
              <a:rPr lang="en-US" sz="2000" dirty="0">
                <a:latin typeface="Agency FB" panose="020B0503020202020204" pitchFamily="34" charset="0"/>
              </a:rPr>
              <a:t>, </a:t>
            </a:r>
            <a:r>
              <a:rPr lang="en-US" sz="2000" dirty="0" err="1">
                <a:latin typeface="Agency FB" panose="020B0503020202020204" pitchFamily="34" charset="0"/>
              </a:rPr>
              <a:t>atau</a:t>
            </a:r>
            <a:r>
              <a:rPr lang="en-US" sz="2000" dirty="0">
                <a:latin typeface="Agency FB" panose="020B0503020202020204" pitchFamily="34" charset="0"/>
              </a:rPr>
              <a:t> </a:t>
            </a:r>
            <a:r>
              <a:rPr lang="en-US" sz="2000" dirty="0" err="1">
                <a:latin typeface="Agency FB" panose="020B0503020202020204" pitchFamily="34" charset="0"/>
              </a:rPr>
              <a:t>tidak</a:t>
            </a:r>
            <a:r>
              <a:rPr lang="en-US" sz="2000" dirty="0">
                <a:latin typeface="Agency FB" panose="020B0503020202020204" pitchFamily="34" charset="0"/>
              </a:rPr>
              <a:t> </a:t>
            </a:r>
            <a:r>
              <a:rPr lang="en-US" sz="2000" dirty="0" err="1">
                <a:latin typeface="Agency FB" panose="020B0503020202020204" pitchFamily="34" charset="0"/>
              </a:rPr>
              <a:t>dapat</a:t>
            </a:r>
            <a:r>
              <a:rPr lang="en-US" sz="2000" dirty="0">
                <a:latin typeface="Agency FB" panose="020B0503020202020204" pitchFamily="34" charset="0"/>
              </a:rPr>
              <a:t> </a:t>
            </a:r>
            <a:r>
              <a:rPr lang="en-US" sz="2000" dirty="0" err="1">
                <a:latin typeface="Agency FB" panose="020B0503020202020204" pitchFamily="34" charset="0"/>
              </a:rPr>
              <a:t>melakukan</a:t>
            </a:r>
            <a:r>
              <a:rPr lang="en-US" sz="2000" dirty="0">
                <a:latin typeface="Agency FB" panose="020B0503020202020204" pitchFamily="34" charset="0"/>
              </a:rPr>
              <a:t> </a:t>
            </a:r>
            <a:r>
              <a:rPr lang="en-US" sz="2000" dirty="0" err="1">
                <a:latin typeface="Agency FB" panose="020B0503020202020204" pitchFamily="34" charset="0"/>
              </a:rPr>
              <a:t>kewajibannya</a:t>
            </a:r>
            <a:r>
              <a:rPr lang="en-US" sz="2000" dirty="0">
                <a:latin typeface="Agency FB" panose="020B0503020202020204" pitchFamily="34" charset="0"/>
              </a:rPr>
              <a:t> </a:t>
            </a:r>
            <a:r>
              <a:rPr lang="en-US" sz="2000" dirty="0" err="1">
                <a:latin typeface="Agency FB" panose="020B0503020202020204" pitchFamily="34" charset="0"/>
              </a:rPr>
              <a:t>dalam</a:t>
            </a:r>
            <a:r>
              <a:rPr lang="en-US" sz="2000" dirty="0">
                <a:latin typeface="Agency FB" panose="020B0503020202020204" pitchFamily="34" charset="0"/>
              </a:rPr>
              <a:t> masa </a:t>
            </a:r>
            <a:r>
              <a:rPr lang="en-US" sz="2000" dirty="0" err="1">
                <a:latin typeface="Agency FB" panose="020B0503020202020204" pitchFamily="34" charset="0"/>
              </a:rPr>
              <a:t>jabatannya</a:t>
            </a:r>
            <a:r>
              <a:rPr lang="en-US" sz="2000" dirty="0">
                <a:latin typeface="Agency FB" panose="020B0503020202020204" pitchFamily="34" charset="0"/>
              </a:rPr>
              <a:t> </a:t>
            </a:r>
            <a:r>
              <a:rPr lang="en-US" sz="2000" dirty="0" err="1">
                <a:latin typeface="Agency FB" panose="020B0503020202020204" pitchFamily="34" charset="0"/>
              </a:rPr>
              <a:t>secara</a:t>
            </a:r>
            <a:r>
              <a:rPr lang="en-US" sz="2000" dirty="0">
                <a:latin typeface="Agency FB" panose="020B0503020202020204" pitchFamily="34" charset="0"/>
              </a:rPr>
              <a:t> </a:t>
            </a:r>
            <a:r>
              <a:rPr lang="en-US" sz="2000" dirty="0" err="1">
                <a:latin typeface="Agency FB" panose="020B0503020202020204" pitchFamily="34" charset="0"/>
              </a:rPr>
              <a:t>bersamaan</a:t>
            </a:r>
            <a:r>
              <a:rPr lang="en-US" sz="2000" dirty="0">
                <a:latin typeface="Agency FB" panose="020B0503020202020204" pitchFamily="34" charset="0"/>
              </a:rPr>
              <a:t>, </a:t>
            </a:r>
            <a:r>
              <a:rPr lang="en-US" sz="2000" dirty="0" err="1">
                <a:latin typeface="Agency FB" panose="020B0503020202020204" pitchFamily="34" charset="0"/>
              </a:rPr>
              <a:t>pelaksana</a:t>
            </a:r>
            <a:r>
              <a:rPr lang="en-US" sz="2000" dirty="0">
                <a:latin typeface="Agency FB" panose="020B0503020202020204" pitchFamily="34" charset="0"/>
              </a:rPr>
              <a:t> </a:t>
            </a:r>
            <a:r>
              <a:rPr lang="en-US" sz="2000" dirty="0" err="1">
                <a:latin typeface="Agency FB" panose="020B0503020202020204" pitchFamily="34" charset="0"/>
              </a:rPr>
              <a:t>tugas</a:t>
            </a:r>
            <a:r>
              <a:rPr lang="en-US" sz="2000" dirty="0">
                <a:latin typeface="Agency FB" panose="020B0503020202020204" pitchFamily="34" charset="0"/>
              </a:rPr>
              <a:t> </a:t>
            </a:r>
            <a:r>
              <a:rPr lang="en-US" sz="2000" dirty="0" err="1">
                <a:latin typeface="Agency FB" panose="020B0503020202020204" pitchFamily="34" charset="0"/>
              </a:rPr>
              <a:t>kepresidenan</a:t>
            </a:r>
            <a:r>
              <a:rPr lang="en-US" sz="2000" dirty="0">
                <a:latin typeface="Agency FB" panose="020B0503020202020204" pitchFamily="34" charset="0"/>
              </a:rPr>
              <a:t> </a:t>
            </a:r>
            <a:r>
              <a:rPr lang="en-US" sz="2000" dirty="0" err="1">
                <a:latin typeface="Agency FB" panose="020B0503020202020204" pitchFamily="34" charset="0"/>
              </a:rPr>
              <a:t>adalah</a:t>
            </a:r>
            <a:r>
              <a:rPr lang="en-US" sz="2000" dirty="0">
                <a:latin typeface="Agency FB" panose="020B0503020202020204" pitchFamily="34" charset="0"/>
              </a:rPr>
              <a:t> </a:t>
            </a:r>
            <a:r>
              <a:rPr lang="en-US" sz="2000" dirty="0" err="1">
                <a:latin typeface="Agency FB" panose="020B0503020202020204" pitchFamily="34" charset="0"/>
              </a:rPr>
              <a:t>Menteri</a:t>
            </a:r>
            <a:r>
              <a:rPr lang="en-US" sz="2000" dirty="0">
                <a:latin typeface="Agency FB" panose="020B0503020202020204" pitchFamily="34" charset="0"/>
              </a:rPr>
              <a:t> </a:t>
            </a:r>
            <a:r>
              <a:rPr lang="en-US" sz="2000" dirty="0" err="1">
                <a:latin typeface="Agency FB" panose="020B0503020202020204" pitchFamily="34" charset="0"/>
              </a:rPr>
              <a:t>Luar</a:t>
            </a:r>
            <a:r>
              <a:rPr lang="en-US" sz="2000" dirty="0">
                <a:latin typeface="Agency FB" panose="020B0503020202020204" pitchFamily="34" charset="0"/>
              </a:rPr>
              <a:t> </a:t>
            </a:r>
            <a:r>
              <a:rPr lang="en-US" sz="2000" dirty="0" err="1">
                <a:latin typeface="Agency FB" panose="020B0503020202020204" pitchFamily="34" charset="0"/>
              </a:rPr>
              <a:t>Negeri</a:t>
            </a:r>
            <a:r>
              <a:rPr lang="en-US" sz="2000" dirty="0">
                <a:latin typeface="Agency FB" panose="020B0503020202020204" pitchFamily="34" charset="0"/>
              </a:rPr>
              <a:t>, </a:t>
            </a:r>
            <a:r>
              <a:rPr lang="en-US" sz="2000" dirty="0" err="1">
                <a:latin typeface="Agency FB" panose="020B0503020202020204" pitchFamily="34" charset="0"/>
              </a:rPr>
              <a:t>Menteri</a:t>
            </a:r>
            <a:r>
              <a:rPr lang="en-US" sz="2000" dirty="0">
                <a:latin typeface="Agency FB" panose="020B0503020202020204" pitchFamily="34" charset="0"/>
              </a:rPr>
              <a:t> </a:t>
            </a:r>
            <a:r>
              <a:rPr lang="en-US" sz="2000" dirty="0" err="1">
                <a:latin typeface="Agency FB" panose="020B0503020202020204" pitchFamily="34" charset="0"/>
              </a:rPr>
              <a:t>Dalam</a:t>
            </a:r>
            <a:r>
              <a:rPr lang="en-US" sz="2000" dirty="0">
                <a:latin typeface="Agency FB" panose="020B0503020202020204" pitchFamily="34" charset="0"/>
              </a:rPr>
              <a:t> </a:t>
            </a:r>
            <a:r>
              <a:rPr lang="en-US" sz="2000" dirty="0" err="1">
                <a:latin typeface="Agency FB" panose="020B0503020202020204" pitchFamily="34" charset="0"/>
              </a:rPr>
              <a:t>Negeri</a:t>
            </a:r>
            <a:r>
              <a:rPr lang="en-US" sz="2000" dirty="0">
                <a:latin typeface="Agency FB" panose="020B0503020202020204" pitchFamily="34" charset="0"/>
              </a:rPr>
              <a:t>, </a:t>
            </a:r>
            <a:r>
              <a:rPr lang="en-US" sz="2000" dirty="0" err="1">
                <a:latin typeface="Agency FB" panose="020B0503020202020204" pitchFamily="34" charset="0"/>
              </a:rPr>
              <a:t>dan</a:t>
            </a:r>
            <a:r>
              <a:rPr lang="en-US" sz="2000" dirty="0">
                <a:latin typeface="Agency FB" panose="020B0503020202020204" pitchFamily="34" charset="0"/>
              </a:rPr>
              <a:t> </a:t>
            </a:r>
            <a:r>
              <a:rPr lang="en-US" sz="2000" dirty="0" err="1">
                <a:latin typeface="Agency FB" panose="020B0503020202020204" pitchFamily="34" charset="0"/>
              </a:rPr>
              <a:t>Menteri</a:t>
            </a:r>
            <a:r>
              <a:rPr lang="en-US" sz="2000" dirty="0">
                <a:latin typeface="Agency FB" panose="020B0503020202020204" pitchFamily="34" charset="0"/>
              </a:rPr>
              <a:t> </a:t>
            </a:r>
            <a:r>
              <a:rPr lang="en-US" sz="2000" dirty="0" err="1">
                <a:latin typeface="Agency FB" panose="020B0503020202020204" pitchFamily="34" charset="0"/>
              </a:rPr>
              <a:t>Pertahanan</a:t>
            </a:r>
            <a:r>
              <a:rPr lang="en-US" sz="2000" dirty="0">
                <a:latin typeface="Agency FB" panose="020B0503020202020204" pitchFamily="34" charset="0"/>
              </a:rPr>
              <a:t> </a:t>
            </a:r>
            <a:r>
              <a:rPr lang="en-US" sz="2000" dirty="0" err="1">
                <a:latin typeface="Agency FB" panose="020B0503020202020204" pitchFamily="34" charset="0"/>
              </a:rPr>
              <a:t>secara</a:t>
            </a:r>
            <a:r>
              <a:rPr lang="en-US" sz="2000" dirty="0">
                <a:latin typeface="Agency FB" panose="020B0503020202020204" pitchFamily="34" charset="0"/>
              </a:rPr>
              <a:t> </a:t>
            </a:r>
            <a:r>
              <a:rPr lang="en-US" sz="2000" dirty="0" err="1">
                <a:latin typeface="Agency FB" panose="020B0503020202020204" pitchFamily="34" charset="0"/>
              </a:rPr>
              <a:t>bersama-sama</a:t>
            </a:r>
            <a:r>
              <a:rPr lang="en-US" sz="2000" dirty="0">
                <a:latin typeface="Agency FB" panose="020B0503020202020204" pitchFamily="34" charset="0"/>
              </a:rPr>
              <a:t>. </a:t>
            </a:r>
            <a:r>
              <a:rPr lang="en-US" sz="2000" dirty="0" smtClean="0">
                <a:latin typeface="Agency FB" panose="020B0503020202020204" pitchFamily="34" charset="0"/>
              </a:rPr>
              <a:t> </a:t>
            </a:r>
            <a:endParaRPr lang="nl-NL" sz="2000" b="1" dirty="0">
              <a:latin typeface="Agency FB" panose="020B0503020202020204" pitchFamily="34" charset="0"/>
            </a:endParaRPr>
          </a:p>
          <a:p>
            <a:pPr marL="0" indent="0">
              <a:buNone/>
            </a:pPr>
            <a:endParaRPr lang="en-US" dirty="0"/>
          </a:p>
        </p:txBody>
      </p:sp>
      <p:sp>
        <p:nvSpPr>
          <p:cNvPr id="2" name="Title 1">
            <a:extLst>
              <a:ext uri="{FF2B5EF4-FFF2-40B4-BE49-F238E27FC236}">
                <a16:creationId xmlns:a16="http://schemas.microsoft.com/office/drawing/2014/main" id="{2E63FF28-EDA9-498B-BF3A-243D718DD7DF}"/>
              </a:ext>
            </a:extLst>
          </p:cNvPr>
          <p:cNvSpPr>
            <a:spLocks noGrp="1"/>
          </p:cNvSpPr>
          <p:nvPr>
            <p:ph type="title"/>
          </p:nvPr>
        </p:nvSpPr>
        <p:spPr>
          <a:xfrm>
            <a:off x="6354564" y="191194"/>
            <a:ext cx="5553070" cy="1097280"/>
          </a:xfrm>
        </p:spPr>
        <p:txBody>
          <a:bodyPr/>
          <a:lstStyle/>
          <a:p>
            <a:r>
              <a:rPr lang="en-US" sz="3200" b="1" dirty="0" smtClean="0"/>
              <a:t>TUGAS &amp; WEWENANG MPR</a:t>
            </a:r>
            <a:endParaRPr lang="en-US" sz="3200" b="1" dirty="0"/>
          </a:p>
        </p:txBody>
      </p:sp>
      <p:sp>
        <p:nvSpPr>
          <p:cNvPr id="4" name="Content Placeholder 3">
            <a:extLst>
              <a:ext uri="{FF2B5EF4-FFF2-40B4-BE49-F238E27FC236}">
                <a16:creationId xmlns:a16="http://schemas.microsoft.com/office/drawing/2014/main" id="{60322649-994F-4A10-ADE4-7A676293A71C}"/>
              </a:ext>
            </a:extLst>
          </p:cNvPr>
          <p:cNvSpPr>
            <a:spLocks noGrp="1"/>
          </p:cNvSpPr>
          <p:nvPr>
            <p:ph sz="half" idx="2"/>
          </p:nvPr>
        </p:nvSpPr>
        <p:spPr/>
        <p:txBody>
          <a:bodyPr>
            <a:normAutofit/>
          </a:bodyPr>
          <a:lstStyle/>
          <a:p>
            <a:pPr marL="0" indent="0">
              <a:buNone/>
            </a:pPr>
            <a:r>
              <a:rPr lang="en-US" sz="2400" b="1" dirty="0" err="1">
                <a:latin typeface="Agency FB" panose="020B0503020202020204" pitchFamily="34" charset="0"/>
              </a:rPr>
              <a:t>Memilih</a:t>
            </a:r>
            <a:r>
              <a:rPr lang="en-US" sz="2400" b="1" dirty="0">
                <a:latin typeface="Agency FB" panose="020B0503020202020204" pitchFamily="34" charset="0"/>
              </a:rPr>
              <a:t> Wakil </a:t>
            </a:r>
            <a:r>
              <a:rPr lang="en-US" sz="2400" b="1" dirty="0" err="1" smtClean="0">
                <a:latin typeface="Agency FB" panose="020B0503020202020204" pitchFamily="34" charset="0"/>
              </a:rPr>
              <a:t>Presiden</a:t>
            </a:r>
            <a:r>
              <a:rPr lang="en-US" sz="2400" b="1" dirty="0" smtClean="0">
                <a:latin typeface="Agency FB" panose="020B0503020202020204" pitchFamily="34" charset="0"/>
              </a:rPr>
              <a:t> :</a:t>
            </a:r>
          </a:p>
          <a:p>
            <a:pPr marL="0" indent="0">
              <a:buNone/>
            </a:pPr>
            <a:r>
              <a:rPr lang="en-US" sz="2400" dirty="0" err="1">
                <a:latin typeface="Agency FB" panose="020B0503020202020204" pitchFamily="34" charset="0"/>
              </a:rPr>
              <a:t>Dalam</a:t>
            </a:r>
            <a:r>
              <a:rPr lang="en-US" sz="2400" dirty="0">
                <a:latin typeface="Agency FB" panose="020B0503020202020204" pitchFamily="34" charset="0"/>
              </a:rPr>
              <a:t> </a:t>
            </a:r>
            <a:r>
              <a:rPr lang="en-US" sz="2400" dirty="0" err="1">
                <a:latin typeface="Agency FB" panose="020B0503020202020204" pitchFamily="34" charset="0"/>
              </a:rPr>
              <a:t>hal</a:t>
            </a:r>
            <a:r>
              <a:rPr lang="en-US" sz="2400" dirty="0">
                <a:latin typeface="Agency FB" panose="020B0503020202020204" pitchFamily="34" charset="0"/>
              </a:rPr>
              <a:t> </a:t>
            </a:r>
            <a:r>
              <a:rPr lang="en-US" sz="2400" dirty="0" err="1">
                <a:latin typeface="Agency FB" panose="020B0503020202020204" pitchFamily="34" charset="0"/>
              </a:rPr>
              <a:t>terjadi</a:t>
            </a:r>
            <a:r>
              <a:rPr lang="en-US" sz="2400" dirty="0">
                <a:latin typeface="Agency FB" panose="020B0503020202020204" pitchFamily="34" charset="0"/>
              </a:rPr>
              <a:t> </a:t>
            </a:r>
            <a:r>
              <a:rPr lang="en-US" sz="2400" dirty="0" err="1">
                <a:latin typeface="Agency FB" panose="020B0503020202020204" pitchFamily="34" charset="0"/>
              </a:rPr>
              <a:t>kekosongan</a:t>
            </a:r>
            <a:r>
              <a:rPr lang="en-US" sz="2400" dirty="0">
                <a:latin typeface="Agency FB" panose="020B0503020202020204" pitchFamily="34" charset="0"/>
              </a:rPr>
              <a:t> Wakil </a:t>
            </a:r>
            <a:r>
              <a:rPr lang="en-US" sz="2400" dirty="0" err="1">
                <a:latin typeface="Agency FB" panose="020B0503020202020204" pitchFamily="34" charset="0"/>
              </a:rPr>
              <a:t>Presiden</a:t>
            </a:r>
            <a:r>
              <a:rPr lang="en-US" sz="2400" dirty="0">
                <a:latin typeface="Agency FB" panose="020B0503020202020204" pitchFamily="34" charset="0"/>
              </a:rPr>
              <a:t>, MPR </a:t>
            </a:r>
            <a:r>
              <a:rPr lang="en-US" sz="2400" dirty="0" err="1">
                <a:latin typeface="Agency FB" panose="020B0503020202020204" pitchFamily="34" charset="0"/>
              </a:rPr>
              <a:t>menyelenggarakan</a:t>
            </a:r>
            <a:r>
              <a:rPr lang="en-US" sz="2400" dirty="0">
                <a:latin typeface="Agency FB" panose="020B0503020202020204" pitchFamily="34" charset="0"/>
              </a:rPr>
              <a:t> </a:t>
            </a:r>
            <a:r>
              <a:rPr lang="en-US" sz="2400" dirty="0" err="1">
                <a:latin typeface="Agency FB" panose="020B0503020202020204" pitchFamily="34" charset="0"/>
              </a:rPr>
              <a:t>sidang</a:t>
            </a:r>
            <a:r>
              <a:rPr lang="en-US" sz="2400" dirty="0">
                <a:latin typeface="Agency FB" panose="020B0503020202020204" pitchFamily="34" charset="0"/>
              </a:rPr>
              <a:t> </a:t>
            </a:r>
            <a:r>
              <a:rPr lang="en-US" sz="2400" dirty="0" err="1">
                <a:latin typeface="Agency FB" panose="020B0503020202020204" pitchFamily="34" charset="0"/>
              </a:rPr>
              <a:t>paripurna</a:t>
            </a:r>
            <a:r>
              <a:rPr lang="en-US" sz="2400" dirty="0">
                <a:latin typeface="Agency FB" panose="020B0503020202020204" pitchFamily="34" charset="0"/>
              </a:rPr>
              <a:t> </a:t>
            </a:r>
            <a:r>
              <a:rPr lang="en-US" sz="2400" dirty="0" err="1">
                <a:latin typeface="Agency FB" panose="020B0503020202020204" pitchFamily="34" charset="0"/>
              </a:rPr>
              <a:t>dalam</a:t>
            </a:r>
            <a:r>
              <a:rPr lang="en-US" sz="2400" dirty="0">
                <a:latin typeface="Agency FB" panose="020B0503020202020204" pitchFamily="34" charset="0"/>
              </a:rPr>
              <a:t> </a:t>
            </a:r>
            <a:r>
              <a:rPr lang="en-US" sz="2400" dirty="0" err="1">
                <a:latin typeface="Agency FB" panose="020B0503020202020204" pitchFamily="34" charset="0"/>
              </a:rPr>
              <a:t>waktu</a:t>
            </a:r>
            <a:r>
              <a:rPr lang="en-US" sz="2400" dirty="0">
                <a:latin typeface="Agency FB" panose="020B0503020202020204" pitchFamily="34" charset="0"/>
              </a:rPr>
              <a:t> paling </a:t>
            </a:r>
            <a:r>
              <a:rPr lang="en-US" sz="2400" dirty="0" err="1">
                <a:latin typeface="Agency FB" panose="020B0503020202020204" pitchFamily="34" charset="0"/>
              </a:rPr>
              <a:t>lambat</a:t>
            </a:r>
            <a:r>
              <a:rPr lang="en-US" sz="2400" dirty="0">
                <a:latin typeface="Agency FB" panose="020B0503020202020204" pitchFamily="34" charset="0"/>
              </a:rPr>
              <a:t> 60 (</a:t>
            </a:r>
            <a:r>
              <a:rPr lang="en-US" sz="2400" dirty="0" err="1">
                <a:latin typeface="Agency FB" panose="020B0503020202020204" pitchFamily="34" charset="0"/>
              </a:rPr>
              <a:t>enam</a:t>
            </a:r>
            <a:r>
              <a:rPr lang="en-US" sz="2400" dirty="0">
                <a:latin typeface="Agency FB" panose="020B0503020202020204" pitchFamily="34" charset="0"/>
              </a:rPr>
              <a:t> </a:t>
            </a:r>
            <a:r>
              <a:rPr lang="en-US" sz="2400" dirty="0" err="1">
                <a:latin typeface="Agency FB" panose="020B0503020202020204" pitchFamily="34" charset="0"/>
              </a:rPr>
              <a:t>puluh</a:t>
            </a:r>
            <a:r>
              <a:rPr lang="en-US" sz="2400" dirty="0">
                <a:latin typeface="Agency FB" panose="020B0503020202020204" pitchFamily="34" charset="0"/>
              </a:rPr>
              <a:t>) </a:t>
            </a:r>
            <a:r>
              <a:rPr lang="en-US" sz="2400" dirty="0" err="1">
                <a:latin typeface="Agency FB" panose="020B0503020202020204" pitchFamily="34" charset="0"/>
              </a:rPr>
              <a:t>hari</a:t>
            </a:r>
            <a:r>
              <a:rPr lang="en-US" sz="2400" dirty="0">
                <a:latin typeface="Agency FB" panose="020B0503020202020204" pitchFamily="34" charset="0"/>
              </a:rPr>
              <a:t> </a:t>
            </a:r>
            <a:r>
              <a:rPr lang="en-US" sz="2400" dirty="0" err="1">
                <a:latin typeface="Agency FB" panose="020B0503020202020204" pitchFamily="34" charset="0"/>
              </a:rPr>
              <a:t>untuk</a:t>
            </a:r>
            <a:r>
              <a:rPr lang="en-US" sz="2400" dirty="0">
                <a:latin typeface="Agency FB" panose="020B0503020202020204" pitchFamily="34" charset="0"/>
              </a:rPr>
              <a:t> </a:t>
            </a:r>
            <a:r>
              <a:rPr lang="en-US" sz="2400" dirty="0" err="1">
                <a:latin typeface="Agency FB" panose="020B0503020202020204" pitchFamily="34" charset="0"/>
              </a:rPr>
              <a:t>memilih</a:t>
            </a:r>
            <a:r>
              <a:rPr lang="en-US" sz="2400" dirty="0">
                <a:latin typeface="Agency FB" panose="020B0503020202020204" pitchFamily="34" charset="0"/>
              </a:rPr>
              <a:t> Wakil </a:t>
            </a:r>
            <a:r>
              <a:rPr lang="en-US" sz="2400" dirty="0" err="1">
                <a:latin typeface="Agency FB" panose="020B0503020202020204" pitchFamily="34" charset="0"/>
              </a:rPr>
              <a:t>Presiden</a:t>
            </a:r>
            <a:r>
              <a:rPr lang="en-US" sz="2400" dirty="0">
                <a:latin typeface="Agency FB" panose="020B0503020202020204" pitchFamily="34" charset="0"/>
              </a:rPr>
              <a:t> </a:t>
            </a:r>
            <a:r>
              <a:rPr lang="en-US" sz="2400" dirty="0" err="1">
                <a:latin typeface="Agency FB" panose="020B0503020202020204" pitchFamily="34" charset="0"/>
              </a:rPr>
              <a:t>dari</a:t>
            </a:r>
            <a:r>
              <a:rPr lang="en-US" sz="2400" dirty="0">
                <a:latin typeface="Agency FB" panose="020B0503020202020204" pitchFamily="34" charset="0"/>
              </a:rPr>
              <a:t> 2 (</a:t>
            </a:r>
            <a:r>
              <a:rPr lang="en-US" sz="2400" dirty="0" err="1">
                <a:latin typeface="Agency FB" panose="020B0503020202020204" pitchFamily="34" charset="0"/>
              </a:rPr>
              <a:t>dua</a:t>
            </a:r>
            <a:r>
              <a:rPr lang="en-US" sz="2400" dirty="0">
                <a:latin typeface="Agency FB" panose="020B0503020202020204" pitchFamily="34" charset="0"/>
              </a:rPr>
              <a:t>) </a:t>
            </a:r>
            <a:r>
              <a:rPr lang="en-US" sz="2400" dirty="0" err="1">
                <a:latin typeface="Agency FB" panose="020B0503020202020204" pitchFamily="34" charset="0"/>
              </a:rPr>
              <a:t>calon</a:t>
            </a:r>
            <a:r>
              <a:rPr lang="en-US" sz="2400" dirty="0">
                <a:latin typeface="Agency FB" panose="020B0503020202020204" pitchFamily="34" charset="0"/>
              </a:rPr>
              <a:t> yang </a:t>
            </a:r>
            <a:r>
              <a:rPr lang="en-US" sz="2400" dirty="0" err="1">
                <a:latin typeface="Agency FB" panose="020B0503020202020204" pitchFamily="34" charset="0"/>
              </a:rPr>
              <a:t>diusulkan</a:t>
            </a:r>
            <a:r>
              <a:rPr lang="en-US" sz="2400" dirty="0">
                <a:latin typeface="Agency FB" panose="020B0503020202020204" pitchFamily="34" charset="0"/>
              </a:rPr>
              <a:t> </a:t>
            </a:r>
            <a:r>
              <a:rPr lang="en-US" sz="2400" dirty="0" err="1">
                <a:latin typeface="Agency FB" panose="020B0503020202020204" pitchFamily="34" charset="0"/>
              </a:rPr>
              <a:t>oleh</a:t>
            </a:r>
            <a:r>
              <a:rPr lang="en-US" sz="2400" dirty="0">
                <a:latin typeface="Agency FB" panose="020B0503020202020204" pitchFamily="34" charset="0"/>
              </a:rPr>
              <a:t> </a:t>
            </a:r>
            <a:r>
              <a:rPr lang="en-US" sz="2400" dirty="0" err="1">
                <a:latin typeface="Agency FB" panose="020B0503020202020204" pitchFamily="34" charset="0"/>
              </a:rPr>
              <a:t>Presiden</a:t>
            </a:r>
            <a:r>
              <a:rPr lang="en-US" sz="2400" dirty="0">
                <a:latin typeface="Agency FB" panose="020B0503020202020204" pitchFamily="34" charset="0"/>
              </a:rPr>
              <a:t> </a:t>
            </a:r>
            <a:r>
              <a:rPr lang="en-US" sz="2400" dirty="0" err="1">
                <a:latin typeface="Agency FB" panose="020B0503020202020204" pitchFamily="34" charset="0"/>
              </a:rPr>
              <a:t>apabila</a:t>
            </a:r>
            <a:r>
              <a:rPr lang="en-US" sz="2400" dirty="0">
                <a:latin typeface="Agency FB" panose="020B0503020202020204" pitchFamily="34" charset="0"/>
              </a:rPr>
              <a:t> </a:t>
            </a:r>
            <a:r>
              <a:rPr lang="en-US" sz="2400" dirty="0" err="1">
                <a:latin typeface="Agency FB" panose="020B0503020202020204" pitchFamily="34" charset="0"/>
              </a:rPr>
              <a:t>terjadi</a:t>
            </a:r>
            <a:r>
              <a:rPr lang="en-US" sz="2400" dirty="0">
                <a:latin typeface="Agency FB" panose="020B0503020202020204" pitchFamily="34" charset="0"/>
              </a:rPr>
              <a:t> </a:t>
            </a:r>
            <a:r>
              <a:rPr lang="en-US" sz="2400" dirty="0" err="1">
                <a:latin typeface="Agency FB" panose="020B0503020202020204" pitchFamily="34" charset="0"/>
              </a:rPr>
              <a:t>kekosongan</a:t>
            </a:r>
            <a:r>
              <a:rPr lang="en-US" sz="2400" dirty="0">
                <a:latin typeface="Agency FB" panose="020B0503020202020204" pitchFamily="34" charset="0"/>
              </a:rPr>
              <a:t> </a:t>
            </a:r>
            <a:r>
              <a:rPr lang="en-US" sz="2400" dirty="0" err="1">
                <a:latin typeface="Agency FB" panose="020B0503020202020204" pitchFamily="34" charset="0"/>
              </a:rPr>
              <a:t>jabatan</a:t>
            </a:r>
            <a:r>
              <a:rPr lang="en-US" sz="2400" dirty="0">
                <a:latin typeface="Agency FB" panose="020B0503020202020204" pitchFamily="34" charset="0"/>
              </a:rPr>
              <a:t> Wakil </a:t>
            </a:r>
            <a:r>
              <a:rPr lang="en-US" sz="2400" dirty="0" err="1">
                <a:latin typeface="Agency FB" panose="020B0503020202020204" pitchFamily="34" charset="0"/>
              </a:rPr>
              <a:t>Presiden</a:t>
            </a:r>
            <a:r>
              <a:rPr lang="en-US" sz="2400" dirty="0">
                <a:latin typeface="Agency FB" panose="020B0503020202020204" pitchFamily="34" charset="0"/>
              </a:rPr>
              <a:t> </a:t>
            </a:r>
            <a:r>
              <a:rPr lang="en-US" sz="2400" dirty="0" err="1">
                <a:latin typeface="Agency FB" panose="020B0503020202020204" pitchFamily="34" charset="0"/>
              </a:rPr>
              <a:t>dalam</a:t>
            </a:r>
            <a:r>
              <a:rPr lang="en-US" sz="2400" dirty="0">
                <a:latin typeface="Agency FB" panose="020B0503020202020204" pitchFamily="34" charset="0"/>
              </a:rPr>
              <a:t> masa </a:t>
            </a:r>
            <a:r>
              <a:rPr lang="en-US" sz="2400" dirty="0" err="1">
                <a:latin typeface="Agency FB" panose="020B0503020202020204" pitchFamily="34" charset="0"/>
              </a:rPr>
              <a:t>jabatannya</a:t>
            </a:r>
            <a:r>
              <a:rPr lang="en-US" sz="2400" dirty="0">
                <a:latin typeface="Agency FB" panose="020B0503020202020204" pitchFamily="34" charset="0"/>
              </a:rPr>
              <a:t>. </a:t>
            </a:r>
            <a:endParaRPr lang="en-US" sz="2400" b="1" dirty="0">
              <a:latin typeface="Agency FB" panose="020B0503020202020204" pitchFamily="34" charset="0"/>
            </a:endParaRPr>
          </a:p>
        </p:txBody>
      </p:sp>
    </p:spTree>
    <p:extLst>
      <p:ext uri="{BB962C8B-B14F-4D97-AF65-F5344CB8AC3E}">
        <p14:creationId xmlns:p14="http://schemas.microsoft.com/office/powerpoint/2010/main" val="3378919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D7442235-8F25-4E4C-8750-8CC8C44313AD}"/>
              </a:ext>
            </a:extLst>
          </p:cNvPr>
          <p:cNvSpPr>
            <a:spLocks noGrp="1"/>
          </p:cNvSpPr>
          <p:nvPr>
            <p:ph sz="quarter" idx="14"/>
          </p:nvPr>
        </p:nvSpPr>
        <p:spPr>
          <a:xfrm>
            <a:off x="0" y="-82522"/>
            <a:ext cx="12192000" cy="4851400"/>
          </a:xfrm>
        </p:spPr>
        <p:txBody>
          <a:bodyPr>
            <a:normAutofit/>
          </a:bodyPr>
          <a:lstStyle/>
          <a:p>
            <a:pPr marL="0" indent="0" algn="ctr">
              <a:buFont typeface="Arial" panose="020B0604020202020204" pitchFamily="34" charset="0"/>
              <a:buNone/>
            </a:pPr>
            <a:r>
              <a:rPr lang="en-US" sz="9600" dirty="0" smtClean="0">
                <a:ea typeface="Tahoma" panose="020B0604030504040204" pitchFamily="34" charset="0"/>
                <a:cs typeface="Tahoma" panose="020B0604030504040204" pitchFamily="34" charset="0"/>
              </a:rPr>
              <a:t>TERIMAKASIH</a:t>
            </a:r>
            <a:endParaRPr lang="en-US" sz="9600" dirty="0">
              <a:ea typeface="Tahoma" panose="020B0604030504040204" pitchFamily="34" charset="0"/>
              <a:cs typeface="Tahoma" panose="020B0604030504040204" pitchFamily="34" charset="0"/>
            </a:endParaRPr>
          </a:p>
        </p:txBody>
      </p:sp>
      <p:sp>
        <p:nvSpPr>
          <p:cNvPr id="5" name="Title 4">
            <a:extLst>
              <a:ext uri="{FF2B5EF4-FFF2-40B4-BE49-F238E27FC236}">
                <a16:creationId xmlns:a16="http://schemas.microsoft.com/office/drawing/2014/main" id="{FDA7EC95-D971-4A86-9927-619CED5AB4B2}"/>
              </a:ext>
            </a:extLst>
          </p:cNvPr>
          <p:cNvSpPr>
            <a:spLocks noGrp="1"/>
          </p:cNvSpPr>
          <p:nvPr>
            <p:ph type="title"/>
          </p:nvPr>
        </p:nvSpPr>
        <p:spPr>
          <a:xfrm>
            <a:off x="810000" y="4489884"/>
            <a:ext cx="10561418" cy="1426004"/>
          </a:xfrm>
        </p:spPr>
        <p:txBody>
          <a:bodyPr/>
          <a:lstStyle/>
          <a:p>
            <a:endParaRPr lang="en-US" dirty="0"/>
          </a:p>
        </p:txBody>
      </p:sp>
    </p:spTree>
    <p:extLst>
      <p:ext uri="{BB962C8B-B14F-4D97-AF65-F5344CB8AC3E}">
        <p14:creationId xmlns:p14="http://schemas.microsoft.com/office/powerpoint/2010/main" val="19802965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Default">
      <a:dk1>
        <a:srgbClr val="000000"/>
      </a:dk1>
      <a:lt1>
        <a:sysClr val="window" lastClr="FFFFFF"/>
      </a:lt1>
      <a:dk2>
        <a:srgbClr val="3F3F3F"/>
      </a:dk2>
      <a:lt2>
        <a:srgbClr val="E7E6E6"/>
      </a:lt2>
      <a:accent1>
        <a:srgbClr val="700000"/>
      </a:accent1>
      <a:accent2>
        <a:srgbClr val="ED7D31"/>
      </a:accent2>
      <a:accent3>
        <a:srgbClr val="A5A5A5"/>
      </a:accent3>
      <a:accent4>
        <a:srgbClr val="FFC000"/>
      </a:accent4>
      <a:accent5>
        <a:srgbClr val="700000"/>
      </a:accent5>
      <a:accent6>
        <a:srgbClr val="978869"/>
      </a:accent6>
      <a:hlink>
        <a:srgbClr val="FFC000"/>
      </a:hlink>
      <a:folHlink>
        <a:srgbClr val="7F7F7F"/>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TF45182065_Persuasive speech outline_RVA_v3" id="{9991F312-7BAB-436D-8583-A5078171179B}" vid="{06C31F6F-9DBF-4ED0-83AC-3AFD01C902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72D07FD5-8A16-4741-957C-8B91E43CA4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9A0FB75-2DC0-41F8-9602-F83475C3A4C5}">
  <ds:schemaRefs>
    <ds:schemaRef ds:uri="http://schemas.microsoft.com/sharepoint/v3/contenttype/forms"/>
  </ds:schemaRefs>
</ds:datastoreItem>
</file>

<file path=customXml/itemProps3.xml><?xml version="1.0" encoding="utf-8"?>
<ds:datastoreItem xmlns:ds="http://schemas.openxmlformats.org/officeDocument/2006/customXml" ds:itemID="{D1E580CA-3EBF-40A1-848D-12B3B18BB82E}">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Persuasive speech outline </Template>
  <TotalTime>0</TotalTime>
  <Words>1181</Words>
  <Application>Microsoft Office PowerPoint</Application>
  <PresentationFormat>Widescreen</PresentationFormat>
  <Paragraphs>59</Paragraphs>
  <Slides>7</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Agency FB</vt:lpstr>
      <vt:lpstr>Arial</vt:lpstr>
      <vt:lpstr>Calibri</vt:lpstr>
      <vt:lpstr>Century Gothic</vt:lpstr>
      <vt:lpstr>Tahoma</vt:lpstr>
      <vt:lpstr>Wingdings 2</vt:lpstr>
      <vt:lpstr>Quotable</vt:lpstr>
      <vt:lpstr>MAJELIS PERMUSYAWARATAN RAKYAT REPUBLIK INDONESIA</vt:lpstr>
      <vt:lpstr>MAJELIS PERMUSYAWARATAN RAKYAT</vt:lpstr>
      <vt:lpstr>MAJELIS PERMUSYAWARATAN RAKYAT</vt:lpstr>
      <vt:lpstr>TUGAS DAN WEWENANG MPR</vt:lpstr>
      <vt:lpstr>TUGAS &amp; WEWENANG MPR</vt:lpstr>
      <vt:lpstr>TUGAS &amp; WEWENANG MPR</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2020-06-23T02:05:12Z</dcterms:created>
  <dcterms:modified xsi:type="dcterms:W3CDTF">2020-06-23T03:38:17Z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