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A357-84B7-4FFB-A1E3-28E2EE446AFF}" type="datetimeFigureOut">
              <a:rPr lang="en-ID" smtClean="0"/>
              <a:t>23/06/2020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5874143-5021-4B80-8DC9-253D6B0B1491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0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A357-84B7-4FFB-A1E3-28E2EE446AFF}" type="datetimeFigureOut">
              <a:rPr lang="en-ID" smtClean="0"/>
              <a:t>23/06/2020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4143-5021-4B80-8DC9-253D6B0B1491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9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A357-84B7-4FFB-A1E3-28E2EE446AFF}" type="datetimeFigureOut">
              <a:rPr lang="en-ID" smtClean="0"/>
              <a:t>23/06/2020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4143-5021-4B80-8DC9-253D6B0B1491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43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A357-84B7-4FFB-A1E3-28E2EE446AFF}" type="datetimeFigureOut">
              <a:rPr lang="en-ID" smtClean="0"/>
              <a:t>23/06/2020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4143-5021-4B80-8DC9-253D6B0B1491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26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A357-84B7-4FFB-A1E3-28E2EE446AFF}" type="datetimeFigureOut">
              <a:rPr lang="en-ID" smtClean="0"/>
              <a:t>23/06/2020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4143-5021-4B80-8DC9-253D6B0B1491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97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A357-84B7-4FFB-A1E3-28E2EE446AFF}" type="datetimeFigureOut">
              <a:rPr lang="en-ID" smtClean="0"/>
              <a:t>23/06/2020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4143-5021-4B80-8DC9-253D6B0B1491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11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A357-84B7-4FFB-A1E3-28E2EE446AFF}" type="datetimeFigureOut">
              <a:rPr lang="en-ID" smtClean="0"/>
              <a:t>23/06/2020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4143-5021-4B80-8DC9-253D6B0B1491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01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A357-84B7-4FFB-A1E3-28E2EE446AFF}" type="datetimeFigureOut">
              <a:rPr lang="en-ID" smtClean="0"/>
              <a:t>23/06/2020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4143-5021-4B80-8DC9-253D6B0B1491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09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A357-84B7-4FFB-A1E3-28E2EE446AFF}" type="datetimeFigureOut">
              <a:rPr lang="en-ID" smtClean="0"/>
              <a:t>23/06/2020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4143-5021-4B80-8DC9-253D6B0B14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8884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A357-84B7-4FFB-A1E3-28E2EE446AFF}" type="datetimeFigureOut">
              <a:rPr lang="en-ID" smtClean="0"/>
              <a:t>23/06/2020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4143-5021-4B80-8DC9-253D6B0B1491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40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521A357-84B7-4FFB-A1E3-28E2EE446AFF}" type="datetimeFigureOut">
              <a:rPr lang="en-ID" smtClean="0"/>
              <a:t>23/06/2020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4143-5021-4B80-8DC9-253D6B0B1491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24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A357-84B7-4FFB-A1E3-28E2EE446AFF}" type="datetimeFigureOut">
              <a:rPr lang="en-ID" smtClean="0"/>
              <a:t>23/06/2020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5874143-5021-4B80-8DC9-253D6B0B1491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8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E1747-AA65-4926-8F14-FDEEE0729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358" y="1553077"/>
            <a:ext cx="10921284" cy="1661374"/>
          </a:xfrm>
        </p:spPr>
        <p:txBody>
          <a:bodyPr>
            <a:noAutofit/>
          </a:bodyPr>
          <a:lstStyle/>
          <a:p>
            <a:pPr algn="ctr"/>
            <a:r>
              <a:rPr lang="fi-FI" sz="2800" b="1" dirty="0"/>
              <a:t>PEMILU DAN PARTISIPASI POLITIK MASYARAKAT</a:t>
            </a:r>
            <a:br>
              <a:rPr lang="en-US" sz="2800" b="1" dirty="0"/>
            </a:br>
            <a:r>
              <a:rPr lang="en-US" sz="2800" b="1" cap="none" dirty="0"/>
              <a:t>(</a:t>
            </a:r>
            <a:r>
              <a:rPr lang="en-ID" sz="2800" b="1" dirty="0" err="1"/>
              <a:t>Studi</a:t>
            </a:r>
            <a:r>
              <a:rPr lang="en-ID" sz="2800" b="1" dirty="0"/>
              <a:t> Pada </a:t>
            </a:r>
            <a:r>
              <a:rPr lang="en-ID" sz="2800" b="1" dirty="0" err="1"/>
              <a:t>Pemilihan</a:t>
            </a:r>
            <a:r>
              <a:rPr lang="en-ID" sz="2800" b="1" dirty="0"/>
              <a:t> </a:t>
            </a:r>
            <a:r>
              <a:rPr lang="en-ID" sz="2800" b="1" dirty="0" err="1"/>
              <a:t>Anggota</a:t>
            </a:r>
            <a:r>
              <a:rPr lang="en-ID" sz="2800" b="1" dirty="0"/>
              <a:t> </a:t>
            </a:r>
            <a:r>
              <a:rPr lang="en-ID" sz="2800" b="1" dirty="0" err="1"/>
              <a:t>Legislatif</a:t>
            </a:r>
            <a:r>
              <a:rPr lang="en-ID" sz="2800" b="1" dirty="0"/>
              <a:t> Dan </a:t>
            </a:r>
            <a:r>
              <a:rPr lang="en-ID" sz="2800" b="1" dirty="0" err="1"/>
              <a:t>Pemilihan</a:t>
            </a:r>
            <a:r>
              <a:rPr lang="en-ID" sz="2800" b="1" dirty="0"/>
              <a:t> </a:t>
            </a:r>
            <a:r>
              <a:rPr lang="en-ID" sz="2800" b="1" dirty="0" err="1"/>
              <a:t>Presiden</a:t>
            </a:r>
            <a:r>
              <a:rPr lang="en-ID" sz="2800" b="1" dirty="0"/>
              <a:t> Dan </a:t>
            </a:r>
            <a:r>
              <a:rPr lang="en-ID" sz="2800" b="1" dirty="0" err="1"/>
              <a:t>Calon</a:t>
            </a:r>
            <a:r>
              <a:rPr lang="en-ID" sz="2800" b="1" dirty="0"/>
              <a:t> Wakil </a:t>
            </a:r>
            <a:r>
              <a:rPr lang="en-ID" sz="2800" b="1" dirty="0" err="1"/>
              <a:t>Presiden</a:t>
            </a:r>
            <a:r>
              <a:rPr lang="en-ID" sz="2800" b="1" dirty="0"/>
              <a:t> Di </a:t>
            </a:r>
            <a:r>
              <a:rPr lang="en-ID" sz="2800" b="1" dirty="0" err="1"/>
              <a:t>Kabupaten</a:t>
            </a:r>
            <a:r>
              <a:rPr lang="en-ID" sz="2800" b="1" dirty="0"/>
              <a:t> </a:t>
            </a:r>
            <a:r>
              <a:rPr lang="en-ID" sz="2800" b="1" dirty="0" err="1"/>
              <a:t>Minahasa</a:t>
            </a:r>
            <a:r>
              <a:rPr lang="en-ID" sz="2800" b="1"/>
              <a:t> TAHUN 2019</a:t>
            </a:r>
            <a:r>
              <a:rPr lang="en-US" sz="2800" b="1" cap="none"/>
              <a:t>)</a:t>
            </a:r>
            <a:br>
              <a:rPr lang="en-US" sz="2800" b="1" dirty="0"/>
            </a:br>
            <a:endParaRPr lang="en-ID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C5D4E8-5EAF-4425-AEBD-7CFB5952C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7464" y="3791656"/>
            <a:ext cx="8637072" cy="977621"/>
          </a:xfrm>
        </p:spPr>
        <p:txBody>
          <a:bodyPr/>
          <a:lstStyle/>
          <a:p>
            <a:pPr algn="ctr"/>
            <a:r>
              <a:rPr lang="en-US" b="1" dirty="0"/>
              <a:t>Irfan </a:t>
            </a:r>
            <a:r>
              <a:rPr lang="en-US" b="1" dirty="0" err="1"/>
              <a:t>sholihin</a:t>
            </a:r>
            <a:endParaRPr lang="en-US" b="1" dirty="0"/>
          </a:p>
          <a:p>
            <a:pPr algn="ctr"/>
            <a:r>
              <a:rPr lang="en-US" b="1" dirty="0"/>
              <a:t>41715003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161626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057F0-E77C-4BA9-A786-0C724424A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39370"/>
            <a:ext cx="9603275" cy="1049235"/>
          </a:xfrm>
        </p:spPr>
        <p:txBody>
          <a:bodyPr/>
          <a:lstStyle/>
          <a:p>
            <a:pPr algn="ctr"/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DCB37-5D47-4C1F-9A2B-A265951A3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ID" dirty="0" err="1"/>
              <a:t>Ciri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negara </a:t>
            </a:r>
            <a:r>
              <a:rPr lang="en-ID" dirty="0" err="1"/>
              <a:t>demokratis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seberapa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negara </a:t>
            </a:r>
            <a:r>
              <a:rPr lang="en-ID" dirty="0" err="1"/>
              <a:t>melibatkan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perencanaan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pelaksanaan</a:t>
            </a:r>
            <a:r>
              <a:rPr lang="en-ID" dirty="0"/>
              <a:t> </a:t>
            </a:r>
            <a:r>
              <a:rPr lang="en-ID" dirty="0" err="1"/>
              <a:t>pemilihan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. </a:t>
            </a:r>
            <a:r>
              <a:rPr lang="en-ID" dirty="0" err="1"/>
              <a:t>Sebab</a:t>
            </a:r>
            <a:r>
              <a:rPr lang="en-ID" dirty="0"/>
              <a:t> </a:t>
            </a:r>
            <a:r>
              <a:rPr lang="en-ID" dirty="0" err="1"/>
              <a:t>partisipasi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(</a:t>
            </a:r>
            <a:r>
              <a:rPr lang="en-ID" dirty="0" err="1"/>
              <a:t>pemilih</a:t>
            </a:r>
            <a:r>
              <a:rPr lang="en-ID" dirty="0"/>
              <a:t>)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tatanan</a:t>
            </a:r>
            <a:r>
              <a:rPr lang="en-ID" dirty="0"/>
              <a:t> negara </a:t>
            </a:r>
            <a:r>
              <a:rPr lang="en-ID" dirty="0" err="1"/>
              <a:t>demokrasi</a:t>
            </a:r>
            <a:r>
              <a:rPr lang="en-ID" dirty="0"/>
              <a:t>.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hubungannya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demokrasi</a:t>
            </a:r>
            <a:r>
              <a:rPr lang="en-ID" dirty="0"/>
              <a:t>, </a:t>
            </a:r>
            <a:r>
              <a:rPr lang="en-ID" dirty="0" err="1"/>
              <a:t>partisipasi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berpengaruh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legitimasi</a:t>
            </a:r>
            <a:r>
              <a:rPr lang="en-ID" dirty="0"/>
              <a:t> oleh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jalannya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pemerintahan</a:t>
            </a:r>
            <a:r>
              <a:rPr lang="en-ID" dirty="0"/>
              <a:t>.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Pemilu</a:t>
            </a:r>
            <a:r>
              <a:rPr lang="en-ID" dirty="0"/>
              <a:t>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partisipasi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berpengaruh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legitimasi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calon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pasangan</a:t>
            </a:r>
            <a:r>
              <a:rPr lang="en-ID" dirty="0"/>
              <a:t> </a:t>
            </a:r>
            <a:r>
              <a:rPr lang="en-ID" dirty="0" err="1"/>
              <a:t>calon</a:t>
            </a:r>
            <a:r>
              <a:rPr lang="en-ID" dirty="0"/>
              <a:t> </a:t>
            </a:r>
            <a:r>
              <a:rPr lang="en-ID" dirty="0" err="1"/>
              <a:t>yangterpilih</a:t>
            </a:r>
            <a:r>
              <a:rPr lang="en-ID" dirty="0"/>
              <a:t>.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preferensi</a:t>
            </a:r>
            <a:r>
              <a:rPr lang="en-ID" dirty="0"/>
              <a:t> dan </a:t>
            </a:r>
            <a:r>
              <a:rPr lang="en-ID" dirty="0" err="1"/>
              <a:t>kepentingan</a:t>
            </a:r>
            <a:r>
              <a:rPr lang="en-ID" dirty="0"/>
              <a:t> </a:t>
            </a:r>
            <a:r>
              <a:rPr lang="en-ID" dirty="0" err="1"/>
              <a:t>masing-masing</a:t>
            </a:r>
            <a:r>
              <a:rPr lang="en-ID" dirty="0"/>
              <a:t> </a:t>
            </a:r>
            <a:r>
              <a:rPr lang="en-ID" dirty="0" err="1"/>
              <a:t>untukmenentukan</a:t>
            </a:r>
            <a:r>
              <a:rPr lang="en-ID" dirty="0"/>
              <a:t> </a:t>
            </a:r>
            <a:r>
              <a:rPr lang="en-ID" dirty="0" err="1"/>
              <a:t>pilihan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pemilu</a:t>
            </a:r>
            <a:r>
              <a:rPr lang="en-ID" dirty="0"/>
              <a:t>.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dikatakan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masa </a:t>
            </a:r>
            <a:r>
              <a:rPr lang="en-ID" dirty="0" err="1"/>
              <a:t>depan</a:t>
            </a:r>
            <a:r>
              <a:rPr lang="en-ID" dirty="0"/>
              <a:t> </a:t>
            </a:r>
            <a:r>
              <a:rPr lang="en-ID" dirty="0" err="1"/>
              <a:t>pejabat</a:t>
            </a:r>
            <a:r>
              <a:rPr lang="en-ID" dirty="0"/>
              <a:t> </a:t>
            </a:r>
            <a:r>
              <a:rPr lang="en-ID" dirty="0" err="1"/>
              <a:t>publik</a:t>
            </a:r>
            <a:r>
              <a:rPr lang="en-ID" dirty="0"/>
              <a:t> yang </a:t>
            </a:r>
            <a:r>
              <a:rPr lang="en-ID" dirty="0" err="1"/>
              <a:t>terpilih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Pemilu</a:t>
            </a:r>
            <a:r>
              <a:rPr lang="en-ID" dirty="0"/>
              <a:t> </a:t>
            </a:r>
            <a:r>
              <a:rPr lang="en-ID" dirty="0" err="1"/>
              <a:t>tergantung</a:t>
            </a:r>
            <a:r>
              <a:rPr lang="en-ID" dirty="0"/>
              <a:t> pada </a:t>
            </a:r>
            <a:r>
              <a:rPr lang="en-ID" dirty="0" err="1"/>
              <a:t>preferensi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pemilih</a:t>
            </a:r>
            <a:r>
              <a:rPr lang="en-ID" dirty="0"/>
              <a:t>. </a:t>
            </a:r>
            <a:r>
              <a:rPr lang="en-ID" dirty="0" err="1"/>
              <a:t>Tidakhanya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, </a:t>
            </a:r>
            <a:r>
              <a:rPr lang="en-ID" dirty="0" err="1"/>
              <a:t>partisipasi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Pemilu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dipandang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evaluasi</a:t>
            </a:r>
            <a:r>
              <a:rPr lang="en-ID" dirty="0"/>
              <a:t> dan </a:t>
            </a:r>
            <a:r>
              <a:rPr lang="en-ID" dirty="0" err="1"/>
              <a:t>kontrolmasyarakat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pemimpin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pemerintahan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140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3FBA7-5007-4D62-AF05-15D401F24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03764"/>
            <a:ext cx="9603275" cy="1049235"/>
          </a:xfrm>
        </p:spPr>
        <p:txBody>
          <a:bodyPr/>
          <a:lstStyle/>
          <a:p>
            <a:pPr algn="ctr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penulisan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2ABBD-6423-461E-96F0-8B080D4DC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. Teknik </a:t>
            </a:r>
            <a:r>
              <a:rPr lang="en-US" dirty="0" err="1"/>
              <a:t>pengumpulan</a:t>
            </a:r>
            <a:r>
              <a:rPr lang="en-US" dirty="0"/>
              <a:t> data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penentu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. </a:t>
            </a:r>
            <a:r>
              <a:rPr lang="en-US" dirty="0" err="1"/>
              <a:t>Pengumpulan</a:t>
            </a:r>
            <a:r>
              <a:rPr lang="en-US" dirty="0"/>
              <a:t> data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agar </a:t>
            </a:r>
            <a:r>
              <a:rPr lang="en-US" dirty="0" err="1"/>
              <a:t>mencari</a:t>
            </a:r>
            <a:r>
              <a:rPr lang="en-US" dirty="0"/>
              <a:t> dan </a:t>
            </a:r>
            <a:r>
              <a:rPr lang="en-US" dirty="0" err="1"/>
              <a:t>mengumpulkan</a:t>
            </a:r>
            <a:r>
              <a:rPr lang="en-US" dirty="0"/>
              <a:t> data-data yang </a:t>
            </a:r>
            <a:r>
              <a:rPr lang="en-US" dirty="0" err="1"/>
              <a:t>didapat</a:t>
            </a:r>
            <a:r>
              <a:rPr lang="en-US" dirty="0"/>
              <a:t> pada </a:t>
            </a:r>
            <a:r>
              <a:rPr lang="en-US" dirty="0" err="1"/>
              <a:t>penulis</a:t>
            </a:r>
            <a:r>
              <a:rPr lang="en-US" dirty="0"/>
              <a:t>. </a:t>
            </a:r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6817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55177-B772-475C-A5A2-6602AF63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PEMBAHASAN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4B9FE-4A67-4D13-9B5F-EF2884B2D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ID" dirty="0" err="1"/>
              <a:t>Partisipasi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pada </a:t>
            </a:r>
            <a:r>
              <a:rPr lang="en-ID" dirty="0" err="1"/>
              <a:t>Pemilihan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juga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menentukan</a:t>
            </a:r>
            <a:r>
              <a:rPr lang="en-ID" dirty="0"/>
              <a:t> </a:t>
            </a:r>
            <a:r>
              <a:rPr lang="en-ID" dirty="0" err="1"/>
              <a:t>arah</a:t>
            </a:r>
            <a:r>
              <a:rPr lang="en-ID" dirty="0"/>
              <a:t> dan </a:t>
            </a:r>
            <a:r>
              <a:rPr lang="en-ID" dirty="0" err="1"/>
              <a:t>kemajuan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bangsa</a:t>
            </a:r>
            <a:r>
              <a:rPr lang="en-ID" dirty="0"/>
              <a:t>. 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partisipasi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ditentukan</a:t>
            </a:r>
            <a:r>
              <a:rPr lang="en-ID" dirty="0"/>
              <a:t>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memenuhi</a:t>
            </a:r>
            <a:r>
              <a:rPr lang="en-ID" dirty="0"/>
              <a:t> </a:t>
            </a:r>
            <a:r>
              <a:rPr lang="en-ID" dirty="0" err="1"/>
              <a:t>wajib</a:t>
            </a:r>
            <a:r>
              <a:rPr lang="en-ID" dirty="0"/>
              <a:t> </a:t>
            </a:r>
            <a:r>
              <a:rPr lang="en-ID" dirty="0" err="1"/>
              <a:t>pilih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suaranya</a:t>
            </a:r>
            <a:r>
              <a:rPr lang="en-ID" dirty="0"/>
              <a:t>,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diberikan</a:t>
            </a:r>
            <a:r>
              <a:rPr lang="en-ID" dirty="0"/>
              <a:t> </a:t>
            </a:r>
            <a:r>
              <a:rPr lang="en-ID" dirty="0" err="1"/>
              <a:t>akses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kemudahan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memilih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memilih</a:t>
            </a:r>
            <a:r>
              <a:rPr lang="en-ID" dirty="0"/>
              <a:t> </a:t>
            </a:r>
            <a:r>
              <a:rPr lang="en-ID" dirty="0" err="1"/>
              <a:t>pemimpin</a:t>
            </a:r>
            <a:r>
              <a:rPr lang="en-ID" dirty="0"/>
              <a:t> yang </a:t>
            </a:r>
            <a:r>
              <a:rPr lang="en-ID" dirty="0" err="1"/>
              <a:t>benar-benar</a:t>
            </a:r>
            <a:r>
              <a:rPr lang="en-ID" dirty="0"/>
              <a:t> </a:t>
            </a:r>
            <a:r>
              <a:rPr lang="en-ID" dirty="0" err="1"/>
              <a:t>berkualitas</a:t>
            </a:r>
            <a:r>
              <a:rPr lang="en-ID" dirty="0"/>
              <a:t> yang </a:t>
            </a:r>
            <a:r>
              <a:rPr lang="en-ID" dirty="0" err="1"/>
              <a:t>didsarkan</a:t>
            </a:r>
            <a:r>
              <a:rPr lang="en-ID" dirty="0"/>
              <a:t> pada </a:t>
            </a:r>
            <a:r>
              <a:rPr lang="en-ID" dirty="0" err="1"/>
              <a:t>keyakinan</a:t>
            </a:r>
            <a:r>
              <a:rPr lang="en-ID" dirty="0"/>
              <a:t> dan </a:t>
            </a:r>
            <a:r>
              <a:rPr lang="en-ID" dirty="0" err="1"/>
              <a:t>keperayaan</a:t>
            </a:r>
            <a:r>
              <a:rPr lang="en-ID" dirty="0"/>
              <a:t> pada </a:t>
            </a:r>
            <a:r>
              <a:rPr lang="en-ID" dirty="0" err="1"/>
              <a:t>calon</a:t>
            </a:r>
            <a:r>
              <a:rPr lang="en-ID" dirty="0"/>
              <a:t> yang </a:t>
            </a:r>
            <a:r>
              <a:rPr lang="en-ID" dirty="0" err="1"/>
              <a:t>ia</a:t>
            </a:r>
            <a:r>
              <a:rPr lang="en-ID" dirty="0"/>
              <a:t> </a:t>
            </a:r>
            <a:r>
              <a:rPr lang="en-ID" dirty="0" err="1"/>
              <a:t>pilih</a:t>
            </a:r>
            <a:r>
              <a:rPr lang="en-ID" dirty="0"/>
              <a:t>. </a:t>
            </a:r>
          </a:p>
          <a:p>
            <a:pPr marL="0" indent="0" algn="just">
              <a:buNone/>
            </a:pPr>
            <a:r>
              <a:rPr lang="en-ID" dirty="0" err="1"/>
              <a:t>Permasalahan</a:t>
            </a:r>
            <a:r>
              <a:rPr lang="en-ID" dirty="0"/>
              <a:t> </a:t>
            </a:r>
            <a:r>
              <a:rPr lang="en-ID" dirty="0" err="1"/>
              <a:t>pemilu</a:t>
            </a:r>
            <a:r>
              <a:rPr lang="en-ID" dirty="0"/>
              <a:t> </a:t>
            </a:r>
            <a:r>
              <a:rPr lang="en-ID" dirty="0" err="1"/>
              <a:t>sesungguhnya</a:t>
            </a:r>
            <a:r>
              <a:rPr lang="en-ID" dirty="0"/>
              <a:t>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sebatas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proses </a:t>
            </a:r>
            <a:r>
              <a:rPr lang="en-ID" dirty="0" err="1"/>
              <a:t>teknisnya</a:t>
            </a:r>
            <a:r>
              <a:rPr lang="en-ID" dirty="0"/>
              <a:t> yang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ditemui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pelanggaran</a:t>
            </a:r>
            <a:r>
              <a:rPr lang="en-ID" dirty="0"/>
              <a:t>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permasalahan</a:t>
            </a:r>
            <a:r>
              <a:rPr lang="en-ID" dirty="0"/>
              <a:t> </a:t>
            </a:r>
            <a:r>
              <a:rPr lang="en-ID" dirty="0" err="1"/>
              <a:t>utamanya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substansi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pemilu</a:t>
            </a:r>
            <a:r>
              <a:rPr lang="en-ID" dirty="0"/>
              <a:t>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yang </a:t>
            </a:r>
            <a:r>
              <a:rPr lang="en-ID" dirty="0" err="1"/>
              <a:t>diharapkan</a:t>
            </a:r>
            <a:r>
              <a:rPr lang="en-ID" dirty="0"/>
              <a:t>. Hasil </a:t>
            </a:r>
            <a:r>
              <a:rPr lang="en-ID" dirty="0" err="1"/>
              <a:t>akhir</a:t>
            </a:r>
            <a:r>
              <a:rPr lang="en-ID" dirty="0"/>
              <a:t> yang </a:t>
            </a:r>
            <a:r>
              <a:rPr lang="en-ID" dirty="0" err="1"/>
              <a:t>sesungguhnya</a:t>
            </a:r>
            <a:r>
              <a:rPr lang="en-ID" dirty="0"/>
              <a:t> </a:t>
            </a:r>
            <a:r>
              <a:rPr lang="en-ID" dirty="0" err="1"/>
              <a:t>diharpakan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pemilu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melahirkan</a:t>
            </a:r>
            <a:r>
              <a:rPr lang="en-ID" dirty="0"/>
              <a:t> </a:t>
            </a:r>
            <a:r>
              <a:rPr lang="en-ID" dirty="0" err="1"/>
              <a:t>pemimpin</a:t>
            </a:r>
            <a:r>
              <a:rPr lang="en-ID" dirty="0"/>
              <a:t> yang ideal. </a:t>
            </a:r>
            <a:r>
              <a:rPr lang="en-ID" dirty="0" err="1"/>
              <a:t>Kenyataan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selain</a:t>
            </a:r>
            <a:r>
              <a:rPr lang="en-ID" dirty="0"/>
              <a:t> proses </a:t>
            </a:r>
            <a:r>
              <a:rPr lang="en-ID" dirty="0" err="1"/>
              <a:t>pelaksanaan</a:t>
            </a:r>
            <a:r>
              <a:rPr lang="en-ID" dirty="0"/>
              <a:t>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amatiran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profesional</a:t>
            </a:r>
            <a:r>
              <a:rPr lang="en-ID" dirty="0"/>
              <a:t>,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legislatif</a:t>
            </a:r>
            <a:r>
              <a:rPr lang="en-ID" dirty="0"/>
              <a:t> </a:t>
            </a:r>
            <a:r>
              <a:rPr lang="en-ID" dirty="0" err="1"/>
              <a:t>terpilih</a:t>
            </a:r>
            <a:r>
              <a:rPr lang="en-ID" dirty="0"/>
              <a:t> yang </a:t>
            </a:r>
            <a:r>
              <a:rPr lang="en-ID" dirty="0" err="1"/>
              <a:t>dihasilkan</a:t>
            </a:r>
            <a:r>
              <a:rPr lang="en-ID" dirty="0"/>
              <a:t> </a:t>
            </a:r>
            <a:r>
              <a:rPr lang="en-ID" dirty="0" err="1"/>
              <a:t>lewat</a:t>
            </a:r>
            <a:r>
              <a:rPr lang="en-ID" dirty="0"/>
              <a:t> proses </a:t>
            </a:r>
            <a:r>
              <a:rPr lang="en-ID" dirty="0" err="1"/>
              <a:t>pemilu</a:t>
            </a:r>
            <a:r>
              <a:rPr lang="en-ID" dirty="0"/>
              <a:t>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dianggap</a:t>
            </a:r>
            <a:r>
              <a:rPr lang="en-ID" dirty="0"/>
              <a:t> punya 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rendah</a:t>
            </a:r>
            <a:r>
              <a:rPr lang="en-ID" dirty="0"/>
              <a:t>,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keterbatasan</a:t>
            </a:r>
            <a:r>
              <a:rPr lang="en-ID" dirty="0"/>
              <a:t> </a:t>
            </a:r>
            <a:r>
              <a:rPr lang="en-ID" dirty="0" err="1"/>
              <a:t>profesionalisme</a:t>
            </a:r>
            <a:r>
              <a:rPr lang="en-ID" dirty="0"/>
              <a:t> </a:t>
            </a:r>
            <a:r>
              <a:rPr lang="en-ID" dirty="0" err="1"/>
              <a:t>kepemimpinan</a:t>
            </a:r>
            <a:r>
              <a:rPr lang="en-ID" dirty="0"/>
              <a:t>, </a:t>
            </a:r>
            <a:r>
              <a:rPr lang="en-ID" dirty="0" err="1"/>
              <a:t>bermasalah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kemajuan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daerah</a:t>
            </a:r>
            <a:r>
              <a:rPr lang="en-ID" dirty="0"/>
              <a:t> yang </a:t>
            </a:r>
            <a:r>
              <a:rPr lang="en-ID" dirty="0" err="1"/>
              <a:t>dipimpinnya</a:t>
            </a:r>
            <a:r>
              <a:rPr lang="en-ID" dirty="0"/>
              <a:t>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mengakhiri</a:t>
            </a:r>
            <a:r>
              <a:rPr lang="en-ID" dirty="0"/>
              <a:t> </a:t>
            </a:r>
            <a:r>
              <a:rPr lang="en-ID" dirty="0" err="1"/>
              <a:t>jabatan</a:t>
            </a:r>
            <a:r>
              <a:rPr lang="en-ID" dirty="0"/>
              <a:t>.</a:t>
            </a:r>
          </a:p>
          <a:p>
            <a:pPr marL="0" indent="0" algn="just">
              <a:buNone/>
            </a:pPr>
            <a:r>
              <a:rPr lang="en-ID" dirty="0"/>
              <a:t>Tingkat </a:t>
            </a:r>
            <a:r>
              <a:rPr lang="en-ID" dirty="0" err="1"/>
              <a:t>partisipasi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dinamis</a:t>
            </a:r>
            <a:r>
              <a:rPr lang="en-ID" dirty="0"/>
              <a:t>, </a:t>
            </a:r>
            <a:r>
              <a:rPr lang="en-ID" dirty="0" err="1"/>
              <a:t>namun</a:t>
            </a:r>
            <a:r>
              <a:rPr lang="en-ID" dirty="0"/>
              <a:t> yang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/>
              <a:t>persoalan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motivasi</a:t>
            </a:r>
            <a:r>
              <a:rPr lang="en-ID" dirty="0"/>
              <a:t>. </a:t>
            </a:r>
            <a:r>
              <a:rPr lang="en-ID" dirty="0" err="1"/>
              <a:t>Sebagian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mengakui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ia</a:t>
            </a:r>
            <a:r>
              <a:rPr lang="en-ID" dirty="0"/>
              <a:t> </a:t>
            </a:r>
            <a:r>
              <a:rPr lang="en-ID" dirty="0" err="1"/>
              <a:t>memilih</a:t>
            </a:r>
            <a:r>
              <a:rPr lang="en-ID" dirty="0"/>
              <a:t> </a:t>
            </a:r>
            <a:r>
              <a:rPr lang="en-ID" dirty="0" err="1"/>
              <a:t>didorong</a:t>
            </a:r>
            <a:r>
              <a:rPr lang="en-ID" dirty="0"/>
              <a:t> oleh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transaksi</a:t>
            </a:r>
            <a:r>
              <a:rPr lang="en-ID" dirty="0"/>
              <a:t> dan </a:t>
            </a:r>
            <a:r>
              <a:rPr lang="en-ID" dirty="0" err="1"/>
              <a:t>unsur</a:t>
            </a:r>
            <a:r>
              <a:rPr lang="en-ID" dirty="0"/>
              <a:t> </a:t>
            </a:r>
            <a:r>
              <a:rPr lang="en-ID" dirty="0" err="1"/>
              <a:t>kedekatan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emosional</a:t>
            </a:r>
            <a:r>
              <a:rPr lang="en-ID" dirty="0"/>
              <a:t>. </a:t>
            </a:r>
            <a:r>
              <a:rPr lang="en-ID" dirty="0" err="1"/>
              <a:t>Visi</a:t>
            </a:r>
            <a:r>
              <a:rPr lang="en-ID" dirty="0"/>
              <a:t> dan </a:t>
            </a:r>
            <a:r>
              <a:rPr lang="en-ID" dirty="0" err="1"/>
              <a:t>misi</a:t>
            </a:r>
            <a:r>
              <a:rPr lang="en-ID" dirty="0"/>
              <a:t> </a:t>
            </a:r>
            <a:r>
              <a:rPr lang="en-ID" dirty="0" err="1"/>
              <a:t>calon</a:t>
            </a:r>
            <a:r>
              <a:rPr lang="en-ID" dirty="0"/>
              <a:t>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ukuran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memilih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46864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327BB-ABB9-41F7-A5DF-59FB7DDAA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DISKUSI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D6B82-F606-4607-8E60-1A659DC92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48190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E5C05-2864-4308-9802-700C141D9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Kesimpulan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BE8F6-97B5-4D80-8D60-1A743E9BA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pemilu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ditentukan</a:t>
            </a:r>
            <a:r>
              <a:rPr lang="en-ID" dirty="0"/>
              <a:t> pula oleh 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pemilih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.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bagus</a:t>
            </a:r>
            <a:r>
              <a:rPr lang="en-ID" dirty="0"/>
              <a:t> 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pemilih</a:t>
            </a:r>
            <a:r>
              <a:rPr lang="en-ID" dirty="0"/>
              <a:t> </a:t>
            </a:r>
            <a:r>
              <a:rPr lang="en-ID" dirty="0" err="1"/>
              <a:t>maka</a:t>
            </a:r>
            <a:r>
              <a:rPr lang="en-ID" dirty="0"/>
              <a:t> proses dan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pemilu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berkualitas</a:t>
            </a:r>
            <a:r>
              <a:rPr lang="en-ID" dirty="0"/>
              <a:t> pula. </a:t>
            </a:r>
            <a:r>
              <a:rPr lang="en-ID" dirty="0" err="1"/>
              <a:t>Pengalaman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sikap</a:t>
            </a:r>
            <a:r>
              <a:rPr lang="en-ID" dirty="0"/>
              <a:t> </a:t>
            </a:r>
            <a:r>
              <a:rPr lang="en-ID" dirty="0" err="1"/>
              <a:t>pemilih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terpengaruh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visi</a:t>
            </a:r>
            <a:r>
              <a:rPr lang="en-ID" dirty="0"/>
              <a:t>, </a:t>
            </a:r>
            <a:r>
              <a:rPr lang="en-ID" dirty="0" err="1"/>
              <a:t>misi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program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kandidat</a:t>
            </a:r>
            <a:r>
              <a:rPr lang="en-ID" dirty="0"/>
              <a:t> </a:t>
            </a:r>
            <a:r>
              <a:rPr lang="en-ID" dirty="0" err="1"/>
              <a:t>kepala</a:t>
            </a:r>
            <a:r>
              <a:rPr lang="en-ID" dirty="0"/>
              <a:t> </a:t>
            </a:r>
            <a:r>
              <a:rPr lang="en-ID" dirty="0" err="1"/>
              <a:t>daerah</a:t>
            </a:r>
            <a:r>
              <a:rPr lang="en-ID" dirty="0"/>
              <a:t>. </a:t>
            </a:r>
            <a:r>
              <a:rPr lang="en-ID" dirty="0" err="1"/>
              <a:t>Sikap</a:t>
            </a:r>
            <a:r>
              <a:rPr lang="en-ID" dirty="0"/>
              <a:t> </a:t>
            </a:r>
            <a:r>
              <a:rPr lang="en-ID" dirty="0" err="1"/>
              <a:t>pemilih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menentukan</a:t>
            </a:r>
            <a:r>
              <a:rPr lang="en-ID" dirty="0"/>
              <a:t> </a:t>
            </a:r>
            <a:r>
              <a:rPr lang="en-ID" dirty="0" err="1"/>
              <a:t>pilhan</a:t>
            </a:r>
            <a:r>
              <a:rPr lang="en-ID" dirty="0"/>
              <a:t> </a:t>
            </a:r>
            <a:r>
              <a:rPr lang="en-ID" dirty="0" err="1"/>
              <a:t>dipengaruhi</a:t>
            </a:r>
            <a:r>
              <a:rPr lang="en-ID" dirty="0"/>
              <a:t> oleh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transaksi</a:t>
            </a:r>
            <a:r>
              <a:rPr lang="en-ID" dirty="0"/>
              <a:t>, </a:t>
            </a:r>
            <a:r>
              <a:rPr lang="en-ID" dirty="0" err="1"/>
              <a:t>kesamaan</a:t>
            </a:r>
            <a:r>
              <a:rPr lang="en-ID" dirty="0"/>
              <a:t> </a:t>
            </a:r>
            <a:r>
              <a:rPr lang="en-ID" dirty="0" err="1"/>
              <a:t>kepercayaan</a:t>
            </a:r>
            <a:r>
              <a:rPr lang="en-ID" dirty="0"/>
              <a:t>, dan </a:t>
            </a:r>
            <a:r>
              <a:rPr lang="en-ID" dirty="0" err="1"/>
              <a:t>kesamaan</a:t>
            </a:r>
            <a:r>
              <a:rPr lang="en-ID" dirty="0"/>
              <a:t> </a:t>
            </a:r>
            <a:r>
              <a:rPr lang="en-ID" dirty="0" err="1"/>
              <a:t>etnik</a:t>
            </a:r>
            <a:r>
              <a:rPr lang="en-ID" dirty="0"/>
              <a:t>. </a:t>
            </a:r>
            <a:r>
              <a:rPr lang="en-ID" dirty="0" err="1"/>
              <a:t>Pemilih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peduli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dijanjikan</a:t>
            </a:r>
            <a:r>
              <a:rPr lang="en-ID" dirty="0"/>
              <a:t> </a:t>
            </a:r>
            <a:r>
              <a:rPr lang="en-ID" dirty="0" err="1"/>
              <a:t>kandidat</a:t>
            </a:r>
            <a:r>
              <a:rPr lang="en-ID" dirty="0"/>
              <a:t>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tertarik</a:t>
            </a:r>
            <a:r>
              <a:rPr lang="en-ID" dirty="0"/>
              <a:t> pada </a:t>
            </a:r>
            <a:r>
              <a:rPr lang="en-ID" dirty="0" err="1"/>
              <a:t>aspek</a:t>
            </a:r>
            <a:r>
              <a:rPr lang="en-ID" dirty="0"/>
              <a:t> </a:t>
            </a:r>
            <a:r>
              <a:rPr lang="en-ID" dirty="0" err="1"/>
              <a:t>finansial</a:t>
            </a:r>
            <a:r>
              <a:rPr lang="en-ID" dirty="0"/>
              <a:t> dan </a:t>
            </a:r>
            <a:r>
              <a:rPr lang="en-ID" dirty="0" err="1"/>
              <a:t>kekerabatan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kandidat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70501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312</TotalTime>
  <Words>463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PEMILU DAN PARTISIPASI POLITIK MASYARAKAT (Studi Pada Pemilihan Anggota Legislatif Dan Pemilihan Presiden Dan Calon Wakil Presiden Di Kabupaten Minahasa TAHUN 2019) </vt:lpstr>
      <vt:lpstr>Latar belakang</vt:lpstr>
      <vt:lpstr>Metode penulisan</vt:lpstr>
      <vt:lpstr>PEMBAHASAN</vt:lpstr>
      <vt:lpstr>DISKUSI</vt:lpstr>
      <vt:lpstr>Kesimpulan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DINAMIKA POLITIK keterwakilan di bangka belitung (Studi Awal Pemilukada Gubernur Bangka Belitung 2017) </dc:title>
  <dc:creator>User</dc:creator>
  <cp:lastModifiedBy>User</cp:lastModifiedBy>
  <cp:revision>8</cp:revision>
  <dcterms:created xsi:type="dcterms:W3CDTF">2020-05-06T00:41:47Z</dcterms:created>
  <dcterms:modified xsi:type="dcterms:W3CDTF">2020-06-23T08:13:28Z</dcterms:modified>
</cp:coreProperties>
</file>