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62" r:id="rId4"/>
    <p:sldId id="363" r:id="rId5"/>
    <p:sldId id="258" r:id="rId6"/>
    <p:sldId id="259" r:id="rId7"/>
    <p:sldId id="260" r:id="rId8"/>
    <p:sldId id="298" r:id="rId9"/>
    <p:sldId id="307" r:id="rId10"/>
    <p:sldId id="308" r:id="rId11"/>
    <p:sldId id="31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8" autoAdjust="0"/>
    <p:restoredTop sz="94356" autoAdjust="0"/>
  </p:normalViewPr>
  <p:slideViewPr>
    <p:cSldViewPr snapToGrid="0" showGuides="1">
      <p:cViewPr varScale="1">
        <p:scale>
          <a:sx n="70" d="100"/>
          <a:sy n="70" d="100"/>
        </p:scale>
        <p:origin x="642" y="72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=""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=""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=""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=""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=""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=""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=""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=""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=""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=""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=""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=""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145484" y="1802167"/>
            <a:ext cx="664287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40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DAMPAK PANDEMI COVID-19 TERHADAP PILKADA 2020</a:t>
            </a:r>
            <a:endParaRPr lang="ko-KR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423744" y="2994788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=""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=""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=""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=""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=""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9923710" y="3261617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=""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=""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=""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=""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=""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=""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=""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=""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=""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=""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=""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=""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=""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=""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=""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=""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=""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=""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=""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=""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=""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=""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032" y="1592826"/>
            <a:ext cx="71824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smtClean="0"/>
              <a:t>	SEKIAN DAN 	TERIMAKASIH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59F0F1E1-5F48-49AE-BF4C-AC5E6ACF1820}"/>
              </a:ext>
            </a:extLst>
          </p:cNvPr>
          <p:cNvSpPr/>
          <p:nvPr/>
        </p:nvSpPr>
        <p:spPr>
          <a:xfrm>
            <a:off x="6401569" y="3731440"/>
            <a:ext cx="5806612" cy="390650"/>
          </a:xfrm>
          <a:custGeom>
            <a:avLst/>
            <a:gdLst>
              <a:gd name="connsiteX0" fmla="*/ 198438 w 5806612"/>
              <a:gd name="connsiteY0" fmla="*/ 0 h 390650"/>
              <a:gd name="connsiteX1" fmla="*/ 5806612 w 5806612"/>
              <a:gd name="connsiteY1" fmla="*/ 0 h 390650"/>
              <a:gd name="connsiteX2" fmla="*/ 5806612 w 5806612"/>
              <a:gd name="connsiteY2" fmla="*/ 390650 h 390650"/>
              <a:gd name="connsiteX3" fmla="*/ 0 w 5806612"/>
              <a:gd name="connsiteY3" fmla="*/ 390650 h 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6612" h="390650">
                <a:moveTo>
                  <a:pt x="198438" y="0"/>
                </a:moveTo>
                <a:lnTo>
                  <a:pt x="5806612" y="0"/>
                </a:lnTo>
                <a:lnTo>
                  <a:pt x="5806612" y="390650"/>
                </a:lnTo>
                <a:lnTo>
                  <a:pt x="0" y="390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9634884A-B414-4D11-946E-48B35062AD66}"/>
              </a:ext>
            </a:extLst>
          </p:cNvPr>
          <p:cNvSpPr/>
          <p:nvPr/>
        </p:nvSpPr>
        <p:spPr>
          <a:xfrm>
            <a:off x="6637801" y="2798153"/>
            <a:ext cx="5570380" cy="830997"/>
          </a:xfrm>
          <a:custGeom>
            <a:avLst/>
            <a:gdLst>
              <a:gd name="connsiteX0" fmla="*/ 422122 w 5570380"/>
              <a:gd name="connsiteY0" fmla="*/ 0 h 830997"/>
              <a:gd name="connsiteX1" fmla="*/ 5570380 w 5570380"/>
              <a:gd name="connsiteY1" fmla="*/ 0 h 830997"/>
              <a:gd name="connsiteX2" fmla="*/ 5570380 w 5570380"/>
              <a:gd name="connsiteY2" fmla="*/ 830997 h 830997"/>
              <a:gd name="connsiteX3" fmla="*/ 0 w 5570380"/>
              <a:gd name="connsiteY3" fmla="*/ 83099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380" h="830997">
                <a:moveTo>
                  <a:pt x="422122" y="0"/>
                </a:moveTo>
                <a:lnTo>
                  <a:pt x="5570380" y="0"/>
                </a:lnTo>
                <a:lnTo>
                  <a:pt x="5570380" y="830997"/>
                </a:lnTo>
                <a:lnTo>
                  <a:pt x="0" y="8309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104064" y="2961692"/>
            <a:ext cx="47771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OLEH RIAU SIMAMORA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653315" y="3628880"/>
            <a:ext cx="47770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cs typeface="Arial" pitchFamily="34" charset="0"/>
              </a:rPr>
              <a:t>41717701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1649308" y="1076331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2627320" y="2308446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2635895" y="2838127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5194487" y="1933121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2405420" y="1342501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1937985" y="322330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1649308" y="5346288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2757967" y="2643036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2925313" y="554445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5433805" y="3722479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3811343" y="2777751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1546692" y="3941597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4623880" y="5377495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4364736" y="599327"/>
            <a:ext cx="7827265" cy="1056227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PEMBAHASAN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FE1F6C-F723-47DE-8FF7-0CF3E69A485C}"/>
              </a:ext>
            </a:extLst>
          </p:cNvPr>
          <p:cNvSpPr txBox="1"/>
          <p:nvPr/>
        </p:nvSpPr>
        <p:spPr>
          <a:xfrm>
            <a:off x="3073400" y="2050878"/>
            <a:ext cx="8864600" cy="387798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en-US" altLang="ko-K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perpu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diselenggarakan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2020.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KPU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mengeluarkan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KPU Nomor:179 /PL.02-kpt/01/KPU/III/2020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penundaan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pilkada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514350" indent="-514350" algn="just">
              <a:buAutoNum type="arabicPeriod"/>
            </a:pP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Pelantikan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Panitia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Pemungutan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(PPS)</a:t>
            </a:r>
          </a:p>
          <a:p>
            <a:pPr marL="514350" indent="-514350" algn="just">
              <a:buAutoNum type="arabicPeriod"/>
            </a:pP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Verifikasi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Petugas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Pemutahiran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Pemilih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(PPDP)</a:t>
            </a:r>
          </a:p>
          <a:p>
            <a:pPr marL="514350" indent="-514350">
              <a:buAutoNum type="arabicPeriod"/>
            </a:pPr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="" xmlns:a16="http://schemas.microsoft.com/office/drawing/2014/main" id="{51F3876B-FEBD-4F4F-8DB0-A99889E9E809}"/>
              </a:ext>
            </a:extLst>
          </p:cNvPr>
          <p:cNvSpPr txBox="1">
            <a:spLocks/>
          </p:cNvSpPr>
          <p:nvPr/>
        </p:nvSpPr>
        <p:spPr>
          <a:xfrm>
            <a:off x="215153" y="1264024"/>
            <a:ext cx="11725835" cy="55939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240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Pencocokan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Coklit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Pemutakhiran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Pemilih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just"/>
            <a:r>
              <a:rPr lang="en-US" altLang="ko-KR" sz="2400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Penundaan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Pilkada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sifatnya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positifnya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penundaan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menyiapkan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US" altLang="ko-KR" sz="2400" b="0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dampk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negatifnya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KPU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wilayah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altLang="ko-KR" sz="2400" b="0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0" spc="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US" altLang="ko-KR" sz="2400" b="0" spc="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 </a:t>
            </a:r>
            <a:endParaRPr lang="en-US" altLang="ko-KR" sz="2400" b="0" spc="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EDA84B-80E6-4A69-A49B-E34BE53330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9167" y="258763"/>
            <a:ext cx="11213258" cy="7254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endParaRPr lang="en-US" sz="5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+mj-lt"/>
              </a:rPr>
              <a:t>METODE PENULISAN </a:t>
            </a:r>
            <a:endParaRPr lang="en-US" sz="5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9249" y="3214448"/>
            <a:ext cx="10623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Deskriptif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data-data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PEMBAHASAN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473200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1226" y="2082800"/>
            <a:ext cx="11970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Pilkada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ditunda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Kelonggaran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pengaturan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Malapraktik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Malapraktik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ditengah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merebaknya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Mei 2020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ditrima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KPU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ditolak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pendaftarannya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terpenuhi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lain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malpraktik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Pilkada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pemutakhiran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data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perselisihan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pilkada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280219"/>
            <a:ext cx="115430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2. </a:t>
            </a:r>
            <a:r>
              <a:rPr lang="en-US" b="1" dirty="0" err="1" smtClean="0"/>
              <a:t>Kampanye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Calon</a:t>
            </a:r>
            <a:r>
              <a:rPr lang="en-US" b="1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PSBB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 </a:t>
            </a:r>
            <a:r>
              <a:rPr lang="en-US" i="1" dirty="0"/>
              <a:t>physical distancing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i="1" dirty="0"/>
              <a:t>social distancing, 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 smtClean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Pilkada</a:t>
            </a:r>
            <a:r>
              <a:rPr lang="en-US" dirty="0"/>
              <a:t> 2020,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pilkada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mobilisasi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kerumunan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3. </a:t>
            </a:r>
            <a:r>
              <a:rPr lang="en-US" b="1" dirty="0" err="1" smtClean="0"/>
              <a:t>Antisipasi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Penyelenggara</a:t>
            </a:r>
            <a:r>
              <a:rPr lang="en-US" b="1" dirty="0" smtClean="0"/>
              <a:t> 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Pilkada</a:t>
            </a:r>
            <a:r>
              <a:rPr lang="en-US" dirty="0"/>
              <a:t> 2020, </a:t>
            </a:r>
            <a:r>
              <a:rPr lang="en-US" dirty="0" err="1"/>
              <a:t>baik</a:t>
            </a:r>
            <a:r>
              <a:rPr lang="en-US" dirty="0"/>
              <a:t> KPU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(</a:t>
            </a:r>
            <a:r>
              <a:rPr lang="en-US" i="1" dirty="0"/>
              <a:t>road map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malpraktik</a:t>
            </a: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agar </a:t>
            </a:r>
            <a:r>
              <a:rPr lang="en-US" dirty="0" err="1"/>
              <a:t>Pilkada</a:t>
            </a:r>
            <a:r>
              <a:rPr lang="en-US" dirty="0"/>
              <a:t> 2020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pilkada</a:t>
            </a:r>
            <a:r>
              <a:rPr lang="en-US" dirty="0"/>
              <a:t> yang paling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pilkada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berintegritas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perselisihan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menggerus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 </a:t>
            </a:r>
            <a:r>
              <a:rPr lang="en-US" dirty="0" err="1"/>
              <a:t>Kesahihan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polemik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</a:t>
            </a:r>
            <a:r>
              <a:rPr lang="en-US" dirty="0" err="1"/>
              <a:t>warisan</a:t>
            </a:r>
            <a:r>
              <a:rPr lang="en-US" dirty="0"/>
              <a:t> problem </a:t>
            </a:r>
            <a:r>
              <a:rPr lang="en-US" dirty="0" err="1"/>
              <a:t>elektoral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sengkarut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yang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KPU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. Hal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Data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(DPK)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 </a:t>
            </a:r>
            <a:r>
              <a:rPr lang="en-US" i="1" dirty="0"/>
              <a:t>(</a:t>
            </a:r>
            <a:r>
              <a:rPr lang="en-US" i="1" dirty="0" err="1"/>
              <a:t>Moch</a:t>
            </a:r>
            <a:r>
              <a:rPr lang="en-US" i="1" dirty="0"/>
              <a:t> </a:t>
            </a:r>
            <a:r>
              <a:rPr lang="en-US" i="1" dirty="0" err="1"/>
              <a:t>Nurhasim</a:t>
            </a:r>
            <a:r>
              <a:rPr lang="en-US" i="1" dirty="0"/>
              <a:t>)</a:t>
            </a:r>
            <a:endParaRPr lang="en-US" dirty="0"/>
          </a:p>
          <a:p>
            <a:pPr algn="just"/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B8F657-3BD1-403B-A99A-3B5836F3390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78F206D-2BE8-4312-BC29-6BF0260631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431F836-C740-4879-AE7E-B8F6F39AD453}"/>
              </a:ext>
            </a:extLst>
          </p:cNvPr>
          <p:cNvSpPr/>
          <p:nvPr/>
        </p:nvSpPr>
        <p:spPr>
          <a:xfrm>
            <a:off x="2886075" y="0"/>
            <a:ext cx="641985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tx1"/>
              </a:gs>
              <a:gs pos="80000">
                <a:schemeClr val="accent4">
                  <a:lumMod val="50000"/>
                  <a:alpha val="70000"/>
                </a:schemeClr>
              </a:gs>
              <a:gs pos="20000">
                <a:schemeClr val="accent4">
                  <a:lumMod val="50000"/>
                  <a:alpha val="70000"/>
                </a:schemeClr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9CFC0CF-A150-42DC-A930-0347A64EAF27}"/>
              </a:ext>
            </a:extLst>
          </p:cNvPr>
          <p:cNvSpPr txBox="1">
            <a:spLocks/>
          </p:cNvSpPr>
          <p:nvPr/>
        </p:nvSpPr>
        <p:spPr>
          <a:xfrm>
            <a:off x="3716594" y="483084"/>
            <a:ext cx="5368411" cy="9367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endParaRPr lang="en-US" altLang="ko-KR" sz="5400" spc="300" dirty="0" smtClean="0">
              <a:solidFill>
                <a:schemeClr val="bg1"/>
              </a:solidFill>
            </a:endParaRPr>
          </a:p>
          <a:p>
            <a:pPr algn="ctr"/>
            <a:endParaRPr lang="en-US" altLang="ko-KR" sz="5400" spc="300" dirty="0">
              <a:solidFill>
                <a:schemeClr val="bg1"/>
              </a:solidFill>
            </a:endParaRPr>
          </a:p>
          <a:p>
            <a:pPr algn="ctr"/>
            <a:endParaRPr lang="en-US" altLang="ko-KR" sz="5400" spc="300" dirty="0" smtClean="0">
              <a:solidFill>
                <a:schemeClr val="bg1"/>
              </a:solidFill>
            </a:endParaRPr>
          </a:p>
          <a:p>
            <a:pPr algn="ctr"/>
            <a:endParaRPr lang="en-US" altLang="ko-KR" sz="5400" spc="300" dirty="0">
              <a:solidFill>
                <a:schemeClr val="bg1"/>
              </a:solidFill>
            </a:endParaRPr>
          </a:p>
          <a:p>
            <a:pPr algn="ctr"/>
            <a:endParaRPr lang="en-US" altLang="ko-KR" sz="5400" spc="300" dirty="0" smtClean="0">
              <a:solidFill>
                <a:schemeClr val="bg1"/>
              </a:solidFill>
            </a:endParaRPr>
          </a:p>
          <a:p>
            <a:pPr algn="ctr"/>
            <a:endParaRPr lang="en-US" altLang="ko-KR" sz="5400" spc="300" dirty="0">
              <a:solidFill>
                <a:schemeClr val="bg1"/>
              </a:solidFill>
            </a:endParaRPr>
          </a:p>
          <a:p>
            <a:pPr algn="ctr"/>
            <a:r>
              <a:rPr lang="en-US" altLang="ko-KR" sz="5400" spc="300" dirty="0" err="1" smtClean="0">
                <a:solidFill>
                  <a:schemeClr val="accent1"/>
                </a:solidFill>
              </a:rPr>
              <a:t>Diskusi</a:t>
            </a:r>
            <a:r>
              <a:rPr lang="en-US" altLang="ko-KR" sz="5400" spc="300" dirty="0" smtClean="0">
                <a:solidFill>
                  <a:schemeClr val="accent1"/>
                </a:solidFill>
              </a:rPr>
              <a:t> Online </a:t>
            </a:r>
            <a:endParaRPr lang="en-US" altLang="ko-KR" sz="5400" spc="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4CF4E26-F943-4611-BEB6-5B7E72A47967}"/>
              </a:ext>
            </a:extLst>
          </p:cNvPr>
          <p:cNvSpPr/>
          <p:nvPr/>
        </p:nvSpPr>
        <p:spPr>
          <a:xfrm>
            <a:off x="0" y="4080127"/>
            <a:ext cx="12192000" cy="27778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KESIMPULAN DAN SARAN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EAAE6B5-F2BB-4F61-99D3-DE0A373F583B}"/>
              </a:ext>
            </a:extLst>
          </p:cNvPr>
          <p:cNvSpPr/>
          <p:nvPr/>
        </p:nvSpPr>
        <p:spPr>
          <a:xfrm>
            <a:off x="4523047" y="1716258"/>
            <a:ext cx="3145906" cy="243491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008609F-AE33-434C-91EB-3F4C980877BC}"/>
              </a:ext>
            </a:extLst>
          </p:cNvPr>
          <p:cNvSpPr/>
          <p:nvPr/>
        </p:nvSpPr>
        <p:spPr>
          <a:xfrm>
            <a:off x="2898469" y="2932126"/>
            <a:ext cx="1536312" cy="1189097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B640F0D-226D-44AE-858E-5C1128C0EDA2}"/>
              </a:ext>
            </a:extLst>
          </p:cNvPr>
          <p:cNvSpPr/>
          <p:nvPr/>
        </p:nvSpPr>
        <p:spPr>
          <a:xfrm>
            <a:off x="7883010" y="2932126"/>
            <a:ext cx="1536312" cy="1189097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D5CA0B-716D-4956-B786-D1CD58AAF889}"/>
              </a:ext>
            </a:extLst>
          </p:cNvPr>
          <p:cNvSpPr/>
          <p:nvPr/>
        </p:nvSpPr>
        <p:spPr>
          <a:xfrm>
            <a:off x="530668" y="1548351"/>
            <a:ext cx="323042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600" b="1" spc="300" dirty="0" err="1" smtClean="0">
                <a:solidFill>
                  <a:schemeClr val="bg1"/>
                </a:solidFill>
              </a:rPr>
              <a:t>Kesimpulan</a:t>
            </a:r>
            <a:r>
              <a:rPr lang="en-US" altLang="ko-KR" sz="3600" b="1" spc="300" dirty="0" smtClean="0">
                <a:solidFill>
                  <a:schemeClr val="bg1"/>
                </a:solidFill>
              </a:rPr>
              <a:t> </a:t>
            </a:r>
            <a:endParaRPr lang="ko-KR" altLang="en-US" sz="3600" b="1" spc="3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B43A3DD-3049-40CC-9D58-ACFA1BAB1A1D}"/>
              </a:ext>
            </a:extLst>
          </p:cNvPr>
          <p:cNvSpPr/>
          <p:nvPr/>
        </p:nvSpPr>
        <p:spPr>
          <a:xfrm>
            <a:off x="8676529" y="1456017"/>
            <a:ext cx="301164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4800" dirty="0" smtClean="0">
                <a:solidFill>
                  <a:schemeClr val="accent1"/>
                </a:solidFill>
              </a:rPr>
              <a:t>Saran 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="" xmlns:a16="http://schemas.microsoft.com/office/drawing/2014/main" id="{1D197680-0D32-4672-B034-5BCBEDEAC980}"/>
              </a:ext>
            </a:extLst>
          </p:cNvPr>
          <p:cNvSpPr/>
          <p:nvPr/>
        </p:nvSpPr>
        <p:spPr>
          <a:xfrm>
            <a:off x="6445910" y="2204187"/>
            <a:ext cx="425996" cy="41461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="" xmlns:a16="http://schemas.microsoft.com/office/drawing/2014/main" id="{79776082-CC94-4B64-8832-490F5054FA35}"/>
              </a:ext>
            </a:extLst>
          </p:cNvPr>
          <p:cNvSpPr/>
          <p:nvPr/>
        </p:nvSpPr>
        <p:spPr>
          <a:xfrm>
            <a:off x="5196731" y="3208147"/>
            <a:ext cx="425996" cy="41461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="" xmlns:a16="http://schemas.microsoft.com/office/drawing/2014/main" id="{A17D56E4-8041-4189-AE7A-911EBE384526}"/>
              </a:ext>
            </a:extLst>
          </p:cNvPr>
          <p:cNvSpPr/>
          <p:nvPr/>
        </p:nvSpPr>
        <p:spPr>
          <a:xfrm>
            <a:off x="5851937" y="2041949"/>
            <a:ext cx="272989" cy="26569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="" xmlns:a16="http://schemas.microsoft.com/office/drawing/2014/main" id="{4E64694E-5DEA-46CB-90C2-EA59C9254E16}"/>
              </a:ext>
            </a:extLst>
          </p:cNvPr>
          <p:cNvSpPr/>
          <p:nvPr/>
        </p:nvSpPr>
        <p:spPr>
          <a:xfrm>
            <a:off x="6629614" y="3825048"/>
            <a:ext cx="272989" cy="26569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6426" y="2411493"/>
            <a:ext cx="4655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KPU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KPU yang </a:t>
            </a:r>
            <a:r>
              <a:rPr lang="en-US" dirty="0" err="1" smtClean="0"/>
              <a:t>menerjemahkan</a:t>
            </a:r>
            <a:r>
              <a:rPr lang="en-US" dirty="0" smtClean="0"/>
              <a:t> </a:t>
            </a:r>
            <a:r>
              <a:rPr lang="en-US" dirty="0" err="1" smtClean="0"/>
              <a:t>Perpu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 </a:t>
            </a:r>
            <a:r>
              <a:rPr lang="en-US" dirty="0" err="1" smtClean="0"/>
              <a:t>tahun</a:t>
            </a:r>
            <a:r>
              <a:rPr lang="en-US" dirty="0" smtClean="0"/>
              <a:t> 2020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Bawaslu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malapraktik</a:t>
            </a:r>
            <a:r>
              <a:rPr lang="en-US" dirty="0" smtClean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 2020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Kerawanan</a:t>
            </a:r>
            <a:r>
              <a:rPr lang="en-US" dirty="0" smtClean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 2020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mebuat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inovatif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Pilkada</a:t>
            </a:r>
            <a:r>
              <a:rPr lang="en-US" dirty="0" smtClean="0"/>
              <a:t> 2020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677" y="2932126"/>
            <a:ext cx="4232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Pilkada</a:t>
            </a:r>
            <a:r>
              <a:rPr lang="en-US" dirty="0" smtClean="0"/>
              <a:t> 2020 </a:t>
            </a:r>
            <a:r>
              <a:rPr lang="en-US" dirty="0"/>
              <a:t>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berkampanye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 Para </a:t>
            </a:r>
            <a:r>
              <a:rPr lang="en-US" dirty="0" err="1"/>
              <a:t>kandidat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pemenangan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dipaksa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dialogis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naratif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edukatif</a:t>
            </a:r>
            <a:r>
              <a:rPr lang="en-US" dirty="0"/>
              <a:t>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193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Arial Black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124</cp:revision>
  <dcterms:created xsi:type="dcterms:W3CDTF">2020-01-20T05:08:25Z</dcterms:created>
  <dcterms:modified xsi:type="dcterms:W3CDTF">2020-06-23T03:36:26Z</dcterms:modified>
</cp:coreProperties>
</file>