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0" r:id="rId3"/>
    <p:sldId id="259" r:id="rId4"/>
    <p:sldId id="257" r:id="rId5"/>
    <p:sldId id="258"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533" autoAdjust="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64D1A0-A9C7-4088-B323-2458B9634577}" type="datetimeFigureOut">
              <a:rPr lang="en-US" smtClean="0"/>
              <a:t>6/23/2020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D3247-801D-49F5-B569-7C4870AFCBC4}" type="slidenum">
              <a:rPr lang="en-US" smtClean="0"/>
              <a:t>‹#›</a:t>
            </a:fld>
            <a:endParaRPr lang="en-US"/>
          </a:p>
        </p:txBody>
      </p:sp>
    </p:spTree>
    <p:extLst>
      <p:ext uri="{BB962C8B-B14F-4D97-AF65-F5344CB8AC3E}">
        <p14:creationId xmlns:p14="http://schemas.microsoft.com/office/powerpoint/2010/main" val="2958500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D3247-801D-49F5-B569-7C4870AFCBC4}" type="slidenum">
              <a:rPr lang="en-US" smtClean="0"/>
              <a:t>1</a:t>
            </a:fld>
            <a:endParaRPr lang="en-US"/>
          </a:p>
        </p:txBody>
      </p:sp>
    </p:spTree>
    <p:extLst>
      <p:ext uri="{BB962C8B-B14F-4D97-AF65-F5344CB8AC3E}">
        <p14:creationId xmlns:p14="http://schemas.microsoft.com/office/powerpoint/2010/main" val="1757459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D3247-801D-49F5-B569-7C4870AFCBC4}" type="slidenum">
              <a:rPr lang="en-US" smtClean="0"/>
              <a:t>2</a:t>
            </a:fld>
            <a:endParaRPr lang="en-US"/>
          </a:p>
        </p:txBody>
      </p:sp>
    </p:spTree>
    <p:extLst>
      <p:ext uri="{BB962C8B-B14F-4D97-AF65-F5344CB8AC3E}">
        <p14:creationId xmlns:p14="http://schemas.microsoft.com/office/powerpoint/2010/main" val="3118299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dirty="0"/>
          </a:p>
        </p:txBody>
      </p:sp>
      <p:sp>
        <p:nvSpPr>
          <p:cNvPr id="4" name="Slide Number Placeholder 3"/>
          <p:cNvSpPr>
            <a:spLocks noGrp="1"/>
          </p:cNvSpPr>
          <p:nvPr>
            <p:ph type="sldNum" sz="quarter" idx="10"/>
          </p:nvPr>
        </p:nvSpPr>
        <p:spPr/>
        <p:txBody>
          <a:bodyPr/>
          <a:lstStyle/>
          <a:p>
            <a:fld id="{431D3247-801D-49F5-B569-7C4870AFCBC4}" type="slidenum">
              <a:rPr lang="en-US" smtClean="0"/>
              <a:t>3</a:t>
            </a:fld>
            <a:endParaRPr lang="en-US"/>
          </a:p>
        </p:txBody>
      </p:sp>
    </p:spTree>
    <p:extLst>
      <p:ext uri="{BB962C8B-B14F-4D97-AF65-F5344CB8AC3E}">
        <p14:creationId xmlns:p14="http://schemas.microsoft.com/office/powerpoint/2010/main" val="842806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D3247-801D-49F5-B569-7C4870AFCBC4}" type="slidenum">
              <a:rPr lang="en-US" smtClean="0"/>
              <a:t>4</a:t>
            </a:fld>
            <a:endParaRPr lang="en-US"/>
          </a:p>
        </p:txBody>
      </p:sp>
    </p:spTree>
    <p:extLst>
      <p:ext uri="{BB962C8B-B14F-4D97-AF65-F5344CB8AC3E}">
        <p14:creationId xmlns:p14="http://schemas.microsoft.com/office/powerpoint/2010/main" val="56910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431D3247-801D-49F5-B569-7C4870AFCBC4}" type="slidenum">
              <a:rPr lang="en-US" smtClean="0"/>
              <a:t>5</a:t>
            </a:fld>
            <a:endParaRPr lang="en-US"/>
          </a:p>
        </p:txBody>
      </p:sp>
    </p:spTree>
    <p:extLst>
      <p:ext uri="{BB962C8B-B14F-4D97-AF65-F5344CB8AC3E}">
        <p14:creationId xmlns:p14="http://schemas.microsoft.com/office/powerpoint/2010/main" val="440566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D3247-801D-49F5-B569-7C4870AFCBC4}" type="slidenum">
              <a:rPr lang="en-US" smtClean="0"/>
              <a:t>6</a:t>
            </a:fld>
            <a:endParaRPr lang="en-US"/>
          </a:p>
        </p:txBody>
      </p:sp>
    </p:spTree>
    <p:extLst>
      <p:ext uri="{BB962C8B-B14F-4D97-AF65-F5344CB8AC3E}">
        <p14:creationId xmlns:p14="http://schemas.microsoft.com/office/powerpoint/2010/main" val="306458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D3247-801D-49F5-B569-7C4870AFCBC4}" type="slidenum">
              <a:rPr lang="en-US" smtClean="0"/>
              <a:t>7</a:t>
            </a:fld>
            <a:endParaRPr lang="en-US"/>
          </a:p>
        </p:txBody>
      </p:sp>
    </p:spTree>
    <p:extLst>
      <p:ext uri="{BB962C8B-B14F-4D97-AF65-F5344CB8AC3E}">
        <p14:creationId xmlns:p14="http://schemas.microsoft.com/office/powerpoint/2010/main" val="44885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Propositions</a:t>
            </a:r>
            <a:endParaRPr lang="en-US" dirty="0"/>
          </a:p>
        </p:txBody>
      </p:sp>
      <p:sp>
        <p:nvSpPr>
          <p:cNvPr id="3" name="Subtitle 2"/>
          <p:cNvSpPr>
            <a:spLocks noGrp="1"/>
          </p:cNvSpPr>
          <p:nvPr>
            <p:ph type="subTitle" idx="1"/>
          </p:nvPr>
        </p:nvSpPr>
        <p:spPr/>
        <p:txBody>
          <a:bodyPr>
            <a:normAutofit lnSpcReduction="10000"/>
          </a:bodyPr>
          <a:lstStyle/>
          <a:p>
            <a:r>
              <a:rPr lang="en-US" dirty="0" smtClean="0"/>
              <a:t>The combination of propositions</a:t>
            </a:r>
          </a:p>
          <a:p>
            <a:endParaRPr lang="en-US" dirty="0"/>
          </a:p>
          <a:p>
            <a:pPr algn="r"/>
            <a:r>
              <a:rPr lang="en-US" sz="1600" dirty="0" smtClean="0"/>
              <a:t>Dr. Retno </a:t>
            </a:r>
            <a:r>
              <a:rPr lang="en-US" sz="1600" dirty="0" err="1" smtClean="0"/>
              <a:t>Purwani</a:t>
            </a:r>
            <a:r>
              <a:rPr lang="en-US" sz="1600" dirty="0" smtClean="0"/>
              <a:t> Sari, </a:t>
            </a:r>
            <a:r>
              <a:rPr lang="en-US" sz="1600" dirty="0" err="1" smtClean="0"/>
              <a:t>M.Hum</a:t>
            </a:r>
            <a:r>
              <a:rPr lang="en-US" sz="1600" dirty="0" smtClean="0"/>
              <a:t>.</a:t>
            </a:r>
            <a:endParaRPr lang="en-US" sz="1600" dirty="0"/>
          </a:p>
        </p:txBody>
      </p:sp>
    </p:spTree>
    <p:extLst>
      <p:ext uri="{BB962C8B-B14F-4D97-AF65-F5344CB8AC3E}">
        <p14:creationId xmlns:p14="http://schemas.microsoft.com/office/powerpoint/2010/main" val="2072755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 of Proposition</a:t>
            </a:r>
            <a:endParaRPr lang="en-US" dirty="0"/>
          </a:p>
        </p:txBody>
      </p:sp>
      <p:sp>
        <p:nvSpPr>
          <p:cNvPr id="3" name="Text Placeholder 2"/>
          <p:cNvSpPr>
            <a:spLocks noGrp="1"/>
          </p:cNvSpPr>
          <p:nvPr>
            <p:ph type="body" idx="1"/>
          </p:nvPr>
        </p:nvSpPr>
        <p:spPr/>
        <p:txBody>
          <a:bodyPr>
            <a:noAutofit/>
          </a:bodyPr>
          <a:lstStyle/>
          <a:p>
            <a:r>
              <a:rPr lang="en-US" sz="1800" dirty="0"/>
              <a:t>c</a:t>
            </a:r>
            <a:r>
              <a:rPr lang="en-US" sz="1800" dirty="0" smtClean="0"/>
              <a:t>onsists of concepts (</a:t>
            </a:r>
            <a:r>
              <a:rPr lang="en-US" sz="1600" dirty="0" smtClean="0"/>
              <a:t>THING, EVENTS, ATTRIBUTES, or RELATIONS</a:t>
            </a:r>
            <a:r>
              <a:rPr lang="en-US" sz="1800" dirty="0" smtClean="0"/>
              <a:t>) that construct meaningful communication; the combination makes sense. (Larson</a:t>
            </a:r>
            <a:r>
              <a:rPr lang="en-US" sz="1800" dirty="0" smtClean="0"/>
              <a:t>, </a:t>
            </a:r>
            <a:r>
              <a:rPr lang="en-US" sz="1800" dirty="0" smtClean="0"/>
              <a:t>1984:193)</a:t>
            </a:r>
            <a:endParaRPr lang="en-US" sz="1800" dirty="0"/>
          </a:p>
        </p:txBody>
      </p:sp>
    </p:spTree>
    <p:extLst>
      <p:ext uri="{BB962C8B-B14F-4D97-AF65-F5344CB8AC3E}">
        <p14:creationId xmlns:p14="http://schemas.microsoft.com/office/powerpoint/2010/main" val="3720680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3" y="2075538"/>
            <a:ext cx="8604466" cy="3394819"/>
          </a:xfrm>
        </p:spPr>
        <p:txBody>
          <a:bodyPr>
            <a:normAutofit/>
          </a:bodyPr>
          <a:lstStyle/>
          <a:p>
            <a:r>
              <a:rPr lang="en-US" sz="1800" dirty="0" smtClean="0"/>
              <a:t>(1) A mouse lived in the country side.</a:t>
            </a:r>
            <a:br>
              <a:rPr lang="en-US" sz="1800" dirty="0" smtClean="0"/>
            </a:br>
            <a:r>
              <a:rPr lang="en-US" sz="1800" dirty="0" smtClean="0"/>
              <a:t>(2) A mouse lived in the ocean.*</a:t>
            </a:r>
            <a:endParaRPr lang="en-US" sz="1800" dirty="0"/>
          </a:p>
        </p:txBody>
      </p:sp>
      <p:pic>
        <p:nvPicPr>
          <p:cNvPr id="3" name="Picture 2"/>
          <p:cNvPicPr>
            <a:picLocks noChangeAspect="1"/>
          </p:cNvPicPr>
          <p:nvPr/>
        </p:nvPicPr>
        <p:blipFill>
          <a:blip r:embed="rId3"/>
          <a:stretch>
            <a:fillRect/>
          </a:stretch>
        </p:blipFill>
        <p:spPr>
          <a:xfrm>
            <a:off x="9019423" y="3981199"/>
            <a:ext cx="798345" cy="779671"/>
          </a:xfrm>
          <a:prstGeom prst="rect">
            <a:avLst/>
          </a:prstGeom>
        </p:spPr>
      </p:pic>
    </p:spTree>
    <p:extLst>
      <p:ext uri="{BB962C8B-B14F-4D97-AF65-F5344CB8AC3E}">
        <p14:creationId xmlns:p14="http://schemas.microsoft.com/office/powerpoint/2010/main" val="1601162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1631129"/>
            <a:ext cx="8915399" cy="1468800"/>
          </a:xfrm>
        </p:spPr>
        <p:txBody>
          <a:bodyPr/>
          <a:lstStyle/>
          <a:p>
            <a:r>
              <a:rPr lang="en-US" dirty="0" smtClean="0"/>
              <a:t>Proposition</a:t>
            </a:r>
            <a:endParaRPr lang="en-US" dirty="0"/>
          </a:p>
        </p:txBody>
      </p:sp>
      <p:sp>
        <p:nvSpPr>
          <p:cNvPr id="3" name="Text Placeholder 2"/>
          <p:cNvSpPr>
            <a:spLocks noGrp="1"/>
          </p:cNvSpPr>
          <p:nvPr>
            <p:ph type="body" idx="1"/>
          </p:nvPr>
        </p:nvSpPr>
        <p:spPr>
          <a:xfrm>
            <a:off x="2589211" y="3099928"/>
            <a:ext cx="8915399" cy="2996072"/>
          </a:xfrm>
        </p:spPr>
        <p:txBody>
          <a:bodyPr>
            <a:noAutofit/>
          </a:bodyPr>
          <a:lstStyle/>
          <a:p>
            <a:r>
              <a:rPr lang="en-US" sz="1800" b="1" dirty="0"/>
              <a:t>m</a:t>
            </a:r>
            <a:r>
              <a:rPr lang="en-US" sz="1800" b="1" dirty="0" smtClean="0"/>
              <a:t>ost </a:t>
            </a:r>
            <a:r>
              <a:rPr lang="en-US" sz="1800" dirty="0" smtClean="0"/>
              <a:t>often takes the form of a clause or simple sentences in the grammatical structure but </a:t>
            </a:r>
            <a:r>
              <a:rPr lang="en-US" sz="1800" b="1" dirty="0" smtClean="0">
                <a:hlinkClick r:id="rId3" action="ppaction://hlinksldjump"/>
              </a:rPr>
              <a:t>not always</a:t>
            </a:r>
            <a:r>
              <a:rPr lang="en-US" sz="1800" dirty="0" smtClean="0"/>
              <a:t>. It may be encoded in a variety of forms (Larson, 1984:207</a:t>
            </a:r>
            <a:r>
              <a:rPr lang="en-US" sz="1800" dirty="0" smtClean="0"/>
              <a:t>)</a:t>
            </a:r>
          </a:p>
          <a:p>
            <a:endParaRPr lang="en-US" sz="1800" dirty="0"/>
          </a:p>
          <a:p>
            <a:endParaRPr lang="en-US" sz="1800" dirty="0" smtClean="0"/>
          </a:p>
          <a:p>
            <a:endParaRPr lang="en-US" sz="1800" dirty="0"/>
          </a:p>
          <a:p>
            <a:r>
              <a:rPr lang="en-US" sz="1800" dirty="0" smtClean="0"/>
              <a:t>															</a:t>
            </a:r>
          </a:p>
          <a:p>
            <a:endParaRPr lang="en-US" sz="1800" dirty="0"/>
          </a:p>
        </p:txBody>
      </p:sp>
      <p:pic>
        <p:nvPicPr>
          <p:cNvPr id="5" name="Picture 4">
            <a:hlinkClick r:id="rId4" action="ppaction://hlinksldjump"/>
          </p:cNvPr>
          <p:cNvPicPr>
            <a:picLocks noChangeAspect="1"/>
          </p:cNvPicPr>
          <p:nvPr/>
        </p:nvPicPr>
        <p:blipFill>
          <a:blip r:embed="rId5"/>
          <a:stretch>
            <a:fillRect/>
          </a:stretch>
        </p:blipFill>
        <p:spPr>
          <a:xfrm>
            <a:off x="9663113" y="5034911"/>
            <a:ext cx="1295300" cy="858204"/>
          </a:xfrm>
          <a:prstGeom prst="rect">
            <a:avLst/>
          </a:prstGeom>
        </p:spPr>
      </p:pic>
    </p:spTree>
    <p:extLst>
      <p:ext uri="{BB962C8B-B14F-4D97-AF65-F5344CB8AC3E}">
        <p14:creationId xmlns:p14="http://schemas.microsoft.com/office/powerpoint/2010/main" val="834658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453" y="1300168"/>
            <a:ext cx="8911687" cy="4619369"/>
          </a:xfrm>
        </p:spPr>
        <p:txBody>
          <a:bodyPr>
            <a:normAutofit/>
          </a:bodyPr>
          <a:lstStyle/>
          <a:p>
            <a:r>
              <a:rPr lang="en-US" sz="1800" dirty="0" smtClean="0"/>
              <a:t>(3) The mouse found a letter, read, and jumped happily. </a:t>
            </a:r>
            <a:br>
              <a:rPr lang="en-US" sz="1800" dirty="0" smtClean="0"/>
            </a:br>
            <a:r>
              <a:rPr lang="en-US" sz="1800" dirty="0"/>
              <a:t> </a:t>
            </a:r>
            <a:r>
              <a:rPr lang="en-US" sz="1800" dirty="0" smtClean="0"/>
              <a:t>     </a:t>
            </a:r>
            <a:br>
              <a:rPr lang="en-US" sz="1800" dirty="0" smtClean="0"/>
            </a:br>
            <a:r>
              <a:rPr lang="en-US" sz="1800" dirty="0" smtClean="0"/>
              <a:t>     The mouse found a letter</a:t>
            </a:r>
            <a:br>
              <a:rPr lang="en-US" sz="1800" dirty="0" smtClean="0"/>
            </a:br>
            <a:r>
              <a:rPr lang="en-US" sz="1800" dirty="0"/>
              <a:t> </a:t>
            </a:r>
            <a:r>
              <a:rPr lang="en-US" sz="1800" dirty="0" smtClean="0"/>
              <a:t>    The mouse read a letter</a:t>
            </a:r>
            <a:br>
              <a:rPr lang="en-US" sz="1800" dirty="0" smtClean="0"/>
            </a:br>
            <a:r>
              <a:rPr lang="en-US" sz="1800" dirty="0"/>
              <a:t> </a:t>
            </a:r>
            <a:r>
              <a:rPr lang="en-US" sz="1800" dirty="0" smtClean="0"/>
              <a:t>    The mouse jumped happily</a:t>
            </a:r>
            <a:br>
              <a:rPr lang="en-US" sz="1800" dirty="0" smtClean="0"/>
            </a:br>
            <a:r>
              <a:rPr lang="en-US" sz="1800" dirty="0" smtClean="0"/>
              <a:t/>
            </a:r>
            <a:br>
              <a:rPr lang="en-US" sz="1800" dirty="0" smtClean="0"/>
            </a:br>
            <a:r>
              <a:rPr lang="en-US" sz="1800" dirty="0" smtClean="0"/>
              <a:t>(4) The country mouse found a letter, read, and jumped happily. </a:t>
            </a:r>
            <a:br>
              <a:rPr lang="en-US" sz="1800" dirty="0" smtClean="0"/>
            </a:br>
            <a:r>
              <a:rPr lang="en-US" sz="1800" dirty="0"/>
              <a:t/>
            </a:r>
            <a:br>
              <a:rPr lang="en-US" sz="1800" dirty="0"/>
            </a:br>
            <a:r>
              <a:rPr lang="en-US" sz="1800" dirty="0" smtClean="0"/>
              <a:t>     The mouse lived in the countryside</a:t>
            </a:r>
            <a:br>
              <a:rPr lang="en-US" sz="1800" dirty="0" smtClean="0"/>
            </a:br>
            <a:r>
              <a:rPr lang="en-US" sz="1800" dirty="0"/>
              <a:t> </a:t>
            </a:r>
            <a:r>
              <a:rPr lang="en-US" sz="1800" dirty="0" smtClean="0"/>
              <a:t>    The mouse found a letter</a:t>
            </a:r>
            <a:br>
              <a:rPr lang="en-US" sz="1800" dirty="0" smtClean="0"/>
            </a:br>
            <a:r>
              <a:rPr lang="en-US" sz="1800" dirty="0"/>
              <a:t> </a:t>
            </a:r>
            <a:r>
              <a:rPr lang="en-US" sz="1800" dirty="0" smtClean="0"/>
              <a:t>    The mouse read a letter</a:t>
            </a:r>
            <a:br>
              <a:rPr lang="en-US" sz="1800" dirty="0" smtClean="0"/>
            </a:br>
            <a:r>
              <a:rPr lang="en-US" sz="1800" dirty="0"/>
              <a:t> </a:t>
            </a:r>
            <a:r>
              <a:rPr lang="en-US" sz="1800" dirty="0" smtClean="0"/>
              <a:t>    The mouse jumped happily</a:t>
            </a:r>
            <a:br>
              <a:rPr lang="en-US" sz="1800" dirty="0" smtClean="0"/>
            </a:br>
            <a:r>
              <a:rPr lang="en-US" sz="1800" dirty="0" smtClean="0"/>
              <a:t> </a:t>
            </a:r>
            <a:endParaRPr lang="en-US" sz="1800" dirty="0"/>
          </a:p>
        </p:txBody>
      </p:sp>
      <p:pic>
        <p:nvPicPr>
          <p:cNvPr id="3" name="Picture 2">
            <a:hlinkClick r:id="rId3" action="ppaction://hlinksldjump"/>
          </p:cNvPr>
          <p:cNvPicPr>
            <a:picLocks noChangeAspect="1"/>
          </p:cNvPicPr>
          <p:nvPr/>
        </p:nvPicPr>
        <p:blipFill>
          <a:blip r:embed="rId4"/>
          <a:stretch>
            <a:fillRect/>
          </a:stretch>
        </p:blipFill>
        <p:spPr>
          <a:xfrm>
            <a:off x="9553708" y="5033522"/>
            <a:ext cx="937829" cy="886015"/>
          </a:xfrm>
          <a:prstGeom prst="rect">
            <a:avLst/>
          </a:prstGeom>
        </p:spPr>
      </p:pic>
    </p:spTree>
    <p:extLst>
      <p:ext uri="{BB962C8B-B14F-4D97-AF65-F5344CB8AC3E}">
        <p14:creationId xmlns:p14="http://schemas.microsoft.com/office/powerpoint/2010/main" val="1252605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3427"/>
          </a:xfrm>
        </p:spPr>
        <p:txBody>
          <a:bodyPr/>
          <a:lstStyle/>
          <a:p>
            <a:r>
              <a:rPr lang="en-US" dirty="0" smtClean="0"/>
              <a:t>The method for identifying propositions</a:t>
            </a:r>
            <a:endParaRPr lang="en-US" dirty="0"/>
          </a:p>
        </p:txBody>
      </p:sp>
      <p:sp>
        <p:nvSpPr>
          <p:cNvPr id="3" name="Content Placeholder 2"/>
          <p:cNvSpPr>
            <a:spLocks noGrp="1"/>
          </p:cNvSpPr>
          <p:nvPr>
            <p:ph idx="1"/>
          </p:nvPr>
        </p:nvSpPr>
        <p:spPr>
          <a:xfrm>
            <a:off x="2589212" y="1475874"/>
            <a:ext cx="8915400" cy="4435348"/>
          </a:xfrm>
        </p:spPr>
        <p:txBody>
          <a:bodyPr/>
          <a:lstStyle/>
          <a:p>
            <a:pPr>
              <a:buAutoNum type="arabicPeriod"/>
            </a:pPr>
            <a:r>
              <a:rPr lang="en-US" dirty="0" smtClean="0"/>
              <a:t>Look for the form which express EVENT or STATE concepts in the text. Express each of these concepts with a finite verb.</a:t>
            </a:r>
          </a:p>
          <a:p>
            <a:pPr>
              <a:buAutoNum type="arabicPeriod"/>
            </a:pPr>
            <a:r>
              <a:rPr lang="en-US" dirty="0" smtClean="0"/>
              <a:t>Identify the PARTICIPANTS (person or objects which do the action or to which the action is done for EVENT PROPOSITION; TOPIC and COMMENT for STATE PROPOSITION)</a:t>
            </a:r>
          </a:p>
          <a:p>
            <a:pPr>
              <a:buAutoNum type="arabicPeriod"/>
            </a:pPr>
            <a:r>
              <a:rPr lang="en-US" dirty="0" smtClean="0"/>
              <a:t>Rewrite as a proposition with the EVENT or STATE expressed as a finite verb and the PARTICIPANT/TOPIC-COMMENT made explicit, using the form in which there is no mismatch of grammar and semantics in English. That is, the form used for the proposition should indicate by the English structure who the agent is by putting the agent as subject, who or what the effected is by putting it as the object, etc. The relations between the concept are shown by the normal English signals used when there is no mismatching.</a:t>
            </a:r>
          </a:p>
          <a:p>
            <a:pPr>
              <a:buAutoNum type="arabicPeriod"/>
            </a:pPr>
            <a:r>
              <a:rPr lang="en-US" dirty="0" smtClean="0"/>
              <a:t>The relation between the propositions then need to be studied and a rewrite made expressing these relations, reordering the propositions etc.</a:t>
            </a:r>
            <a:endParaRPr lang="en-US" dirty="0"/>
          </a:p>
        </p:txBody>
      </p:sp>
    </p:spTree>
    <p:extLst>
      <p:ext uri="{BB962C8B-B14F-4D97-AF65-F5344CB8AC3E}">
        <p14:creationId xmlns:p14="http://schemas.microsoft.com/office/powerpoint/2010/main" val="562080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654" y="1026695"/>
            <a:ext cx="8915400" cy="3657599"/>
          </a:xfrm>
        </p:spPr>
        <p:txBody>
          <a:bodyPr/>
          <a:lstStyle/>
          <a:p>
            <a:pPr marL="0" indent="0">
              <a:spcBef>
                <a:spcPts val="0"/>
              </a:spcBef>
              <a:buNone/>
            </a:pPr>
            <a:r>
              <a:rPr lang="en-US" dirty="0" smtClean="0"/>
              <a:t>(5) The men who are now thinking about running for president will campaign </a:t>
            </a:r>
          </a:p>
          <a:p>
            <a:pPr marL="0" indent="0">
              <a:spcBef>
                <a:spcPts val="0"/>
              </a:spcBef>
              <a:buNone/>
            </a:pPr>
            <a:r>
              <a:rPr lang="en-US" dirty="0"/>
              <a:t> </a:t>
            </a:r>
            <a:r>
              <a:rPr lang="en-US" dirty="0" smtClean="0"/>
              <a:t>     soon.</a:t>
            </a:r>
          </a:p>
          <a:p>
            <a:pPr marL="0" indent="0">
              <a:spcBef>
                <a:spcPts val="0"/>
              </a:spcBef>
              <a:buNone/>
            </a:pPr>
            <a:endParaRPr lang="en-US" dirty="0"/>
          </a:p>
          <a:p>
            <a:pPr marL="0" indent="0">
              <a:spcBef>
                <a:spcPts val="0"/>
              </a:spcBef>
              <a:buNone/>
            </a:pPr>
            <a:r>
              <a:rPr lang="en-US" dirty="0" smtClean="0"/>
              <a:t>     Step 1: The EVENTS are </a:t>
            </a:r>
            <a:r>
              <a:rPr lang="en-US" i="1" dirty="0" smtClean="0"/>
              <a:t>think, run, </a:t>
            </a:r>
            <a:r>
              <a:rPr lang="en-US" dirty="0" smtClean="0"/>
              <a:t>and </a:t>
            </a:r>
            <a:r>
              <a:rPr lang="en-US" i="1" dirty="0" smtClean="0"/>
              <a:t>campaign</a:t>
            </a:r>
          </a:p>
          <a:p>
            <a:pPr marL="0" indent="0">
              <a:spcBef>
                <a:spcPts val="0"/>
              </a:spcBef>
              <a:buNone/>
            </a:pPr>
            <a:r>
              <a:rPr lang="en-US" i="1" dirty="0"/>
              <a:t> </a:t>
            </a:r>
            <a:r>
              <a:rPr lang="en-US" i="1" dirty="0" smtClean="0"/>
              <a:t>    </a:t>
            </a:r>
            <a:r>
              <a:rPr lang="en-US" dirty="0" smtClean="0"/>
              <a:t>Step 2: The PARTICIPANTS are </a:t>
            </a:r>
            <a:r>
              <a:rPr lang="en-US" i="1" dirty="0" smtClean="0"/>
              <a:t>men, something, </a:t>
            </a:r>
            <a:r>
              <a:rPr lang="en-US" dirty="0" smtClean="0"/>
              <a:t>and </a:t>
            </a:r>
            <a:r>
              <a:rPr lang="en-US" i="1" dirty="0" smtClean="0"/>
              <a:t>president</a:t>
            </a:r>
            <a:endParaRPr lang="en-US" dirty="0" smtClean="0"/>
          </a:p>
          <a:p>
            <a:pPr marL="0" indent="0">
              <a:spcBef>
                <a:spcPts val="0"/>
              </a:spcBef>
              <a:buNone/>
            </a:pPr>
            <a:r>
              <a:rPr lang="en-US" dirty="0"/>
              <a:t> </a:t>
            </a:r>
            <a:r>
              <a:rPr lang="en-US" dirty="0" smtClean="0"/>
              <a:t>    Step 3: Some men are now thinking (about something)</a:t>
            </a:r>
          </a:p>
          <a:p>
            <a:pPr marL="0" indent="0">
              <a:spcBef>
                <a:spcPts val="0"/>
              </a:spcBef>
              <a:buNone/>
            </a:pPr>
            <a:r>
              <a:rPr lang="en-US" dirty="0"/>
              <a:t> </a:t>
            </a:r>
            <a:r>
              <a:rPr lang="en-US" dirty="0" smtClean="0"/>
              <a:t>                 They want to be president</a:t>
            </a:r>
          </a:p>
          <a:p>
            <a:pPr marL="0" indent="0">
              <a:spcBef>
                <a:spcPts val="0"/>
              </a:spcBef>
              <a:buNone/>
            </a:pPr>
            <a:r>
              <a:rPr lang="en-US" dirty="0"/>
              <a:t> </a:t>
            </a:r>
            <a:r>
              <a:rPr lang="en-US" dirty="0" smtClean="0"/>
              <a:t>                 They will campaign soon.</a:t>
            </a:r>
          </a:p>
          <a:p>
            <a:pPr marL="0" indent="0">
              <a:spcBef>
                <a:spcPts val="0"/>
              </a:spcBef>
              <a:buNone/>
            </a:pPr>
            <a:r>
              <a:rPr lang="en-US" dirty="0"/>
              <a:t> </a:t>
            </a:r>
            <a:r>
              <a:rPr lang="en-US" dirty="0" smtClean="0"/>
              <a:t>    Step 4: The order of the events is </a:t>
            </a:r>
            <a:r>
              <a:rPr lang="en-US" i="1" dirty="0" smtClean="0"/>
              <a:t>want</a:t>
            </a:r>
            <a:r>
              <a:rPr lang="en-US" dirty="0" smtClean="0"/>
              <a:t>, </a:t>
            </a:r>
            <a:r>
              <a:rPr lang="en-US" i="1" dirty="0" smtClean="0"/>
              <a:t>think</a:t>
            </a:r>
            <a:r>
              <a:rPr lang="en-US" dirty="0" smtClean="0"/>
              <a:t> and then </a:t>
            </a:r>
            <a:r>
              <a:rPr lang="en-US" i="1" dirty="0" smtClean="0"/>
              <a:t>campaign</a:t>
            </a: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86836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6285" y="1442257"/>
            <a:ext cx="8911687" cy="530922"/>
          </a:xfrm>
        </p:spPr>
        <p:txBody>
          <a:bodyPr>
            <a:normAutofit/>
          </a:bodyPr>
          <a:lstStyle/>
          <a:p>
            <a:r>
              <a:rPr lang="en-US" sz="2000" dirty="0" smtClean="0"/>
              <a:t>Identify Propositions by using four steps of the analysis</a:t>
            </a:r>
            <a:endParaRPr lang="en-US" sz="2000" dirty="0"/>
          </a:p>
        </p:txBody>
      </p:sp>
      <p:sp>
        <p:nvSpPr>
          <p:cNvPr id="3" name="Content Placeholder 2"/>
          <p:cNvSpPr>
            <a:spLocks noGrp="1"/>
          </p:cNvSpPr>
          <p:nvPr>
            <p:ph idx="1"/>
          </p:nvPr>
        </p:nvSpPr>
        <p:spPr>
          <a:xfrm>
            <a:off x="2236285" y="2294021"/>
            <a:ext cx="8915400" cy="1876927"/>
          </a:xfrm>
        </p:spPr>
        <p:txBody>
          <a:bodyPr/>
          <a:lstStyle/>
          <a:p>
            <a:pPr marL="0" indent="0">
              <a:buNone/>
            </a:pPr>
            <a:r>
              <a:rPr lang="en-US" dirty="0" smtClean="0"/>
              <a:t>There was once a small brown mouse who lived in a little nest at the edge of a field, deep in the countryside. Life in the countryside was not easy and he had to work hard to find food, but he was perfectly content. He had many good friends, his nest was cozy and comfortable and after a hard day’s work, he always slept well and woke refreshed, to the sounds of nature.</a:t>
            </a:r>
            <a:endParaRPr lang="en-US" dirty="0"/>
          </a:p>
        </p:txBody>
      </p:sp>
    </p:spTree>
    <p:extLst>
      <p:ext uri="{BB962C8B-B14F-4D97-AF65-F5344CB8AC3E}">
        <p14:creationId xmlns:p14="http://schemas.microsoft.com/office/powerpoint/2010/main" val="1713415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793" y="3857640"/>
            <a:ext cx="8911687" cy="1280890"/>
          </a:xfrm>
        </p:spPr>
        <p:txBody>
          <a:bodyPr/>
          <a:lstStyle/>
          <a:p>
            <a:r>
              <a:rPr lang="en-US" dirty="0" smtClean="0"/>
              <a:t>See you </a:t>
            </a:r>
            <a:endParaRPr lang="en-US" dirty="0"/>
          </a:p>
        </p:txBody>
      </p:sp>
    </p:spTree>
    <p:extLst>
      <p:ext uri="{BB962C8B-B14F-4D97-AF65-F5344CB8AC3E}">
        <p14:creationId xmlns:p14="http://schemas.microsoft.com/office/powerpoint/2010/main" val="79155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272</TotalTime>
  <Words>465</Words>
  <Application>Microsoft Office PowerPoint</Application>
  <PresentationFormat>Widescreen</PresentationFormat>
  <Paragraphs>39</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Wisp</vt:lpstr>
      <vt:lpstr>Propositions</vt:lpstr>
      <vt:lpstr>Combination of Proposition</vt:lpstr>
      <vt:lpstr>(1) A mouse lived in the country side. (2) A mouse lived in the ocean.*</vt:lpstr>
      <vt:lpstr>Proposition</vt:lpstr>
      <vt:lpstr>(3) The mouse found a letter, read, and jumped happily.              The mouse found a letter      The mouse read a letter      The mouse jumped happily  (4) The country mouse found a letter, read, and jumped happily.        The mouse lived in the countryside      The mouse found a letter      The mouse read a letter      The mouse jumped happily  </vt:lpstr>
      <vt:lpstr>The method for identifying propositions</vt:lpstr>
      <vt:lpstr>PowerPoint Presentation</vt:lpstr>
      <vt:lpstr>Identify Propositions by using four steps of the analysis</vt:lpstr>
      <vt:lpstr>See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Propositions</dc:title>
  <dc:creator>Retno</dc:creator>
  <cp:lastModifiedBy>Retno</cp:lastModifiedBy>
  <cp:revision>32</cp:revision>
  <dcterms:created xsi:type="dcterms:W3CDTF">2020-06-23T11:15:32Z</dcterms:created>
  <dcterms:modified xsi:type="dcterms:W3CDTF">2020-06-23T15:48:10Z</dcterms:modified>
</cp:coreProperties>
</file>