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5" r:id="rId2"/>
    <p:sldId id="266" r:id="rId3"/>
    <p:sldId id="267" r:id="rId4"/>
    <p:sldId id="268" r:id="rId5"/>
    <p:sldId id="269" r:id="rId6"/>
    <p:sldId id="270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858"/>
    <p:restoredTop sz="92250"/>
  </p:normalViewPr>
  <p:slideViewPr>
    <p:cSldViewPr>
      <p:cViewPr varScale="1">
        <p:scale>
          <a:sx n="112" d="100"/>
          <a:sy n="112" d="100"/>
        </p:scale>
        <p:origin x="904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62000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52697" y="762000"/>
            <a:ext cx="2193989" cy="5334001"/>
          </a:xfrm>
          <a:prstGeom prst="rect">
            <a:avLst/>
          </a:prstGeom>
          <a:solidFill>
            <a:srgbClr val="C3C3C3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386" y="1298448"/>
            <a:ext cx="5486400" cy="3255264"/>
          </a:xfrm>
        </p:spPr>
        <p:txBody>
          <a:bodyPr anchor="b">
            <a:normAutofit/>
          </a:bodyPr>
          <a:lstStyle>
            <a:lvl1pPr algn="l">
              <a:defRPr sz="54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11" y="4670246"/>
            <a:ext cx="54864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FBD05-B8E6-4827-8DC5-8A25E6B0ED79}" type="datetimeFigureOut">
              <a:rPr lang="en-US" smtClean="0"/>
              <a:t>6/12/20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990F-C6B9-4BAB-8579-46BF7B8E5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990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FBD05-B8E6-4827-8DC5-8A25E6B0ED79}" type="datetimeFigureOut">
              <a:rPr lang="en-US" smtClean="0"/>
              <a:t>6/12/20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990F-C6B9-4BAB-8579-46BF7B8E5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813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5750" y="990600"/>
            <a:ext cx="211455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0934" y="868680"/>
            <a:ext cx="5486400" cy="512064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FBD05-B8E6-4827-8DC5-8A25E6B0ED79}" type="datetimeFigureOut">
              <a:rPr lang="en-US" smtClean="0"/>
              <a:t>6/12/20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990F-C6B9-4BAB-8579-46BF7B8E5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092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FBD05-B8E6-4827-8DC5-8A25E6B0ED79}" type="datetimeFigureOut">
              <a:rPr lang="en-US" smtClean="0"/>
              <a:t>6/12/20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990F-C6B9-4BAB-8579-46BF7B8E5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17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0934" y="1298448"/>
            <a:ext cx="5486400" cy="3255264"/>
          </a:xfrm>
        </p:spPr>
        <p:txBody>
          <a:bodyPr anchor="b">
            <a:normAutofit/>
          </a:bodyPr>
          <a:lstStyle>
            <a:lvl1pPr>
              <a:defRPr sz="54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4650" y="4672584"/>
            <a:ext cx="54864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0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FBD05-B8E6-4827-8DC5-8A25E6B0ED79}" type="datetimeFigureOut">
              <a:rPr lang="en-US" smtClean="0"/>
              <a:t>6/12/20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990F-C6B9-4BAB-8579-46BF7B8E5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699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0934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3590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FBD05-B8E6-4827-8DC5-8A25E6B0ED79}" type="datetimeFigureOut">
              <a:rPr lang="en-US" smtClean="0"/>
              <a:t>6/12/20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990F-C6B9-4BAB-8579-46BF7B8E5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752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0934" y="1023586"/>
            <a:ext cx="260604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0934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3847" y="1023587"/>
            <a:ext cx="260604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3847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FBD05-B8E6-4827-8DC5-8A25E6B0ED79}" type="datetimeFigureOut">
              <a:rPr lang="en-US" smtClean="0"/>
              <a:t>6/12/20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990F-C6B9-4BAB-8579-46BF7B8E5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147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FBD05-B8E6-4827-8DC5-8A25E6B0ED79}" type="datetimeFigureOut">
              <a:rPr lang="en-US" smtClean="0"/>
              <a:t>6/12/20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990F-C6B9-4BAB-8579-46BF7B8E5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854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FBD05-B8E6-4827-8DC5-8A25E6B0ED79}" type="datetimeFigureOut">
              <a:rPr lang="en-US" smtClean="0"/>
              <a:t>6/12/20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990F-C6B9-4BAB-8579-46BF7B8E5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112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0934" y="868680"/>
            <a:ext cx="54864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37560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FBD05-B8E6-4827-8DC5-8A25E6B0ED79}" type="datetimeFigureOut">
              <a:rPr lang="en-US" smtClean="0"/>
              <a:t>6/12/20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990F-C6B9-4BAB-8579-46BF7B8E5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81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77983" y="767419"/>
            <a:ext cx="6086423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40602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FBD05-B8E6-4827-8DC5-8A25E6B0ED79}" type="datetimeFigureOut">
              <a:rPr lang="en-US" smtClean="0"/>
              <a:t>6/12/20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624326" y="6356351"/>
            <a:ext cx="44336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990F-C6B9-4BAB-8579-46BF7B8E5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365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26FBD05-B8E6-4827-8DC5-8A25E6B0ED79}" type="datetimeFigureOut">
              <a:rPr lang="en-US" smtClean="0"/>
              <a:t>6/12/20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accent1"/>
                </a:solidFill>
              </a:defRPr>
            </a:lvl1pPr>
          </a:lstStyle>
          <a:p>
            <a:fld id="{6812990F-C6B9-4BAB-8579-46BF7B8E5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098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19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7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CA1AB91-097A-844B-818C-166D0564A0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8279" y="2460226"/>
            <a:ext cx="5486400" cy="1937549"/>
          </a:xfr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35000">
                <a:schemeClr val="accent6">
                  <a:lumMod val="0"/>
                  <a:lumOff val="100000"/>
                </a:schemeClr>
              </a:gs>
              <a:gs pos="100000">
                <a:schemeClr val="accent6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>
            <a:normAutofit/>
          </a:bodyPr>
          <a:lstStyle/>
          <a:p>
            <a:pPr algn="ctr"/>
            <a:r>
              <a:rPr lang="en-US" sz="4500" b="1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SISTEMATIKA </a:t>
            </a:r>
            <a:br>
              <a:rPr lang="en-US" sz="4500" b="1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en-US" sz="2700" b="1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PEMBUATAN MAKALAH </a:t>
            </a:r>
            <a:br>
              <a:rPr lang="en-US" sz="2700" b="1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en-US" sz="2700" b="1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PERSENTASI MATA KULIAH </a:t>
            </a:r>
            <a:br>
              <a:rPr lang="en-US" sz="2700" b="1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en-US" sz="2700" b="1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PERPAJAKAN PERTEMUAN 9-16</a:t>
            </a:r>
            <a:endParaRPr lang="en-US" sz="27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58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4417" y="838200"/>
            <a:ext cx="4973683" cy="5181599"/>
          </a:xfrm>
          <a:noFill/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en-US" sz="1800" dirty="0"/>
          </a:p>
          <a:p>
            <a:pPr marL="0" indent="0" algn="ctr">
              <a:buNone/>
            </a:pPr>
            <a:endParaRPr lang="en-US" sz="1800" dirty="0"/>
          </a:p>
          <a:p>
            <a:pPr marL="0" indent="0" algn="ctr">
              <a:buNone/>
            </a:pPr>
            <a:r>
              <a:rPr lang="en-US" sz="1800" b="1" dirty="0"/>
              <a:t>JUDUL  </a:t>
            </a:r>
          </a:p>
          <a:p>
            <a:pPr marL="0" indent="0" algn="ctr">
              <a:buNone/>
            </a:pPr>
            <a:r>
              <a:rPr lang="en-US" sz="1500" b="1" dirty="0"/>
              <a:t>Di </a:t>
            </a:r>
            <a:r>
              <a:rPr lang="en-US" sz="1500" b="1" dirty="0" err="1"/>
              <a:t>ajukan</a:t>
            </a:r>
            <a:r>
              <a:rPr lang="en-US" sz="1500" b="1" dirty="0"/>
              <a:t> </a:t>
            </a:r>
            <a:r>
              <a:rPr lang="en-US" sz="1500" b="1" dirty="0" err="1"/>
              <a:t>untuk</a:t>
            </a:r>
            <a:r>
              <a:rPr lang="en-US" sz="1500" b="1" dirty="0"/>
              <a:t> </a:t>
            </a:r>
            <a:r>
              <a:rPr lang="en-US" sz="1500" b="1" dirty="0" err="1"/>
              <a:t>memenuhi</a:t>
            </a:r>
            <a:r>
              <a:rPr lang="en-US" sz="1500" b="1" dirty="0"/>
              <a:t> salah </a:t>
            </a:r>
            <a:r>
              <a:rPr lang="en-US" sz="1500" b="1" dirty="0" err="1"/>
              <a:t>satu</a:t>
            </a:r>
            <a:r>
              <a:rPr lang="en-US" sz="1500" b="1" dirty="0"/>
              <a:t> </a:t>
            </a:r>
            <a:r>
              <a:rPr lang="en-US" sz="1500" b="1" dirty="0" err="1"/>
              <a:t>syarat</a:t>
            </a:r>
            <a:r>
              <a:rPr lang="en-US" sz="1500" b="1" dirty="0"/>
              <a:t> </a:t>
            </a:r>
            <a:r>
              <a:rPr lang="en-US" sz="1500" b="1" dirty="0" err="1"/>
              <a:t>mata</a:t>
            </a:r>
            <a:r>
              <a:rPr lang="en-US" sz="1500" b="1" dirty="0"/>
              <a:t> </a:t>
            </a:r>
            <a:r>
              <a:rPr lang="en-US" sz="1500" b="1" dirty="0" err="1"/>
              <a:t>kuliah</a:t>
            </a:r>
            <a:r>
              <a:rPr lang="en-US" sz="1500" b="1" dirty="0"/>
              <a:t> </a:t>
            </a:r>
          </a:p>
          <a:p>
            <a:pPr marL="0" indent="0" algn="ctr">
              <a:buNone/>
            </a:pPr>
            <a:r>
              <a:rPr lang="en-US" sz="1800" b="1" dirty="0"/>
              <a:t>…………………………………………..</a:t>
            </a:r>
          </a:p>
          <a:p>
            <a:pPr marL="0" indent="0" algn="ctr">
              <a:buNone/>
            </a:pPr>
            <a:r>
              <a:rPr lang="en-US" sz="1800" b="1" dirty="0" err="1"/>
              <a:t>Kelas</a:t>
            </a:r>
            <a:r>
              <a:rPr lang="en-US" sz="1800" b="1" dirty="0"/>
              <a:t> : </a:t>
            </a:r>
          </a:p>
          <a:p>
            <a:pPr marL="0" indent="0" algn="ctr">
              <a:buNone/>
            </a:pPr>
            <a:r>
              <a:rPr lang="en-US" sz="1800" b="1" dirty="0" err="1"/>
              <a:t>Nama-Nama</a:t>
            </a:r>
            <a:r>
              <a:rPr lang="en-US" sz="1800" b="1" dirty="0"/>
              <a:t>/NIM </a:t>
            </a:r>
            <a:r>
              <a:rPr lang="en-US" sz="1800" b="1" dirty="0" err="1"/>
              <a:t>Kelompok</a:t>
            </a:r>
            <a:r>
              <a:rPr lang="en-US" sz="1800" b="1" dirty="0"/>
              <a:t>  : </a:t>
            </a:r>
          </a:p>
          <a:p>
            <a:pPr marL="0" indent="0" algn="ctr">
              <a:buNone/>
            </a:pPr>
            <a:endParaRPr lang="en-US" sz="1800" b="1" dirty="0"/>
          </a:p>
          <a:p>
            <a:pPr marL="0" indent="0" algn="ctr">
              <a:buNone/>
            </a:pPr>
            <a:r>
              <a:rPr lang="en-US" sz="1800" b="1" dirty="0"/>
              <a:t>L O G O UNIKOM</a:t>
            </a:r>
          </a:p>
          <a:p>
            <a:pPr marL="0" indent="0" algn="ctr">
              <a:buNone/>
            </a:pPr>
            <a:endParaRPr lang="en-US" sz="1800" b="1" dirty="0"/>
          </a:p>
          <a:p>
            <a:pPr marL="0" indent="0" algn="ctr">
              <a:buNone/>
            </a:pPr>
            <a:r>
              <a:rPr lang="en-US" sz="1800" b="1" dirty="0"/>
              <a:t>PROGRAM STUDI MANAJEMEN</a:t>
            </a:r>
          </a:p>
          <a:p>
            <a:pPr marL="0" indent="0" algn="ctr">
              <a:buNone/>
            </a:pPr>
            <a:r>
              <a:rPr lang="en-US" sz="1800" b="1" dirty="0"/>
              <a:t>FAKULTAS EKONOMI &amp; BISNIS</a:t>
            </a:r>
          </a:p>
          <a:p>
            <a:pPr marL="0" indent="0" algn="ctr">
              <a:buNone/>
            </a:pPr>
            <a:r>
              <a:rPr lang="en-US" sz="1800" b="1" dirty="0"/>
              <a:t>UNIVERSITAS KOMPUTER INDONESIA</a:t>
            </a:r>
          </a:p>
          <a:p>
            <a:pPr marL="0" indent="0" algn="ctr">
              <a:buNone/>
            </a:pPr>
            <a:r>
              <a:rPr lang="en-US" sz="1800" b="1" dirty="0"/>
              <a:t>BANDUNG </a:t>
            </a:r>
          </a:p>
          <a:p>
            <a:pPr marL="0" indent="0" algn="ctr">
              <a:buNone/>
            </a:pPr>
            <a:r>
              <a:rPr lang="en-US" sz="1800" b="1" dirty="0"/>
              <a:t>2020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61A150D-ACBF-8340-BEFB-295764220A94}"/>
              </a:ext>
            </a:extLst>
          </p:cNvPr>
          <p:cNvSpPr txBox="1"/>
          <p:nvPr/>
        </p:nvSpPr>
        <p:spPr>
          <a:xfrm>
            <a:off x="989512" y="1621428"/>
            <a:ext cx="1410788" cy="3208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50" dirty="0">
                <a:solidFill>
                  <a:schemeClr val="bg1"/>
                </a:solidFill>
              </a:rPr>
              <a:t>C</a:t>
            </a:r>
          </a:p>
          <a:p>
            <a:r>
              <a:rPr lang="en-US" sz="4050" dirty="0">
                <a:solidFill>
                  <a:schemeClr val="bg1"/>
                </a:solidFill>
              </a:rPr>
              <a:t>O</a:t>
            </a:r>
          </a:p>
          <a:p>
            <a:r>
              <a:rPr lang="en-US" sz="4050" dirty="0">
                <a:solidFill>
                  <a:schemeClr val="bg1"/>
                </a:solidFill>
              </a:rPr>
              <a:t>V</a:t>
            </a:r>
          </a:p>
          <a:p>
            <a:r>
              <a:rPr lang="en-US" sz="4050" dirty="0">
                <a:solidFill>
                  <a:schemeClr val="bg1"/>
                </a:solidFill>
              </a:rPr>
              <a:t>E</a:t>
            </a:r>
          </a:p>
          <a:p>
            <a:r>
              <a:rPr lang="en-US" sz="4050" dirty="0">
                <a:solidFill>
                  <a:schemeClr val="bg1"/>
                </a:solidFill>
              </a:rPr>
              <a:t>R</a:t>
            </a:r>
            <a:endParaRPr lang="en-US" sz="4050" dirty="0"/>
          </a:p>
        </p:txBody>
      </p:sp>
    </p:spTree>
    <p:extLst>
      <p:ext uri="{BB962C8B-B14F-4D97-AF65-F5344CB8AC3E}">
        <p14:creationId xmlns:p14="http://schemas.microsoft.com/office/powerpoint/2010/main" val="2703200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A9015-0CD3-1443-BC7C-DE67180B6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SISTEMATIKA MAKALAH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FEE0E-837D-4544-84E6-7FE5D7DF03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33371" y="762000"/>
            <a:ext cx="5486400" cy="5334000"/>
          </a:xfrm>
          <a:noFill/>
        </p:spPr>
        <p:txBody>
          <a:bodyPr>
            <a:noAutofit/>
          </a:bodyPr>
          <a:lstStyle/>
          <a:p>
            <a:r>
              <a:rPr lang="en-US" dirty="0"/>
              <a:t>Kata </a:t>
            </a:r>
            <a:r>
              <a:rPr lang="en-US" dirty="0" err="1"/>
              <a:t>pengantar</a:t>
            </a:r>
            <a:endParaRPr lang="en-US" dirty="0"/>
          </a:p>
          <a:p>
            <a:r>
              <a:rPr lang="en-US" dirty="0"/>
              <a:t>Daftar </a:t>
            </a:r>
            <a:r>
              <a:rPr lang="en-US" dirty="0" err="1"/>
              <a:t>isi</a:t>
            </a:r>
            <a:endParaRPr lang="en-US" dirty="0"/>
          </a:p>
          <a:p>
            <a:r>
              <a:rPr lang="en-US" dirty="0"/>
              <a:t>BAB 1	 : PENDAHULAUN </a:t>
            </a:r>
          </a:p>
          <a:p>
            <a:pPr marL="1087437" lvl="4" indent="0">
              <a:buNone/>
            </a:pPr>
            <a:r>
              <a:rPr lang="en-US" sz="1500" dirty="0"/>
              <a:t>1.1  </a:t>
            </a:r>
            <a:r>
              <a:rPr lang="en-US" sz="1500" dirty="0" err="1"/>
              <a:t>Latar</a:t>
            </a:r>
            <a:r>
              <a:rPr lang="en-US" sz="1500" dirty="0"/>
              <a:t> </a:t>
            </a:r>
            <a:r>
              <a:rPr lang="en-US" sz="1500" dirty="0" err="1"/>
              <a:t>Belakang</a:t>
            </a:r>
            <a:r>
              <a:rPr lang="en-US" sz="1500" dirty="0"/>
              <a:t> </a:t>
            </a:r>
          </a:p>
          <a:p>
            <a:pPr marL="1087437" lvl="4" indent="0">
              <a:buNone/>
            </a:pPr>
            <a:r>
              <a:rPr lang="en-US" sz="1500" dirty="0"/>
              <a:t>1.2 </a:t>
            </a:r>
            <a:r>
              <a:rPr lang="en-US" sz="1500" dirty="0" err="1"/>
              <a:t>Rumusan</a:t>
            </a:r>
            <a:r>
              <a:rPr lang="en-US" sz="1500" dirty="0"/>
              <a:t> </a:t>
            </a:r>
            <a:r>
              <a:rPr lang="en-US" sz="1500" dirty="0" err="1"/>
              <a:t>Masalah</a:t>
            </a:r>
            <a:r>
              <a:rPr lang="en-US" sz="1500" dirty="0"/>
              <a:t> </a:t>
            </a:r>
          </a:p>
          <a:p>
            <a:pPr marL="1087437" lvl="4" indent="0">
              <a:buNone/>
            </a:pPr>
            <a:r>
              <a:rPr lang="en-US" sz="1500" dirty="0"/>
              <a:t>1.3 </a:t>
            </a:r>
            <a:r>
              <a:rPr lang="en-US" sz="1500" dirty="0" err="1"/>
              <a:t>Tujuan</a:t>
            </a:r>
            <a:r>
              <a:rPr lang="en-US" sz="1500" dirty="0"/>
              <a:t> </a:t>
            </a:r>
          </a:p>
          <a:p>
            <a:r>
              <a:rPr lang="en-US" dirty="0"/>
              <a:t>BAB II	 : LANDANSAN TEORI </a:t>
            </a:r>
          </a:p>
          <a:p>
            <a:pPr marL="1087438" lvl="4" indent="0">
              <a:buNone/>
            </a:pPr>
            <a:r>
              <a:rPr lang="en-US" sz="1500" dirty="0"/>
              <a:t>2.1…..</a:t>
            </a:r>
          </a:p>
          <a:p>
            <a:pPr marL="1087438" lvl="4" indent="0">
              <a:buNone/>
            </a:pPr>
            <a:r>
              <a:rPr lang="en-US" sz="1500" dirty="0"/>
              <a:t>2.2…..</a:t>
            </a:r>
            <a:r>
              <a:rPr lang="en-US" sz="1500" dirty="0" err="1"/>
              <a:t>dst</a:t>
            </a:r>
            <a:r>
              <a:rPr lang="en-US" sz="1500" dirty="0"/>
              <a:t>….</a:t>
            </a:r>
          </a:p>
          <a:p>
            <a:pPr marL="173831" lvl="2" indent="-164306"/>
            <a:r>
              <a:rPr lang="en-US" dirty="0"/>
              <a:t>BAB III	: PERMASALAHAN KASUS/PEMBAHASAN </a:t>
            </a:r>
          </a:p>
          <a:p>
            <a:pPr marL="1087438" lvl="6" indent="0">
              <a:buNone/>
            </a:pPr>
            <a:r>
              <a:rPr lang="en-US" sz="1500" dirty="0"/>
              <a:t>3.1…….</a:t>
            </a:r>
          </a:p>
          <a:p>
            <a:pPr marL="1087438" lvl="6" indent="0">
              <a:buNone/>
            </a:pPr>
            <a:r>
              <a:rPr lang="en-US" sz="1500" dirty="0"/>
              <a:t>3.2……</a:t>
            </a:r>
            <a:r>
              <a:rPr lang="en-US" sz="1500" dirty="0" err="1"/>
              <a:t>dst</a:t>
            </a:r>
            <a:r>
              <a:rPr lang="en-US" sz="1500" dirty="0"/>
              <a:t>….</a:t>
            </a:r>
          </a:p>
          <a:p>
            <a:pPr marL="173831" lvl="4" indent="-164306"/>
            <a:r>
              <a:rPr lang="en-US" sz="1500" dirty="0"/>
              <a:t>BAB IV	:  PENUTUP</a:t>
            </a:r>
          </a:p>
          <a:p>
            <a:pPr marL="1087438" lvl="8" indent="0">
              <a:buNone/>
            </a:pPr>
            <a:r>
              <a:rPr lang="en-US" sz="1500" dirty="0"/>
              <a:t>4.1. Kesimpulan </a:t>
            </a:r>
          </a:p>
          <a:p>
            <a:pPr marL="1087438" lvl="8" indent="0">
              <a:buNone/>
            </a:pPr>
            <a:r>
              <a:rPr lang="en-US" sz="1500" dirty="0"/>
              <a:t>4.2. Saran </a:t>
            </a:r>
          </a:p>
          <a:p>
            <a:pPr marL="1087438" lvl="8" indent="0">
              <a:buNone/>
            </a:pPr>
            <a:r>
              <a:rPr lang="en-US" sz="1500" dirty="0"/>
              <a:t>Daftar </a:t>
            </a:r>
            <a:r>
              <a:rPr lang="en-US" sz="1500" dirty="0" err="1"/>
              <a:t>pustaka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932572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74274" y="2356214"/>
            <a:ext cx="5114109" cy="2292531"/>
          </a:xfrm>
        </p:spPr>
        <p:txBody>
          <a:bodyPr>
            <a:normAutofit fontScale="25000" lnSpcReduction="20000"/>
          </a:bodyPr>
          <a:lstStyle/>
          <a:p>
            <a:pPr marL="385763" indent="-385763">
              <a:buFont typeface="+mj-lt"/>
              <a:buAutoNum type="arabicPeriod"/>
            </a:pPr>
            <a:endParaRPr lang="en-US" sz="24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385763" indent="-385763">
              <a:buFont typeface="+mj-lt"/>
              <a:buAutoNum type="arabicPeriod"/>
            </a:pPr>
            <a:endParaRPr lang="en-US" sz="24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385763" indent="-385763">
              <a:buFont typeface="+mj-lt"/>
              <a:buAutoNum type="arabicPeriod"/>
            </a:pPr>
            <a:endParaRPr lang="en-US" sz="24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385763" indent="-385763">
              <a:buFont typeface="+mj-lt"/>
              <a:buAutoNum type="arabicPeriod"/>
            </a:pPr>
            <a:endParaRPr lang="en-US" sz="24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385763" indent="-385763">
              <a:buFont typeface="+mj-lt"/>
              <a:buAutoNum type="arabicPeriod"/>
            </a:pPr>
            <a:r>
              <a:rPr lang="en-US" sz="8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TIDAK MENGGUNAKAN KARIKATUR</a:t>
            </a:r>
          </a:p>
          <a:p>
            <a:pPr marL="385763" indent="-385763">
              <a:buFont typeface="+mj-lt"/>
              <a:buAutoNum type="arabicPeriod"/>
            </a:pPr>
            <a:r>
              <a:rPr lang="en-US" sz="8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GUNAKAN PERMAINAN WARNA DI HURUF ATAU WARNA DASAR </a:t>
            </a:r>
          </a:p>
          <a:p>
            <a:pPr marL="385763" indent="-385763">
              <a:buFont typeface="+mj-lt"/>
              <a:buAutoNum type="arabicPeriod"/>
            </a:pPr>
            <a:r>
              <a:rPr lang="en-US" sz="8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UKURAN HURUF MINIMAL 24</a:t>
            </a:r>
          </a:p>
          <a:p>
            <a:pPr marL="385763" indent="-385763">
              <a:buFont typeface="+mj-lt"/>
              <a:buAutoNum type="arabicPeriod"/>
            </a:pPr>
            <a:r>
              <a:rPr lang="en-US" sz="8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JENIS HURUF BEBAS</a:t>
            </a:r>
          </a:p>
          <a:p>
            <a:pPr marL="0" indent="0">
              <a:buNone/>
            </a:pPr>
            <a:endParaRPr lang="en-US" sz="2400" dirty="0"/>
          </a:p>
          <a:p>
            <a:pPr marL="385763" indent="-385763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385763" indent="-385763">
              <a:buFont typeface="+mj-lt"/>
              <a:buAutoNum type="arabicPeriod"/>
            </a:pPr>
            <a:endParaRPr lang="en-US" dirty="0"/>
          </a:p>
          <a:p>
            <a:pPr marL="385763" indent="-385763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ED4AFB4-5387-5440-B15D-C8AB46E5F293}"/>
              </a:ext>
            </a:extLst>
          </p:cNvPr>
          <p:cNvSpPr/>
          <p:nvPr/>
        </p:nvSpPr>
        <p:spPr>
          <a:xfrm>
            <a:off x="91440" y="3069061"/>
            <a:ext cx="23774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KETENTUAN </a:t>
            </a:r>
            <a:br>
              <a:rPr lang="en-US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en-US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PEMBUATAN POWERPOINT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092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97926" y="762000"/>
            <a:ext cx="5133703" cy="5257799"/>
          </a:xfrm>
        </p:spPr>
        <p:txBody>
          <a:bodyPr>
            <a:normAutofit/>
          </a:bodyPr>
          <a:lstStyle/>
          <a:p>
            <a:pPr algn="just"/>
            <a:endParaRPr lang="en-US" sz="18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just">
              <a:buNone/>
              <a:defRPr/>
            </a:pPr>
            <a:r>
              <a:rPr lang="id-ID" sz="2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SETIAP KELAS membuat kelompok dengan pembagi :</a:t>
            </a:r>
          </a:p>
          <a:p>
            <a:pPr marL="0" indent="0" algn="just">
              <a:buNone/>
              <a:defRPr/>
            </a:pPr>
            <a:r>
              <a:rPr lang="id-ID" sz="2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jumlah siswa : 6 kali pertemuan</a:t>
            </a:r>
          </a:p>
          <a:p>
            <a:pPr marL="0" indent="0" algn="just">
              <a:buNone/>
            </a:pPr>
            <a:endParaRPr lang="en-US" sz="22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just"/>
            <a:r>
              <a:rPr lang="en-US" sz="2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SATU MAKALAH DAN PPT DIBERIKAN KEPADA DOSEN PEMBIMBING SEBELUM PERSENTASI </a:t>
            </a:r>
            <a:r>
              <a:rPr lang="en-US" sz="2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BENTUK SOFT COPY (E-MAIL)</a:t>
            </a:r>
          </a:p>
          <a:p>
            <a:pPr algn="just"/>
            <a:r>
              <a:rPr lang="en-US" sz="2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MASING-MASING PERSONAL DALAM KELOMPOK HARUS PERSENTASI SEBAIK-BAIKNYA KARENA MERUPAKAN </a:t>
            </a:r>
            <a:r>
              <a:rPr lang="en-US" sz="2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NILAI UAS</a:t>
            </a:r>
            <a:r>
              <a:rPr lang="en-US" sz="2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DAN MEMILIKI MAKALAH PADA SAAT PERSENTASI</a:t>
            </a:r>
          </a:p>
          <a:p>
            <a:pPr algn="just"/>
            <a:r>
              <a:rPr lang="en-US" sz="2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DIBENTUK MODERATOR DAN HOST UNTUK ON LINE PERSENTASI</a:t>
            </a:r>
          </a:p>
          <a:p>
            <a:pPr algn="just"/>
            <a:endParaRPr lang="en-US" sz="1800" dirty="0"/>
          </a:p>
          <a:p>
            <a:pPr algn="just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57E4A6E-CE18-8E40-B4F8-BB624AD8A4F8}"/>
              </a:ext>
            </a:extLst>
          </p:cNvPr>
          <p:cNvSpPr txBox="1"/>
          <p:nvPr/>
        </p:nvSpPr>
        <p:spPr>
          <a:xfrm>
            <a:off x="166552" y="3186626"/>
            <a:ext cx="21553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PEMATERI/KELOMPOK PERSENTASI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684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0420" y="1435282"/>
            <a:ext cx="4011930" cy="4051118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385763" indent="-385763">
              <a:buFont typeface="+mj-lt"/>
              <a:buAutoNum type="arabicPeriod"/>
            </a:pP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Menyimak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isi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materi</a:t>
            </a:r>
            <a:endParaRPr lang="en-US" sz="20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385763" indent="-385763">
              <a:buFont typeface="+mj-lt"/>
              <a:buAutoNum type="arabicPeriod"/>
            </a:pP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Membuat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kesimpulan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nara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sumber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</a:p>
          <a:p>
            <a:pPr marL="385763" indent="-385763">
              <a:buFont typeface="+mj-lt"/>
              <a:buAutoNum type="arabicPeriod"/>
            </a:pP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Membuat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pertanyaan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/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bertanya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kepada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pemateri</a:t>
            </a:r>
            <a:endParaRPr lang="en-US" sz="20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385763" indent="-385763">
              <a:buFont typeface="+mj-lt"/>
              <a:buAutoNum type="arabicPeriod"/>
            </a:pP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Sekaligus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mencatat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nama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/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nim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yang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bertanya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dari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kelompok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lain</a:t>
            </a:r>
          </a:p>
          <a:p>
            <a:pPr marL="385763" indent="-385763">
              <a:buFont typeface="+mj-lt"/>
              <a:buAutoNum type="arabicPeriod"/>
            </a:pP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Setelah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selesai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dikumpulkan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(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sebagai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quiz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dan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tugas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akhir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)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melalui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email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88B9E44-4130-3247-9287-9C7BA737FF2B}"/>
              </a:ext>
            </a:extLst>
          </p:cNvPr>
          <p:cNvSpPr/>
          <p:nvPr/>
        </p:nvSpPr>
        <p:spPr>
          <a:xfrm>
            <a:off x="457200" y="2819400"/>
            <a:ext cx="193656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PESERTA DISKUSI SEBAGAI </a:t>
            </a:r>
            <a:br>
              <a:rPr lang="en-US" sz="20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en-US" sz="20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KELOMPOK PENELAAH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2330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BE4CF-C13C-484D-AA3B-143849349B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667000" y="1447800"/>
            <a:ext cx="2000251" cy="4144963"/>
          </a:xfrm>
          <a:solidFill>
            <a:schemeClr val="bg2"/>
          </a:solidFill>
        </p:spPr>
        <p:txBody>
          <a:bodyPr>
            <a:normAutofit/>
          </a:bodyPr>
          <a:lstStyle/>
          <a:p>
            <a:endParaRPr lang="en-US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KELOMPOK 1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KELOMPOK 2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KELOMPOK 3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KELOMPOK 4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KELOMPOK 5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84D67E-4B75-B34C-92BA-615D04F3D0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4400" y="1523999"/>
            <a:ext cx="3810000" cy="3992563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PPh</a:t>
            </a:r>
            <a:r>
              <a:rPr lang="en-US" sz="2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21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PPh</a:t>
            </a:r>
            <a:r>
              <a:rPr lang="en-US" sz="2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22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PPh</a:t>
            </a:r>
            <a:r>
              <a:rPr lang="en-US" sz="2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23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PPh</a:t>
            </a:r>
            <a:r>
              <a:rPr lang="en-US" sz="2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24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PPh</a:t>
            </a:r>
            <a:r>
              <a:rPr lang="en-US" sz="2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25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Pengumpulan</a:t>
            </a:r>
            <a:r>
              <a:rPr lang="en-US" sz="2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Portofolio</a:t>
            </a:r>
            <a:endParaRPr lang="en-US" sz="24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Evaluasi</a:t>
            </a:r>
            <a:r>
              <a:rPr lang="en-US" sz="2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PPh</a:t>
            </a:r>
            <a:r>
              <a:rPr lang="en-US" sz="2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21-25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79A00FE-C5C9-544B-9BAC-58992B3726B6}"/>
              </a:ext>
            </a:extLst>
          </p:cNvPr>
          <p:cNvSpPr txBox="1"/>
          <p:nvPr/>
        </p:nvSpPr>
        <p:spPr>
          <a:xfrm>
            <a:off x="381000" y="3200400"/>
            <a:ext cx="1600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MATERI UNTUK SETIAP KELOMPOK 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203038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39D77354-939E-4A26-AE51-B3F9618B14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{77F65FE1-838D-C24F-8452-45C38C970D64}tf10001124</Template>
  <TotalTime>464</TotalTime>
  <Words>193</Words>
  <Application>Microsoft Macintosh PowerPoint</Application>
  <PresentationFormat>On-screen Show (4:3)</PresentationFormat>
  <Paragraphs>79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Arabic Typesetting</vt:lpstr>
      <vt:lpstr>Corbel</vt:lpstr>
      <vt:lpstr>Wingdings 2</vt:lpstr>
      <vt:lpstr>Frame</vt:lpstr>
      <vt:lpstr>SISTEMATIKA  PEMBUATAN MAKALAH  PERSENTASI MATA KULIAH  PERPAJAKAN PERTEMUAN 9-16</vt:lpstr>
      <vt:lpstr>PowerPoint Presentation</vt:lpstr>
      <vt:lpstr>SISTEMATIKA MAKALAH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Sistematika  pembuatan makalah dan powerpoint</dc:title>
  <dc:creator>Isniar</dc:creator>
  <cp:lastModifiedBy>29116506 Indra Zulhijayanto</cp:lastModifiedBy>
  <cp:revision>20</cp:revision>
  <dcterms:created xsi:type="dcterms:W3CDTF">2012-03-22T08:40:29Z</dcterms:created>
  <dcterms:modified xsi:type="dcterms:W3CDTF">2020-06-12T09:37:51Z</dcterms:modified>
</cp:coreProperties>
</file>