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28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1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9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2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3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1462B-3333-468D-88D4-3A5AE591679B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7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sourceforge.net/projects/xampp/files/XAMPP%20Windows/1.8.3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TUGAS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Rauf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(PHPI – Part 11)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126" y="1460934"/>
            <a:ext cx="8001002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INSTALL SOFTWARE XAMPP DI LAPTOP/PC MASING-MASING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 SETELAH SELESAI INSTALASI, RUNNING XAMPP, JALANKAN SERVICE APACHE &amp; MYSQL. SCREENSHOOT HASIL NYA LALU COPY KE DALAM FILE MS. WORD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NAMA FILE : NIM_NAMA_XAMPP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UPLOAD DI KULIAHONLINE PALING LAMBAT SENIN 29 JUNI 2020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7744" y="4673456"/>
            <a:ext cx="6157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KETERANGAN 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XAMPP YANG DIGUNAKAN ADALAH </a:t>
            </a:r>
            <a:r>
              <a:rPr lang="en-US" dirty="0">
                <a:solidFill>
                  <a:srgbClr val="FF0000"/>
                </a:solidFill>
              </a:rPr>
              <a:t>XAMPP VERSI </a:t>
            </a:r>
            <a:r>
              <a:rPr lang="en-US" dirty="0" smtClean="0">
                <a:solidFill>
                  <a:srgbClr val="FF0000"/>
                </a:solidFill>
              </a:rPr>
              <a:t>1.8.3-5-VC11.</a:t>
            </a:r>
          </a:p>
        </p:txBody>
      </p:sp>
    </p:spTree>
    <p:extLst>
      <p:ext uri="{BB962C8B-B14F-4D97-AF65-F5344CB8AC3E}">
        <p14:creationId xmlns:p14="http://schemas.microsoft.com/office/powerpoint/2010/main" val="376698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CARA DOWNLOAD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492877"/>
            <a:ext cx="3733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Rauf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Fauzan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(PHPI – Part 11)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>
              <a:latin typeface="Estrangelo Edessa" pitchFamily="66" charset="0"/>
              <a:cs typeface="Estrangelo Edessa" pitchFamily="66" charset="0"/>
            </a:endParaRPr>
          </a:p>
          <a:p>
            <a:endParaRPr lang="en-US" sz="2000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126" y="1460934"/>
            <a:ext cx="8001002" cy="4893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BUKA LINK BERIKUT : </a:t>
            </a:r>
          </a:p>
          <a:p>
            <a:r>
              <a:rPr lang="en-US" sz="2400" dirty="0">
                <a:hlinkClick r:id="rId4"/>
              </a:rPr>
              <a:t>https://sourceforge.net/projects/xampp/files/XAMPP%20Windows/1.8.3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KLIK </a:t>
            </a:r>
            <a:r>
              <a:rPr lang="en-US" sz="2400" dirty="0" smtClean="0">
                <a:solidFill>
                  <a:srgbClr val="FF0000"/>
                </a:solidFill>
              </a:rPr>
              <a:t>Xampp-win32-1.8.3-5-VC11-installer.exe !!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489" y="2626020"/>
            <a:ext cx="7378513" cy="314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8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347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 TERIMA KASIH  ~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4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96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Estrangelo Edessa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PENYELESAIAN AKHIR STUDI ONLINE  PADA DIVISI AKADEMIK DAN KEMAHASISWAAN  UNIVERSITAS PENDIDIKAN INDONESIA  KAMPUS TASIKMALAYA</dc:title>
  <dc:creator>Rauf</dc:creator>
  <cp:lastModifiedBy>RaufFauzan</cp:lastModifiedBy>
  <cp:revision>183</cp:revision>
  <dcterms:created xsi:type="dcterms:W3CDTF">2011-07-02T13:40:14Z</dcterms:created>
  <dcterms:modified xsi:type="dcterms:W3CDTF">2020-06-24T03:57:31Z</dcterms:modified>
</cp:coreProperties>
</file>