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02" y="-2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51.png"/><Relationship Id="rId21" Type="http://schemas.openxmlformats.org/officeDocument/2006/relationships/image" Target="../media/image69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image" Target="../media/image50.png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025640" y="0"/>
            <a:ext cx="818388" cy="806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101840" y="64007"/>
            <a:ext cx="665988" cy="665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505700" y="2316479"/>
            <a:ext cx="1168907" cy="10744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611110" y="2421762"/>
            <a:ext cx="958976" cy="8647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165592" y="879347"/>
            <a:ext cx="918972" cy="9204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270494" y="984757"/>
            <a:ext cx="708660" cy="710565"/>
          </a:xfrm>
          <a:custGeom>
            <a:avLst/>
            <a:gdLst/>
            <a:ahLst/>
            <a:cxnLst/>
            <a:rect l="l" t="t" r="r" b="b"/>
            <a:pathLst>
              <a:path w="708659" h="710564">
                <a:moveTo>
                  <a:pt x="308537" y="634364"/>
                </a:moveTo>
                <a:lnTo>
                  <a:pt x="262508" y="634364"/>
                </a:lnTo>
                <a:lnTo>
                  <a:pt x="256666" y="667512"/>
                </a:lnTo>
                <a:lnTo>
                  <a:pt x="253110" y="703071"/>
                </a:lnTo>
                <a:lnTo>
                  <a:pt x="253110" y="705612"/>
                </a:lnTo>
                <a:lnTo>
                  <a:pt x="272796" y="710311"/>
                </a:lnTo>
                <a:lnTo>
                  <a:pt x="272796" y="707897"/>
                </a:lnTo>
                <a:lnTo>
                  <a:pt x="288544" y="674624"/>
                </a:lnTo>
                <a:lnTo>
                  <a:pt x="299465" y="641476"/>
                </a:lnTo>
                <a:lnTo>
                  <a:pt x="312500" y="641476"/>
                </a:lnTo>
                <a:lnTo>
                  <a:pt x="308537" y="634364"/>
                </a:lnTo>
                <a:close/>
              </a:path>
              <a:path w="708659" h="710564">
                <a:moveTo>
                  <a:pt x="312500" y="641476"/>
                </a:moveTo>
                <a:lnTo>
                  <a:pt x="299465" y="641476"/>
                </a:lnTo>
                <a:lnTo>
                  <a:pt x="330453" y="691641"/>
                </a:lnTo>
                <a:lnTo>
                  <a:pt x="337692" y="686688"/>
                </a:lnTo>
                <a:lnTo>
                  <a:pt x="312500" y="641476"/>
                </a:lnTo>
                <a:close/>
              </a:path>
              <a:path w="708659" h="710564">
                <a:moveTo>
                  <a:pt x="333974" y="571372"/>
                </a:moveTo>
                <a:lnTo>
                  <a:pt x="317373" y="571372"/>
                </a:lnTo>
                <a:lnTo>
                  <a:pt x="375665" y="668019"/>
                </a:lnTo>
                <a:lnTo>
                  <a:pt x="385445" y="663066"/>
                </a:lnTo>
                <a:lnTo>
                  <a:pt x="333974" y="571372"/>
                </a:lnTo>
                <a:close/>
              </a:path>
              <a:path w="708659" h="710564">
                <a:moveTo>
                  <a:pt x="329269" y="562990"/>
                </a:moveTo>
                <a:lnTo>
                  <a:pt x="281812" y="562990"/>
                </a:lnTo>
                <a:lnTo>
                  <a:pt x="266191" y="618363"/>
                </a:lnTo>
                <a:lnTo>
                  <a:pt x="208660" y="654303"/>
                </a:lnTo>
                <a:lnTo>
                  <a:pt x="212344" y="660400"/>
                </a:lnTo>
                <a:lnTo>
                  <a:pt x="262508" y="634364"/>
                </a:lnTo>
                <a:lnTo>
                  <a:pt x="308537" y="634364"/>
                </a:lnTo>
                <a:lnTo>
                  <a:pt x="304291" y="626744"/>
                </a:lnTo>
                <a:lnTo>
                  <a:pt x="310260" y="598424"/>
                </a:lnTo>
                <a:lnTo>
                  <a:pt x="317373" y="571372"/>
                </a:lnTo>
                <a:lnTo>
                  <a:pt x="333974" y="571372"/>
                </a:lnTo>
                <a:lnTo>
                  <a:pt x="329269" y="562990"/>
                </a:lnTo>
                <a:close/>
              </a:path>
              <a:path w="708659" h="710564">
                <a:moveTo>
                  <a:pt x="477904" y="448309"/>
                </a:moveTo>
                <a:lnTo>
                  <a:pt x="380491" y="448309"/>
                </a:lnTo>
                <a:lnTo>
                  <a:pt x="389127" y="449452"/>
                </a:lnTo>
                <a:lnTo>
                  <a:pt x="400176" y="453136"/>
                </a:lnTo>
                <a:lnTo>
                  <a:pt x="422275" y="462788"/>
                </a:lnTo>
                <a:lnTo>
                  <a:pt x="445770" y="476122"/>
                </a:lnTo>
                <a:lnTo>
                  <a:pt x="470407" y="493140"/>
                </a:lnTo>
                <a:lnTo>
                  <a:pt x="474090" y="496824"/>
                </a:lnTo>
                <a:lnTo>
                  <a:pt x="482726" y="505332"/>
                </a:lnTo>
                <a:lnTo>
                  <a:pt x="485901" y="632967"/>
                </a:lnTo>
                <a:lnTo>
                  <a:pt x="496950" y="634111"/>
                </a:lnTo>
                <a:lnTo>
                  <a:pt x="497585" y="522477"/>
                </a:lnTo>
                <a:lnTo>
                  <a:pt x="551869" y="522477"/>
                </a:lnTo>
                <a:lnTo>
                  <a:pt x="542925" y="513588"/>
                </a:lnTo>
                <a:lnTo>
                  <a:pt x="521970" y="495300"/>
                </a:lnTo>
                <a:lnTo>
                  <a:pt x="636015" y="493394"/>
                </a:lnTo>
                <a:lnTo>
                  <a:pt x="636015" y="481202"/>
                </a:lnTo>
                <a:lnTo>
                  <a:pt x="504698" y="480694"/>
                </a:lnTo>
                <a:lnTo>
                  <a:pt x="497204" y="473328"/>
                </a:lnTo>
                <a:lnTo>
                  <a:pt x="491108" y="467232"/>
                </a:lnTo>
                <a:lnTo>
                  <a:pt x="477904" y="448309"/>
                </a:lnTo>
                <a:close/>
              </a:path>
              <a:path w="708659" h="710564">
                <a:moveTo>
                  <a:pt x="551869" y="522477"/>
                </a:moveTo>
                <a:lnTo>
                  <a:pt x="497585" y="522477"/>
                </a:lnTo>
                <a:lnTo>
                  <a:pt x="538226" y="562737"/>
                </a:lnTo>
                <a:lnTo>
                  <a:pt x="539876" y="630301"/>
                </a:lnTo>
                <a:lnTo>
                  <a:pt x="548512" y="631443"/>
                </a:lnTo>
                <a:lnTo>
                  <a:pt x="549401" y="573786"/>
                </a:lnTo>
                <a:lnTo>
                  <a:pt x="598714" y="573786"/>
                </a:lnTo>
                <a:lnTo>
                  <a:pt x="598424" y="573404"/>
                </a:lnTo>
                <a:lnTo>
                  <a:pt x="575055" y="545338"/>
                </a:lnTo>
                <a:lnTo>
                  <a:pt x="633856" y="544956"/>
                </a:lnTo>
                <a:lnTo>
                  <a:pt x="633856" y="535177"/>
                </a:lnTo>
                <a:lnTo>
                  <a:pt x="563879" y="534415"/>
                </a:lnTo>
                <a:lnTo>
                  <a:pt x="551869" y="522477"/>
                </a:lnTo>
                <a:close/>
              </a:path>
              <a:path w="708659" h="710564">
                <a:moveTo>
                  <a:pt x="598714" y="573786"/>
                </a:moveTo>
                <a:lnTo>
                  <a:pt x="549401" y="573786"/>
                </a:lnTo>
                <a:lnTo>
                  <a:pt x="575309" y="596900"/>
                </a:lnTo>
                <a:lnTo>
                  <a:pt x="606171" y="617601"/>
                </a:lnTo>
                <a:lnTo>
                  <a:pt x="608583" y="620013"/>
                </a:lnTo>
                <a:lnTo>
                  <a:pt x="610997" y="617601"/>
                </a:lnTo>
                <a:lnTo>
                  <a:pt x="613409" y="615061"/>
                </a:lnTo>
                <a:lnTo>
                  <a:pt x="623188" y="605154"/>
                </a:lnTo>
                <a:lnTo>
                  <a:pt x="620776" y="602741"/>
                </a:lnTo>
                <a:lnTo>
                  <a:pt x="598714" y="573786"/>
                </a:lnTo>
                <a:close/>
              </a:path>
              <a:path w="708659" h="710564">
                <a:moveTo>
                  <a:pt x="459142" y="415925"/>
                </a:moveTo>
                <a:lnTo>
                  <a:pt x="244094" y="415925"/>
                </a:lnTo>
                <a:lnTo>
                  <a:pt x="267461" y="417067"/>
                </a:lnTo>
                <a:lnTo>
                  <a:pt x="278510" y="420624"/>
                </a:lnTo>
                <a:lnTo>
                  <a:pt x="287147" y="424306"/>
                </a:lnTo>
                <a:lnTo>
                  <a:pt x="290829" y="432942"/>
                </a:lnTo>
                <a:lnTo>
                  <a:pt x="292141" y="444118"/>
                </a:lnTo>
                <a:lnTo>
                  <a:pt x="295909" y="467232"/>
                </a:lnTo>
                <a:lnTo>
                  <a:pt x="293877" y="523747"/>
                </a:lnTo>
                <a:lnTo>
                  <a:pt x="292607" y="529843"/>
                </a:lnTo>
                <a:lnTo>
                  <a:pt x="287781" y="542163"/>
                </a:lnTo>
                <a:lnTo>
                  <a:pt x="180212" y="609091"/>
                </a:lnTo>
                <a:lnTo>
                  <a:pt x="183896" y="617601"/>
                </a:lnTo>
                <a:lnTo>
                  <a:pt x="281812" y="562990"/>
                </a:lnTo>
                <a:lnTo>
                  <a:pt x="329269" y="562990"/>
                </a:lnTo>
                <a:lnTo>
                  <a:pt x="320928" y="548131"/>
                </a:lnTo>
                <a:lnTo>
                  <a:pt x="323341" y="538226"/>
                </a:lnTo>
                <a:lnTo>
                  <a:pt x="324484" y="529589"/>
                </a:lnTo>
                <a:lnTo>
                  <a:pt x="335406" y="508762"/>
                </a:lnTo>
                <a:lnTo>
                  <a:pt x="346328" y="487806"/>
                </a:lnTo>
                <a:lnTo>
                  <a:pt x="358521" y="470534"/>
                </a:lnTo>
                <a:lnTo>
                  <a:pt x="369570" y="456945"/>
                </a:lnTo>
                <a:lnTo>
                  <a:pt x="380491" y="448309"/>
                </a:lnTo>
                <a:lnTo>
                  <a:pt x="477904" y="448309"/>
                </a:lnTo>
                <a:lnTo>
                  <a:pt x="474979" y="444118"/>
                </a:lnTo>
                <a:lnTo>
                  <a:pt x="461390" y="420877"/>
                </a:lnTo>
                <a:lnTo>
                  <a:pt x="459142" y="415925"/>
                </a:lnTo>
                <a:close/>
              </a:path>
              <a:path w="708659" h="710564">
                <a:moveTo>
                  <a:pt x="165965" y="431291"/>
                </a:moveTo>
                <a:lnTo>
                  <a:pt x="148462" y="431291"/>
                </a:lnTo>
                <a:lnTo>
                  <a:pt x="93852" y="530987"/>
                </a:lnTo>
                <a:lnTo>
                  <a:pt x="103631" y="535813"/>
                </a:lnTo>
                <a:lnTo>
                  <a:pt x="165965" y="431291"/>
                </a:lnTo>
                <a:close/>
              </a:path>
              <a:path w="708659" h="710564">
                <a:moveTo>
                  <a:pt x="91115" y="451357"/>
                </a:moveTo>
                <a:lnTo>
                  <a:pt x="79882" y="451357"/>
                </a:lnTo>
                <a:lnTo>
                  <a:pt x="50673" y="503046"/>
                </a:lnTo>
                <a:lnTo>
                  <a:pt x="58038" y="507872"/>
                </a:lnTo>
                <a:lnTo>
                  <a:pt x="91115" y="451357"/>
                </a:lnTo>
                <a:close/>
              </a:path>
              <a:path w="708659" h="710564">
                <a:moveTo>
                  <a:pt x="22986" y="377951"/>
                </a:moveTo>
                <a:lnTo>
                  <a:pt x="18033" y="385444"/>
                </a:lnTo>
                <a:lnTo>
                  <a:pt x="67309" y="414527"/>
                </a:lnTo>
                <a:lnTo>
                  <a:pt x="35559" y="426974"/>
                </a:lnTo>
                <a:lnTo>
                  <a:pt x="2412" y="440689"/>
                </a:lnTo>
                <a:lnTo>
                  <a:pt x="0" y="443229"/>
                </a:lnTo>
                <a:lnTo>
                  <a:pt x="0" y="445642"/>
                </a:lnTo>
                <a:lnTo>
                  <a:pt x="3809" y="459104"/>
                </a:lnTo>
                <a:lnTo>
                  <a:pt x="5079" y="462788"/>
                </a:lnTo>
                <a:lnTo>
                  <a:pt x="8762" y="461517"/>
                </a:lnTo>
                <a:lnTo>
                  <a:pt x="44323" y="457707"/>
                </a:lnTo>
                <a:lnTo>
                  <a:pt x="79882" y="451357"/>
                </a:lnTo>
                <a:lnTo>
                  <a:pt x="91115" y="451357"/>
                </a:lnTo>
                <a:lnTo>
                  <a:pt x="93345" y="447547"/>
                </a:lnTo>
                <a:lnTo>
                  <a:pt x="122681" y="440054"/>
                </a:lnTo>
                <a:lnTo>
                  <a:pt x="148462" y="431291"/>
                </a:lnTo>
                <a:lnTo>
                  <a:pt x="165965" y="431291"/>
                </a:lnTo>
                <a:lnTo>
                  <a:pt x="217042" y="416178"/>
                </a:lnTo>
                <a:lnTo>
                  <a:pt x="459142" y="415925"/>
                </a:lnTo>
                <a:lnTo>
                  <a:pt x="456835" y="410844"/>
                </a:lnTo>
                <a:lnTo>
                  <a:pt x="83311" y="410844"/>
                </a:lnTo>
                <a:lnTo>
                  <a:pt x="22986" y="377951"/>
                </a:lnTo>
                <a:close/>
              </a:path>
              <a:path w="708659" h="710564">
                <a:moveTo>
                  <a:pt x="47244" y="331215"/>
                </a:moveTo>
                <a:lnTo>
                  <a:pt x="41148" y="339851"/>
                </a:lnTo>
                <a:lnTo>
                  <a:pt x="137159" y="395731"/>
                </a:lnTo>
                <a:lnTo>
                  <a:pt x="83311" y="410844"/>
                </a:lnTo>
                <a:lnTo>
                  <a:pt x="456835" y="410844"/>
                </a:lnTo>
                <a:lnTo>
                  <a:pt x="451357" y="398779"/>
                </a:lnTo>
                <a:lnTo>
                  <a:pt x="449352" y="390651"/>
                </a:lnTo>
                <a:lnTo>
                  <a:pt x="159257" y="390651"/>
                </a:lnTo>
                <a:lnTo>
                  <a:pt x="47244" y="331215"/>
                </a:lnTo>
                <a:close/>
              </a:path>
              <a:path w="708659" h="710564">
                <a:moveTo>
                  <a:pt x="103504" y="93979"/>
                </a:moveTo>
                <a:lnTo>
                  <a:pt x="101091" y="96519"/>
                </a:lnTo>
                <a:lnTo>
                  <a:pt x="91312" y="106299"/>
                </a:lnTo>
                <a:lnTo>
                  <a:pt x="88900" y="108838"/>
                </a:lnTo>
                <a:lnTo>
                  <a:pt x="90042" y="110108"/>
                </a:lnTo>
                <a:lnTo>
                  <a:pt x="109854" y="139445"/>
                </a:lnTo>
                <a:lnTo>
                  <a:pt x="133350" y="164972"/>
                </a:lnTo>
                <a:lnTo>
                  <a:pt x="75691" y="166624"/>
                </a:lnTo>
                <a:lnTo>
                  <a:pt x="74549" y="175132"/>
                </a:lnTo>
                <a:lnTo>
                  <a:pt x="144525" y="176021"/>
                </a:lnTo>
                <a:lnTo>
                  <a:pt x="165480" y="196722"/>
                </a:lnTo>
                <a:lnTo>
                  <a:pt x="186435" y="215011"/>
                </a:lnTo>
                <a:lnTo>
                  <a:pt x="72389" y="219328"/>
                </a:lnTo>
                <a:lnTo>
                  <a:pt x="72389" y="229234"/>
                </a:lnTo>
                <a:lnTo>
                  <a:pt x="202437" y="230886"/>
                </a:lnTo>
                <a:lnTo>
                  <a:pt x="233425" y="266318"/>
                </a:lnTo>
                <a:lnTo>
                  <a:pt x="256921" y="311530"/>
                </a:lnTo>
                <a:lnTo>
                  <a:pt x="260730" y="329945"/>
                </a:lnTo>
                <a:lnTo>
                  <a:pt x="252222" y="341121"/>
                </a:lnTo>
                <a:lnTo>
                  <a:pt x="237616" y="353440"/>
                </a:lnTo>
                <a:lnTo>
                  <a:pt x="220472" y="365759"/>
                </a:lnTo>
                <a:lnTo>
                  <a:pt x="199644" y="376936"/>
                </a:lnTo>
                <a:lnTo>
                  <a:pt x="176402" y="388112"/>
                </a:lnTo>
                <a:lnTo>
                  <a:pt x="171576" y="388112"/>
                </a:lnTo>
                <a:lnTo>
                  <a:pt x="159257" y="390651"/>
                </a:lnTo>
                <a:lnTo>
                  <a:pt x="449352" y="390651"/>
                </a:lnTo>
                <a:lnTo>
                  <a:pt x="448945" y="389000"/>
                </a:lnTo>
                <a:lnTo>
                  <a:pt x="447675" y="380364"/>
                </a:lnTo>
                <a:lnTo>
                  <a:pt x="487933" y="344550"/>
                </a:lnTo>
                <a:lnTo>
                  <a:pt x="530732" y="323468"/>
                </a:lnTo>
                <a:lnTo>
                  <a:pt x="549148" y="319658"/>
                </a:lnTo>
                <a:lnTo>
                  <a:pt x="579667" y="319658"/>
                </a:lnTo>
                <a:lnTo>
                  <a:pt x="571246" y="314578"/>
                </a:lnTo>
                <a:lnTo>
                  <a:pt x="626363" y="300863"/>
                </a:lnTo>
                <a:lnTo>
                  <a:pt x="649643" y="300863"/>
                </a:lnTo>
                <a:lnTo>
                  <a:pt x="641096" y="295782"/>
                </a:lnTo>
                <a:lnTo>
                  <a:pt x="644659" y="294386"/>
                </a:lnTo>
                <a:lnTo>
                  <a:pt x="464311" y="294386"/>
                </a:lnTo>
                <a:lnTo>
                  <a:pt x="440944" y="293369"/>
                </a:lnTo>
                <a:lnTo>
                  <a:pt x="422528" y="287274"/>
                </a:lnTo>
                <a:lnTo>
                  <a:pt x="417575" y="277494"/>
                </a:lnTo>
                <a:lnTo>
                  <a:pt x="415035" y="267715"/>
                </a:lnTo>
                <a:lnTo>
                  <a:pt x="414443" y="262000"/>
                </a:lnTo>
                <a:lnTo>
                  <a:pt x="327913" y="262000"/>
                </a:lnTo>
                <a:lnTo>
                  <a:pt x="286003" y="247522"/>
                </a:lnTo>
                <a:lnTo>
                  <a:pt x="236727" y="218439"/>
                </a:lnTo>
                <a:lnTo>
                  <a:pt x="234314" y="213487"/>
                </a:lnTo>
                <a:lnTo>
                  <a:pt x="225678" y="204977"/>
                </a:lnTo>
                <a:lnTo>
                  <a:pt x="225252" y="187832"/>
                </a:lnTo>
                <a:lnTo>
                  <a:pt x="210820" y="187832"/>
                </a:lnTo>
                <a:lnTo>
                  <a:pt x="170052" y="147574"/>
                </a:lnTo>
                <a:lnTo>
                  <a:pt x="169806" y="136651"/>
                </a:lnTo>
                <a:lnTo>
                  <a:pt x="159003" y="136651"/>
                </a:lnTo>
                <a:lnTo>
                  <a:pt x="131825" y="114680"/>
                </a:lnTo>
                <a:lnTo>
                  <a:pt x="104775" y="95250"/>
                </a:lnTo>
                <a:lnTo>
                  <a:pt x="103504" y="93979"/>
                </a:lnTo>
                <a:close/>
              </a:path>
              <a:path w="708659" h="710564">
                <a:moveTo>
                  <a:pt x="579667" y="319658"/>
                </a:moveTo>
                <a:lnTo>
                  <a:pt x="549148" y="319658"/>
                </a:lnTo>
                <a:lnTo>
                  <a:pt x="661161" y="379094"/>
                </a:lnTo>
                <a:lnTo>
                  <a:pt x="665987" y="371728"/>
                </a:lnTo>
                <a:lnTo>
                  <a:pt x="579667" y="319658"/>
                </a:lnTo>
                <a:close/>
              </a:path>
              <a:path w="708659" h="710564">
                <a:moveTo>
                  <a:pt x="649643" y="300863"/>
                </a:moveTo>
                <a:lnTo>
                  <a:pt x="626363" y="300863"/>
                </a:lnTo>
                <a:lnTo>
                  <a:pt x="685419" y="332358"/>
                </a:lnTo>
                <a:lnTo>
                  <a:pt x="690245" y="324992"/>
                </a:lnTo>
                <a:lnTo>
                  <a:pt x="649643" y="300863"/>
                </a:lnTo>
                <a:close/>
              </a:path>
              <a:path w="708659" h="710564">
                <a:moveTo>
                  <a:pt x="604774" y="174497"/>
                </a:moveTo>
                <a:lnTo>
                  <a:pt x="537845" y="286638"/>
                </a:lnTo>
                <a:lnTo>
                  <a:pt x="519556" y="292862"/>
                </a:lnTo>
                <a:lnTo>
                  <a:pt x="491235" y="294258"/>
                </a:lnTo>
                <a:lnTo>
                  <a:pt x="464311" y="294386"/>
                </a:lnTo>
                <a:lnTo>
                  <a:pt x="644659" y="294386"/>
                </a:lnTo>
                <a:lnTo>
                  <a:pt x="672846" y="283337"/>
                </a:lnTo>
                <a:lnTo>
                  <a:pt x="680183" y="280288"/>
                </a:lnTo>
                <a:lnTo>
                  <a:pt x="558673" y="280288"/>
                </a:lnTo>
                <a:lnTo>
                  <a:pt x="614552" y="179324"/>
                </a:lnTo>
                <a:lnTo>
                  <a:pt x="604774" y="174497"/>
                </a:lnTo>
                <a:close/>
              </a:path>
              <a:path w="708659" h="710564">
                <a:moveTo>
                  <a:pt x="649097" y="203707"/>
                </a:moveTo>
                <a:lnTo>
                  <a:pt x="615060" y="262763"/>
                </a:lnTo>
                <a:lnTo>
                  <a:pt x="585597" y="270382"/>
                </a:lnTo>
                <a:lnTo>
                  <a:pt x="558673" y="280288"/>
                </a:lnTo>
                <a:lnTo>
                  <a:pt x="680183" y="280288"/>
                </a:lnTo>
                <a:lnTo>
                  <a:pt x="705865" y="269620"/>
                </a:lnTo>
                <a:lnTo>
                  <a:pt x="708405" y="267207"/>
                </a:lnTo>
                <a:lnTo>
                  <a:pt x="705659" y="259079"/>
                </a:lnTo>
                <a:lnTo>
                  <a:pt x="628523" y="259079"/>
                </a:lnTo>
                <a:lnTo>
                  <a:pt x="657732" y="207390"/>
                </a:lnTo>
                <a:lnTo>
                  <a:pt x="649097" y="203707"/>
                </a:lnTo>
                <a:close/>
              </a:path>
              <a:path w="708659" h="710564">
                <a:moveTo>
                  <a:pt x="331470" y="43561"/>
                </a:moveTo>
                <a:lnTo>
                  <a:pt x="322960" y="47370"/>
                </a:lnTo>
                <a:lnTo>
                  <a:pt x="387476" y="162305"/>
                </a:lnTo>
                <a:lnTo>
                  <a:pt x="385063" y="172084"/>
                </a:lnTo>
                <a:lnTo>
                  <a:pt x="360806" y="221361"/>
                </a:lnTo>
                <a:lnTo>
                  <a:pt x="337565" y="252221"/>
                </a:lnTo>
                <a:lnTo>
                  <a:pt x="327913" y="262000"/>
                </a:lnTo>
                <a:lnTo>
                  <a:pt x="414443" y="262000"/>
                </a:lnTo>
                <a:lnTo>
                  <a:pt x="412496" y="243204"/>
                </a:lnTo>
                <a:lnTo>
                  <a:pt x="412263" y="218439"/>
                </a:lnTo>
                <a:lnTo>
                  <a:pt x="412330" y="215011"/>
                </a:lnTo>
                <a:lnTo>
                  <a:pt x="414527" y="186689"/>
                </a:lnTo>
                <a:lnTo>
                  <a:pt x="415798" y="180593"/>
                </a:lnTo>
                <a:lnTo>
                  <a:pt x="420624" y="168275"/>
                </a:lnTo>
                <a:lnTo>
                  <a:pt x="454303" y="147319"/>
                </a:lnTo>
                <a:lnTo>
                  <a:pt x="426592" y="147319"/>
                </a:lnTo>
                <a:lnTo>
                  <a:pt x="428963" y="138937"/>
                </a:lnTo>
                <a:lnTo>
                  <a:pt x="390905" y="138937"/>
                </a:lnTo>
                <a:lnTo>
                  <a:pt x="331470" y="43561"/>
                </a:lnTo>
                <a:close/>
              </a:path>
              <a:path w="708659" h="710564">
                <a:moveTo>
                  <a:pt x="702182" y="248792"/>
                </a:moveTo>
                <a:lnTo>
                  <a:pt x="699642" y="248792"/>
                </a:lnTo>
                <a:lnTo>
                  <a:pt x="664082" y="252729"/>
                </a:lnTo>
                <a:lnTo>
                  <a:pt x="628523" y="259079"/>
                </a:lnTo>
                <a:lnTo>
                  <a:pt x="705659" y="259079"/>
                </a:lnTo>
                <a:lnTo>
                  <a:pt x="702182" y="248792"/>
                </a:lnTo>
                <a:close/>
              </a:path>
              <a:path w="708659" h="710564">
                <a:moveTo>
                  <a:pt x="222503" y="77342"/>
                </a:moveTo>
                <a:lnTo>
                  <a:pt x="212598" y="77469"/>
                </a:lnTo>
                <a:lnTo>
                  <a:pt x="210820" y="187832"/>
                </a:lnTo>
                <a:lnTo>
                  <a:pt x="225252" y="187832"/>
                </a:lnTo>
                <a:lnTo>
                  <a:pt x="222503" y="77342"/>
                </a:lnTo>
                <a:close/>
              </a:path>
              <a:path w="708659" h="710564">
                <a:moveTo>
                  <a:pt x="524509" y="92709"/>
                </a:moveTo>
                <a:lnTo>
                  <a:pt x="426592" y="147319"/>
                </a:lnTo>
                <a:lnTo>
                  <a:pt x="454303" y="147319"/>
                </a:lnTo>
                <a:lnTo>
                  <a:pt x="528192" y="101345"/>
                </a:lnTo>
                <a:lnTo>
                  <a:pt x="524509" y="92709"/>
                </a:lnTo>
                <a:close/>
              </a:path>
              <a:path w="708659" h="710564">
                <a:moveTo>
                  <a:pt x="377951" y="18795"/>
                </a:moveTo>
                <a:lnTo>
                  <a:pt x="370585" y="23749"/>
                </a:lnTo>
                <a:lnTo>
                  <a:pt x="404113" y="83692"/>
                </a:lnTo>
                <a:lnTo>
                  <a:pt x="398145" y="111887"/>
                </a:lnTo>
                <a:lnTo>
                  <a:pt x="390905" y="138937"/>
                </a:lnTo>
                <a:lnTo>
                  <a:pt x="428963" y="138937"/>
                </a:lnTo>
                <a:lnTo>
                  <a:pt x="442213" y="92075"/>
                </a:lnTo>
                <a:lnTo>
                  <a:pt x="465998" y="77215"/>
                </a:lnTo>
                <a:lnTo>
                  <a:pt x="444626" y="77215"/>
                </a:lnTo>
                <a:lnTo>
                  <a:pt x="446365" y="68833"/>
                </a:lnTo>
                <a:lnTo>
                  <a:pt x="408939" y="68833"/>
                </a:lnTo>
                <a:lnTo>
                  <a:pt x="377951" y="18795"/>
                </a:lnTo>
                <a:close/>
              </a:path>
              <a:path w="708659" h="710564">
                <a:moveTo>
                  <a:pt x="168528" y="80137"/>
                </a:moveTo>
                <a:lnTo>
                  <a:pt x="161162" y="80137"/>
                </a:lnTo>
                <a:lnTo>
                  <a:pt x="159003" y="136651"/>
                </a:lnTo>
                <a:lnTo>
                  <a:pt x="169806" y="136651"/>
                </a:lnTo>
                <a:lnTo>
                  <a:pt x="168528" y="80137"/>
                </a:lnTo>
                <a:close/>
              </a:path>
              <a:path w="708659" h="710564">
                <a:moveTo>
                  <a:pt x="495934" y="49911"/>
                </a:moveTo>
                <a:lnTo>
                  <a:pt x="444626" y="77215"/>
                </a:lnTo>
                <a:lnTo>
                  <a:pt x="465998" y="77215"/>
                </a:lnTo>
                <a:lnTo>
                  <a:pt x="499745" y="56133"/>
                </a:lnTo>
                <a:lnTo>
                  <a:pt x="495934" y="49911"/>
                </a:lnTo>
                <a:close/>
              </a:path>
              <a:path w="708659" h="710564">
                <a:moveTo>
                  <a:pt x="435609" y="0"/>
                </a:moveTo>
                <a:lnTo>
                  <a:pt x="435609" y="2412"/>
                </a:lnTo>
                <a:lnTo>
                  <a:pt x="419861" y="35687"/>
                </a:lnTo>
                <a:lnTo>
                  <a:pt x="408939" y="68833"/>
                </a:lnTo>
                <a:lnTo>
                  <a:pt x="446365" y="68833"/>
                </a:lnTo>
                <a:lnTo>
                  <a:pt x="451738" y="42925"/>
                </a:lnTo>
                <a:lnTo>
                  <a:pt x="455295" y="7238"/>
                </a:lnTo>
                <a:lnTo>
                  <a:pt x="455167" y="4825"/>
                </a:lnTo>
                <a:lnTo>
                  <a:pt x="435609" y="0"/>
                </a:lnTo>
                <a:close/>
              </a:path>
            </a:pathLst>
          </a:custGeom>
          <a:solidFill>
            <a:srgbClr val="FDFFFF">
              <a:alpha val="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213092" y="4043171"/>
            <a:ext cx="1188720" cy="12512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318121" y="4148454"/>
            <a:ext cx="979170" cy="10406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409688" y="5311138"/>
            <a:ext cx="1536192" cy="15057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515479" y="5416930"/>
            <a:ext cx="1325245" cy="1295400"/>
          </a:xfrm>
          <a:custGeom>
            <a:avLst/>
            <a:gdLst/>
            <a:ahLst/>
            <a:cxnLst/>
            <a:rect l="l" t="t" r="r" b="b"/>
            <a:pathLst>
              <a:path w="1325245" h="1295400">
                <a:moveTo>
                  <a:pt x="548418" y="1154836"/>
                </a:moveTo>
                <a:lnTo>
                  <a:pt x="475615" y="1154836"/>
                </a:lnTo>
                <a:lnTo>
                  <a:pt x="437006" y="1284732"/>
                </a:lnTo>
                <a:lnTo>
                  <a:pt x="469900" y="1295311"/>
                </a:lnTo>
                <a:lnTo>
                  <a:pt x="515874" y="1161681"/>
                </a:lnTo>
                <a:lnTo>
                  <a:pt x="551805" y="1161681"/>
                </a:lnTo>
                <a:lnTo>
                  <a:pt x="548418" y="1154836"/>
                </a:lnTo>
                <a:close/>
              </a:path>
              <a:path w="1325245" h="1295400">
                <a:moveTo>
                  <a:pt x="551805" y="1161681"/>
                </a:moveTo>
                <a:lnTo>
                  <a:pt x="515874" y="1161681"/>
                </a:lnTo>
                <a:lnTo>
                  <a:pt x="568960" y="1260487"/>
                </a:lnTo>
                <a:lnTo>
                  <a:pt x="594232" y="1247444"/>
                </a:lnTo>
                <a:lnTo>
                  <a:pt x="551805" y="1161681"/>
                </a:lnTo>
                <a:close/>
              </a:path>
              <a:path w="1325245" h="1295400">
                <a:moveTo>
                  <a:pt x="583651" y="1077468"/>
                </a:moveTo>
                <a:lnTo>
                  <a:pt x="545973" y="1077468"/>
                </a:lnTo>
                <a:lnTo>
                  <a:pt x="617601" y="1212545"/>
                </a:lnTo>
                <a:lnTo>
                  <a:pt x="643001" y="1199502"/>
                </a:lnTo>
                <a:lnTo>
                  <a:pt x="583651" y="1077468"/>
                </a:lnTo>
                <a:close/>
              </a:path>
              <a:path w="1325245" h="1295400">
                <a:moveTo>
                  <a:pt x="579889" y="1069733"/>
                </a:moveTo>
                <a:lnTo>
                  <a:pt x="503047" y="1069733"/>
                </a:lnTo>
                <a:lnTo>
                  <a:pt x="488823" y="1113663"/>
                </a:lnTo>
                <a:lnTo>
                  <a:pt x="371982" y="1176032"/>
                </a:lnTo>
                <a:lnTo>
                  <a:pt x="383159" y="1197787"/>
                </a:lnTo>
                <a:lnTo>
                  <a:pt x="475615" y="1154836"/>
                </a:lnTo>
                <a:lnTo>
                  <a:pt x="548418" y="1154836"/>
                </a:lnTo>
                <a:lnTo>
                  <a:pt x="531876" y="1121397"/>
                </a:lnTo>
                <a:lnTo>
                  <a:pt x="545973" y="1077468"/>
                </a:lnTo>
                <a:lnTo>
                  <a:pt x="583651" y="1077468"/>
                </a:lnTo>
                <a:lnTo>
                  <a:pt x="579889" y="1069733"/>
                </a:lnTo>
                <a:close/>
              </a:path>
              <a:path w="1325245" h="1295400">
                <a:moveTo>
                  <a:pt x="1007363" y="994651"/>
                </a:moveTo>
                <a:lnTo>
                  <a:pt x="948054" y="994651"/>
                </a:lnTo>
                <a:lnTo>
                  <a:pt x="982979" y="1027087"/>
                </a:lnTo>
                <a:lnTo>
                  <a:pt x="979043" y="1162075"/>
                </a:lnTo>
                <a:lnTo>
                  <a:pt x="1002792" y="1163637"/>
                </a:lnTo>
                <a:lnTo>
                  <a:pt x="1009776" y="1056881"/>
                </a:lnTo>
                <a:lnTo>
                  <a:pt x="1063982" y="1056881"/>
                </a:lnTo>
                <a:lnTo>
                  <a:pt x="1037717" y="1026490"/>
                </a:lnTo>
                <a:lnTo>
                  <a:pt x="1148576" y="1026490"/>
                </a:lnTo>
                <a:lnTo>
                  <a:pt x="1150620" y="1005192"/>
                </a:lnTo>
                <a:lnTo>
                  <a:pt x="1008252" y="995807"/>
                </a:lnTo>
                <a:lnTo>
                  <a:pt x="1007363" y="994651"/>
                </a:lnTo>
                <a:close/>
              </a:path>
              <a:path w="1325245" h="1295400">
                <a:moveTo>
                  <a:pt x="1063982" y="1056881"/>
                </a:moveTo>
                <a:lnTo>
                  <a:pt x="1009776" y="1056881"/>
                </a:lnTo>
                <a:lnTo>
                  <a:pt x="1102105" y="1156169"/>
                </a:lnTo>
                <a:lnTo>
                  <a:pt x="1128268" y="1131265"/>
                </a:lnTo>
                <a:lnTo>
                  <a:pt x="1063982" y="1056881"/>
                </a:lnTo>
                <a:close/>
              </a:path>
              <a:path w="1325245" h="1295400">
                <a:moveTo>
                  <a:pt x="824987" y="782548"/>
                </a:moveTo>
                <a:lnTo>
                  <a:pt x="749680" y="782548"/>
                </a:lnTo>
                <a:lnTo>
                  <a:pt x="916686" y="960348"/>
                </a:lnTo>
                <a:lnTo>
                  <a:pt x="914019" y="1138174"/>
                </a:lnTo>
                <a:lnTo>
                  <a:pt x="940562" y="1140612"/>
                </a:lnTo>
                <a:lnTo>
                  <a:pt x="948054" y="994651"/>
                </a:lnTo>
                <a:lnTo>
                  <a:pt x="1007363" y="994651"/>
                </a:lnTo>
                <a:lnTo>
                  <a:pt x="980440" y="959650"/>
                </a:lnTo>
                <a:lnTo>
                  <a:pt x="1132749" y="959650"/>
                </a:lnTo>
                <a:lnTo>
                  <a:pt x="1132459" y="938834"/>
                </a:lnTo>
                <a:lnTo>
                  <a:pt x="949071" y="925334"/>
                </a:lnTo>
                <a:lnTo>
                  <a:pt x="824987" y="782548"/>
                </a:lnTo>
                <a:close/>
              </a:path>
              <a:path w="1325245" h="1295400">
                <a:moveTo>
                  <a:pt x="722087" y="789838"/>
                </a:moveTo>
                <a:lnTo>
                  <a:pt x="583819" y="789838"/>
                </a:lnTo>
                <a:lnTo>
                  <a:pt x="515239" y="1022184"/>
                </a:lnTo>
                <a:lnTo>
                  <a:pt x="360299" y="1108684"/>
                </a:lnTo>
                <a:lnTo>
                  <a:pt x="370586" y="1133195"/>
                </a:lnTo>
                <a:lnTo>
                  <a:pt x="503047" y="1069733"/>
                </a:lnTo>
                <a:lnTo>
                  <a:pt x="579889" y="1069733"/>
                </a:lnTo>
                <a:lnTo>
                  <a:pt x="560959" y="1030808"/>
                </a:lnTo>
                <a:lnTo>
                  <a:pt x="638682" y="807478"/>
                </a:lnTo>
                <a:lnTo>
                  <a:pt x="656885" y="807478"/>
                </a:lnTo>
                <a:lnTo>
                  <a:pt x="653161" y="800023"/>
                </a:lnTo>
                <a:lnTo>
                  <a:pt x="681389" y="800023"/>
                </a:lnTo>
                <a:lnTo>
                  <a:pt x="696087" y="798639"/>
                </a:lnTo>
                <a:lnTo>
                  <a:pt x="716026" y="792949"/>
                </a:lnTo>
                <a:lnTo>
                  <a:pt x="722087" y="789838"/>
                </a:lnTo>
                <a:close/>
              </a:path>
              <a:path w="1325245" h="1295400">
                <a:moveTo>
                  <a:pt x="656885" y="807478"/>
                </a:moveTo>
                <a:lnTo>
                  <a:pt x="638682" y="807478"/>
                </a:lnTo>
                <a:lnTo>
                  <a:pt x="729869" y="976071"/>
                </a:lnTo>
                <a:lnTo>
                  <a:pt x="726821" y="1032637"/>
                </a:lnTo>
                <a:lnTo>
                  <a:pt x="733298" y="1031646"/>
                </a:lnTo>
                <a:lnTo>
                  <a:pt x="737362" y="990574"/>
                </a:lnTo>
                <a:lnTo>
                  <a:pt x="745718" y="990574"/>
                </a:lnTo>
                <a:lnTo>
                  <a:pt x="737107" y="972337"/>
                </a:lnTo>
                <a:lnTo>
                  <a:pt x="738250" y="955090"/>
                </a:lnTo>
                <a:lnTo>
                  <a:pt x="730630" y="955090"/>
                </a:lnTo>
                <a:lnTo>
                  <a:pt x="656885" y="807478"/>
                </a:lnTo>
                <a:close/>
              </a:path>
              <a:path w="1325245" h="1295400">
                <a:moveTo>
                  <a:pt x="1148576" y="1026490"/>
                </a:moveTo>
                <a:lnTo>
                  <a:pt x="1037717" y="1026490"/>
                </a:lnTo>
                <a:lnTo>
                  <a:pt x="1148079" y="1031659"/>
                </a:lnTo>
                <a:lnTo>
                  <a:pt x="1148576" y="1026490"/>
                </a:lnTo>
                <a:close/>
              </a:path>
              <a:path w="1325245" h="1295400">
                <a:moveTo>
                  <a:pt x="745718" y="990574"/>
                </a:moveTo>
                <a:lnTo>
                  <a:pt x="737362" y="990574"/>
                </a:lnTo>
                <a:lnTo>
                  <a:pt x="756030" y="1026845"/>
                </a:lnTo>
                <a:lnTo>
                  <a:pt x="762380" y="1025867"/>
                </a:lnTo>
                <a:lnTo>
                  <a:pt x="745718" y="990574"/>
                </a:lnTo>
                <a:close/>
              </a:path>
              <a:path w="1325245" h="1295400">
                <a:moveTo>
                  <a:pt x="1132749" y="959650"/>
                </a:moveTo>
                <a:lnTo>
                  <a:pt x="980440" y="959650"/>
                </a:lnTo>
                <a:lnTo>
                  <a:pt x="1132840" y="966177"/>
                </a:lnTo>
                <a:lnTo>
                  <a:pt x="1132749" y="959650"/>
                </a:lnTo>
                <a:close/>
              </a:path>
              <a:path w="1325245" h="1295400">
                <a:moveTo>
                  <a:pt x="749609" y="783628"/>
                </a:moveTo>
                <a:lnTo>
                  <a:pt x="734187" y="783628"/>
                </a:lnTo>
                <a:lnTo>
                  <a:pt x="730630" y="955090"/>
                </a:lnTo>
                <a:lnTo>
                  <a:pt x="738250" y="955090"/>
                </a:lnTo>
                <a:lnTo>
                  <a:pt x="749609" y="783628"/>
                </a:lnTo>
                <a:close/>
              </a:path>
              <a:path w="1325245" h="1295400">
                <a:moveTo>
                  <a:pt x="408980" y="882129"/>
                </a:moveTo>
                <a:lnTo>
                  <a:pt x="399669" y="882129"/>
                </a:lnTo>
                <a:lnTo>
                  <a:pt x="376427" y="917028"/>
                </a:lnTo>
                <a:lnTo>
                  <a:pt x="381000" y="921537"/>
                </a:lnTo>
                <a:lnTo>
                  <a:pt x="408980" y="882129"/>
                </a:lnTo>
                <a:close/>
              </a:path>
              <a:path w="1325245" h="1295400">
                <a:moveTo>
                  <a:pt x="268721" y="760895"/>
                </a:moveTo>
                <a:lnTo>
                  <a:pt x="229743" y="760895"/>
                </a:lnTo>
                <a:lnTo>
                  <a:pt x="149098" y="889431"/>
                </a:lnTo>
                <a:lnTo>
                  <a:pt x="171069" y="905611"/>
                </a:lnTo>
                <a:lnTo>
                  <a:pt x="268721" y="760895"/>
                </a:lnTo>
                <a:close/>
              </a:path>
              <a:path w="1325245" h="1295400">
                <a:moveTo>
                  <a:pt x="570472" y="704964"/>
                </a:moveTo>
                <a:lnTo>
                  <a:pt x="508126" y="704964"/>
                </a:lnTo>
                <a:lnTo>
                  <a:pt x="407797" y="866533"/>
                </a:lnTo>
                <a:lnTo>
                  <a:pt x="356107" y="895375"/>
                </a:lnTo>
                <a:lnTo>
                  <a:pt x="360679" y="899883"/>
                </a:lnTo>
                <a:lnTo>
                  <a:pt x="399669" y="882129"/>
                </a:lnTo>
                <a:lnTo>
                  <a:pt x="408980" y="882129"/>
                </a:lnTo>
                <a:lnTo>
                  <a:pt x="414274" y="874674"/>
                </a:lnTo>
                <a:lnTo>
                  <a:pt x="449147" y="857224"/>
                </a:lnTo>
                <a:lnTo>
                  <a:pt x="425830" y="857224"/>
                </a:lnTo>
                <a:lnTo>
                  <a:pt x="522859" y="715746"/>
                </a:lnTo>
                <a:lnTo>
                  <a:pt x="579058" y="715746"/>
                </a:lnTo>
                <a:lnTo>
                  <a:pt x="570472" y="704964"/>
                </a:lnTo>
                <a:close/>
              </a:path>
              <a:path w="1325245" h="1295400">
                <a:moveTo>
                  <a:pt x="177946" y="778268"/>
                </a:moveTo>
                <a:lnTo>
                  <a:pt x="142367" y="778268"/>
                </a:lnTo>
                <a:lnTo>
                  <a:pt x="82296" y="871016"/>
                </a:lnTo>
                <a:lnTo>
                  <a:pt x="104394" y="887183"/>
                </a:lnTo>
                <a:lnTo>
                  <a:pt x="177946" y="778268"/>
                </a:lnTo>
                <a:close/>
              </a:path>
              <a:path w="1325245" h="1295400">
                <a:moveTo>
                  <a:pt x="579058" y="715746"/>
                </a:moveTo>
                <a:lnTo>
                  <a:pt x="522859" y="715746"/>
                </a:lnTo>
                <a:lnTo>
                  <a:pt x="532129" y="733869"/>
                </a:lnTo>
                <a:lnTo>
                  <a:pt x="545084" y="750150"/>
                </a:lnTo>
                <a:lnTo>
                  <a:pt x="558926" y="763676"/>
                </a:lnTo>
                <a:lnTo>
                  <a:pt x="576326" y="775335"/>
                </a:lnTo>
                <a:lnTo>
                  <a:pt x="425830" y="857224"/>
                </a:lnTo>
                <a:lnTo>
                  <a:pt x="449147" y="857224"/>
                </a:lnTo>
                <a:lnTo>
                  <a:pt x="583819" y="789838"/>
                </a:lnTo>
                <a:lnTo>
                  <a:pt x="722087" y="789838"/>
                </a:lnTo>
                <a:lnTo>
                  <a:pt x="734187" y="783628"/>
                </a:lnTo>
                <a:lnTo>
                  <a:pt x="749609" y="783628"/>
                </a:lnTo>
                <a:lnTo>
                  <a:pt x="749680" y="782548"/>
                </a:lnTo>
                <a:lnTo>
                  <a:pt x="824987" y="782548"/>
                </a:lnTo>
                <a:lnTo>
                  <a:pt x="800387" y="754240"/>
                </a:lnTo>
                <a:lnTo>
                  <a:pt x="670941" y="754240"/>
                </a:lnTo>
                <a:lnTo>
                  <a:pt x="649986" y="753554"/>
                </a:lnTo>
                <a:lnTo>
                  <a:pt x="627126" y="749249"/>
                </a:lnTo>
                <a:lnTo>
                  <a:pt x="608838" y="740333"/>
                </a:lnTo>
                <a:lnTo>
                  <a:pt x="588645" y="727786"/>
                </a:lnTo>
                <a:lnTo>
                  <a:pt x="579058" y="715746"/>
                </a:lnTo>
                <a:close/>
              </a:path>
              <a:path w="1325245" h="1295400">
                <a:moveTo>
                  <a:pt x="56261" y="659765"/>
                </a:moveTo>
                <a:lnTo>
                  <a:pt x="41021" y="679081"/>
                </a:lnTo>
                <a:lnTo>
                  <a:pt x="128270" y="737387"/>
                </a:lnTo>
                <a:lnTo>
                  <a:pt x="0" y="768883"/>
                </a:lnTo>
                <a:lnTo>
                  <a:pt x="6730" y="804379"/>
                </a:lnTo>
                <a:lnTo>
                  <a:pt x="142367" y="778268"/>
                </a:lnTo>
                <a:lnTo>
                  <a:pt x="177946" y="778268"/>
                </a:lnTo>
                <a:lnTo>
                  <a:pt x="185039" y="767765"/>
                </a:lnTo>
                <a:lnTo>
                  <a:pt x="229743" y="760895"/>
                </a:lnTo>
                <a:lnTo>
                  <a:pt x="268721" y="760895"/>
                </a:lnTo>
                <a:lnTo>
                  <a:pt x="275209" y="751281"/>
                </a:lnTo>
                <a:lnTo>
                  <a:pt x="384036" y="729640"/>
                </a:lnTo>
                <a:lnTo>
                  <a:pt x="170052" y="729640"/>
                </a:lnTo>
                <a:lnTo>
                  <a:pt x="56261" y="659765"/>
                </a:lnTo>
                <a:close/>
              </a:path>
              <a:path w="1325245" h="1295400">
                <a:moveTo>
                  <a:pt x="681389" y="800023"/>
                </a:moveTo>
                <a:lnTo>
                  <a:pt x="653161" y="800023"/>
                </a:lnTo>
                <a:lnTo>
                  <a:pt x="674243" y="800696"/>
                </a:lnTo>
                <a:lnTo>
                  <a:pt x="681389" y="800023"/>
                </a:lnTo>
                <a:close/>
              </a:path>
              <a:path w="1325245" h="1295400">
                <a:moveTo>
                  <a:pt x="1009129" y="744702"/>
                </a:moveTo>
                <a:lnTo>
                  <a:pt x="792099" y="744702"/>
                </a:lnTo>
                <a:lnTo>
                  <a:pt x="983615" y="751713"/>
                </a:lnTo>
                <a:lnTo>
                  <a:pt x="1031367" y="782193"/>
                </a:lnTo>
                <a:lnTo>
                  <a:pt x="1036827" y="774839"/>
                </a:lnTo>
                <a:lnTo>
                  <a:pt x="999109" y="750633"/>
                </a:lnTo>
                <a:lnTo>
                  <a:pt x="1043499" y="750633"/>
                </a:lnTo>
                <a:lnTo>
                  <a:pt x="1042924" y="746506"/>
                </a:lnTo>
                <a:lnTo>
                  <a:pt x="1009129" y="744702"/>
                </a:lnTo>
                <a:close/>
              </a:path>
              <a:path w="1325245" h="1295400">
                <a:moveTo>
                  <a:pt x="774087" y="532892"/>
                </a:moveTo>
                <a:lnTo>
                  <a:pt x="651128" y="532892"/>
                </a:lnTo>
                <a:lnTo>
                  <a:pt x="674877" y="534454"/>
                </a:lnTo>
                <a:lnTo>
                  <a:pt x="695071" y="537870"/>
                </a:lnTo>
                <a:lnTo>
                  <a:pt x="733551" y="559333"/>
                </a:lnTo>
                <a:lnTo>
                  <a:pt x="762126" y="592759"/>
                </a:lnTo>
                <a:lnTo>
                  <a:pt x="773556" y="632752"/>
                </a:lnTo>
                <a:lnTo>
                  <a:pt x="772032" y="656475"/>
                </a:lnTo>
                <a:lnTo>
                  <a:pt x="758825" y="697649"/>
                </a:lnTo>
                <a:lnTo>
                  <a:pt x="729996" y="730796"/>
                </a:lnTo>
                <a:lnTo>
                  <a:pt x="693674" y="749427"/>
                </a:lnTo>
                <a:lnTo>
                  <a:pt x="670941" y="754240"/>
                </a:lnTo>
                <a:lnTo>
                  <a:pt x="800387" y="754240"/>
                </a:lnTo>
                <a:lnTo>
                  <a:pt x="792099" y="744702"/>
                </a:lnTo>
                <a:lnTo>
                  <a:pt x="1009129" y="744702"/>
                </a:lnTo>
                <a:lnTo>
                  <a:pt x="986281" y="743483"/>
                </a:lnTo>
                <a:lnTo>
                  <a:pt x="981105" y="740054"/>
                </a:lnTo>
                <a:lnTo>
                  <a:pt x="966216" y="740054"/>
                </a:lnTo>
                <a:lnTo>
                  <a:pt x="793750" y="730097"/>
                </a:lnTo>
                <a:lnTo>
                  <a:pt x="805434" y="712647"/>
                </a:lnTo>
                <a:lnTo>
                  <a:pt x="812546" y="690676"/>
                </a:lnTo>
                <a:lnTo>
                  <a:pt x="818642" y="671461"/>
                </a:lnTo>
                <a:lnTo>
                  <a:pt x="819276" y="650481"/>
                </a:lnTo>
                <a:lnTo>
                  <a:pt x="845897" y="650481"/>
                </a:lnTo>
                <a:lnTo>
                  <a:pt x="826516" y="637641"/>
                </a:lnTo>
                <a:lnTo>
                  <a:pt x="1055495" y="582155"/>
                </a:lnTo>
                <a:lnTo>
                  <a:pt x="814070" y="582155"/>
                </a:lnTo>
                <a:lnTo>
                  <a:pt x="820164" y="572262"/>
                </a:lnTo>
                <a:lnTo>
                  <a:pt x="802131" y="572262"/>
                </a:lnTo>
                <a:lnTo>
                  <a:pt x="792734" y="554126"/>
                </a:lnTo>
                <a:lnTo>
                  <a:pt x="779779" y="537857"/>
                </a:lnTo>
                <a:lnTo>
                  <a:pt x="774087" y="532892"/>
                </a:lnTo>
                <a:close/>
              </a:path>
              <a:path w="1325245" h="1295400">
                <a:moveTo>
                  <a:pt x="1043499" y="750633"/>
                </a:moveTo>
                <a:lnTo>
                  <a:pt x="999109" y="750633"/>
                </a:lnTo>
                <a:lnTo>
                  <a:pt x="1043813" y="752881"/>
                </a:lnTo>
                <a:lnTo>
                  <a:pt x="1043499" y="750633"/>
                </a:lnTo>
                <a:close/>
              </a:path>
              <a:path w="1325245" h="1295400">
                <a:moveTo>
                  <a:pt x="845897" y="650481"/>
                </a:moveTo>
                <a:lnTo>
                  <a:pt x="819276" y="650481"/>
                </a:lnTo>
                <a:lnTo>
                  <a:pt x="966216" y="740054"/>
                </a:lnTo>
                <a:lnTo>
                  <a:pt x="981105" y="740054"/>
                </a:lnTo>
                <a:lnTo>
                  <a:pt x="845897" y="650481"/>
                </a:lnTo>
                <a:close/>
              </a:path>
              <a:path w="1325245" h="1295400">
                <a:moveTo>
                  <a:pt x="107696" y="612698"/>
                </a:moveTo>
                <a:lnTo>
                  <a:pt x="94234" y="635647"/>
                </a:lnTo>
                <a:lnTo>
                  <a:pt x="213741" y="716394"/>
                </a:lnTo>
                <a:lnTo>
                  <a:pt x="170052" y="729640"/>
                </a:lnTo>
                <a:lnTo>
                  <a:pt x="384036" y="729640"/>
                </a:lnTo>
                <a:lnTo>
                  <a:pt x="498994" y="706780"/>
                </a:lnTo>
                <a:lnTo>
                  <a:pt x="259206" y="706780"/>
                </a:lnTo>
                <a:lnTo>
                  <a:pt x="107696" y="612698"/>
                </a:lnTo>
                <a:close/>
              </a:path>
              <a:path w="1325245" h="1295400">
                <a:moveTo>
                  <a:pt x="281940" y="532371"/>
                </a:moveTo>
                <a:lnTo>
                  <a:pt x="282067" y="541489"/>
                </a:lnTo>
                <a:lnTo>
                  <a:pt x="338581" y="544525"/>
                </a:lnTo>
                <a:lnTo>
                  <a:pt x="495680" y="649478"/>
                </a:lnTo>
                <a:lnTo>
                  <a:pt x="259206" y="706780"/>
                </a:lnTo>
                <a:lnTo>
                  <a:pt x="498994" y="706780"/>
                </a:lnTo>
                <a:lnTo>
                  <a:pt x="508126" y="704964"/>
                </a:lnTo>
                <a:lnTo>
                  <a:pt x="570472" y="704964"/>
                </a:lnTo>
                <a:lnTo>
                  <a:pt x="562737" y="695248"/>
                </a:lnTo>
                <a:lnTo>
                  <a:pt x="554227" y="674370"/>
                </a:lnTo>
                <a:lnTo>
                  <a:pt x="552196" y="652500"/>
                </a:lnTo>
                <a:lnTo>
                  <a:pt x="552649" y="637514"/>
                </a:lnTo>
                <a:lnTo>
                  <a:pt x="505587" y="637514"/>
                </a:lnTo>
                <a:lnTo>
                  <a:pt x="356743" y="544322"/>
                </a:lnTo>
                <a:lnTo>
                  <a:pt x="611170" y="544322"/>
                </a:lnTo>
                <a:lnTo>
                  <a:pt x="620396" y="540562"/>
                </a:lnTo>
                <a:lnTo>
                  <a:pt x="533653" y="540562"/>
                </a:lnTo>
                <a:lnTo>
                  <a:pt x="341249" y="536282"/>
                </a:lnTo>
                <a:lnTo>
                  <a:pt x="337269" y="533742"/>
                </a:lnTo>
                <a:lnTo>
                  <a:pt x="323850" y="533742"/>
                </a:lnTo>
                <a:lnTo>
                  <a:pt x="281940" y="532371"/>
                </a:lnTo>
                <a:close/>
              </a:path>
              <a:path w="1325245" h="1295400">
                <a:moveTo>
                  <a:pt x="1127838" y="580339"/>
                </a:moveTo>
                <a:lnTo>
                  <a:pt x="1062990" y="580339"/>
                </a:lnTo>
                <a:lnTo>
                  <a:pt x="1215263" y="671677"/>
                </a:lnTo>
                <a:lnTo>
                  <a:pt x="1231519" y="649617"/>
                </a:lnTo>
                <a:lnTo>
                  <a:pt x="1127838" y="580339"/>
                </a:lnTo>
                <a:close/>
              </a:path>
              <a:path w="1325245" h="1295400">
                <a:moveTo>
                  <a:pt x="611170" y="544322"/>
                </a:moveTo>
                <a:lnTo>
                  <a:pt x="356743" y="544322"/>
                </a:lnTo>
                <a:lnTo>
                  <a:pt x="531114" y="557911"/>
                </a:lnTo>
                <a:lnTo>
                  <a:pt x="519429" y="575360"/>
                </a:lnTo>
                <a:lnTo>
                  <a:pt x="513334" y="594575"/>
                </a:lnTo>
                <a:lnTo>
                  <a:pt x="506222" y="616534"/>
                </a:lnTo>
                <a:lnTo>
                  <a:pt x="505587" y="637514"/>
                </a:lnTo>
                <a:lnTo>
                  <a:pt x="552649" y="637514"/>
                </a:lnTo>
                <a:lnTo>
                  <a:pt x="552830" y="631532"/>
                </a:lnTo>
                <a:lnTo>
                  <a:pt x="557149" y="608685"/>
                </a:lnTo>
                <a:lnTo>
                  <a:pt x="566166" y="590346"/>
                </a:lnTo>
                <a:lnTo>
                  <a:pt x="578612" y="570153"/>
                </a:lnTo>
                <a:lnTo>
                  <a:pt x="592201" y="556323"/>
                </a:lnTo>
                <a:lnTo>
                  <a:pt x="611170" y="544322"/>
                </a:lnTo>
                <a:close/>
              </a:path>
              <a:path w="1325245" h="1295400">
                <a:moveTo>
                  <a:pt x="1206849" y="558368"/>
                </a:moveTo>
                <a:lnTo>
                  <a:pt x="1154811" y="558368"/>
                </a:lnTo>
                <a:lnTo>
                  <a:pt x="1268602" y="628230"/>
                </a:lnTo>
                <a:lnTo>
                  <a:pt x="1281176" y="608037"/>
                </a:lnTo>
                <a:lnTo>
                  <a:pt x="1206849" y="558368"/>
                </a:lnTo>
                <a:close/>
              </a:path>
              <a:path w="1325245" h="1295400">
                <a:moveTo>
                  <a:pt x="1153795" y="382397"/>
                </a:moveTo>
                <a:lnTo>
                  <a:pt x="1049654" y="536727"/>
                </a:lnTo>
                <a:lnTo>
                  <a:pt x="814070" y="582155"/>
                </a:lnTo>
                <a:lnTo>
                  <a:pt x="1055495" y="582155"/>
                </a:lnTo>
                <a:lnTo>
                  <a:pt x="1062990" y="580339"/>
                </a:lnTo>
                <a:lnTo>
                  <a:pt x="1127838" y="580339"/>
                </a:lnTo>
                <a:lnTo>
                  <a:pt x="1109345" y="567982"/>
                </a:lnTo>
                <a:lnTo>
                  <a:pt x="1154811" y="558368"/>
                </a:lnTo>
                <a:lnTo>
                  <a:pt x="1206849" y="558368"/>
                </a:lnTo>
                <a:lnTo>
                  <a:pt x="1193927" y="549732"/>
                </a:lnTo>
                <a:lnTo>
                  <a:pt x="1290704" y="527100"/>
                </a:lnTo>
                <a:lnTo>
                  <a:pt x="1095121" y="527100"/>
                </a:lnTo>
                <a:lnTo>
                  <a:pt x="1175766" y="398564"/>
                </a:lnTo>
                <a:lnTo>
                  <a:pt x="1153795" y="382397"/>
                </a:lnTo>
                <a:close/>
              </a:path>
              <a:path w="1325245" h="1295400">
                <a:moveTo>
                  <a:pt x="909006" y="428040"/>
                </a:moveTo>
                <a:lnTo>
                  <a:pt x="899922" y="428040"/>
                </a:lnTo>
                <a:lnTo>
                  <a:pt x="802131" y="572262"/>
                </a:lnTo>
                <a:lnTo>
                  <a:pt x="820164" y="572262"/>
                </a:lnTo>
                <a:lnTo>
                  <a:pt x="909006" y="428040"/>
                </a:lnTo>
                <a:close/>
              </a:path>
              <a:path w="1325245" h="1295400">
                <a:moveTo>
                  <a:pt x="173990" y="255460"/>
                </a:moveTo>
                <a:lnTo>
                  <a:pt x="174371" y="282816"/>
                </a:lnTo>
                <a:lnTo>
                  <a:pt x="313944" y="291312"/>
                </a:lnTo>
                <a:lnTo>
                  <a:pt x="345313" y="325615"/>
                </a:lnTo>
                <a:lnTo>
                  <a:pt x="191678" y="325615"/>
                </a:lnTo>
                <a:lnTo>
                  <a:pt x="189611" y="348297"/>
                </a:lnTo>
                <a:lnTo>
                  <a:pt x="375793" y="362661"/>
                </a:lnTo>
                <a:lnTo>
                  <a:pt x="533653" y="540562"/>
                </a:lnTo>
                <a:lnTo>
                  <a:pt x="620396" y="540562"/>
                </a:lnTo>
                <a:lnTo>
                  <a:pt x="632078" y="535825"/>
                </a:lnTo>
                <a:lnTo>
                  <a:pt x="651128" y="532892"/>
                </a:lnTo>
                <a:lnTo>
                  <a:pt x="774087" y="532892"/>
                </a:lnTo>
                <a:lnTo>
                  <a:pt x="763270" y="523455"/>
                </a:lnTo>
                <a:lnTo>
                  <a:pt x="745744" y="511784"/>
                </a:lnTo>
                <a:lnTo>
                  <a:pt x="759024" y="504571"/>
                </a:lnTo>
                <a:lnTo>
                  <a:pt x="572516" y="504571"/>
                </a:lnTo>
                <a:lnTo>
                  <a:pt x="405511" y="326783"/>
                </a:lnTo>
                <a:lnTo>
                  <a:pt x="405546" y="325615"/>
                </a:lnTo>
                <a:lnTo>
                  <a:pt x="345313" y="325615"/>
                </a:lnTo>
                <a:lnTo>
                  <a:pt x="192024" y="321830"/>
                </a:lnTo>
                <a:lnTo>
                  <a:pt x="405660" y="321830"/>
                </a:lnTo>
                <a:lnTo>
                  <a:pt x="406545" y="292468"/>
                </a:lnTo>
                <a:lnTo>
                  <a:pt x="374142" y="292468"/>
                </a:lnTo>
                <a:lnTo>
                  <a:pt x="341884" y="260908"/>
                </a:lnTo>
                <a:lnTo>
                  <a:pt x="341946" y="258775"/>
                </a:lnTo>
                <a:lnTo>
                  <a:pt x="288036" y="258775"/>
                </a:lnTo>
                <a:lnTo>
                  <a:pt x="173990" y="255460"/>
                </a:lnTo>
                <a:close/>
              </a:path>
              <a:path w="1325245" h="1295400">
                <a:moveTo>
                  <a:pt x="293497" y="505802"/>
                </a:moveTo>
                <a:lnTo>
                  <a:pt x="288925" y="510413"/>
                </a:lnTo>
                <a:lnTo>
                  <a:pt x="323850" y="533742"/>
                </a:lnTo>
                <a:lnTo>
                  <a:pt x="337269" y="533742"/>
                </a:lnTo>
                <a:lnTo>
                  <a:pt x="293497" y="505802"/>
                </a:lnTo>
                <a:close/>
              </a:path>
              <a:path w="1325245" h="1295400">
                <a:moveTo>
                  <a:pt x="1220470" y="400812"/>
                </a:moveTo>
                <a:lnTo>
                  <a:pt x="1140714" y="517486"/>
                </a:lnTo>
                <a:lnTo>
                  <a:pt x="1095121" y="527100"/>
                </a:lnTo>
                <a:lnTo>
                  <a:pt x="1290704" y="527100"/>
                </a:lnTo>
                <a:lnTo>
                  <a:pt x="1324864" y="519112"/>
                </a:lnTo>
                <a:lnTo>
                  <a:pt x="1323086" y="509739"/>
                </a:lnTo>
                <a:lnTo>
                  <a:pt x="1182497" y="509739"/>
                </a:lnTo>
                <a:lnTo>
                  <a:pt x="1239901" y="416102"/>
                </a:lnTo>
                <a:lnTo>
                  <a:pt x="1220470" y="400812"/>
                </a:lnTo>
                <a:close/>
              </a:path>
              <a:path w="1325245" h="1295400">
                <a:moveTo>
                  <a:pt x="1318132" y="483628"/>
                </a:moveTo>
                <a:lnTo>
                  <a:pt x="1182497" y="509739"/>
                </a:lnTo>
                <a:lnTo>
                  <a:pt x="1323086" y="509739"/>
                </a:lnTo>
                <a:lnTo>
                  <a:pt x="1318132" y="483628"/>
                </a:lnTo>
                <a:close/>
              </a:path>
              <a:path w="1325245" h="1295400">
                <a:moveTo>
                  <a:pt x="566166" y="260273"/>
                </a:moveTo>
                <a:lnTo>
                  <a:pt x="559816" y="261264"/>
                </a:lnTo>
                <a:lnTo>
                  <a:pt x="585851" y="312039"/>
                </a:lnTo>
                <a:lnTo>
                  <a:pt x="572516" y="504571"/>
                </a:lnTo>
                <a:lnTo>
                  <a:pt x="759024" y="504571"/>
                </a:lnTo>
                <a:lnTo>
                  <a:pt x="759398" y="504367"/>
                </a:lnTo>
                <a:lnTo>
                  <a:pt x="590676" y="504367"/>
                </a:lnTo>
                <a:lnTo>
                  <a:pt x="595122" y="330174"/>
                </a:lnTo>
                <a:lnTo>
                  <a:pt x="604858" y="330174"/>
                </a:lnTo>
                <a:lnTo>
                  <a:pt x="595049" y="312039"/>
                </a:lnTo>
                <a:lnTo>
                  <a:pt x="595059" y="297434"/>
                </a:lnTo>
                <a:lnTo>
                  <a:pt x="587501" y="297434"/>
                </a:lnTo>
                <a:lnTo>
                  <a:pt x="566166" y="260273"/>
                </a:lnTo>
                <a:close/>
              </a:path>
              <a:path w="1325245" h="1295400">
                <a:moveTo>
                  <a:pt x="647953" y="486422"/>
                </a:moveTo>
                <a:lnTo>
                  <a:pt x="628776" y="489369"/>
                </a:lnTo>
                <a:lnTo>
                  <a:pt x="608838" y="495058"/>
                </a:lnTo>
                <a:lnTo>
                  <a:pt x="590676" y="504367"/>
                </a:lnTo>
                <a:lnTo>
                  <a:pt x="759398" y="504367"/>
                </a:lnTo>
                <a:lnTo>
                  <a:pt x="772445" y="497281"/>
                </a:lnTo>
                <a:lnTo>
                  <a:pt x="738377" y="497281"/>
                </a:lnTo>
                <a:lnTo>
                  <a:pt x="741387" y="487095"/>
                </a:lnTo>
                <a:lnTo>
                  <a:pt x="668909" y="487095"/>
                </a:lnTo>
                <a:lnTo>
                  <a:pt x="647953" y="486422"/>
                </a:lnTo>
                <a:close/>
              </a:path>
              <a:path w="1325245" h="1295400">
                <a:moveTo>
                  <a:pt x="941070" y="365582"/>
                </a:moveTo>
                <a:lnTo>
                  <a:pt x="910590" y="413334"/>
                </a:lnTo>
                <a:lnTo>
                  <a:pt x="738377" y="497281"/>
                </a:lnTo>
                <a:lnTo>
                  <a:pt x="772445" y="497281"/>
                </a:lnTo>
                <a:lnTo>
                  <a:pt x="899922" y="428040"/>
                </a:lnTo>
                <a:lnTo>
                  <a:pt x="909006" y="428040"/>
                </a:lnTo>
                <a:lnTo>
                  <a:pt x="915289" y="417842"/>
                </a:lnTo>
                <a:lnTo>
                  <a:pt x="938586" y="405879"/>
                </a:lnTo>
                <a:lnTo>
                  <a:pt x="925195" y="405879"/>
                </a:lnTo>
                <a:lnTo>
                  <a:pt x="946657" y="367347"/>
                </a:lnTo>
                <a:lnTo>
                  <a:pt x="941070" y="365582"/>
                </a:lnTo>
                <a:close/>
              </a:path>
              <a:path w="1325245" h="1295400">
                <a:moveTo>
                  <a:pt x="604858" y="330174"/>
                </a:moveTo>
                <a:lnTo>
                  <a:pt x="595122" y="330174"/>
                </a:lnTo>
                <a:lnTo>
                  <a:pt x="668909" y="487095"/>
                </a:lnTo>
                <a:lnTo>
                  <a:pt x="741387" y="487095"/>
                </a:lnTo>
                <a:lnTo>
                  <a:pt x="743328" y="480529"/>
                </a:lnTo>
                <a:lnTo>
                  <a:pt x="686180" y="480529"/>
                </a:lnTo>
                <a:lnTo>
                  <a:pt x="604858" y="330174"/>
                </a:lnTo>
                <a:close/>
              </a:path>
              <a:path w="1325245" h="1295400">
                <a:moveTo>
                  <a:pt x="704469" y="74549"/>
                </a:moveTo>
                <a:lnTo>
                  <a:pt x="681863" y="88519"/>
                </a:lnTo>
                <a:lnTo>
                  <a:pt x="762126" y="253568"/>
                </a:lnTo>
                <a:lnTo>
                  <a:pt x="686180" y="480529"/>
                </a:lnTo>
                <a:lnTo>
                  <a:pt x="743328" y="480529"/>
                </a:lnTo>
                <a:lnTo>
                  <a:pt x="807847" y="262191"/>
                </a:lnTo>
                <a:lnTo>
                  <a:pt x="890925" y="218262"/>
                </a:lnTo>
                <a:lnTo>
                  <a:pt x="821944" y="218262"/>
                </a:lnTo>
                <a:lnTo>
                  <a:pt x="824426" y="210527"/>
                </a:lnTo>
                <a:lnTo>
                  <a:pt x="778891" y="210527"/>
                </a:lnTo>
                <a:lnTo>
                  <a:pt x="704469" y="74549"/>
                </a:lnTo>
                <a:close/>
              </a:path>
              <a:path w="1325245" h="1295400">
                <a:moveTo>
                  <a:pt x="961390" y="387248"/>
                </a:moveTo>
                <a:lnTo>
                  <a:pt x="925195" y="405879"/>
                </a:lnTo>
                <a:lnTo>
                  <a:pt x="938586" y="405879"/>
                </a:lnTo>
                <a:lnTo>
                  <a:pt x="966089" y="391756"/>
                </a:lnTo>
                <a:lnTo>
                  <a:pt x="961390" y="387248"/>
                </a:lnTo>
                <a:close/>
              </a:path>
              <a:path w="1325245" h="1295400">
                <a:moveTo>
                  <a:pt x="589788" y="252730"/>
                </a:moveTo>
                <a:lnTo>
                  <a:pt x="587501" y="297434"/>
                </a:lnTo>
                <a:lnTo>
                  <a:pt x="595059" y="297434"/>
                </a:lnTo>
                <a:lnTo>
                  <a:pt x="595249" y="254495"/>
                </a:lnTo>
                <a:lnTo>
                  <a:pt x="589788" y="252730"/>
                </a:lnTo>
                <a:close/>
              </a:path>
              <a:path w="1325245" h="1295400">
                <a:moveTo>
                  <a:pt x="384301" y="147447"/>
                </a:moveTo>
                <a:lnTo>
                  <a:pt x="374142" y="292468"/>
                </a:lnTo>
                <a:lnTo>
                  <a:pt x="406545" y="292468"/>
                </a:lnTo>
                <a:lnTo>
                  <a:pt x="410845" y="149860"/>
                </a:lnTo>
                <a:lnTo>
                  <a:pt x="384301" y="147447"/>
                </a:lnTo>
                <a:close/>
              </a:path>
              <a:path w="1325245" h="1295400">
                <a:moveTo>
                  <a:pt x="222757" y="131826"/>
                </a:moveTo>
                <a:lnTo>
                  <a:pt x="196596" y="156718"/>
                </a:lnTo>
                <a:lnTo>
                  <a:pt x="288036" y="258775"/>
                </a:lnTo>
                <a:lnTo>
                  <a:pt x="341946" y="258775"/>
                </a:lnTo>
                <a:lnTo>
                  <a:pt x="342858" y="227495"/>
                </a:lnTo>
                <a:lnTo>
                  <a:pt x="313181" y="227495"/>
                </a:lnTo>
                <a:lnTo>
                  <a:pt x="222757" y="131826"/>
                </a:lnTo>
                <a:close/>
              </a:path>
              <a:path w="1325245" h="1295400">
                <a:moveTo>
                  <a:pt x="319404" y="123444"/>
                </a:moveTo>
                <a:lnTo>
                  <a:pt x="313181" y="227495"/>
                </a:lnTo>
                <a:lnTo>
                  <a:pt x="342858" y="227495"/>
                </a:lnTo>
                <a:lnTo>
                  <a:pt x="345821" y="125984"/>
                </a:lnTo>
                <a:lnTo>
                  <a:pt x="319404" y="123444"/>
                </a:lnTo>
                <a:close/>
              </a:path>
              <a:path w="1325245" h="1295400">
                <a:moveTo>
                  <a:pt x="951611" y="153924"/>
                </a:moveTo>
                <a:lnTo>
                  <a:pt x="821944" y="218262"/>
                </a:lnTo>
                <a:lnTo>
                  <a:pt x="890925" y="218262"/>
                </a:lnTo>
                <a:lnTo>
                  <a:pt x="964565" y="179324"/>
                </a:lnTo>
                <a:lnTo>
                  <a:pt x="951611" y="153924"/>
                </a:lnTo>
                <a:close/>
              </a:path>
              <a:path w="1325245" h="1295400">
                <a:moveTo>
                  <a:pt x="752348" y="29337"/>
                </a:moveTo>
                <a:lnTo>
                  <a:pt x="730630" y="40513"/>
                </a:lnTo>
                <a:lnTo>
                  <a:pt x="793115" y="166624"/>
                </a:lnTo>
                <a:lnTo>
                  <a:pt x="778891" y="210527"/>
                </a:lnTo>
                <a:lnTo>
                  <a:pt x="824426" y="210527"/>
                </a:lnTo>
                <a:lnTo>
                  <a:pt x="836041" y="174345"/>
                </a:lnTo>
                <a:lnTo>
                  <a:pt x="909792" y="135001"/>
                </a:lnTo>
                <a:lnTo>
                  <a:pt x="845566" y="135001"/>
                </a:lnTo>
                <a:lnTo>
                  <a:pt x="847604" y="128143"/>
                </a:lnTo>
                <a:lnTo>
                  <a:pt x="805434" y="128143"/>
                </a:lnTo>
                <a:lnTo>
                  <a:pt x="752348" y="29337"/>
                </a:lnTo>
                <a:close/>
              </a:path>
              <a:path w="1325245" h="1295400">
                <a:moveTo>
                  <a:pt x="939926" y="86614"/>
                </a:moveTo>
                <a:lnTo>
                  <a:pt x="845566" y="135001"/>
                </a:lnTo>
                <a:lnTo>
                  <a:pt x="909792" y="135001"/>
                </a:lnTo>
                <a:lnTo>
                  <a:pt x="952880" y="112014"/>
                </a:lnTo>
                <a:lnTo>
                  <a:pt x="939926" y="86614"/>
                </a:lnTo>
                <a:close/>
              </a:path>
              <a:path w="1325245" h="1295400">
                <a:moveTo>
                  <a:pt x="849629" y="0"/>
                </a:moveTo>
                <a:lnTo>
                  <a:pt x="805434" y="128143"/>
                </a:lnTo>
                <a:lnTo>
                  <a:pt x="847604" y="128143"/>
                </a:lnTo>
                <a:lnTo>
                  <a:pt x="882523" y="10668"/>
                </a:lnTo>
                <a:lnTo>
                  <a:pt x="849629" y="0"/>
                </a:lnTo>
                <a:close/>
              </a:path>
            </a:pathLst>
          </a:custGeom>
          <a:solidFill>
            <a:srgbClr val="FDFFFF">
              <a:alpha val="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829043" y="1837944"/>
            <a:ext cx="917448" cy="9204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6933437" y="1943100"/>
            <a:ext cx="708660" cy="710565"/>
          </a:xfrm>
          <a:custGeom>
            <a:avLst/>
            <a:gdLst/>
            <a:ahLst/>
            <a:cxnLst/>
            <a:rect l="l" t="t" r="r" b="b"/>
            <a:pathLst>
              <a:path w="708659" h="710564">
                <a:moveTo>
                  <a:pt x="308537" y="634364"/>
                </a:moveTo>
                <a:lnTo>
                  <a:pt x="262508" y="634364"/>
                </a:lnTo>
                <a:lnTo>
                  <a:pt x="256666" y="667512"/>
                </a:lnTo>
                <a:lnTo>
                  <a:pt x="253110" y="703199"/>
                </a:lnTo>
                <a:lnTo>
                  <a:pt x="253110" y="705612"/>
                </a:lnTo>
                <a:lnTo>
                  <a:pt x="272795" y="710438"/>
                </a:lnTo>
                <a:lnTo>
                  <a:pt x="272795" y="707898"/>
                </a:lnTo>
                <a:lnTo>
                  <a:pt x="288543" y="674751"/>
                </a:lnTo>
                <a:lnTo>
                  <a:pt x="299465" y="641476"/>
                </a:lnTo>
                <a:lnTo>
                  <a:pt x="312500" y="641476"/>
                </a:lnTo>
                <a:lnTo>
                  <a:pt x="308537" y="634364"/>
                </a:lnTo>
                <a:close/>
              </a:path>
              <a:path w="708659" h="710564">
                <a:moveTo>
                  <a:pt x="312500" y="641476"/>
                </a:moveTo>
                <a:lnTo>
                  <a:pt x="299465" y="641476"/>
                </a:lnTo>
                <a:lnTo>
                  <a:pt x="330453" y="691641"/>
                </a:lnTo>
                <a:lnTo>
                  <a:pt x="337692" y="686688"/>
                </a:lnTo>
                <a:lnTo>
                  <a:pt x="312500" y="641476"/>
                </a:lnTo>
                <a:close/>
              </a:path>
              <a:path w="708659" h="710564">
                <a:moveTo>
                  <a:pt x="334046" y="571500"/>
                </a:moveTo>
                <a:lnTo>
                  <a:pt x="317372" y="571500"/>
                </a:lnTo>
                <a:lnTo>
                  <a:pt x="375665" y="668020"/>
                </a:lnTo>
                <a:lnTo>
                  <a:pt x="385444" y="663066"/>
                </a:lnTo>
                <a:lnTo>
                  <a:pt x="334046" y="571500"/>
                </a:lnTo>
                <a:close/>
              </a:path>
              <a:path w="708659" h="710564">
                <a:moveTo>
                  <a:pt x="329341" y="563117"/>
                </a:moveTo>
                <a:lnTo>
                  <a:pt x="281812" y="563117"/>
                </a:lnTo>
                <a:lnTo>
                  <a:pt x="266191" y="618363"/>
                </a:lnTo>
                <a:lnTo>
                  <a:pt x="208660" y="654303"/>
                </a:lnTo>
                <a:lnTo>
                  <a:pt x="212343" y="660400"/>
                </a:lnTo>
                <a:lnTo>
                  <a:pt x="262508" y="634364"/>
                </a:lnTo>
                <a:lnTo>
                  <a:pt x="308537" y="634364"/>
                </a:lnTo>
                <a:lnTo>
                  <a:pt x="304291" y="626745"/>
                </a:lnTo>
                <a:lnTo>
                  <a:pt x="310260" y="598551"/>
                </a:lnTo>
                <a:lnTo>
                  <a:pt x="317372" y="571500"/>
                </a:lnTo>
                <a:lnTo>
                  <a:pt x="334046" y="571500"/>
                </a:lnTo>
                <a:lnTo>
                  <a:pt x="329341" y="563117"/>
                </a:lnTo>
                <a:close/>
              </a:path>
              <a:path w="708659" h="710564">
                <a:moveTo>
                  <a:pt x="477888" y="448310"/>
                </a:moveTo>
                <a:lnTo>
                  <a:pt x="380491" y="448310"/>
                </a:lnTo>
                <a:lnTo>
                  <a:pt x="389127" y="449579"/>
                </a:lnTo>
                <a:lnTo>
                  <a:pt x="400176" y="453136"/>
                </a:lnTo>
                <a:lnTo>
                  <a:pt x="445769" y="476250"/>
                </a:lnTo>
                <a:lnTo>
                  <a:pt x="482726" y="505460"/>
                </a:lnTo>
                <a:lnTo>
                  <a:pt x="485901" y="633095"/>
                </a:lnTo>
                <a:lnTo>
                  <a:pt x="496950" y="634238"/>
                </a:lnTo>
                <a:lnTo>
                  <a:pt x="497585" y="522477"/>
                </a:lnTo>
                <a:lnTo>
                  <a:pt x="551795" y="522477"/>
                </a:lnTo>
                <a:lnTo>
                  <a:pt x="542925" y="513714"/>
                </a:lnTo>
                <a:lnTo>
                  <a:pt x="521969" y="495426"/>
                </a:lnTo>
                <a:lnTo>
                  <a:pt x="636015" y="493522"/>
                </a:lnTo>
                <a:lnTo>
                  <a:pt x="636015" y="481202"/>
                </a:lnTo>
                <a:lnTo>
                  <a:pt x="504697" y="480695"/>
                </a:lnTo>
                <a:lnTo>
                  <a:pt x="497204" y="473455"/>
                </a:lnTo>
                <a:lnTo>
                  <a:pt x="491108" y="467360"/>
                </a:lnTo>
                <a:lnTo>
                  <a:pt x="477888" y="448310"/>
                </a:lnTo>
                <a:close/>
              </a:path>
              <a:path w="708659" h="710564">
                <a:moveTo>
                  <a:pt x="551795" y="522477"/>
                </a:moveTo>
                <a:lnTo>
                  <a:pt x="497585" y="522477"/>
                </a:lnTo>
                <a:lnTo>
                  <a:pt x="538352" y="562737"/>
                </a:lnTo>
                <a:lnTo>
                  <a:pt x="539876" y="630301"/>
                </a:lnTo>
                <a:lnTo>
                  <a:pt x="548512" y="631444"/>
                </a:lnTo>
                <a:lnTo>
                  <a:pt x="549401" y="573786"/>
                </a:lnTo>
                <a:lnTo>
                  <a:pt x="598744" y="573786"/>
                </a:lnTo>
                <a:lnTo>
                  <a:pt x="598551" y="573532"/>
                </a:lnTo>
                <a:lnTo>
                  <a:pt x="575055" y="545338"/>
                </a:lnTo>
                <a:lnTo>
                  <a:pt x="633856" y="545084"/>
                </a:lnTo>
                <a:lnTo>
                  <a:pt x="633856" y="535177"/>
                </a:lnTo>
                <a:lnTo>
                  <a:pt x="563879" y="534415"/>
                </a:lnTo>
                <a:lnTo>
                  <a:pt x="551795" y="522477"/>
                </a:lnTo>
                <a:close/>
              </a:path>
              <a:path w="708659" h="710564">
                <a:moveTo>
                  <a:pt x="598744" y="573786"/>
                </a:moveTo>
                <a:lnTo>
                  <a:pt x="549401" y="573786"/>
                </a:lnTo>
                <a:lnTo>
                  <a:pt x="575309" y="596900"/>
                </a:lnTo>
                <a:lnTo>
                  <a:pt x="606170" y="617601"/>
                </a:lnTo>
                <a:lnTo>
                  <a:pt x="608583" y="620013"/>
                </a:lnTo>
                <a:lnTo>
                  <a:pt x="610996" y="617601"/>
                </a:lnTo>
                <a:lnTo>
                  <a:pt x="613409" y="615061"/>
                </a:lnTo>
                <a:lnTo>
                  <a:pt x="623188" y="605282"/>
                </a:lnTo>
                <a:lnTo>
                  <a:pt x="620776" y="602741"/>
                </a:lnTo>
                <a:lnTo>
                  <a:pt x="598744" y="573786"/>
                </a:lnTo>
                <a:close/>
              </a:path>
              <a:path w="708659" h="710564">
                <a:moveTo>
                  <a:pt x="459199" y="416051"/>
                </a:moveTo>
                <a:lnTo>
                  <a:pt x="244093" y="416051"/>
                </a:lnTo>
                <a:lnTo>
                  <a:pt x="267461" y="417067"/>
                </a:lnTo>
                <a:lnTo>
                  <a:pt x="278510" y="420750"/>
                </a:lnTo>
                <a:lnTo>
                  <a:pt x="287146" y="424307"/>
                </a:lnTo>
                <a:lnTo>
                  <a:pt x="290829" y="432942"/>
                </a:lnTo>
                <a:lnTo>
                  <a:pt x="292120" y="444119"/>
                </a:lnTo>
                <a:lnTo>
                  <a:pt x="295909" y="467233"/>
                </a:lnTo>
                <a:lnTo>
                  <a:pt x="293877" y="523748"/>
                </a:lnTo>
                <a:lnTo>
                  <a:pt x="292607" y="529844"/>
                </a:lnTo>
                <a:lnTo>
                  <a:pt x="287781" y="542163"/>
                </a:lnTo>
                <a:lnTo>
                  <a:pt x="180212" y="609091"/>
                </a:lnTo>
                <a:lnTo>
                  <a:pt x="183895" y="617601"/>
                </a:lnTo>
                <a:lnTo>
                  <a:pt x="281812" y="563117"/>
                </a:lnTo>
                <a:lnTo>
                  <a:pt x="329341" y="563117"/>
                </a:lnTo>
                <a:lnTo>
                  <a:pt x="320928" y="548132"/>
                </a:lnTo>
                <a:lnTo>
                  <a:pt x="323341" y="538226"/>
                </a:lnTo>
                <a:lnTo>
                  <a:pt x="324484" y="529716"/>
                </a:lnTo>
                <a:lnTo>
                  <a:pt x="346328" y="487807"/>
                </a:lnTo>
                <a:lnTo>
                  <a:pt x="358520" y="470535"/>
                </a:lnTo>
                <a:lnTo>
                  <a:pt x="369569" y="456946"/>
                </a:lnTo>
                <a:lnTo>
                  <a:pt x="380491" y="448310"/>
                </a:lnTo>
                <a:lnTo>
                  <a:pt x="477888" y="448310"/>
                </a:lnTo>
                <a:lnTo>
                  <a:pt x="474905" y="443991"/>
                </a:lnTo>
                <a:lnTo>
                  <a:pt x="461390" y="420877"/>
                </a:lnTo>
                <a:lnTo>
                  <a:pt x="459199" y="416051"/>
                </a:lnTo>
                <a:close/>
              </a:path>
              <a:path w="708659" h="710564">
                <a:moveTo>
                  <a:pt x="166088" y="431291"/>
                </a:moveTo>
                <a:lnTo>
                  <a:pt x="148462" y="431291"/>
                </a:lnTo>
                <a:lnTo>
                  <a:pt x="93852" y="530987"/>
                </a:lnTo>
                <a:lnTo>
                  <a:pt x="103631" y="535939"/>
                </a:lnTo>
                <a:lnTo>
                  <a:pt x="166088" y="431291"/>
                </a:lnTo>
                <a:close/>
              </a:path>
              <a:path w="708659" h="710564">
                <a:moveTo>
                  <a:pt x="91115" y="451358"/>
                </a:moveTo>
                <a:lnTo>
                  <a:pt x="79882" y="451358"/>
                </a:lnTo>
                <a:lnTo>
                  <a:pt x="50672" y="503047"/>
                </a:lnTo>
                <a:lnTo>
                  <a:pt x="58038" y="507873"/>
                </a:lnTo>
                <a:lnTo>
                  <a:pt x="91115" y="451358"/>
                </a:lnTo>
                <a:close/>
              </a:path>
              <a:path w="708659" h="710564">
                <a:moveTo>
                  <a:pt x="22986" y="378078"/>
                </a:moveTo>
                <a:lnTo>
                  <a:pt x="18033" y="385445"/>
                </a:lnTo>
                <a:lnTo>
                  <a:pt x="67309" y="414654"/>
                </a:lnTo>
                <a:lnTo>
                  <a:pt x="35559" y="427100"/>
                </a:lnTo>
                <a:lnTo>
                  <a:pt x="2412" y="440816"/>
                </a:lnTo>
                <a:lnTo>
                  <a:pt x="0" y="443229"/>
                </a:lnTo>
                <a:lnTo>
                  <a:pt x="0" y="445642"/>
                </a:lnTo>
                <a:lnTo>
                  <a:pt x="3809" y="459104"/>
                </a:lnTo>
                <a:lnTo>
                  <a:pt x="5079" y="462788"/>
                </a:lnTo>
                <a:lnTo>
                  <a:pt x="8762" y="461645"/>
                </a:lnTo>
                <a:lnTo>
                  <a:pt x="44322" y="457708"/>
                </a:lnTo>
                <a:lnTo>
                  <a:pt x="79882" y="451358"/>
                </a:lnTo>
                <a:lnTo>
                  <a:pt x="91115" y="451358"/>
                </a:lnTo>
                <a:lnTo>
                  <a:pt x="93344" y="447548"/>
                </a:lnTo>
                <a:lnTo>
                  <a:pt x="122681" y="440054"/>
                </a:lnTo>
                <a:lnTo>
                  <a:pt x="148462" y="431291"/>
                </a:lnTo>
                <a:lnTo>
                  <a:pt x="166088" y="431291"/>
                </a:lnTo>
                <a:lnTo>
                  <a:pt x="170560" y="423799"/>
                </a:lnTo>
                <a:lnTo>
                  <a:pt x="188848" y="417575"/>
                </a:lnTo>
                <a:lnTo>
                  <a:pt x="217042" y="416178"/>
                </a:lnTo>
                <a:lnTo>
                  <a:pt x="459199" y="416051"/>
                </a:lnTo>
                <a:lnTo>
                  <a:pt x="456835" y="410845"/>
                </a:lnTo>
                <a:lnTo>
                  <a:pt x="83311" y="410845"/>
                </a:lnTo>
                <a:lnTo>
                  <a:pt x="22986" y="378078"/>
                </a:lnTo>
                <a:close/>
              </a:path>
              <a:path w="708659" h="710564">
                <a:moveTo>
                  <a:pt x="47243" y="331215"/>
                </a:moveTo>
                <a:lnTo>
                  <a:pt x="41147" y="339851"/>
                </a:lnTo>
                <a:lnTo>
                  <a:pt x="137159" y="395732"/>
                </a:lnTo>
                <a:lnTo>
                  <a:pt x="83311" y="410845"/>
                </a:lnTo>
                <a:lnTo>
                  <a:pt x="456835" y="410845"/>
                </a:lnTo>
                <a:lnTo>
                  <a:pt x="451357" y="398779"/>
                </a:lnTo>
                <a:lnTo>
                  <a:pt x="449383" y="390778"/>
                </a:lnTo>
                <a:lnTo>
                  <a:pt x="159257" y="390778"/>
                </a:lnTo>
                <a:lnTo>
                  <a:pt x="47243" y="331215"/>
                </a:lnTo>
                <a:close/>
              </a:path>
              <a:path w="708659" h="710564">
                <a:moveTo>
                  <a:pt x="103504" y="94107"/>
                </a:moveTo>
                <a:lnTo>
                  <a:pt x="101091" y="96520"/>
                </a:lnTo>
                <a:lnTo>
                  <a:pt x="91312" y="106425"/>
                </a:lnTo>
                <a:lnTo>
                  <a:pt x="88900" y="108838"/>
                </a:lnTo>
                <a:lnTo>
                  <a:pt x="90042" y="110109"/>
                </a:lnTo>
                <a:lnTo>
                  <a:pt x="109854" y="139446"/>
                </a:lnTo>
                <a:lnTo>
                  <a:pt x="133350" y="165100"/>
                </a:lnTo>
                <a:lnTo>
                  <a:pt x="75691" y="166624"/>
                </a:lnTo>
                <a:lnTo>
                  <a:pt x="74548" y="175260"/>
                </a:lnTo>
                <a:lnTo>
                  <a:pt x="144525" y="176022"/>
                </a:lnTo>
                <a:lnTo>
                  <a:pt x="165480" y="196723"/>
                </a:lnTo>
                <a:lnTo>
                  <a:pt x="186435" y="215011"/>
                </a:lnTo>
                <a:lnTo>
                  <a:pt x="72389" y="219455"/>
                </a:lnTo>
                <a:lnTo>
                  <a:pt x="72389" y="229235"/>
                </a:lnTo>
                <a:lnTo>
                  <a:pt x="202564" y="230886"/>
                </a:lnTo>
                <a:lnTo>
                  <a:pt x="233425" y="266319"/>
                </a:lnTo>
                <a:lnTo>
                  <a:pt x="256920" y="311658"/>
                </a:lnTo>
                <a:lnTo>
                  <a:pt x="260730" y="329946"/>
                </a:lnTo>
                <a:lnTo>
                  <a:pt x="252221" y="341122"/>
                </a:lnTo>
                <a:lnTo>
                  <a:pt x="237616" y="353440"/>
                </a:lnTo>
                <a:lnTo>
                  <a:pt x="220471" y="365887"/>
                </a:lnTo>
                <a:lnTo>
                  <a:pt x="199643" y="377063"/>
                </a:lnTo>
                <a:lnTo>
                  <a:pt x="176402" y="388238"/>
                </a:lnTo>
                <a:lnTo>
                  <a:pt x="171576" y="388238"/>
                </a:lnTo>
                <a:lnTo>
                  <a:pt x="159257" y="390778"/>
                </a:lnTo>
                <a:lnTo>
                  <a:pt x="449383" y="390778"/>
                </a:lnTo>
                <a:lnTo>
                  <a:pt x="448944" y="389000"/>
                </a:lnTo>
                <a:lnTo>
                  <a:pt x="447675" y="380491"/>
                </a:lnTo>
                <a:lnTo>
                  <a:pt x="487933" y="344677"/>
                </a:lnTo>
                <a:lnTo>
                  <a:pt x="530732" y="323469"/>
                </a:lnTo>
                <a:lnTo>
                  <a:pt x="549147" y="319659"/>
                </a:lnTo>
                <a:lnTo>
                  <a:pt x="579456" y="319659"/>
                </a:lnTo>
                <a:lnTo>
                  <a:pt x="571245" y="314705"/>
                </a:lnTo>
                <a:lnTo>
                  <a:pt x="626363" y="300863"/>
                </a:lnTo>
                <a:lnTo>
                  <a:pt x="649466" y="300863"/>
                </a:lnTo>
                <a:lnTo>
                  <a:pt x="641095" y="295910"/>
                </a:lnTo>
                <a:lnTo>
                  <a:pt x="644944" y="294386"/>
                </a:lnTo>
                <a:lnTo>
                  <a:pt x="464311" y="294386"/>
                </a:lnTo>
                <a:lnTo>
                  <a:pt x="440943" y="293370"/>
                </a:lnTo>
                <a:lnTo>
                  <a:pt x="422528" y="287274"/>
                </a:lnTo>
                <a:lnTo>
                  <a:pt x="417575" y="277495"/>
                </a:lnTo>
                <a:lnTo>
                  <a:pt x="415035" y="267715"/>
                </a:lnTo>
                <a:lnTo>
                  <a:pt x="414456" y="262127"/>
                </a:lnTo>
                <a:lnTo>
                  <a:pt x="327913" y="262127"/>
                </a:lnTo>
                <a:lnTo>
                  <a:pt x="286003" y="247650"/>
                </a:lnTo>
                <a:lnTo>
                  <a:pt x="236854" y="218439"/>
                </a:lnTo>
                <a:lnTo>
                  <a:pt x="234314" y="213613"/>
                </a:lnTo>
                <a:lnTo>
                  <a:pt x="225678" y="204977"/>
                </a:lnTo>
                <a:lnTo>
                  <a:pt x="225255" y="187960"/>
                </a:lnTo>
                <a:lnTo>
                  <a:pt x="210819" y="187960"/>
                </a:lnTo>
                <a:lnTo>
                  <a:pt x="170052" y="147700"/>
                </a:lnTo>
                <a:lnTo>
                  <a:pt x="169803" y="136651"/>
                </a:lnTo>
                <a:lnTo>
                  <a:pt x="159003" y="136651"/>
                </a:lnTo>
                <a:lnTo>
                  <a:pt x="131825" y="114808"/>
                </a:lnTo>
                <a:lnTo>
                  <a:pt x="104775" y="95250"/>
                </a:lnTo>
                <a:lnTo>
                  <a:pt x="103504" y="94107"/>
                </a:lnTo>
                <a:close/>
              </a:path>
              <a:path w="708659" h="710564">
                <a:moveTo>
                  <a:pt x="579456" y="319659"/>
                </a:moveTo>
                <a:lnTo>
                  <a:pt x="549147" y="319659"/>
                </a:lnTo>
                <a:lnTo>
                  <a:pt x="661161" y="379222"/>
                </a:lnTo>
                <a:lnTo>
                  <a:pt x="665987" y="371855"/>
                </a:lnTo>
                <a:lnTo>
                  <a:pt x="579456" y="319659"/>
                </a:lnTo>
                <a:close/>
              </a:path>
              <a:path w="708659" h="710564">
                <a:moveTo>
                  <a:pt x="649466" y="300863"/>
                </a:moveTo>
                <a:lnTo>
                  <a:pt x="626363" y="300863"/>
                </a:lnTo>
                <a:lnTo>
                  <a:pt x="685418" y="332359"/>
                </a:lnTo>
                <a:lnTo>
                  <a:pt x="690244" y="324992"/>
                </a:lnTo>
                <a:lnTo>
                  <a:pt x="649466" y="300863"/>
                </a:lnTo>
                <a:close/>
              </a:path>
              <a:path w="708659" h="710564">
                <a:moveTo>
                  <a:pt x="604773" y="174498"/>
                </a:moveTo>
                <a:lnTo>
                  <a:pt x="537844" y="286638"/>
                </a:lnTo>
                <a:lnTo>
                  <a:pt x="519556" y="292862"/>
                </a:lnTo>
                <a:lnTo>
                  <a:pt x="491235" y="294259"/>
                </a:lnTo>
                <a:lnTo>
                  <a:pt x="464311" y="294386"/>
                </a:lnTo>
                <a:lnTo>
                  <a:pt x="644944" y="294386"/>
                </a:lnTo>
                <a:lnTo>
                  <a:pt x="672845" y="283337"/>
                </a:lnTo>
                <a:lnTo>
                  <a:pt x="679971" y="280415"/>
                </a:lnTo>
                <a:lnTo>
                  <a:pt x="558672" y="280415"/>
                </a:lnTo>
                <a:lnTo>
                  <a:pt x="614552" y="179450"/>
                </a:lnTo>
                <a:lnTo>
                  <a:pt x="604773" y="174498"/>
                </a:lnTo>
                <a:close/>
              </a:path>
              <a:path w="708659" h="710564">
                <a:moveTo>
                  <a:pt x="649096" y="203708"/>
                </a:moveTo>
                <a:lnTo>
                  <a:pt x="615060" y="262889"/>
                </a:lnTo>
                <a:lnTo>
                  <a:pt x="585596" y="270383"/>
                </a:lnTo>
                <a:lnTo>
                  <a:pt x="558672" y="280415"/>
                </a:lnTo>
                <a:lnTo>
                  <a:pt x="679971" y="280415"/>
                </a:lnTo>
                <a:lnTo>
                  <a:pt x="705992" y="269748"/>
                </a:lnTo>
                <a:lnTo>
                  <a:pt x="708405" y="267208"/>
                </a:lnTo>
                <a:lnTo>
                  <a:pt x="705659" y="259079"/>
                </a:lnTo>
                <a:lnTo>
                  <a:pt x="628522" y="259079"/>
                </a:lnTo>
                <a:lnTo>
                  <a:pt x="657732" y="207390"/>
                </a:lnTo>
                <a:lnTo>
                  <a:pt x="649096" y="203708"/>
                </a:lnTo>
                <a:close/>
              </a:path>
              <a:path w="708659" h="710564">
                <a:moveTo>
                  <a:pt x="331469" y="43561"/>
                </a:moveTo>
                <a:lnTo>
                  <a:pt x="322960" y="47371"/>
                </a:lnTo>
                <a:lnTo>
                  <a:pt x="387476" y="162305"/>
                </a:lnTo>
                <a:lnTo>
                  <a:pt x="385063" y="172212"/>
                </a:lnTo>
                <a:lnTo>
                  <a:pt x="360806" y="221361"/>
                </a:lnTo>
                <a:lnTo>
                  <a:pt x="337692" y="252222"/>
                </a:lnTo>
                <a:lnTo>
                  <a:pt x="327913" y="262127"/>
                </a:lnTo>
                <a:lnTo>
                  <a:pt x="414456" y="262127"/>
                </a:lnTo>
                <a:lnTo>
                  <a:pt x="412495" y="243204"/>
                </a:lnTo>
                <a:lnTo>
                  <a:pt x="412263" y="218439"/>
                </a:lnTo>
                <a:lnTo>
                  <a:pt x="412330" y="215011"/>
                </a:lnTo>
                <a:lnTo>
                  <a:pt x="414527" y="186689"/>
                </a:lnTo>
                <a:lnTo>
                  <a:pt x="415797" y="180594"/>
                </a:lnTo>
                <a:lnTo>
                  <a:pt x="420623" y="168275"/>
                </a:lnTo>
                <a:lnTo>
                  <a:pt x="454303" y="147320"/>
                </a:lnTo>
                <a:lnTo>
                  <a:pt x="426592" y="147320"/>
                </a:lnTo>
                <a:lnTo>
                  <a:pt x="428963" y="138937"/>
                </a:lnTo>
                <a:lnTo>
                  <a:pt x="390905" y="138937"/>
                </a:lnTo>
                <a:lnTo>
                  <a:pt x="331469" y="43561"/>
                </a:lnTo>
                <a:close/>
              </a:path>
              <a:path w="708659" h="710564">
                <a:moveTo>
                  <a:pt x="702182" y="248792"/>
                </a:moveTo>
                <a:lnTo>
                  <a:pt x="699642" y="248920"/>
                </a:lnTo>
                <a:lnTo>
                  <a:pt x="664082" y="252729"/>
                </a:lnTo>
                <a:lnTo>
                  <a:pt x="628522" y="259079"/>
                </a:lnTo>
                <a:lnTo>
                  <a:pt x="705659" y="259079"/>
                </a:lnTo>
                <a:lnTo>
                  <a:pt x="702182" y="248792"/>
                </a:lnTo>
                <a:close/>
              </a:path>
              <a:path w="708659" h="710564">
                <a:moveTo>
                  <a:pt x="222503" y="77342"/>
                </a:moveTo>
                <a:lnTo>
                  <a:pt x="212597" y="77470"/>
                </a:lnTo>
                <a:lnTo>
                  <a:pt x="210819" y="187960"/>
                </a:lnTo>
                <a:lnTo>
                  <a:pt x="225255" y="187960"/>
                </a:lnTo>
                <a:lnTo>
                  <a:pt x="222503" y="77342"/>
                </a:lnTo>
                <a:close/>
              </a:path>
              <a:path w="708659" h="710564">
                <a:moveTo>
                  <a:pt x="524509" y="92837"/>
                </a:moveTo>
                <a:lnTo>
                  <a:pt x="426592" y="147320"/>
                </a:lnTo>
                <a:lnTo>
                  <a:pt x="454303" y="147320"/>
                </a:lnTo>
                <a:lnTo>
                  <a:pt x="528192" y="101346"/>
                </a:lnTo>
                <a:lnTo>
                  <a:pt x="524509" y="92837"/>
                </a:lnTo>
                <a:close/>
              </a:path>
              <a:path w="708659" h="710564">
                <a:moveTo>
                  <a:pt x="377951" y="18796"/>
                </a:moveTo>
                <a:lnTo>
                  <a:pt x="370712" y="23749"/>
                </a:lnTo>
                <a:lnTo>
                  <a:pt x="404113" y="83692"/>
                </a:lnTo>
                <a:lnTo>
                  <a:pt x="398144" y="112013"/>
                </a:lnTo>
                <a:lnTo>
                  <a:pt x="390905" y="138937"/>
                </a:lnTo>
                <a:lnTo>
                  <a:pt x="428963" y="138937"/>
                </a:lnTo>
                <a:lnTo>
                  <a:pt x="442213" y="92075"/>
                </a:lnTo>
                <a:lnTo>
                  <a:pt x="465795" y="77342"/>
                </a:lnTo>
                <a:lnTo>
                  <a:pt x="444626" y="77342"/>
                </a:lnTo>
                <a:lnTo>
                  <a:pt x="446359" y="68961"/>
                </a:lnTo>
                <a:lnTo>
                  <a:pt x="408939" y="68961"/>
                </a:lnTo>
                <a:lnTo>
                  <a:pt x="377951" y="18796"/>
                </a:lnTo>
                <a:close/>
              </a:path>
              <a:path w="708659" h="710564">
                <a:moveTo>
                  <a:pt x="168528" y="80137"/>
                </a:moveTo>
                <a:lnTo>
                  <a:pt x="161162" y="80263"/>
                </a:lnTo>
                <a:lnTo>
                  <a:pt x="159003" y="136651"/>
                </a:lnTo>
                <a:lnTo>
                  <a:pt x="169803" y="136651"/>
                </a:lnTo>
                <a:lnTo>
                  <a:pt x="168528" y="80137"/>
                </a:lnTo>
                <a:close/>
              </a:path>
              <a:path w="708659" h="710564">
                <a:moveTo>
                  <a:pt x="495934" y="50037"/>
                </a:moveTo>
                <a:lnTo>
                  <a:pt x="444626" y="77342"/>
                </a:lnTo>
                <a:lnTo>
                  <a:pt x="465795" y="77342"/>
                </a:lnTo>
                <a:lnTo>
                  <a:pt x="499744" y="56134"/>
                </a:lnTo>
                <a:lnTo>
                  <a:pt x="495934" y="50037"/>
                </a:lnTo>
                <a:close/>
              </a:path>
              <a:path w="708659" h="710564">
                <a:moveTo>
                  <a:pt x="435609" y="0"/>
                </a:moveTo>
                <a:lnTo>
                  <a:pt x="435609" y="2539"/>
                </a:lnTo>
                <a:lnTo>
                  <a:pt x="419861" y="35687"/>
                </a:lnTo>
                <a:lnTo>
                  <a:pt x="408939" y="68961"/>
                </a:lnTo>
                <a:lnTo>
                  <a:pt x="446359" y="68961"/>
                </a:lnTo>
                <a:lnTo>
                  <a:pt x="451738" y="42925"/>
                </a:lnTo>
                <a:lnTo>
                  <a:pt x="455294" y="7238"/>
                </a:lnTo>
                <a:lnTo>
                  <a:pt x="455167" y="4825"/>
                </a:lnTo>
                <a:lnTo>
                  <a:pt x="435609" y="0"/>
                </a:lnTo>
                <a:close/>
              </a:path>
            </a:pathLst>
          </a:custGeom>
          <a:solidFill>
            <a:srgbClr val="FDFFFF">
              <a:alpha val="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7732776" y="4142232"/>
            <a:ext cx="1219200" cy="12024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7808976" y="4218432"/>
            <a:ext cx="1066800" cy="10500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7511795" y="1022604"/>
            <a:ext cx="1214627" cy="11506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7627619" y="1138427"/>
            <a:ext cx="982979" cy="9189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8211311" y="80772"/>
            <a:ext cx="932688" cy="9159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8287511" y="156972"/>
            <a:ext cx="845820" cy="7635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8294623" y="3322065"/>
            <a:ext cx="551815" cy="534670"/>
          </a:xfrm>
          <a:custGeom>
            <a:avLst/>
            <a:gdLst/>
            <a:ahLst/>
            <a:cxnLst/>
            <a:rect l="l" t="t" r="r" b="b"/>
            <a:pathLst>
              <a:path w="551815" h="534670">
                <a:moveTo>
                  <a:pt x="220234" y="473710"/>
                </a:moveTo>
                <a:lnTo>
                  <a:pt x="187451" y="473710"/>
                </a:lnTo>
                <a:lnTo>
                  <a:pt x="179577" y="500126"/>
                </a:lnTo>
                <a:lnTo>
                  <a:pt x="175768" y="526669"/>
                </a:lnTo>
                <a:lnTo>
                  <a:pt x="174878" y="529082"/>
                </a:lnTo>
                <a:lnTo>
                  <a:pt x="187325" y="533527"/>
                </a:lnTo>
                <a:lnTo>
                  <a:pt x="189737" y="534289"/>
                </a:lnTo>
                <a:lnTo>
                  <a:pt x="190626" y="531876"/>
                </a:lnTo>
                <a:lnTo>
                  <a:pt x="204724" y="507619"/>
                </a:lnTo>
                <a:lnTo>
                  <a:pt x="215010" y="482092"/>
                </a:lnTo>
                <a:lnTo>
                  <a:pt x="224092" y="482092"/>
                </a:lnTo>
                <a:lnTo>
                  <a:pt x="220234" y="473710"/>
                </a:lnTo>
                <a:close/>
              </a:path>
              <a:path w="551815" h="534670">
                <a:moveTo>
                  <a:pt x="224092" y="482092"/>
                </a:moveTo>
                <a:lnTo>
                  <a:pt x="215010" y="482092"/>
                </a:lnTo>
                <a:lnTo>
                  <a:pt x="235584" y="522605"/>
                </a:lnTo>
                <a:lnTo>
                  <a:pt x="241046" y="518922"/>
                </a:lnTo>
                <a:lnTo>
                  <a:pt x="224092" y="482092"/>
                </a:lnTo>
                <a:close/>
              </a:path>
              <a:path w="551815" h="534670">
                <a:moveTo>
                  <a:pt x="244292" y="428498"/>
                </a:moveTo>
                <a:lnTo>
                  <a:pt x="232536" y="428498"/>
                </a:lnTo>
                <a:lnTo>
                  <a:pt x="271525" y="507492"/>
                </a:lnTo>
                <a:lnTo>
                  <a:pt x="278129" y="504190"/>
                </a:lnTo>
                <a:lnTo>
                  <a:pt x="244292" y="428498"/>
                </a:lnTo>
                <a:close/>
              </a:path>
              <a:path w="551815" h="534670">
                <a:moveTo>
                  <a:pt x="241283" y="421767"/>
                </a:moveTo>
                <a:lnTo>
                  <a:pt x="205612" y="421767"/>
                </a:lnTo>
                <a:lnTo>
                  <a:pt x="198627" y="441579"/>
                </a:lnTo>
                <a:lnTo>
                  <a:pt x="191261" y="462661"/>
                </a:lnTo>
                <a:lnTo>
                  <a:pt x="144525" y="485140"/>
                </a:lnTo>
                <a:lnTo>
                  <a:pt x="147700" y="491744"/>
                </a:lnTo>
                <a:lnTo>
                  <a:pt x="187451" y="473710"/>
                </a:lnTo>
                <a:lnTo>
                  <a:pt x="220234" y="473710"/>
                </a:lnTo>
                <a:lnTo>
                  <a:pt x="218948" y="470916"/>
                </a:lnTo>
                <a:lnTo>
                  <a:pt x="226314" y="449961"/>
                </a:lnTo>
                <a:lnTo>
                  <a:pt x="232536" y="428498"/>
                </a:lnTo>
                <a:lnTo>
                  <a:pt x="244292" y="428498"/>
                </a:lnTo>
                <a:lnTo>
                  <a:pt x="241283" y="421767"/>
                </a:lnTo>
                <a:close/>
              </a:path>
              <a:path w="551815" h="534670">
                <a:moveTo>
                  <a:pt x="411694" y="404495"/>
                </a:moveTo>
                <a:lnTo>
                  <a:pt x="374269" y="404495"/>
                </a:lnTo>
                <a:lnTo>
                  <a:pt x="387730" y="421767"/>
                </a:lnTo>
                <a:lnTo>
                  <a:pt x="401574" y="437769"/>
                </a:lnTo>
                <a:lnTo>
                  <a:pt x="398652" y="489585"/>
                </a:lnTo>
                <a:lnTo>
                  <a:pt x="405256" y="490474"/>
                </a:lnTo>
                <a:lnTo>
                  <a:pt x="409321" y="447421"/>
                </a:lnTo>
                <a:lnTo>
                  <a:pt x="445788" y="447421"/>
                </a:lnTo>
                <a:lnTo>
                  <a:pt x="431546" y="427482"/>
                </a:lnTo>
                <a:lnTo>
                  <a:pt x="476939" y="427482"/>
                </a:lnTo>
                <a:lnTo>
                  <a:pt x="477266" y="424053"/>
                </a:lnTo>
                <a:lnTo>
                  <a:pt x="423799" y="417830"/>
                </a:lnTo>
                <a:lnTo>
                  <a:pt x="411694" y="404495"/>
                </a:lnTo>
                <a:close/>
              </a:path>
              <a:path w="551815" h="534670">
                <a:moveTo>
                  <a:pt x="311682" y="294767"/>
                </a:moveTo>
                <a:lnTo>
                  <a:pt x="279400" y="294767"/>
                </a:lnTo>
                <a:lnTo>
                  <a:pt x="301498" y="315087"/>
                </a:lnTo>
                <a:lnTo>
                  <a:pt x="321436" y="337312"/>
                </a:lnTo>
                <a:lnTo>
                  <a:pt x="358012" y="383540"/>
                </a:lnTo>
                <a:lnTo>
                  <a:pt x="363727" y="391160"/>
                </a:lnTo>
                <a:lnTo>
                  <a:pt x="358394" y="489331"/>
                </a:lnTo>
                <a:lnTo>
                  <a:pt x="366775" y="489458"/>
                </a:lnTo>
                <a:lnTo>
                  <a:pt x="374269" y="404495"/>
                </a:lnTo>
                <a:lnTo>
                  <a:pt x="411694" y="404495"/>
                </a:lnTo>
                <a:lnTo>
                  <a:pt x="408812" y="401320"/>
                </a:lnTo>
                <a:lnTo>
                  <a:pt x="393700" y="384937"/>
                </a:lnTo>
                <a:lnTo>
                  <a:pt x="481679" y="384937"/>
                </a:lnTo>
                <a:lnTo>
                  <a:pt x="482092" y="382651"/>
                </a:lnTo>
                <a:lnTo>
                  <a:pt x="382650" y="372745"/>
                </a:lnTo>
                <a:lnTo>
                  <a:pt x="335787" y="324358"/>
                </a:lnTo>
                <a:lnTo>
                  <a:pt x="316992" y="302387"/>
                </a:lnTo>
                <a:lnTo>
                  <a:pt x="311682" y="294767"/>
                </a:lnTo>
                <a:close/>
              </a:path>
              <a:path w="551815" h="534670">
                <a:moveTo>
                  <a:pt x="445788" y="447421"/>
                </a:moveTo>
                <a:lnTo>
                  <a:pt x="409321" y="447421"/>
                </a:lnTo>
                <a:lnTo>
                  <a:pt x="449325" y="483743"/>
                </a:lnTo>
                <a:lnTo>
                  <a:pt x="451866" y="484505"/>
                </a:lnTo>
                <a:lnTo>
                  <a:pt x="459867" y="477647"/>
                </a:lnTo>
                <a:lnTo>
                  <a:pt x="460248" y="476377"/>
                </a:lnTo>
                <a:lnTo>
                  <a:pt x="463550" y="474853"/>
                </a:lnTo>
                <a:lnTo>
                  <a:pt x="461518" y="472694"/>
                </a:lnTo>
                <a:lnTo>
                  <a:pt x="447421" y="449707"/>
                </a:lnTo>
                <a:lnTo>
                  <a:pt x="445788" y="447421"/>
                </a:lnTo>
                <a:close/>
              </a:path>
              <a:path w="551815" h="534670">
                <a:moveTo>
                  <a:pt x="304514" y="284480"/>
                </a:moveTo>
                <a:lnTo>
                  <a:pt x="253873" y="284480"/>
                </a:lnTo>
                <a:lnTo>
                  <a:pt x="246760" y="312547"/>
                </a:lnTo>
                <a:lnTo>
                  <a:pt x="237998" y="341376"/>
                </a:lnTo>
                <a:lnTo>
                  <a:pt x="226822" y="369443"/>
                </a:lnTo>
                <a:lnTo>
                  <a:pt x="216026" y="396240"/>
                </a:lnTo>
                <a:lnTo>
                  <a:pt x="212471" y="406146"/>
                </a:lnTo>
                <a:lnTo>
                  <a:pt x="124714" y="450342"/>
                </a:lnTo>
                <a:lnTo>
                  <a:pt x="127889" y="457073"/>
                </a:lnTo>
                <a:lnTo>
                  <a:pt x="205612" y="421767"/>
                </a:lnTo>
                <a:lnTo>
                  <a:pt x="241283" y="421767"/>
                </a:lnTo>
                <a:lnTo>
                  <a:pt x="236854" y="411861"/>
                </a:lnTo>
                <a:lnTo>
                  <a:pt x="239522" y="404495"/>
                </a:lnTo>
                <a:lnTo>
                  <a:pt x="247776" y="376809"/>
                </a:lnTo>
                <a:lnTo>
                  <a:pt x="256158" y="349123"/>
                </a:lnTo>
                <a:lnTo>
                  <a:pt x="266065" y="320675"/>
                </a:lnTo>
                <a:lnTo>
                  <a:pt x="279400" y="294767"/>
                </a:lnTo>
                <a:lnTo>
                  <a:pt x="311682" y="294767"/>
                </a:lnTo>
                <a:lnTo>
                  <a:pt x="304514" y="284480"/>
                </a:lnTo>
                <a:close/>
              </a:path>
              <a:path w="551815" h="534670">
                <a:moveTo>
                  <a:pt x="476939" y="427482"/>
                </a:moveTo>
                <a:lnTo>
                  <a:pt x="431546" y="427482"/>
                </a:lnTo>
                <a:lnTo>
                  <a:pt x="476757" y="429387"/>
                </a:lnTo>
                <a:lnTo>
                  <a:pt x="476939" y="427482"/>
                </a:lnTo>
                <a:close/>
              </a:path>
              <a:path w="551815" h="534670">
                <a:moveTo>
                  <a:pt x="481679" y="384937"/>
                </a:moveTo>
                <a:lnTo>
                  <a:pt x="393700" y="384937"/>
                </a:lnTo>
                <a:lnTo>
                  <a:pt x="480695" y="390398"/>
                </a:lnTo>
                <a:lnTo>
                  <a:pt x="481679" y="384937"/>
                </a:lnTo>
                <a:close/>
              </a:path>
              <a:path w="551815" h="534670">
                <a:moveTo>
                  <a:pt x="127105" y="311658"/>
                </a:moveTo>
                <a:lnTo>
                  <a:pt x="113665" y="311658"/>
                </a:lnTo>
                <a:lnTo>
                  <a:pt x="66040" y="383921"/>
                </a:lnTo>
                <a:lnTo>
                  <a:pt x="72644" y="389001"/>
                </a:lnTo>
                <a:lnTo>
                  <a:pt x="127105" y="311658"/>
                </a:lnTo>
                <a:close/>
              </a:path>
              <a:path w="551815" h="534670">
                <a:moveTo>
                  <a:pt x="69661" y="323215"/>
                </a:moveTo>
                <a:lnTo>
                  <a:pt x="59562" y="323215"/>
                </a:lnTo>
                <a:lnTo>
                  <a:pt x="34035" y="360172"/>
                </a:lnTo>
                <a:lnTo>
                  <a:pt x="39877" y="363601"/>
                </a:lnTo>
                <a:lnTo>
                  <a:pt x="69661" y="323215"/>
                </a:lnTo>
                <a:close/>
              </a:path>
              <a:path w="551815" h="534670">
                <a:moveTo>
                  <a:pt x="20700" y="263779"/>
                </a:moveTo>
                <a:lnTo>
                  <a:pt x="17652" y="268224"/>
                </a:lnTo>
                <a:lnTo>
                  <a:pt x="52958" y="294513"/>
                </a:lnTo>
                <a:lnTo>
                  <a:pt x="27177" y="300736"/>
                </a:lnTo>
                <a:lnTo>
                  <a:pt x="1650" y="309880"/>
                </a:lnTo>
                <a:lnTo>
                  <a:pt x="0" y="310769"/>
                </a:lnTo>
                <a:lnTo>
                  <a:pt x="634" y="320675"/>
                </a:lnTo>
                <a:lnTo>
                  <a:pt x="1016" y="323596"/>
                </a:lnTo>
                <a:lnTo>
                  <a:pt x="1904" y="325247"/>
                </a:lnTo>
                <a:lnTo>
                  <a:pt x="4318" y="326136"/>
                </a:lnTo>
                <a:lnTo>
                  <a:pt x="32130" y="326136"/>
                </a:lnTo>
                <a:lnTo>
                  <a:pt x="59562" y="323215"/>
                </a:lnTo>
                <a:lnTo>
                  <a:pt x="69661" y="323215"/>
                </a:lnTo>
                <a:lnTo>
                  <a:pt x="71627" y="320548"/>
                </a:lnTo>
                <a:lnTo>
                  <a:pt x="92455" y="316738"/>
                </a:lnTo>
                <a:lnTo>
                  <a:pt x="113665" y="311658"/>
                </a:lnTo>
                <a:lnTo>
                  <a:pt x="127105" y="311658"/>
                </a:lnTo>
                <a:lnTo>
                  <a:pt x="130682" y="306578"/>
                </a:lnTo>
                <a:lnTo>
                  <a:pt x="138175" y="305054"/>
                </a:lnTo>
                <a:lnTo>
                  <a:pt x="167385" y="297180"/>
                </a:lnTo>
                <a:lnTo>
                  <a:pt x="197661" y="291465"/>
                </a:lnTo>
                <a:lnTo>
                  <a:pt x="63753" y="291465"/>
                </a:lnTo>
                <a:lnTo>
                  <a:pt x="20700" y="263779"/>
                </a:lnTo>
                <a:close/>
              </a:path>
              <a:path w="551815" h="534670">
                <a:moveTo>
                  <a:pt x="447226" y="253619"/>
                </a:moveTo>
                <a:lnTo>
                  <a:pt x="427227" y="253619"/>
                </a:lnTo>
                <a:lnTo>
                  <a:pt x="509016" y="305943"/>
                </a:lnTo>
                <a:lnTo>
                  <a:pt x="512445" y="300101"/>
                </a:lnTo>
                <a:lnTo>
                  <a:pt x="447226" y="253619"/>
                </a:lnTo>
                <a:close/>
              </a:path>
              <a:path w="551815" h="534670">
                <a:moveTo>
                  <a:pt x="42799" y="228473"/>
                </a:moveTo>
                <a:lnTo>
                  <a:pt x="37719" y="234950"/>
                </a:lnTo>
                <a:lnTo>
                  <a:pt x="107823" y="284607"/>
                </a:lnTo>
                <a:lnTo>
                  <a:pt x="63753" y="291465"/>
                </a:lnTo>
                <a:lnTo>
                  <a:pt x="197661" y="291465"/>
                </a:lnTo>
                <a:lnTo>
                  <a:pt x="223900" y="286512"/>
                </a:lnTo>
                <a:lnTo>
                  <a:pt x="253873" y="284480"/>
                </a:lnTo>
                <a:lnTo>
                  <a:pt x="304514" y="284480"/>
                </a:lnTo>
                <a:lnTo>
                  <a:pt x="302744" y="281939"/>
                </a:lnTo>
                <a:lnTo>
                  <a:pt x="124078" y="281939"/>
                </a:lnTo>
                <a:lnTo>
                  <a:pt x="42799" y="228473"/>
                </a:lnTo>
                <a:close/>
              </a:path>
              <a:path w="551815" h="534670">
                <a:moveTo>
                  <a:pt x="69469" y="144653"/>
                </a:moveTo>
                <a:lnTo>
                  <a:pt x="69723" y="151764"/>
                </a:lnTo>
                <a:lnTo>
                  <a:pt x="169036" y="161544"/>
                </a:lnTo>
                <a:lnTo>
                  <a:pt x="175259" y="167894"/>
                </a:lnTo>
                <a:lnTo>
                  <a:pt x="195579" y="188975"/>
                </a:lnTo>
                <a:lnTo>
                  <a:pt x="214756" y="209550"/>
                </a:lnTo>
                <a:lnTo>
                  <a:pt x="233045" y="232663"/>
                </a:lnTo>
                <a:lnTo>
                  <a:pt x="250951" y="257048"/>
                </a:lnTo>
                <a:lnTo>
                  <a:pt x="221360" y="266064"/>
                </a:lnTo>
                <a:lnTo>
                  <a:pt x="192658" y="272669"/>
                </a:lnTo>
                <a:lnTo>
                  <a:pt x="163575" y="276351"/>
                </a:lnTo>
                <a:lnTo>
                  <a:pt x="133984" y="281305"/>
                </a:lnTo>
                <a:lnTo>
                  <a:pt x="124078" y="281939"/>
                </a:lnTo>
                <a:lnTo>
                  <a:pt x="302744" y="281939"/>
                </a:lnTo>
                <a:lnTo>
                  <a:pt x="300354" y="278511"/>
                </a:lnTo>
                <a:lnTo>
                  <a:pt x="329946" y="269494"/>
                </a:lnTo>
                <a:lnTo>
                  <a:pt x="358648" y="262889"/>
                </a:lnTo>
                <a:lnTo>
                  <a:pt x="388239" y="257937"/>
                </a:lnTo>
                <a:lnTo>
                  <a:pt x="417322" y="254254"/>
                </a:lnTo>
                <a:lnTo>
                  <a:pt x="427227" y="253619"/>
                </a:lnTo>
                <a:lnTo>
                  <a:pt x="447226" y="253619"/>
                </a:lnTo>
                <a:lnTo>
                  <a:pt x="443662" y="251079"/>
                </a:lnTo>
                <a:lnTo>
                  <a:pt x="297433" y="251079"/>
                </a:lnTo>
                <a:lnTo>
                  <a:pt x="299632" y="240792"/>
                </a:lnTo>
                <a:lnTo>
                  <a:pt x="271906" y="240792"/>
                </a:lnTo>
                <a:lnTo>
                  <a:pt x="249808" y="220472"/>
                </a:lnTo>
                <a:lnTo>
                  <a:pt x="229870" y="198247"/>
                </a:lnTo>
                <a:lnTo>
                  <a:pt x="193294" y="152019"/>
                </a:lnTo>
                <a:lnTo>
                  <a:pt x="191482" y="148971"/>
                </a:lnTo>
                <a:lnTo>
                  <a:pt x="156845" y="148971"/>
                </a:lnTo>
                <a:lnTo>
                  <a:pt x="69469" y="144653"/>
                </a:lnTo>
                <a:close/>
              </a:path>
              <a:path w="551815" h="534670">
                <a:moveTo>
                  <a:pt x="502152" y="243712"/>
                </a:moveTo>
                <a:lnTo>
                  <a:pt x="486282" y="243712"/>
                </a:lnTo>
                <a:lnTo>
                  <a:pt x="530605" y="271780"/>
                </a:lnTo>
                <a:lnTo>
                  <a:pt x="534034" y="266064"/>
                </a:lnTo>
                <a:lnTo>
                  <a:pt x="502152" y="243712"/>
                </a:lnTo>
                <a:close/>
              </a:path>
              <a:path w="551815" h="534670">
                <a:moveTo>
                  <a:pt x="478662" y="146558"/>
                </a:moveTo>
                <a:lnTo>
                  <a:pt x="419734" y="227330"/>
                </a:lnTo>
                <a:lnTo>
                  <a:pt x="355726" y="243712"/>
                </a:lnTo>
                <a:lnTo>
                  <a:pt x="297433" y="251079"/>
                </a:lnTo>
                <a:lnTo>
                  <a:pt x="443662" y="251079"/>
                </a:lnTo>
                <a:lnTo>
                  <a:pt x="443483" y="250951"/>
                </a:lnTo>
                <a:lnTo>
                  <a:pt x="486282" y="243712"/>
                </a:lnTo>
                <a:lnTo>
                  <a:pt x="502152" y="243712"/>
                </a:lnTo>
                <a:lnTo>
                  <a:pt x="498348" y="241046"/>
                </a:lnTo>
                <a:lnTo>
                  <a:pt x="524636" y="233553"/>
                </a:lnTo>
                <a:lnTo>
                  <a:pt x="550036" y="224409"/>
                </a:lnTo>
                <a:lnTo>
                  <a:pt x="551687" y="223647"/>
                </a:lnTo>
                <a:lnTo>
                  <a:pt x="551570" y="223393"/>
                </a:lnTo>
                <a:lnTo>
                  <a:pt x="436499" y="223393"/>
                </a:lnTo>
                <a:lnTo>
                  <a:pt x="485648" y="150368"/>
                </a:lnTo>
                <a:lnTo>
                  <a:pt x="478662" y="146558"/>
                </a:lnTo>
                <a:close/>
              </a:path>
              <a:path w="551815" h="534670">
                <a:moveTo>
                  <a:pt x="278637" y="27686"/>
                </a:moveTo>
                <a:lnTo>
                  <a:pt x="271906" y="30861"/>
                </a:lnTo>
                <a:lnTo>
                  <a:pt x="313690" y="121920"/>
                </a:lnTo>
                <a:lnTo>
                  <a:pt x="311784" y="131063"/>
                </a:lnTo>
                <a:lnTo>
                  <a:pt x="303529" y="158750"/>
                </a:lnTo>
                <a:lnTo>
                  <a:pt x="295148" y="186436"/>
                </a:lnTo>
                <a:lnTo>
                  <a:pt x="284352" y="213233"/>
                </a:lnTo>
                <a:lnTo>
                  <a:pt x="271906" y="240792"/>
                </a:lnTo>
                <a:lnTo>
                  <a:pt x="299632" y="240792"/>
                </a:lnTo>
                <a:lnTo>
                  <a:pt x="303783" y="221361"/>
                </a:lnTo>
                <a:lnTo>
                  <a:pt x="313817" y="192912"/>
                </a:lnTo>
                <a:lnTo>
                  <a:pt x="323342" y="165735"/>
                </a:lnTo>
                <a:lnTo>
                  <a:pt x="334518" y="137668"/>
                </a:lnTo>
                <a:lnTo>
                  <a:pt x="338835" y="129412"/>
                </a:lnTo>
                <a:lnTo>
                  <a:pt x="369057" y="113792"/>
                </a:lnTo>
                <a:lnTo>
                  <a:pt x="345694" y="113792"/>
                </a:lnTo>
                <a:lnTo>
                  <a:pt x="348635" y="105410"/>
                </a:lnTo>
                <a:lnTo>
                  <a:pt x="318007" y="105410"/>
                </a:lnTo>
                <a:lnTo>
                  <a:pt x="278637" y="27686"/>
                </a:lnTo>
                <a:close/>
              </a:path>
              <a:path w="551815" h="534670">
                <a:moveTo>
                  <a:pt x="510667" y="170307"/>
                </a:moveTo>
                <a:lnTo>
                  <a:pt x="480186" y="213741"/>
                </a:lnTo>
                <a:lnTo>
                  <a:pt x="458977" y="218821"/>
                </a:lnTo>
                <a:lnTo>
                  <a:pt x="436499" y="223393"/>
                </a:lnTo>
                <a:lnTo>
                  <a:pt x="551570" y="223393"/>
                </a:lnTo>
                <a:lnTo>
                  <a:pt x="550926" y="221996"/>
                </a:lnTo>
                <a:lnTo>
                  <a:pt x="550672" y="214884"/>
                </a:lnTo>
                <a:lnTo>
                  <a:pt x="549842" y="212344"/>
                </a:lnTo>
                <a:lnTo>
                  <a:pt x="491744" y="212344"/>
                </a:lnTo>
                <a:lnTo>
                  <a:pt x="516000" y="174879"/>
                </a:lnTo>
                <a:lnTo>
                  <a:pt x="510667" y="170307"/>
                </a:lnTo>
                <a:close/>
              </a:path>
              <a:path w="551815" h="534670">
                <a:moveTo>
                  <a:pt x="548640" y="208661"/>
                </a:moveTo>
                <a:lnTo>
                  <a:pt x="546989" y="209423"/>
                </a:lnTo>
                <a:lnTo>
                  <a:pt x="519175" y="209423"/>
                </a:lnTo>
                <a:lnTo>
                  <a:pt x="491744" y="212344"/>
                </a:lnTo>
                <a:lnTo>
                  <a:pt x="549842" y="212344"/>
                </a:lnTo>
                <a:lnTo>
                  <a:pt x="548640" y="208661"/>
                </a:lnTo>
                <a:close/>
              </a:path>
              <a:path w="551815" h="534670">
                <a:moveTo>
                  <a:pt x="75056" y="104901"/>
                </a:moveTo>
                <a:lnTo>
                  <a:pt x="74041" y="111633"/>
                </a:lnTo>
                <a:lnTo>
                  <a:pt x="127507" y="117856"/>
                </a:lnTo>
                <a:lnTo>
                  <a:pt x="141350" y="133731"/>
                </a:lnTo>
                <a:lnTo>
                  <a:pt x="156845" y="148971"/>
                </a:lnTo>
                <a:lnTo>
                  <a:pt x="191482" y="148971"/>
                </a:lnTo>
                <a:lnTo>
                  <a:pt x="188086" y="143256"/>
                </a:lnTo>
                <a:lnTo>
                  <a:pt x="188693" y="131063"/>
                </a:lnTo>
                <a:lnTo>
                  <a:pt x="177037" y="131063"/>
                </a:lnTo>
                <a:lnTo>
                  <a:pt x="158666" y="108204"/>
                </a:lnTo>
                <a:lnTo>
                  <a:pt x="119760" y="108204"/>
                </a:lnTo>
                <a:lnTo>
                  <a:pt x="75056" y="104901"/>
                </a:lnTo>
                <a:close/>
              </a:path>
              <a:path w="551815" h="534670">
                <a:moveTo>
                  <a:pt x="185039" y="44831"/>
                </a:moveTo>
                <a:lnTo>
                  <a:pt x="177037" y="131063"/>
                </a:lnTo>
                <a:lnTo>
                  <a:pt x="188693" y="131063"/>
                </a:lnTo>
                <a:lnTo>
                  <a:pt x="192912" y="46228"/>
                </a:lnTo>
                <a:lnTo>
                  <a:pt x="185039" y="44831"/>
                </a:lnTo>
                <a:close/>
              </a:path>
              <a:path w="551815" h="534670">
                <a:moveTo>
                  <a:pt x="422148" y="78105"/>
                </a:moveTo>
                <a:lnTo>
                  <a:pt x="345694" y="113792"/>
                </a:lnTo>
                <a:lnTo>
                  <a:pt x="369057" y="113792"/>
                </a:lnTo>
                <a:lnTo>
                  <a:pt x="425323" y="84709"/>
                </a:lnTo>
                <a:lnTo>
                  <a:pt x="422148" y="78105"/>
                </a:lnTo>
                <a:close/>
              </a:path>
              <a:path w="551815" h="534670">
                <a:moveTo>
                  <a:pt x="99949" y="49784"/>
                </a:moveTo>
                <a:lnTo>
                  <a:pt x="97790" y="51816"/>
                </a:lnTo>
                <a:lnTo>
                  <a:pt x="89789" y="58674"/>
                </a:lnTo>
                <a:lnTo>
                  <a:pt x="88137" y="59562"/>
                </a:lnTo>
                <a:lnTo>
                  <a:pt x="89026" y="61213"/>
                </a:lnTo>
                <a:lnTo>
                  <a:pt x="103885" y="85979"/>
                </a:lnTo>
                <a:lnTo>
                  <a:pt x="119760" y="108204"/>
                </a:lnTo>
                <a:lnTo>
                  <a:pt x="158666" y="108204"/>
                </a:lnTo>
                <a:lnTo>
                  <a:pt x="148971" y="96138"/>
                </a:lnTo>
                <a:lnTo>
                  <a:pt x="149443" y="87757"/>
                </a:lnTo>
                <a:lnTo>
                  <a:pt x="140843" y="87757"/>
                </a:lnTo>
                <a:lnTo>
                  <a:pt x="122427" y="68834"/>
                </a:lnTo>
                <a:lnTo>
                  <a:pt x="100710" y="51435"/>
                </a:lnTo>
                <a:lnTo>
                  <a:pt x="99949" y="49784"/>
                </a:lnTo>
                <a:close/>
              </a:path>
              <a:path w="551815" h="534670">
                <a:moveTo>
                  <a:pt x="315722" y="12954"/>
                </a:moveTo>
                <a:lnTo>
                  <a:pt x="309499" y="14859"/>
                </a:lnTo>
                <a:lnTo>
                  <a:pt x="331089" y="64135"/>
                </a:lnTo>
                <a:lnTo>
                  <a:pt x="325374" y="84455"/>
                </a:lnTo>
                <a:lnTo>
                  <a:pt x="318007" y="105410"/>
                </a:lnTo>
                <a:lnTo>
                  <a:pt x="348635" y="105410"/>
                </a:lnTo>
                <a:lnTo>
                  <a:pt x="360045" y="72898"/>
                </a:lnTo>
                <a:lnTo>
                  <a:pt x="381096" y="61849"/>
                </a:lnTo>
                <a:lnTo>
                  <a:pt x="363981" y="61849"/>
                </a:lnTo>
                <a:lnTo>
                  <a:pt x="366349" y="52197"/>
                </a:lnTo>
                <a:lnTo>
                  <a:pt x="336676" y="52197"/>
                </a:lnTo>
                <a:lnTo>
                  <a:pt x="315722" y="12954"/>
                </a:lnTo>
                <a:close/>
              </a:path>
              <a:path w="551815" h="534670">
                <a:moveTo>
                  <a:pt x="151892" y="44323"/>
                </a:moveTo>
                <a:lnTo>
                  <a:pt x="144779" y="44704"/>
                </a:lnTo>
                <a:lnTo>
                  <a:pt x="140843" y="87757"/>
                </a:lnTo>
                <a:lnTo>
                  <a:pt x="149443" y="87757"/>
                </a:lnTo>
                <a:lnTo>
                  <a:pt x="151892" y="44323"/>
                </a:lnTo>
                <a:close/>
              </a:path>
              <a:path w="551815" h="534670">
                <a:moveTo>
                  <a:pt x="403605" y="43814"/>
                </a:moveTo>
                <a:lnTo>
                  <a:pt x="363981" y="61849"/>
                </a:lnTo>
                <a:lnTo>
                  <a:pt x="381096" y="61849"/>
                </a:lnTo>
                <a:lnTo>
                  <a:pt x="406019" y="48768"/>
                </a:lnTo>
                <a:lnTo>
                  <a:pt x="403605" y="43814"/>
                </a:lnTo>
                <a:close/>
              </a:path>
              <a:path w="551815" h="534670">
                <a:moveTo>
                  <a:pt x="361950" y="0"/>
                </a:moveTo>
                <a:lnTo>
                  <a:pt x="361187" y="2412"/>
                </a:lnTo>
                <a:lnTo>
                  <a:pt x="347091" y="26670"/>
                </a:lnTo>
                <a:lnTo>
                  <a:pt x="336676" y="52197"/>
                </a:lnTo>
                <a:lnTo>
                  <a:pt x="366349" y="52197"/>
                </a:lnTo>
                <a:lnTo>
                  <a:pt x="370585" y="34925"/>
                </a:lnTo>
                <a:lnTo>
                  <a:pt x="375920" y="7620"/>
                </a:lnTo>
                <a:lnTo>
                  <a:pt x="376808" y="5207"/>
                </a:lnTo>
                <a:lnTo>
                  <a:pt x="374396" y="4318"/>
                </a:lnTo>
                <a:lnTo>
                  <a:pt x="361950" y="0"/>
                </a:lnTo>
                <a:close/>
              </a:path>
            </a:pathLst>
          </a:custGeom>
          <a:solidFill>
            <a:srgbClr val="FDFFFF">
              <a:alpha val="7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8697976" y="890524"/>
            <a:ext cx="415925" cy="434975"/>
          </a:xfrm>
          <a:custGeom>
            <a:avLst/>
            <a:gdLst/>
            <a:ahLst/>
            <a:cxnLst/>
            <a:rect l="l" t="t" r="r" b="b"/>
            <a:pathLst>
              <a:path w="415925" h="434975">
                <a:moveTo>
                  <a:pt x="249695" y="391922"/>
                </a:moveTo>
                <a:lnTo>
                  <a:pt x="227075" y="391922"/>
                </a:lnTo>
                <a:lnTo>
                  <a:pt x="231775" y="412876"/>
                </a:lnTo>
                <a:lnTo>
                  <a:pt x="239471" y="432308"/>
                </a:lnTo>
                <a:lnTo>
                  <a:pt x="239537" y="432562"/>
                </a:lnTo>
                <a:lnTo>
                  <a:pt x="239775" y="434466"/>
                </a:lnTo>
                <a:lnTo>
                  <a:pt x="249935" y="432562"/>
                </a:lnTo>
                <a:lnTo>
                  <a:pt x="251968" y="432308"/>
                </a:lnTo>
                <a:lnTo>
                  <a:pt x="251587" y="430275"/>
                </a:lnTo>
                <a:lnTo>
                  <a:pt x="251841" y="408304"/>
                </a:lnTo>
                <a:lnTo>
                  <a:pt x="249695" y="391922"/>
                </a:lnTo>
                <a:close/>
              </a:path>
              <a:path w="415925" h="434975">
                <a:moveTo>
                  <a:pt x="241679" y="349503"/>
                </a:moveTo>
                <a:lnTo>
                  <a:pt x="219455" y="349503"/>
                </a:lnTo>
                <a:lnTo>
                  <a:pt x="222376" y="365633"/>
                </a:lnTo>
                <a:lnTo>
                  <a:pt x="225425" y="382777"/>
                </a:lnTo>
                <a:lnTo>
                  <a:pt x="202183" y="416178"/>
                </a:lnTo>
                <a:lnTo>
                  <a:pt x="206882" y="419480"/>
                </a:lnTo>
                <a:lnTo>
                  <a:pt x="227075" y="391922"/>
                </a:lnTo>
                <a:lnTo>
                  <a:pt x="249695" y="391922"/>
                </a:lnTo>
                <a:lnTo>
                  <a:pt x="249047" y="386968"/>
                </a:lnTo>
                <a:lnTo>
                  <a:pt x="260034" y="386968"/>
                </a:lnTo>
                <a:lnTo>
                  <a:pt x="247396" y="377825"/>
                </a:lnTo>
                <a:lnTo>
                  <a:pt x="244348" y="360679"/>
                </a:lnTo>
                <a:lnTo>
                  <a:pt x="241679" y="349503"/>
                </a:lnTo>
                <a:close/>
              </a:path>
              <a:path w="415925" h="434975">
                <a:moveTo>
                  <a:pt x="260034" y="386968"/>
                </a:moveTo>
                <a:lnTo>
                  <a:pt x="249047" y="386968"/>
                </a:lnTo>
                <a:lnTo>
                  <a:pt x="278638" y="406653"/>
                </a:lnTo>
                <a:lnTo>
                  <a:pt x="280924" y="402081"/>
                </a:lnTo>
                <a:lnTo>
                  <a:pt x="260034" y="386968"/>
                </a:lnTo>
                <a:close/>
              </a:path>
              <a:path w="415925" h="434975">
                <a:moveTo>
                  <a:pt x="220850" y="237489"/>
                </a:moveTo>
                <a:lnTo>
                  <a:pt x="199390" y="237489"/>
                </a:lnTo>
                <a:lnTo>
                  <a:pt x="205358" y="259334"/>
                </a:lnTo>
                <a:lnTo>
                  <a:pt x="210566" y="282321"/>
                </a:lnTo>
                <a:lnTo>
                  <a:pt x="213741" y="305688"/>
                </a:lnTo>
                <a:lnTo>
                  <a:pt x="216662" y="328167"/>
                </a:lnTo>
                <a:lnTo>
                  <a:pt x="218058" y="336168"/>
                </a:lnTo>
                <a:lnTo>
                  <a:pt x="175387" y="400176"/>
                </a:lnTo>
                <a:lnTo>
                  <a:pt x="180085" y="403478"/>
                </a:lnTo>
                <a:lnTo>
                  <a:pt x="219455" y="349503"/>
                </a:lnTo>
                <a:lnTo>
                  <a:pt x="241679" y="349503"/>
                </a:lnTo>
                <a:lnTo>
                  <a:pt x="240283" y="343662"/>
                </a:lnTo>
                <a:lnTo>
                  <a:pt x="254395" y="343662"/>
                </a:lnTo>
                <a:lnTo>
                  <a:pt x="236854" y="330708"/>
                </a:lnTo>
                <a:lnTo>
                  <a:pt x="235839" y="324738"/>
                </a:lnTo>
                <a:lnTo>
                  <a:pt x="230885" y="302640"/>
                </a:lnTo>
                <a:lnTo>
                  <a:pt x="225783" y="280542"/>
                </a:lnTo>
                <a:lnTo>
                  <a:pt x="221742" y="257428"/>
                </a:lnTo>
                <a:lnTo>
                  <a:pt x="220850" y="237489"/>
                </a:lnTo>
                <a:close/>
              </a:path>
              <a:path w="415925" h="434975">
                <a:moveTo>
                  <a:pt x="254395" y="343662"/>
                </a:moveTo>
                <a:lnTo>
                  <a:pt x="240283" y="343662"/>
                </a:lnTo>
                <a:lnTo>
                  <a:pt x="297179" y="382524"/>
                </a:lnTo>
                <a:lnTo>
                  <a:pt x="300481" y="377698"/>
                </a:lnTo>
                <a:lnTo>
                  <a:pt x="254395" y="343662"/>
                </a:lnTo>
                <a:close/>
              </a:path>
              <a:path w="415925" h="434975">
                <a:moveTo>
                  <a:pt x="123061" y="310006"/>
                </a:moveTo>
                <a:lnTo>
                  <a:pt x="114426" y="310006"/>
                </a:lnTo>
                <a:lnTo>
                  <a:pt x="109854" y="377443"/>
                </a:lnTo>
                <a:lnTo>
                  <a:pt x="116204" y="378460"/>
                </a:lnTo>
                <a:lnTo>
                  <a:pt x="123061" y="310006"/>
                </a:lnTo>
                <a:close/>
              </a:path>
              <a:path w="415925" h="434975">
                <a:moveTo>
                  <a:pt x="88381" y="338709"/>
                </a:moveTo>
                <a:lnTo>
                  <a:pt x="82042" y="338709"/>
                </a:lnTo>
                <a:lnTo>
                  <a:pt x="78867" y="373634"/>
                </a:lnTo>
                <a:lnTo>
                  <a:pt x="84200" y="373761"/>
                </a:lnTo>
                <a:lnTo>
                  <a:pt x="88381" y="338709"/>
                </a:lnTo>
                <a:close/>
              </a:path>
              <a:path w="415925" h="434975">
                <a:moveTo>
                  <a:pt x="34163" y="280542"/>
                </a:moveTo>
                <a:lnTo>
                  <a:pt x="33147" y="287020"/>
                </a:lnTo>
                <a:lnTo>
                  <a:pt x="100075" y="293750"/>
                </a:lnTo>
                <a:lnTo>
                  <a:pt x="72644" y="315340"/>
                </a:lnTo>
                <a:lnTo>
                  <a:pt x="32508" y="315340"/>
                </a:lnTo>
                <a:lnTo>
                  <a:pt x="32384" y="317373"/>
                </a:lnTo>
                <a:lnTo>
                  <a:pt x="66548" y="321690"/>
                </a:lnTo>
                <a:lnTo>
                  <a:pt x="51307" y="335788"/>
                </a:lnTo>
                <a:lnTo>
                  <a:pt x="37465" y="351916"/>
                </a:lnTo>
                <a:lnTo>
                  <a:pt x="36702" y="353060"/>
                </a:lnTo>
                <a:lnTo>
                  <a:pt x="42291" y="361441"/>
                </a:lnTo>
                <a:lnTo>
                  <a:pt x="43560" y="362203"/>
                </a:lnTo>
                <a:lnTo>
                  <a:pt x="45593" y="361823"/>
                </a:lnTo>
                <a:lnTo>
                  <a:pt x="64516" y="351154"/>
                </a:lnTo>
                <a:lnTo>
                  <a:pt x="82042" y="338709"/>
                </a:lnTo>
                <a:lnTo>
                  <a:pt x="88381" y="338709"/>
                </a:lnTo>
                <a:lnTo>
                  <a:pt x="89153" y="332231"/>
                </a:lnTo>
                <a:lnTo>
                  <a:pt x="101853" y="321563"/>
                </a:lnTo>
                <a:lnTo>
                  <a:pt x="108624" y="315340"/>
                </a:lnTo>
                <a:lnTo>
                  <a:pt x="72644" y="315340"/>
                </a:lnTo>
                <a:lnTo>
                  <a:pt x="32639" y="313181"/>
                </a:lnTo>
                <a:lnTo>
                  <a:pt x="110972" y="313181"/>
                </a:lnTo>
                <a:lnTo>
                  <a:pt x="114426" y="310006"/>
                </a:lnTo>
                <a:lnTo>
                  <a:pt x="123061" y="310006"/>
                </a:lnTo>
                <a:lnTo>
                  <a:pt x="124078" y="299847"/>
                </a:lnTo>
                <a:lnTo>
                  <a:pt x="128524" y="295910"/>
                </a:lnTo>
                <a:lnTo>
                  <a:pt x="138918" y="285750"/>
                </a:lnTo>
                <a:lnTo>
                  <a:pt x="110108" y="285750"/>
                </a:lnTo>
                <a:lnTo>
                  <a:pt x="34163" y="280542"/>
                </a:lnTo>
                <a:close/>
              </a:path>
              <a:path w="415925" h="434975">
                <a:moveTo>
                  <a:pt x="275379" y="234696"/>
                </a:moveTo>
                <a:lnTo>
                  <a:pt x="220725" y="234696"/>
                </a:lnTo>
                <a:lnTo>
                  <a:pt x="243585" y="239902"/>
                </a:lnTo>
                <a:lnTo>
                  <a:pt x="265810" y="247396"/>
                </a:lnTo>
                <a:lnTo>
                  <a:pt x="308482" y="264795"/>
                </a:lnTo>
                <a:lnTo>
                  <a:pt x="315214" y="267715"/>
                </a:lnTo>
                <a:lnTo>
                  <a:pt x="349503" y="336676"/>
                </a:lnTo>
                <a:lnTo>
                  <a:pt x="355092" y="333501"/>
                </a:lnTo>
                <a:lnTo>
                  <a:pt x="327659" y="272796"/>
                </a:lnTo>
                <a:lnTo>
                  <a:pt x="389085" y="272796"/>
                </a:lnTo>
                <a:lnTo>
                  <a:pt x="375412" y="266318"/>
                </a:lnTo>
                <a:lnTo>
                  <a:pt x="382411" y="262763"/>
                </a:lnTo>
                <a:lnTo>
                  <a:pt x="366395" y="262763"/>
                </a:lnTo>
                <a:lnTo>
                  <a:pt x="333248" y="252095"/>
                </a:lnTo>
                <a:lnTo>
                  <a:pt x="341600" y="248030"/>
                </a:lnTo>
                <a:lnTo>
                  <a:pt x="321055" y="248030"/>
                </a:lnTo>
                <a:lnTo>
                  <a:pt x="314705" y="247014"/>
                </a:lnTo>
                <a:lnTo>
                  <a:pt x="292607" y="240537"/>
                </a:lnTo>
                <a:lnTo>
                  <a:pt x="275379" y="234696"/>
                </a:lnTo>
                <a:close/>
              </a:path>
              <a:path w="415925" h="434975">
                <a:moveTo>
                  <a:pt x="389085" y="272796"/>
                </a:moveTo>
                <a:lnTo>
                  <a:pt x="327659" y="272796"/>
                </a:lnTo>
                <a:lnTo>
                  <a:pt x="343407" y="279400"/>
                </a:lnTo>
                <a:lnTo>
                  <a:pt x="358901" y="284988"/>
                </a:lnTo>
                <a:lnTo>
                  <a:pt x="376935" y="321310"/>
                </a:lnTo>
                <a:lnTo>
                  <a:pt x="381762" y="319404"/>
                </a:lnTo>
                <a:lnTo>
                  <a:pt x="367919" y="288543"/>
                </a:lnTo>
                <a:lnTo>
                  <a:pt x="413852" y="288543"/>
                </a:lnTo>
                <a:lnTo>
                  <a:pt x="415417" y="286258"/>
                </a:lnTo>
                <a:lnTo>
                  <a:pt x="413257" y="285623"/>
                </a:lnTo>
                <a:lnTo>
                  <a:pt x="394716" y="275463"/>
                </a:lnTo>
                <a:lnTo>
                  <a:pt x="389085" y="272796"/>
                </a:lnTo>
                <a:close/>
              </a:path>
              <a:path w="415925" h="434975">
                <a:moveTo>
                  <a:pt x="413852" y="288543"/>
                </a:moveTo>
                <a:lnTo>
                  <a:pt x="367919" y="288543"/>
                </a:lnTo>
                <a:lnTo>
                  <a:pt x="409194" y="297814"/>
                </a:lnTo>
                <a:lnTo>
                  <a:pt x="411225" y="297434"/>
                </a:lnTo>
                <a:lnTo>
                  <a:pt x="414020" y="289687"/>
                </a:lnTo>
                <a:lnTo>
                  <a:pt x="413766" y="288671"/>
                </a:lnTo>
                <a:lnTo>
                  <a:pt x="413852" y="288543"/>
                </a:lnTo>
                <a:close/>
              </a:path>
              <a:path w="415925" h="434975">
                <a:moveTo>
                  <a:pt x="146094" y="186436"/>
                </a:moveTo>
                <a:lnTo>
                  <a:pt x="94360" y="186436"/>
                </a:lnTo>
                <a:lnTo>
                  <a:pt x="122935" y="194817"/>
                </a:lnTo>
                <a:lnTo>
                  <a:pt x="144018" y="201549"/>
                </a:lnTo>
                <a:lnTo>
                  <a:pt x="165353" y="210185"/>
                </a:lnTo>
                <a:lnTo>
                  <a:pt x="186817" y="219837"/>
                </a:lnTo>
                <a:lnTo>
                  <a:pt x="170179" y="237489"/>
                </a:lnTo>
                <a:lnTo>
                  <a:pt x="153162" y="252984"/>
                </a:lnTo>
                <a:lnTo>
                  <a:pt x="134747" y="266700"/>
                </a:lnTo>
                <a:lnTo>
                  <a:pt x="116585" y="281431"/>
                </a:lnTo>
                <a:lnTo>
                  <a:pt x="110108" y="285750"/>
                </a:lnTo>
                <a:lnTo>
                  <a:pt x="138918" y="285750"/>
                </a:lnTo>
                <a:lnTo>
                  <a:pt x="145415" y="279400"/>
                </a:lnTo>
                <a:lnTo>
                  <a:pt x="179831" y="250316"/>
                </a:lnTo>
                <a:lnTo>
                  <a:pt x="199390" y="237489"/>
                </a:lnTo>
                <a:lnTo>
                  <a:pt x="220850" y="237489"/>
                </a:lnTo>
                <a:lnTo>
                  <a:pt x="220725" y="234696"/>
                </a:lnTo>
                <a:lnTo>
                  <a:pt x="275379" y="234696"/>
                </a:lnTo>
                <a:lnTo>
                  <a:pt x="270509" y="233045"/>
                </a:lnTo>
                <a:lnTo>
                  <a:pt x="249300" y="225425"/>
                </a:lnTo>
                <a:lnTo>
                  <a:pt x="228853" y="215518"/>
                </a:lnTo>
                <a:lnTo>
                  <a:pt x="242838" y="200787"/>
                </a:lnTo>
                <a:lnTo>
                  <a:pt x="194945" y="200787"/>
                </a:lnTo>
                <a:lnTo>
                  <a:pt x="172084" y="195452"/>
                </a:lnTo>
                <a:lnTo>
                  <a:pt x="149859" y="187960"/>
                </a:lnTo>
                <a:lnTo>
                  <a:pt x="146094" y="186436"/>
                </a:lnTo>
                <a:close/>
              </a:path>
              <a:path w="415925" h="434975">
                <a:moveTo>
                  <a:pt x="405256" y="246506"/>
                </a:moveTo>
                <a:lnTo>
                  <a:pt x="366395" y="262763"/>
                </a:lnTo>
                <a:lnTo>
                  <a:pt x="382411" y="262763"/>
                </a:lnTo>
                <a:lnTo>
                  <a:pt x="406907" y="250316"/>
                </a:lnTo>
                <a:lnTo>
                  <a:pt x="405256" y="246506"/>
                </a:lnTo>
                <a:close/>
              </a:path>
              <a:path w="415925" h="434975">
                <a:moveTo>
                  <a:pt x="392556" y="216408"/>
                </a:moveTo>
                <a:lnTo>
                  <a:pt x="321055" y="248030"/>
                </a:lnTo>
                <a:lnTo>
                  <a:pt x="341600" y="248030"/>
                </a:lnTo>
                <a:lnTo>
                  <a:pt x="394589" y="222250"/>
                </a:lnTo>
                <a:lnTo>
                  <a:pt x="392556" y="216408"/>
                </a:lnTo>
                <a:close/>
              </a:path>
              <a:path w="415925" h="434975">
                <a:moveTo>
                  <a:pt x="112135" y="172592"/>
                </a:moveTo>
                <a:lnTo>
                  <a:pt x="49149" y="172592"/>
                </a:lnTo>
                <a:lnTo>
                  <a:pt x="64770" y="178180"/>
                </a:lnTo>
                <a:lnTo>
                  <a:pt x="81152" y="182499"/>
                </a:lnTo>
                <a:lnTo>
                  <a:pt x="20066" y="213233"/>
                </a:lnTo>
                <a:lnTo>
                  <a:pt x="22987" y="217931"/>
                </a:lnTo>
                <a:lnTo>
                  <a:pt x="94360" y="186436"/>
                </a:lnTo>
                <a:lnTo>
                  <a:pt x="146094" y="186436"/>
                </a:lnTo>
                <a:lnTo>
                  <a:pt x="112135" y="172592"/>
                </a:lnTo>
                <a:close/>
              </a:path>
              <a:path w="415925" h="434975">
                <a:moveTo>
                  <a:pt x="117475" y="53086"/>
                </a:moveTo>
                <a:lnTo>
                  <a:pt x="114046" y="57912"/>
                </a:lnTo>
                <a:lnTo>
                  <a:pt x="177546" y="103886"/>
                </a:lnTo>
                <a:lnTo>
                  <a:pt x="179831" y="110743"/>
                </a:lnTo>
                <a:lnTo>
                  <a:pt x="189755" y="154939"/>
                </a:lnTo>
                <a:lnTo>
                  <a:pt x="192785" y="177164"/>
                </a:lnTo>
                <a:lnTo>
                  <a:pt x="194945" y="200787"/>
                </a:lnTo>
                <a:lnTo>
                  <a:pt x="242838" y="200787"/>
                </a:lnTo>
                <a:lnTo>
                  <a:pt x="245491" y="197992"/>
                </a:lnTo>
                <a:lnTo>
                  <a:pt x="216280" y="197992"/>
                </a:lnTo>
                <a:lnTo>
                  <a:pt x="209042" y="175260"/>
                </a:lnTo>
                <a:lnTo>
                  <a:pt x="204977" y="152018"/>
                </a:lnTo>
                <a:lnTo>
                  <a:pt x="200914" y="129793"/>
                </a:lnTo>
                <a:lnTo>
                  <a:pt x="197866" y="106425"/>
                </a:lnTo>
                <a:lnTo>
                  <a:pt x="197612" y="99187"/>
                </a:lnTo>
                <a:lnTo>
                  <a:pt x="203005" y="90931"/>
                </a:lnTo>
                <a:lnTo>
                  <a:pt x="174244" y="90931"/>
                </a:lnTo>
                <a:lnTo>
                  <a:pt x="117475" y="53086"/>
                </a:lnTo>
                <a:close/>
              </a:path>
              <a:path w="415925" h="434975">
                <a:moveTo>
                  <a:pt x="305689" y="56896"/>
                </a:moveTo>
                <a:lnTo>
                  <a:pt x="299466" y="57023"/>
                </a:lnTo>
                <a:lnTo>
                  <a:pt x="290449" y="134747"/>
                </a:lnTo>
                <a:lnTo>
                  <a:pt x="286003" y="139573"/>
                </a:lnTo>
                <a:lnTo>
                  <a:pt x="270001" y="154939"/>
                </a:lnTo>
                <a:lnTo>
                  <a:pt x="252983" y="170561"/>
                </a:lnTo>
                <a:lnTo>
                  <a:pt x="234823" y="185292"/>
                </a:lnTo>
                <a:lnTo>
                  <a:pt x="216280" y="197992"/>
                </a:lnTo>
                <a:lnTo>
                  <a:pt x="245491" y="197992"/>
                </a:lnTo>
                <a:lnTo>
                  <a:pt x="262508" y="182372"/>
                </a:lnTo>
                <a:lnTo>
                  <a:pt x="280670" y="167639"/>
                </a:lnTo>
                <a:lnTo>
                  <a:pt x="299084" y="153924"/>
                </a:lnTo>
                <a:lnTo>
                  <a:pt x="305562" y="149733"/>
                </a:lnTo>
                <a:lnTo>
                  <a:pt x="381480" y="149733"/>
                </a:lnTo>
                <a:lnTo>
                  <a:pt x="381507" y="148589"/>
                </a:lnTo>
                <a:lnTo>
                  <a:pt x="315595" y="141604"/>
                </a:lnTo>
                <a:lnTo>
                  <a:pt x="335406" y="125602"/>
                </a:lnTo>
                <a:lnTo>
                  <a:pt x="300227" y="125602"/>
                </a:lnTo>
                <a:lnTo>
                  <a:pt x="305689" y="56896"/>
                </a:lnTo>
                <a:close/>
              </a:path>
              <a:path w="415925" h="434975">
                <a:moveTo>
                  <a:pt x="4318" y="136905"/>
                </a:moveTo>
                <a:lnTo>
                  <a:pt x="3555" y="139064"/>
                </a:lnTo>
                <a:lnTo>
                  <a:pt x="889" y="146938"/>
                </a:lnTo>
                <a:lnTo>
                  <a:pt x="0" y="148081"/>
                </a:lnTo>
                <a:lnTo>
                  <a:pt x="1143" y="148971"/>
                </a:lnTo>
                <a:lnTo>
                  <a:pt x="20954" y="160020"/>
                </a:lnTo>
                <a:lnTo>
                  <a:pt x="40258" y="169037"/>
                </a:lnTo>
                <a:lnTo>
                  <a:pt x="8508" y="184023"/>
                </a:lnTo>
                <a:lnTo>
                  <a:pt x="10414" y="188975"/>
                </a:lnTo>
                <a:lnTo>
                  <a:pt x="49149" y="172592"/>
                </a:lnTo>
                <a:lnTo>
                  <a:pt x="112135" y="172592"/>
                </a:lnTo>
                <a:lnTo>
                  <a:pt x="107188" y="170561"/>
                </a:lnTo>
                <a:lnTo>
                  <a:pt x="100202" y="166624"/>
                </a:lnTo>
                <a:lnTo>
                  <a:pt x="98163" y="162560"/>
                </a:lnTo>
                <a:lnTo>
                  <a:pt x="88010" y="162560"/>
                </a:lnTo>
                <a:lnTo>
                  <a:pt x="55499" y="149605"/>
                </a:lnTo>
                <a:lnTo>
                  <a:pt x="54246" y="147065"/>
                </a:lnTo>
                <a:lnTo>
                  <a:pt x="46735" y="147065"/>
                </a:lnTo>
                <a:lnTo>
                  <a:pt x="26924" y="141224"/>
                </a:lnTo>
                <a:lnTo>
                  <a:pt x="5460" y="137795"/>
                </a:lnTo>
                <a:lnTo>
                  <a:pt x="4318" y="136905"/>
                </a:lnTo>
                <a:close/>
              </a:path>
              <a:path w="415925" h="434975">
                <a:moveTo>
                  <a:pt x="66167" y="98805"/>
                </a:moveTo>
                <a:lnTo>
                  <a:pt x="60325" y="100837"/>
                </a:lnTo>
                <a:lnTo>
                  <a:pt x="88010" y="162560"/>
                </a:lnTo>
                <a:lnTo>
                  <a:pt x="98163" y="162560"/>
                </a:lnTo>
                <a:lnTo>
                  <a:pt x="66167" y="98805"/>
                </a:lnTo>
                <a:close/>
              </a:path>
              <a:path w="415925" h="434975">
                <a:moveTo>
                  <a:pt x="381480" y="149733"/>
                </a:moveTo>
                <a:lnTo>
                  <a:pt x="305562" y="149733"/>
                </a:lnTo>
                <a:lnTo>
                  <a:pt x="381380" y="153797"/>
                </a:lnTo>
                <a:lnTo>
                  <a:pt x="381480" y="149733"/>
                </a:lnTo>
                <a:close/>
              </a:path>
              <a:path w="415925" h="434975">
                <a:moveTo>
                  <a:pt x="37592" y="113284"/>
                </a:moveTo>
                <a:lnTo>
                  <a:pt x="32893" y="116204"/>
                </a:lnTo>
                <a:lnTo>
                  <a:pt x="46735" y="147065"/>
                </a:lnTo>
                <a:lnTo>
                  <a:pt x="54246" y="147065"/>
                </a:lnTo>
                <a:lnTo>
                  <a:pt x="37592" y="113284"/>
                </a:lnTo>
                <a:close/>
              </a:path>
              <a:path w="415925" h="434975">
                <a:moveTo>
                  <a:pt x="330326" y="60833"/>
                </a:moveTo>
                <a:lnTo>
                  <a:pt x="326263" y="102235"/>
                </a:lnTo>
                <a:lnTo>
                  <a:pt x="313690" y="113791"/>
                </a:lnTo>
                <a:lnTo>
                  <a:pt x="300227" y="125602"/>
                </a:lnTo>
                <a:lnTo>
                  <a:pt x="335406" y="125602"/>
                </a:lnTo>
                <a:lnTo>
                  <a:pt x="342010" y="120268"/>
                </a:lnTo>
                <a:lnTo>
                  <a:pt x="383031" y="120268"/>
                </a:lnTo>
                <a:lnTo>
                  <a:pt x="383031" y="117093"/>
                </a:lnTo>
                <a:lnTo>
                  <a:pt x="349123" y="113791"/>
                </a:lnTo>
                <a:lnTo>
                  <a:pt x="364108" y="98551"/>
                </a:lnTo>
                <a:lnTo>
                  <a:pt x="365647" y="96774"/>
                </a:lnTo>
                <a:lnTo>
                  <a:pt x="333628" y="96774"/>
                </a:lnTo>
                <a:lnTo>
                  <a:pt x="335788" y="61975"/>
                </a:lnTo>
                <a:lnTo>
                  <a:pt x="330326" y="60833"/>
                </a:lnTo>
                <a:close/>
              </a:path>
              <a:path w="415925" h="434975">
                <a:moveTo>
                  <a:pt x="383031" y="120268"/>
                </a:moveTo>
                <a:lnTo>
                  <a:pt x="342010" y="120268"/>
                </a:lnTo>
                <a:lnTo>
                  <a:pt x="383031" y="122300"/>
                </a:lnTo>
                <a:lnTo>
                  <a:pt x="383031" y="120268"/>
                </a:lnTo>
                <a:close/>
              </a:path>
              <a:path w="415925" h="434975">
                <a:moveTo>
                  <a:pt x="370967" y="72389"/>
                </a:moveTo>
                <a:lnTo>
                  <a:pt x="370077" y="73533"/>
                </a:lnTo>
                <a:lnTo>
                  <a:pt x="351154" y="84200"/>
                </a:lnTo>
                <a:lnTo>
                  <a:pt x="333628" y="96774"/>
                </a:lnTo>
                <a:lnTo>
                  <a:pt x="365647" y="96774"/>
                </a:lnTo>
                <a:lnTo>
                  <a:pt x="377951" y="82550"/>
                </a:lnTo>
                <a:lnTo>
                  <a:pt x="378841" y="81406"/>
                </a:lnTo>
                <a:lnTo>
                  <a:pt x="377571" y="80517"/>
                </a:lnTo>
                <a:lnTo>
                  <a:pt x="374650" y="75818"/>
                </a:lnTo>
                <a:lnTo>
                  <a:pt x="370967" y="72389"/>
                </a:lnTo>
                <a:close/>
              </a:path>
              <a:path w="415925" h="434975">
                <a:moveTo>
                  <a:pt x="137032" y="28701"/>
                </a:moveTo>
                <a:lnTo>
                  <a:pt x="133476" y="32512"/>
                </a:lnTo>
                <a:lnTo>
                  <a:pt x="167258" y="57785"/>
                </a:lnTo>
                <a:lnTo>
                  <a:pt x="171069" y="73660"/>
                </a:lnTo>
                <a:lnTo>
                  <a:pt x="174244" y="90931"/>
                </a:lnTo>
                <a:lnTo>
                  <a:pt x="203005" y="90931"/>
                </a:lnTo>
                <a:lnTo>
                  <a:pt x="206324" y="85851"/>
                </a:lnTo>
                <a:lnTo>
                  <a:pt x="196215" y="85851"/>
                </a:lnTo>
                <a:lnTo>
                  <a:pt x="190246" y="52577"/>
                </a:lnTo>
                <a:lnTo>
                  <a:pt x="193513" y="47498"/>
                </a:lnTo>
                <a:lnTo>
                  <a:pt x="166370" y="47498"/>
                </a:lnTo>
                <a:lnTo>
                  <a:pt x="137032" y="28701"/>
                </a:lnTo>
                <a:close/>
              </a:path>
              <a:path w="415925" h="434975">
                <a:moveTo>
                  <a:pt x="234569" y="32130"/>
                </a:moveTo>
                <a:lnTo>
                  <a:pt x="196215" y="85851"/>
                </a:lnTo>
                <a:lnTo>
                  <a:pt x="206324" y="85851"/>
                </a:lnTo>
                <a:lnTo>
                  <a:pt x="239268" y="35433"/>
                </a:lnTo>
                <a:lnTo>
                  <a:pt x="234569" y="32130"/>
                </a:lnTo>
                <a:close/>
              </a:path>
              <a:path w="415925" h="434975">
                <a:moveTo>
                  <a:pt x="175641" y="0"/>
                </a:moveTo>
                <a:lnTo>
                  <a:pt x="173608" y="380"/>
                </a:lnTo>
                <a:lnTo>
                  <a:pt x="165480" y="1777"/>
                </a:lnTo>
                <a:lnTo>
                  <a:pt x="163575" y="2159"/>
                </a:lnTo>
                <a:lnTo>
                  <a:pt x="163829" y="4190"/>
                </a:lnTo>
                <a:lnTo>
                  <a:pt x="163575" y="26035"/>
                </a:lnTo>
                <a:lnTo>
                  <a:pt x="166370" y="47498"/>
                </a:lnTo>
                <a:lnTo>
                  <a:pt x="193513" y="47498"/>
                </a:lnTo>
                <a:lnTo>
                  <a:pt x="196126" y="43434"/>
                </a:lnTo>
                <a:lnTo>
                  <a:pt x="188595" y="43434"/>
                </a:lnTo>
                <a:lnTo>
                  <a:pt x="182879" y="22605"/>
                </a:lnTo>
                <a:lnTo>
                  <a:pt x="176064" y="2159"/>
                </a:lnTo>
                <a:lnTo>
                  <a:pt x="175974" y="1777"/>
                </a:lnTo>
                <a:lnTo>
                  <a:pt x="175641" y="0"/>
                </a:lnTo>
                <a:close/>
              </a:path>
              <a:path w="415925" h="434975">
                <a:moveTo>
                  <a:pt x="208660" y="15875"/>
                </a:moveTo>
                <a:lnTo>
                  <a:pt x="188595" y="43434"/>
                </a:lnTo>
                <a:lnTo>
                  <a:pt x="196126" y="43434"/>
                </a:lnTo>
                <a:lnTo>
                  <a:pt x="212217" y="18414"/>
                </a:lnTo>
                <a:lnTo>
                  <a:pt x="208660" y="15875"/>
                </a:lnTo>
                <a:close/>
              </a:path>
            </a:pathLst>
          </a:custGeom>
          <a:solidFill>
            <a:srgbClr val="FDFFFF">
              <a:alpha val="7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7967853" y="4926203"/>
            <a:ext cx="1100455" cy="1173480"/>
          </a:xfrm>
          <a:custGeom>
            <a:avLst/>
            <a:gdLst/>
            <a:ahLst/>
            <a:cxnLst/>
            <a:rect l="l" t="t" r="r" b="b"/>
            <a:pathLst>
              <a:path w="1100454" h="1173479">
                <a:moveTo>
                  <a:pt x="496429" y="1053833"/>
                </a:moveTo>
                <a:lnTo>
                  <a:pt x="469011" y="1053833"/>
                </a:lnTo>
                <a:lnTo>
                  <a:pt x="455675" y="1169924"/>
                </a:lnTo>
                <a:lnTo>
                  <a:pt x="477139" y="1172921"/>
                </a:lnTo>
                <a:lnTo>
                  <a:pt x="496429" y="1053833"/>
                </a:lnTo>
                <a:close/>
              </a:path>
              <a:path w="1100454" h="1173479">
                <a:moveTo>
                  <a:pt x="529567" y="1052182"/>
                </a:moveTo>
                <a:lnTo>
                  <a:pt x="496697" y="1052182"/>
                </a:lnTo>
                <a:lnTo>
                  <a:pt x="561975" y="1135316"/>
                </a:lnTo>
                <a:lnTo>
                  <a:pt x="580390" y="1121410"/>
                </a:lnTo>
                <a:lnTo>
                  <a:pt x="529567" y="1052182"/>
                </a:lnTo>
                <a:close/>
              </a:path>
              <a:path w="1100454" h="1173479">
                <a:moveTo>
                  <a:pt x="545867" y="975779"/>
                </a:moveTo>
                <a:lnTo>
                  <a:pt x="479805" y="975779"/>
                </a:lnTo>
                <a:lnTo>
                  <a:pt x="474599" y="1013460"/>
                </a:lnTo>
                <a:lnTo>
                  <a:pt x="375793" y="1093000"/>
                </a:lnTo>
                <a:lnTo>
                  <a:pt x="389763" y="1111389"/>
                </a:lnTo>
                <a:lnTo>
                  <a:pt x="469011" y="1053833"/>
                </a:lnTo>
                <a:lnTo>
                  <a:pt x="496429" y="1053833"/>
                </a:lnTo>
                <a:lnTo>
                  <a:pt x="496697" y="1052182"/>
                </a:lnTo>
                <a:lnTo>
                  <a:pt x="529567" y="1052182"/>
                </a:lnTo>
                <a:lnTo>
                  <a:pt x="501903" y="1014501"/>
                </a:lnTo>
                <a:lnTo>
                  <a:pt x="507111" y="976833"/>
                </a:lnTo>
                <a:lnTo>
                  <a:pt x="546626" y="976833"/>
                </a:lnTo>
                <a:lnTo>
                  <a:pt x="545867" y="975779"/>
                </a:lnTo>
                <a:close/>
              </a:path>
              <a:path w="1100454" h="1173479">
                <a:moveTo>
                  <a:pt x="546626" y="976833"/>
                </a:moveTo>
                <a:lnTo>
                  <a:pt x="507111" y="976833"/>
                </a:lnTo>
                <a:lnTo>
                  <a:pt x="596011" y="1087920"/>
                </a:lnTo>
                <a:lnTo>
                  <a:pt x="614679" y="1071321"/>
                </a:lnTo>
                <a:lnTo>
                  <a:pt x="546626" y="976833"/>
                </a:lnTo>
                <a:close/>
              </a:path>
              <a:path w="1100454" h="1173479">
                <a:moveTo>
                  <a:pt x="543917" y="751662"/>
                </a:moveTo>
                <a:lnTo>
                  <a:pt x="505460" y="751662"/>
                </a:lnTo>
                <a:lnTo>
                  <a:pt x="483107" y="932345"/>
                </a:lnTo>
                <a:lnTo>
                  <a:pt x="353695" y="1035062"/>
                </a:lnTo>
                <a:lnTo>
                  <a:pt x="369950" y="1056525"/>
                </a:lnTo>
                <a:lnTo>
                  <a:pt x="479805" y="975779"/>
                </a:lnTo>
                <a:lnTo>
                  <a:pt x="545867" y="975779"/>
                </a:lnTo>
                <a:lnTo>
                  <a:pt x="515874" y="934135"/>
                </a:lnTo>
                <a:lnTo>
                  <a:pt x="543917" y="751662"/>
                </a:lnTo>
                <a:close/>
              </a:path>
              <a:path w="1100454" h="1173479">
                <a:moveTo>
                  <a:pt x="1028372" y="843686"/>
                </a:moveTo>
                <a:lnTo>
                  <a:pt x="852043" y="843686"/>
                </a:lnTo>
                <a:lnTo>
                  <a:pt x="881761" y="867003"/>
                </a:lnTo>
                <a:lnTo>
                  <a:pt x="900302" y="990282"/>
                </a:lnTo>
                <a:lnTo>
                  <a:pt x="925322" y="988263"/>
                </a:lnTo>
                <a:lnTo>
                  <a:pt x="914146" y="890701"/>
                </a:lnTo>
                <a:lnTo>
                  <a:pt x="953985" y="890701"/>
                </a:lnTo>
                <a:lnTo>
                  <a:pt x="925576" y="867600"/>
                </a:lnTo>
                <a:lnTo>
                  <a:pt x="1029207" y="851827"/>
                </a:lnTo>
                <a:lnTo>
                  <a:pt x="1028372" y="843686"/>
                </a:lnTo>
                <a:close/>
              </a:path>
              <a:path w="1100454" h="1173479">
                <a:moveTo>
                  <a:pt x="729723" y="708748"/>
                </a:moveTo>
                <a:lnTo>
                  <a:pt x="670560" y="708748"/>
                </a:lnTo>
                <a:lnTo>
                  <a:pt x="817372" y="816914"/>
                </a:lnTo>
                <a:lnTo>
                  <a:pt x="841121" y="982052"/>
                </a:lnTo>
                <a:lnTo>
                  <a:pt x="866394" y="977353"/>
                </a:lnTo>
                <a:lnTo>
                  <a:pt x="852043" y="843686"/>
                </a:lnTo>
                <a:lnTo>
                  <a:pt x="1028372" y="843686"/>
                </a:lnTo>
                <a:lnTo>
                  <a:pt x="1028157" y="841590"/>
                </a:lnTo>
                <a:lnTo>
                  <a:pt x="896239" y="841590"/>
                </a:lnTo>
                <a:lnTo>
                  <a:pt x="866521" y="818261"/>
                </a:lnTo>
                <a:lnTo>
                  <a:pt x="1006728" y="796582"/>
                </a:lnTo>
                <a:lnTo>
                  <a:pt x="1005589" y="791502"/>
                </a:lnTo>
                <a:lnTo>
                  <a:pt x="831850" y="791502"/>
                </a:lnTo>
                <a:lnTo>
                  <a:pt x="729723" y="708748"/>
                </a:lnTo>
                <a:close/>
              </a:path>
              <a:path w="1100454" h="1173479">
                <a:moveTo>
                  <a:pt x="953985" y="890701"/>
                </a:moveTo>
                <a:lnTo>
                  <a:pt x="914146" y="890701"/>
                </a:lnTo>
                <a:lnTo>
                  <a:pt x="1006221" y="958354"/>
                </a:lnTo>
                <a:lnTo>
                  <a:pt x="1019175" y="943711"/>
                </a:lnTo>
                <a:lnTo>
                  <a:pt x="953985" y="890701"/>
                </a:lnTo>
                <a:close/>
              </a:path>
              <a:path w="1100454" h="1173479">
                <a:moveTo>
                  <a:pt x="226814" y="746721"/>
                </a:moveTo>
                <a:lnTo>
                  <a:pt x="193421" y="746721"/>
                </a:lnTo>
                <a:lnTo>
                  <a:pt x="139826" y="876427"/>
                </a:lnTo>
                <a:lnTo>
                  <a:pt x="162941" y="887869"/>
                </a:lnTo>
                <a:lnTo>
                  <a:pt x="226814" y="746721"/>
                </a:lnTo>
                <a:close/>
              </a:path>
              <a:path w="1100454" h="1173479">
                <a:moveTo>
                  <a:pt x="149692" y="774687"/>
                </a:moveTo>
                <a:lnTo>
                  <a:pt x="118237" y="774687"/>
                </a:lnTo>
                <a:lnTo>
                  <a:pt x="80137" y="870902"/>
                </a:lnTo>
                <a:lnTo>
                  <a:pt x="103631" y="879640"/>
                </a:lnTo>
                <a:lnTo>
                  <a:pt x="149692" y="774687"/>
                </a:lnTo>
                <a:close/>
              </a:path>
              <a:path w="1100454" h="1173479">
                <a:moveTo>
                  <a:pt x="1026922" y="829551"/>
                </a:moveTo>
                <a:lnTo>
                  <a:pt x="896239" y="841590"/>
                </a:lnTo>
                <a:lnTo>
                  <a:pt x="1028157" y="841590"/>
                </a:lnTo>
                <a:lnTo>
                  <a:pt x="1026922" y="829551"/>
                </a:lnTo>
                <a:close/>
              </a:path>
              <a:path w="1100454" h="1173479">
                <a:moveTo>
                  <a:pt x="593737" y="751509"/>
                </a:moveTo>
                <a:lnTo>
                  <a:pt x="543941" y="751509"/>
                </a:lnTo>
                <a:lnTo>
                  <a:pt x="604520" y="828509"/>
                </a:lnTo>
                <a:lnTo>
                  <a:pt x="632460" y="804964"/>
                </a:lnTo>
                <a:lnTo>
                  <a:pt x="593737" y="751509"/>
                </a:lnTo>
                <a:close/>
              </a:path>
              <a:path w="1100454" h="1173479">
                <a:moveTo>
                  <a:pt x="26035" y="687819"/>
                </a:moveTo>
                <a:lnTo>
                  <a:pt x="14604" y="710920"/>
                </a:lnTo>
                <a:lnTo>
                  <a:pt x="105028" y="750912"/>
                </a:lnTo>
                <a:lnTo>
                  <a:pt x="0" y="796671"/>
                </a:lnTo>
                <a:lnTo>
                  <a:pt x="8127" y="817003"/>
                </a:lnTo>
                <a:lnTo>
                  <a:pt x="118237" y="774687"/>
                </a:lnTo>
                <a:lnTo>
                  <a:pt x="149692" y="774687"/>
                </a:lnTo>
                <a:lnTo>
                  <a:pt x="155828" y="760704"/>
                </a:lnTo>
                <a:lnTo>
                  <a:pt x="193421" y="746721"/>
                </a:lnTo>
                <a:lnTo>
                  <a:pt x="226814" y="746721"/>
                </a:lnTo>
                <a:lnTo>
                  <a:pt x="231245" y="736930"/>
                </a:lnTo>
                <a:lnTo>
                  <a:pt x="142748" y="736930"/>
                </a:lnTo>
                <a:lnTo>
                  <a:pt x="26035" y="687819"/>
                </a:lnTo>
                <a:close/>
              </a:path>
              <a:path w="1100454" h="1173479">
                <a:moveTo>
                  <a:pt x="693361" y="679284"/>
                </a:moveTo>
                <a:lnTo>
                  <a:pt x="438785" y="679284"/>
                </a:lnTo>
                <a:lnTo>
                  <a:pt x="453517" y="711517"/>
                </a:lnTo>
                <a:lnTo>
                  <a:pt x="483107" y="715619"/>
                </a:lnTo>
                <a:lnTo>
                  <a:pt x="411861" y="774306"/>
                </a:lnTo>
                <a:lnTo>
                  <a:pt x="432307" y="804583"/>
                </a:lnTo>
                <a:lnTo>
                  <a:pt x="505460" y="751662"/>
                </a:lnTo>
                <a:lnTo>
                  <a:pt x="543917" y="751662"/>
                </a:lnTo>
                <a:lnTo>
                  <a:pt x="543941" y="751509"/>
                </a:lnTo>
                <a:lnTo>
                  <a:pt x="593737" y="751509"/>
                </a:lnTo>
                <a:lnTo>
                  <a:pt x="577215" y="728700"/>
                </a:lnTo>
                <a:lnTo>
                  <a:pt x="618888" y="728700"/>
                </a:lnTo>
                <a:lnTo>
                  <a:pt x="631825" y="711581"/>
                </a:lnTo>
                <a:lnTo>
                  <a:pt x="670862" y="711581"/>
                </a:lnTo>
                <a:lnTo>
                  <a:pt x="670560" y="708748"/>
                </a:lnTo>
                <a:lnTo>
                  <a:pt x="729723" y="708748"/>
                </a:lnTo>
                <a:lnTo>
                  <a:pt x="693361" y="679284"/>
                </a:lnTo>
                <a:close/>
              </a:path>
              <a:path w="1100454" h="1173479">
                <a:moveTo>
                  <a:pt x="670862" y="711581"/>
                </a:moveTo>
                <a:lnTo>
                  <a:pt x="631825" y="711581"/>
                </a:lnTo>
                <a:lnTo>
                  <a:pt x="644017" y="801065"/>
                </a:lnTo>
                <a:lnTo>
                  <a:pt x="680085" y="797852"/>
                </a:lnTo>
                <a:lnTo>
                  <a:pt x="670862" y="711581"/>
                </a:lnTo>
                <a:close/>
              </a:path>
              <a:path w="1100454" h="1173479">
                <a:moveTo>
                  <a:pt x="1001649" y="773925"/>
                </a:moveTo>
                <a:lnTo>
                  <a:pt x="831850" y="791502"/>
                </a:lnTo>
                <a:lnTo>
                  <a:pt x="1005589" y="791502"/>
                </a:lnTo>
                <a:lnTo>
                  <a:pt x="1001649" y="773925"/>
                </a:lnTo>
                <a:close/>
              </a:path>
              <a:path w="1100454" h="1173479">
                <a:moveTo>
                  <a:pt x="504055" y="663663"/>
                </a:moveTo>
                <a:lnTo>
                  <a:pt x="405256" y="663663"/>
                </a:lnTo>
                <a:lnTo>
                  <a:pt x="367919" y="754494"/>
                </a:lnTo>
                <a:lnTo>
                  <a:pt x="399161" y="767054"/>
                </a:lnTo>
                <a:lnTo>
                  <a:pt x="438785" y="679284"/>
                </a:lnTo>
                <a:lnTo>
                  <a:pt x="693361" y="679284"/>
                </a:lnTo>
                <a:lnTo>
                  <a:pt x="688848" y="675627"/>
                </a:lnTo>
                <a:lnTo>
                  <a:pt x="590169" y="675627"/>
                </a:lnTo>
                <a:lnTo>
                  <a:pt x="504055" y="663663"/>
                </a:lnTo>
                <a:close/>
              </a:path>
              <a:path w="1100454" h="1173479">
                <a:moveTo>
                  <a:pt x="62356" y="643509"/>
                </a:moveTo>
                <a:lnTo>
                  <a:pt x="53975" y="664273"/>
                </a:lnTo>
                <a:lnTo>
                  <a:pt x="177926" y="719886"/>
                </a:lnTo>
                <a:lnTo>
                  <a:pt x="142748" y="736930"/>
                </a:lnTo>
                <a:lnTo>
                  <a:pt x="231245" y="736930"/>
                </a:lnTo>
                <a:lnTo>
                  <a:pt x="234188" y="730427"/>
                </a:lnTo>
                <a:lnTo>
                  <a:pt x="303923" y="703211"/>
                </a:lnTo>
                <a:lnTo>
                  <a:pt x="215900" y="703211"/>
                </a:lnTo>
                <a:lnTo>
                  <a:pt x="62356" y="643509"/>
                </a:lnTo>
                <a:close/>
              </a:path>
              <a:path w="1100454" h="1173479">
                <a:moveTo>
                  <a:pt x="618888" y="728700"/>
                </a:moveTo>
                <a:lnTo>
                  <a:pt x="577215" y="728700"/>
                </a:lnTo>
                <a:lnTo>
                  <a:pt x="614933" y="733933"/>
                </a:lnTo>
                <a:lnTo>
                  <a:pt x="618888" y="728700"/>
                </a:lnTo>
                <a:close/>
              </a:path>
              <a:path w="1100454" h="1173479">
                <a:moveTo>
                  <a:pt x="314960" y="563372"/>
                </a:moveTo>
                <a:lnTo>
                  <a:pt x="302387" y="594487"/>
                </a:lnTo>
                <a:lnTo>
                  <a:pt x="385191" y="630682"/>
                </a:lnTo>
                <a:lnTo>
                  <a:pt x="215900" y="703211"/>
                </a:lnTo>
                <a:lnTo>
                  <a:pt x="303923" y="703211"/>
                </a:lnTo>
                <a:lnTo>
                  <a:pt x="405256" y="663663"/>
                </a:lnTo>
                <a:lnTo>
                  <a:pt x="504055" y="663663"/>
                </a:lnTo>
                <a:lnTo>
                  <a:pt x="493268" y="662165"/>
                </a:lnTo>
                <a:lnTo>
                  <a:pt x="464017" y="597916"/>
                </a:lnTo>
                <a:lnTo>
                  <a:pt x="406146" y="597916"/>
                </a:lnTo>
                <a:lnTo>
                  <a:pt x="314960" y="563372"/>
                </a:lnTo>
                <a:close/>
              </a:path>
              <a:path w="1100454" h="1173479">
                <a:moveTo>
                  <a:pt x="699187" y="500634"/>
                </a:moveTo>
                <a:lnTo>
                  <a:pt x="515620" y="500634"/>
                </a:lnTo>
                <a:lnTo>
                  <a:pt x="612521" y="514096"/>
                </a:lnTo>
                <a:lnTo>
                  <a:pt x="652526" y="601980"/>
                </a:lnTo>
                <a:lnTo>
                  <a:pt x="590169" y="675627"/>
                </a:lnTo>
                <a:lnTo>
                  <a:pt x="688848" y="675627"/>
                </a:lnTo>
                <a:lnTo>
                  <a:pt x="786765" y="661797"/>
                </a:lnTo>
                <a:lnTo>
                  <a:pt x="781875" y="635254"/>
                </a:lnTo>
                <a:lnTo>
                  <a:pt x="694436" y="635254"/>
                </a:lnTo>
                <a:lnTo>
                  <a:pt x="714375" y="610616"/>
                </a:lnTo>
                <a:lnTo>
                  <a:pt x="702310" y="578739"/>
                </a:lnTo>
                <a:lnTo>
                  <a:pt x="792838" y="578739"/>
                </a:lnTo>
                <a:lnTo>
                  <a:pt x="715264" y="544830"/>
                </a:lnTo>
                <a:lnTo>
                  <a:pt x="796482" y="509270"/>
                </a:lnTo>
                <a:lnTo>
                  <a:pt x="695578" y="509270"/>
                </a:lnTo>
                <a:lnTo>
                  <a:pt x="699187" y="500634"/>
                </a:lnTo>
                <a:close/>
              </a:path>
              <a:path w="1100454" h="1173479">
                <a:moveTo>
                  <a:pt x="780542" y="628015"/>
                </a:moveTo>
                <a:lnTo>
                  <a:pt x="694436" y="635254"/>
                </a:lnTo>
                <a:lnTo>
                  <a:pt x="781875" y="635254"/>
                </a:lnTo>
                <a:lnTo>
                  <a:pt x="780542" y="628015"/>
                </a:lnTo>
                <a:close/>
              </a:path>
              <a:path w="1100454" h="1173479">
                <a:moveTo>
                  <a:pt x="792838" y="578739"/>
                </a:moveTo>
                <a:lnTo>
                  <a:pt x="702310" y="578739"/>
                </a:lnTo>
                <a:lnTo>
                  <a:pt x="782827" y="611886"/>
                </a:lnTo>
                <a:lnTo>
                  <a:pt x="798068" y="581025"/>
                </a:lnTo>
                <a:lnTo>
                  <a:pt x="792838" y="578739"/>
                </a:lnTo>
                <a:close/>
              </a:path>
              <a:path w="1100454" h="1173479">
                <a:moveTo>
                  <a:pt x="483366" y="538734"/>
                </a:moveTo>
                <a:lnTo>
                  <a:pt x="414400" y="538734"/>
                </a:lnTo>
                <a:lnTo>
                  <a:pt x="391414" y="565785"/>
                </a:lnTo>
                <a:lnTo>
                  <a:pt x="406146" y="597916"/>
                </a:lnTo>
                <a:lnTo>
                  <a:pt x="464017" y="597916"/>
                </a:lnTo>
                <a:lnTo>
                  <a:pt x="453263" y="574294"/>
                </a:lnTo>
                <a:lnTo>
                  <a:pt x="483366" y="538734"/>
                </a:lnTo>
                <a:close/>
              </a:path>
              <a:path w="1100454" h="1173479">
                <a:moveTo>
                  <a:pt x="320438" y="384048"/>
                </a:moveTo>
                <a:lnTo>
                  <a:pt x="268477" y="384048"/>
                </a:lnTo>
                <a:lnTo>
                  <a:pt x="411479" y="499999"/>
                </a:lnTo>
                <a:lnTo>
                  <a:pt x="313563" y="513715"/>
                </a:lnTo>
                <a:lnTo>
                  <a:pt x="317119" y="547243"/>
                </a:lnTo>
                <a:lnTo>
                  <a:pt x="414400" y="538734"/>
                </a:lnTo>
                <a:lnTo>
                  <a:pt x="483366" y="538734"/>
                </a:lnTo>
                <a:lnTo>
                  <a:pt x="515620" y="500634"/>
                </a:lnTo>
                <a:lnTo>
                  <a:pt x="699187" y="500634"/>
                </a:lnTo>
                <a:lnTo>
                  <a:pt x="703274" y="490855"/>
                </a:lnTo>
                <a:lnTo>
                  <a:pt x="662431" y="490855"/>
                </a:lnTo>
                <a:lnTo>
                  <a:pt x="654056" y="469392"/>
                </a:lnTo>
                <a:lnTo>
                  <a:pt x="467868" y="469392"/>
                </a:lnTo>
                <a:lnTo>
                  <a:pt x="467488" y="466852"/>
                </a:lnTo>
                <a:lnTo>
                  <a:pt x="429895" y="466852"/>
                </a:lnTo>
                <a:lnTo>
                  <a:pt x="320438" y="384048"/>
                </a:lnTo>
                <a:close/>
              </a:path>
              <a:path w="1100454" h="1173479">
                <a:moveTo>
                  <a:pt x="960565" y="471932"/>
                </a:moveTo>
                <a:lnTo>
                  <a:pt x="881761" y="471932"/>
                </a:lnTo>
                <a:lnTo>
                  <a:pt x="1035303" y="531749"/>
                </a:lnTo>
                <a:lnTo>
                  <a:pt x="1046733" y="508635"/>
                </a:lnTo>
                <a:lnTo>
                  <a:pt x="960565" y="471932"/>
                </a:lnTo>
                <a:close/>
              </a:path>
              <a:path w="1100454" h="1173479">
                <a:moveTo>
                  <a:pt x="937514" y="287655"/>
                </a:moveTo>
                <a:lnTo>
                  <a:pt x="866267" y="445135"/>
                </a:lnTo>
                <a:lnTo>
                  <a:pt x="695578" y="509270"/>
                </a:lnTo>
                <a:lnTo>
                  <a:pt x="796482" y="509270"/>
                </a:lnTo>
                <a:lnTo>
                  <a:pt x="881761" y="471932"/>
                </a:lnTo>
                <a:lnTo>
                  <a:pt x="960565" y="471932"/>
                </a:lnTo>
                <a:lnTo>
                  <a:pt x="922401" y="455676"/>
                </a:lnTo>
                <a:lnTo>
                  <a:pt x="957706" y="438658"/>
                </a:lnTo>
                <a:lnTo>
                  <a:pt x="1026238" y="438658"/>
                </a:lnTo>
                <a:lnTo>
                  <a:pt x="1004580" y="428879"/>
                </a:lnTo>
                <a:lnTo>
                  <a:pt x="906906" y="428879"/>
                </a:lnTo>
                <a:lnTo>
                  <a:pt x="960627" y="299085"/>
                </a:lnTo>
                <a:lnTo>
                  <a:pt x="937514" y="287655"/>
                </a:lnTo>
                <a:close/>
              </a:path>
              <a:path w="1100454" h="1173479">
                <a:moveTo>
                  <a:pt x="699007" y="405511"/>
                </a:moveTo>
                <a:lnTo>
                  <a:pt x="662431" y="490855"/>
                </a:lnTo>
                <a:lnTo>
                  <a:pt x="703274" y="490855"/>
                </a:lnTo>
                <a:lnTo>
                  <a:pt x="732408" y="421132"/>
                </a:lnTo>
                <a:lnTo>
                  <a:pt x="699007" y="405511"/>
                </a:lnTo>
                <a:close/>
              </a:path>
              <a:path w="1100454" h="1173479">
                <a:moveTo>
                  <a:pt x="1026238" y="438658"/>
                </a:moveTo>
                <a:lnTo>
                  <a:pt x="957706" y="438658"/>
                </a:lnTo>
                <a:lnTo>
                  <a:pt x="1074674" y="485013"/>
                </a:lnTo>
                <a:lnTo>
                  <a:pt x="1083055" y="464312"/>
                </a:lnTo>
                <a:lnTo>
                  <a:pt x="1026238" y="438658"/>
                </a:lnTo>
                <a:close/>
              </a:path>
              <a:path w="1100454" h="1173479">
                <a:moveTo>
                  <a:pt x="490854" y="442341"/>
                </a:moveTo>
                <a:lnTo>
                  <a:pt x="467868" y="469392"/>
                </a:lnTo>
                <a:lnTo>
                  <a:pt x="654056" y="469392"/>
                </a:lnTo>
                <a:lnTo>
                  <a:pt x="652272" y="464820"/>
                </a:lnTo>
                <a:lnTo>
                  <a:pt x="614679" y="459613"/>
                </a:lnTo>
                <a:lnTo>
                  <a:pt x="631266" y="446532"/>
                </a:lnTo>
                <a:lnTo>
                  <a:pt x="520446" y="446532"/>
                </a:lnTo>
                <a:lnTo>
                  <a:pt x="490854" y="442341"/>
                </a:lnTo>
                <a:close/>
              </a:path>
              <a:path w="1100454" h="1173479">
                <a:moveTo>
                  <a:pt x="453644" y="374142"/>
                </a:moveTo>
                <a:lnTo>
                  <a:pt x="420243" y="377698"/>
                </a:lnTo>
                <a:lnTo>
                  <a:pt x="429895" y="466852"/>
                </a:lnTo>
                <a:lnTo>
                  <a:pt x="467488" y="466852"/>
                </a:lnTo>
                <a:lnTo>
                  <a:pt x="453644" y="374142"/>
                </a:lnTo>
                <a:close/>
              </a:path>
              <a:path w="1100454" h="1173479">
                <a:moveTo>
                  <a:pt x="495807" y="347091"/>
                </a:moveTo>
                <a:lnTo>
                  <a:pt x="467868" y="370586"/>
                </a:lnTo>
                <a:lnTo>
                  <a:pt x="520446" y="446532"/>
                </a:lnTo>
                <a:lnTo>
                  <a:pt x="631266" y="446532"/>
                </a:lnTo>
                <a:lnTo>
                  <a:pt x="659769" y="424053"/>
                </a:lnTo>
                <a:lnTo>
                  <a:pt x="556514" y="424053"/>
                </a:lnTo>
                <a:lnTo>
                  <a:pt x="495807" y="347091"/>
                </a:lnTo>
                <a:close/>
              </a:path>
              <a:path w="1100454" h="1173479">
                <a:moveTo>
                  <a:pt x="997076" y="293243"/>
                </a:moveTo>
                <a:lnTo>
                  <a:pt x="941831" y="414528"/>
                </a:lnTo>
                <a:lnTo>
                  <a:pt x="906906" y="428879"/>
                </a:lnTo>
                <a:lnTo>
                  <a:pt x="1004580" y="428879"/>
                </a:lnTo>
                <a:lnTo>
                  <a:pt x="995299" y="424688"/>
                </a:lnTo>
                <a:lnTo>
                  <a:pt x="1050798" y="400558"/>
                </a:lnTo>
                <a:lnTo>
                  <a:pt x="979424" y="400558"/>
                </a:lnTo>
                <a:lnTo>
                  <a:pt x="1020191" y="304673"/>
                </a:lnTo>
                <a:lnTo>
                  <a:pt x="997076" y="293243"/>
                </a:lnTo>
                <a:close/>
              </a:path>
              <a:path w="1100454" h="1173479">
                <a:moveTo>
                  <a:pt x="504444" y="87630"/>
                </a:moveTo>
                <a:lnTo>
                  <a:pt x="482980" y="103886"/>
                </a:lnTo>
                <a:lnTo>
                  <a:pt x="584580" y="241427"/>
                </a:lnTo>
                <a:lnTo>
                  <a:pt x="556514" y="424053"/>
                </a:lnTo>
                <a:lnTo>
                  <a:pt x="659769" y="424053"/>
                </a:lnTo>
                <a:lnTo>
                  <a:pt x="659930" y="423926"/>
                </a:lnTo>
                <a:lnTo>
                  <a:pt x="594868" y="423926"/>
                </a:lnTo>
                <a:lnTo>
                  <a:pt x="614933" y="240157"/>
                </a:lnTo>
                <a:lnTo>
                  <a:pt x="667056" y="199771"/>
                </a:lnTo>
                <a:lnTo>
                  <a:pt x="620522" y="199771"/>
                </a:lnTo>
                <a:lnTo>
                  <a:pt x="620715" y="198374"/>
                </a:lnTo>
                <a:lnTo>
                  <a:pt x="590550" y="198374"/>
                </a:lnTo>
                <a:lnTo>
                  <a:pt x="504444" y="87630"/>
                </a:lnTo>
                <a:close/>
              </a:path>
              <a:path w="1100454" h="1173479">
                <a:moveTo>
                  <a:pt x="668147" y="370967"/>
                </a:moveTo>
                <a:lnTo>
                  <a:pt x="594868" y="423926"/>
                </a:lnTo>
                <a:lnTo>
                  <a:pt x="659930" y="423926"/>
                </a:lnTo>
                <a:lnTo>
                  <a:pt x="688594" y="401320"/>
                </a:lnTo>
                <a:lnTo>
                  <a:pt x="668147" y="370967"/>
                </a:lnTo>
                <a:close/>
              </a:path>
              <a:path w="1100454" h="1173479">
                <a:moveTo>
                  <a:pt x="280090" y="334010"/>
                </a:moveTo>
                <a:lnTo>
                  <a:pt x="204089" y="334010"/>
                </a:lnTo>
                <a:lnTo>
                  <a:pt x="233806" y="357251"/>
                </a:lnTo>
                <a:lnTo>
                  <a:pt x="93979" y="376301"/>
                </a:lnTo>
                <a:lnTo>
                  <a:pt x="96012" y="401320"/>
                </a:lnTo>
                <a:lnTo>
                  <a:pt x="268477" y="384048"/>
                </a:lnTo>
                <a:lnTo>
                  <a:pt x="320438" y="384048"/>
                </a:lnTo>
                <a:lnTo>
                  <a:pt x="283337" y="355981"/>
                </a:lnTo>
                <a:lnTo>
                  <a:pt x="280090" y="334010"/>
                </a:lnTo>
                <a:close/>
              </a:path>
              <a:path w="1100454" h="1173479">
                <a:moveTo>
                  <a:pt x="1092327" y="358521"/>
                </a:moveTo>
                <a:lnTo>
                  <a:pt x="979424" y="400558"/>
                </a:lnTo>
                <a:lnTo>
                  <a:pt x="1050798" y="400558"/>
                </a:lnTo>
                <a:lnTo>
                  <a:pt x="1100454" y="378968"/>
                </a:lnTo>
                <a:lnTo>
                  <a:pt x="1092327" y="358521"/>
                </a:lnTo>
                <a:close/>
              </a:path>
              <a:path w="1100454" h="1173479">
                <a:moveTo>
                  <a:pt x="94488" y="214503"/>
                </a:moveTo>
                <a:lnTo>
                  <a:pt x="81152" y="231902"/>
                </a:lnTo>
                <a:lnTo>
                  <a:pt x="172085" y="307594"/>
                </a:lnTo>
                <a:lnTo>
                  <a:pt x="68452" y="323342"/>
                </a:lnTo>
                <a:lnTo>
                  <a:pt x="73532" y="346075"/>
                </a:lnTo>
                <a:lnTo>
                  <a:pt x="204089" y="334010"/>
                </a:lnTo>
                <a:lnTo>
                  <a:pt x="280090" y="334010"/>
                </a:lnTo>
                <a:lnTo>
                  <a:pt x="279771" y="331851"/>
                </a:lnTo>
                <a:lnTo>
                  <a:pt x="248285" y="331851"/>
                </a:lnTo>
                <a:lnTo>
                  <a:pt x="218694" y="308610"/>
                </a:lnTo>
                <a:lnTo>
                  <a:pt x="215270" y="284861"/>
                </a:lnTo>
                <a:lnTo>
                  <a:pt x="186308" y="284861"/>
                </a:lnTo>
                <a:lnTo>
                  <a:pt x="94488" y="214503"/>
                </a:lnTo>
                <a:close/>
              </a:path>
              <a:path w="1100454" h="1173479">
                <a:moveTo>
                  <a:pt x="259333" y="193548"/>
                </a:moveTo>
                <a:lnTo>
                  <a:pt x="233933" y="198247"/>
                </a:lnTo>
                <a:lnTo>
                  <a:pt x="248285" y="331851"/>
                </a:lnTo>
                <a:lnTo>
                  <a:pt x="279771" y="331851"/>
                </a:lnTo>
                <a:lnTo>
                  <a:pt x="259333" y="193548"/>
                </a:lnTo>
                <a:close/>
              </a:path>
              <a:path w="1100454" h="1173479">
                <a:moveTo>
                  <a:pt x="200532" y="182626"/>
                </a:moveTo>
                <a:lnTo>
                  <a:pt x="175132" y="187325"/>
                </a:lnTo>
                <a:lnTo>
                  <a:pt x="186308" y="284861"/>
                </a:lnTo>
                <a:lnTo>
                  <a:pt x="215270" y="284861"/>
                </a:lnTo>
                <a:lnTo>
                  <a:pt x="200532" y="182626"/>
                </a:lnTo>
                <a:close/>
              </a:path>
              <a:path w="1100454" h="1173479">
                <a:moveTo>
                  <a:pt x="730503" y="118999"/>
                </a:moveTo>
                <a:lnTo>
                  <a:pt x="620522" y="199771"/>
                </a:lnTo>
                <a:lnTo>
                  <a:pt x="667056" y="199771"/>
                </a:lnTo>
                <a:lnTo>
                  <a:pt x="744093" y="140081"/>
                </a:lnTo>
                <a:lnTo>
                  <a:pt x="730503" y="118999"/>
                </a:lnTo>
                <a:close/>
              </a:path>
              <a:path w="1100454" h="1173479">
                <a:moveTo>
                  <a:pt x="538861" y="37592"/>
                </a:moveTo>
                <a:lnTo>
                  <a:pt x="520065" y="54102"/>
                </a:lnTo>
                <a:lnTo>
                  <a:pt x="598551" y="161036"/>
                </a:lnTo>
                <a:lnTo>
                  <a:pt x="590550" y="198374"/>
                </a:lnTo>
                <a:lnTo>
                  <a:pt x="620715" y="198374"/>
                </a:lnTo>
                <a:lnTo>
                  <a:pt x="626110" y="159385"/>
                </a:lnTo>
                <a:lnTo>
                  <a:pt x="675793" y="120650"/>
                </a:lnTo>
                <a:lnTo>
                  <a:pt x="604139" y="120650"/>
                </a:lnTo>
                <a:lnTo>
                  <a:pt x="538861" y="37592"/>
                </a:lnTo>
                <a:close/>
              </a:path>
              <a:path w="1100454" h="1173479">
                <a:moveTo>
                  <a:pt x="623570" y="0"/>
                </a:moveTo>
                <a:lnTo>
                  <a:pt x="604139" y="120650"/>
                </a:lnTo>
                <a:lnTo>
                  <a:pt x="675793" y="120650"/>
                </a:lnTo>
                <a:lnTo>
                  <a:pt x="677910" y="118999"/>
                </a:lnTo>
                <a:lnTo>
                  <a:pt x="631698" y="118999"/>
                </a:lnTo>
                <a:lnTo>
                  <a:pt x="645160" y="2921"/>
                </a:lnTo>
                <a:lnTo>
                  <a:pt x="623570" y="0"/>
                </a:lnTo>
                <a:close/>
              </a:path>
              <a:path w="1100454" h="1173479">
                <a:moveTo>
                  <a:pt x="710692" y="64135"/>
                </a:moveTo>
                <a:lnTo>
                  <a:pt x="631698" y="118999"/>
                </a:lnTo>
                <a:lnTo>
                  <a:pt x="677910" y="118999"/>
                </a:lnTo>
                <a:lnTo>
                  <a:pt x="724662" y="82550"/>
                </a:lnTo>
                <a:lnTo>
                  <a:pt x="710692" y="64135"/>
                </a:lnTo>
                <a:close/>
              </a:path>
            </a:pathLst>
          </a:custGeom>
          <a:solidFill>
            <a:srgbClr val="FDFFFF">
              <a:alpha val="7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7518527" y="176021"/>
            <a:ext cx="815340" cy="782955"/>
          </a:xfrm>
          <a:custGeom>
            <a:avLst/>
            <a:gdLst/>
            <a:ahLst/>
            <a:cxnLst/>
            <a:rect l="l" t="t" r="r" b="b"/>
            <a:pathLst>
              <a:path w="815340" h="782955">
                <a:moveTo>
                  <a:pt x="525981" y="701928"/>
                </a:moveTo>
                <a:lnTo>
                  <a:pt x="507365" y="701928"/>
                </a:lnTo>
                <a:lnTo>
                  <a:pt x="538226" y="782574"/>
                </a:lnTo>
                <a:lnTo>
                  <a:pt x="551561" y="777875"/>
                </a:lnTo>
                <a:lnTo>
                  <a:pt x="525981" y="701928"/>
                </a:lnTo>
                <a:close/>
              </a:path>
              <a:path w="815340" h="782955">
                <a:moveTo>
                  <a:pt x="509134" y="649351"/>
                </a:moveTo>
                <a:lnTo>
                  <a:pt x="486664" y="649351"/>
                </a:lnTo>
                <a:lnTo>
                  <a:pt x="501396" y="685291"/>
                </a:lnTo>
                <a:lnTo>
                  <a:pt x="467995" y="759078"/>
                </a:lnTo>
                <a:lnTo>
                  <a:pt x="477012" y="763397"/>
                </a:lnTo>
                <a:lnTo>
                  <a:pt x="507365" y="701928"/>
                </a:lnTo>
                <a:lnTo>
                  <a:pt x="525981" y="701928"/>
                </a:lnTo>
                <a:lnTo>
                  <a:pt x="522858" y="692657"/>
                </a:lnTo>
                <a:lnTo>
                  <a:pt x="552457" y="692657"/>
                </a:lnTo>
                <a:lnTo>
                  <a:pt x="518541" y="675386"/>
                </a:lnTo>
                <a:lnTo>
                  <a:pt x="509134" y="649351"/>
                </a:lnTo>
                <a:close/>
              </a:path>
              <a:path w="815340" h="782955">
                <a:moveTo>
                  <a:pt x="453326" y="484631"/>
                </a:moveTo>
                <a:lnTo>
                  <a:pt x="423672" y="484631"/>
                </a:lnTo>
                <a:lnTo>
                  <a:pt x="440308" y="525526"/>
                </a:lnTo>
                <a:lnTo>
                  <a:pt x="428625" y="529716"/>
                </a:lnTo>
                <a:lnTo>
                  <a:pt x="480059" y="631189"/>
                </a:lnTo>
                <a:lnTo>
                  <a:pt x="437261" y="730885"/>
                </a:lnTo>
                <a:lnTo>
                  <a:pt x="446277" y="735076"/>
                </a:lnTo>
                <a:lnTo>
                  <a:pt x="486664" y="649351"/>
                </a:lnTo>
                <a:lnTo>
                  <a:pt x="509134" y="649351"/>
                </a:lnTo>
                <a:lnTo>
                  <a:pt x="505968" y="640588"/>
                </a:lnTo>
                <a:lnTo>
                  <a:pt x="535986" y="640588"/>
                </a:lnTo>
                <a:lnTo>
                  <a:pt x="499364" y="622300"/>
                </a:lnTo>
                <a:lnTo>
                  <a:pt x="497586" y="617347"/>
                </a:lnTo>
                <a:lnTo>
                  <a:pt x="476009" y="517143"/>
                </a:lnTo>
                <a:lnTo>
                  <a:pt x="463550" y="517143"/>
                </a:lnTo>
                <a:lnTo>
                  <a:pt x="453326" y="484631"/>
                </a:lnTo>
                <a:close/>
              </a:path>
              <a:path w="815340" h="782955">
                <a:moveTo>
                  <a:pt x="552457" y="692657"/>
                </a:moveTo>
                <a:lnTo>
                  <a:pt x="522858" y="692657"/>
                </a:lnTo>
                <a:lnTo>
                  <a:pt x="589915" y="722883"/>
                </a:lnTo>
                <a:lnTo>
                  <a:pt x="594105" y="713866"/>
                </a:lnTo>
                <a:lnTo>
                  <a:pt x="552457" y="692657"/>
                </a:lnTo>
                <a:close/>
              </a:path>
              <a:path w="815340" h="782955">
                <a:moveTo>
                  <a:pt x="215897" y="642492"/>
                </a:moveTo>
                <a:lnTo>
                  <a:pt x="203200" y="642492"/>
                </a:lnTo>
                <a:lnTo>
                  <a:pt x="210439" y="714882"/>
                </a:lnTo>
                <a:lnTo>
                  <a:pt x="219964" y="715263"/>
                </a:lnTo>
                <a:lnTo>
                  <a:pt x="215897" y="642492"/>
                </a:lnTo>
                <a:close/>
              </a:path>
              <a:path w="815340" h="782955">
                <a:moveTo>
                  <a:pt x="215358" y="632840"/>
                </a:moveTo>
                <a:lnTo>
                  <a:pt x="188468" y="632840"/>
                </a:lnTo>
                <a:lnTo>
                  <a:pt x="133603" y="699388"/>
                </a:lnTo>
                <a:lnTo>
                  <a:pt x="145033" y="710311"/>
                </a:lnTo>
                <a:lnTo>
                  <a:pt x="203200" y="642492"/>
                </a:lnTo>
                <a:lnTo>
                  <a:pt x="215897" y="642492"/>
                </a:lnTo>
                <a:lnTo>
                  <a:pt x="215358" y="632840"/>
                </a:lnTo>
                <a:close/>
              </a:path>
              <a:path w="815340" h="782955">
                <a:moveTo>
                  <a:pt x="253396" y="600963"/>
                </a:moveTo>
                <a:lnTo>
                  <a:pt x="240665" y="600963"/>
                </a:lnTo>
                <a:lnTo>
                  <a:pt x="250190" y="700531"/>
                </a:lnTo>
                <a:lnTo>
                  <a:pt x="259079" y="699262"/>
                </a:lnTo>
                <a:lnTo>
                  <a:pt x="253396" y="600963"/>
                </a:lnTo>
                <a:close/>
              </a:path>
              <a:path w="815340" h="782955">
                <a:moveTo>
                  <a:pt x="535986" y="640588"/>
                </a:moveTo>
                <a:lnTo>
                  <a:pt x="505968" y="640588"/>
                </a:lnTo>
                <a:lnTo>
                  <a:pt x="597280" y="680847"/>
                </a:lnTo>
                <a:lnTo>
                  <a:pt x="599821" y="672464"/>
                </a:lnTo>
                <a:lnTo>
                  <a:pt x="535986" y="640588"/>
                </a:lnTo>
                <a:close/>
              </a:path>
              <a:path w="815340" h="782955">
                <a:moveTo>
                  <a:pt x="252808" y="590803"/>
                </a:moveTo>
                <a:lnTo>
                  <a:pt x="221996" y="590803"/>
                </a:lnTo>
                <a:lnTo>
                  <a:pt x="198754" y="619760"/>
                </a:lnTo>
                <a:lnTo>
                  <a:pt x="117475" y="628395"/>
                </a:lnTo>
                <a:lnTo>
                  <a:pt x="118872" y="637286"/>
                </a:lnTo>
                <a:lnTo>
                  <a:pt x="188468" y="632840"/>
                </a:lnTo>
                <a:lnTo>
                  <a:pt x="215358" y="632840"/>
                </a:lnTo>
                <a:lnTo>
                  <a:pt x="215138" y="628903"/>
                </a:lnTo>
                <a:lnTo>
                  <a:pt x="240665" y="600963"/>
                </a:lnTo>
                <a:lnTo>
                  <a:pt x="253396" y="600963"/>
                </a:lnTo>
                <a:lnTo>
                  <a:pt x="252808" y="590803"/>
                </a:lnTo>
                <a:close/>
              </a:path>
              <a:path w="815340" h="782955">
                <a:moveTo>
                  <a:pt x="294767" y="480313"/>
                </a:moveTo>
                <a:lnTo>
                  <a:pt x="233425" y="575437"/>
                </a:lnTo>
                <a:lnTo>
                  <a:pt x="127126" y="587375"/>
                </a:lnTo>
                <a:lnTo>
                  <a:pt x="128524" y="596264"/>
                </a:lnTo>
                <a:lnTo>
                  <a:pt x="221996" y="590803"/>
                </a:lnTo>
                <a:lnTo>
                  <a:pt x="252808" y="590803"/>
                </a:lnTo>
                <a:lnTo>
                  <a:pt x="252602" y="587248"/>
                </a:lnTo>
                <a:lnTo>
                  <a:pt x="255397" y="584453"/>
                </a:lnTo>
                <a:lnTo>
                  <a:pt x="332867" y="513461"/>
                </a:lnTo>
                <a:lnTo>
                  <a:pt x="324357" y="505332"/>
                </a:lnTo>
                <a:lnTo>
                  <a:pt x="339378" y="487933"/>
                </a:lnTo>
                <a:lnTo>
                  <a:pt x="305053" y="487933"/>
                </a:lnTo>
                <a:lnTo>
                  <a:pt x="294767" y="480313"/>
                </a:lnTo>
                <a:close/>
              </a:path>
              <a:path w="815340" h="782955">
                <a:moveTo>
                  <a:pt x="637048" y="421513"/>
                </a:moveTo>
                <a:lnTo>
                  <a:pt x="500379" y="421513"/>
                </a:lnTo>
                <a:lnTo>
                  <a:pt x="542925" y="430529"/>
                </a:lnTo>
                <a:lnTo>
                  <a:pt x="541527" y="442340"/>
                </a:lnTo>
                <a:lnTo>
                  <a:pt x="653796" y="446913"/>
                </a:lnTo>
                <a:lnTo>
                  <a:pt x="717169" y="534797"/>
                </a:lnTo>
                <a:lnTo>
                  <a:pt x="724789" y="530098"/>
                </a:lnTo>
                <a:lnTo>
                  <a:pt x="671702" y="449833"/>
                </a:lnTo>
                <a:lnTo>
                  <a:pt x="770953" y="449833"/>
                </a:lnTo>
                <a:lnTo>
                  <a:pt x="726694" y="441325"/>
                </a:lnTo>
                <a:lnTo>
                  <a:pt x="731339" y="437895"/>
                </a:lnTo>
                <a:lnTo>
                  <a:pt x="710438" y="437895"/>
                </a:lnTo>
                <a:lnTo>
                  <a:pt x="671702" y="429260"/>
                </a:lnTo>
                <a:lnTo>
                  <a:pt x="675878" y="426338"/>
                </a:lnTo>
                <a:lnTo>
                  <a:pt x="653796" y="426338"/>
                </a:lnTo>
                <a:lnTo>
                  <a:pt x="649986" y="425830"/>
                </a:lnTo>
                <a:lnTo>
                  <a:pt x="637048" y="421513"/>
                </a:lnTo>
                <a:close/>
              </a:path>
              <a:path w="815340" h="782955">
                <a:moveTo>
                  <a:pt x="770953" y="449833"/>
                </a:moveTo>
                <a:lnTo>
                  <a:pt x="671702" y="449833"/>
                </a:lnTo>
                <a:lnTo>
                  <a:pt x="709802" y="456818"/>
                </a:lnTo>
                <a:lnTo>
                  <a:pt x="757554" y="522097"/>
                </a:lnTo>
                <a:lnTo>
                  <a:pt x="764667" y="515747"/>
                </a:lnTo>
                <a:lnTo>
                  <a:pt x="725424" y="458724"/>
                </a:lnTo>
                <a:lnTo>
                  <a:pt x="815147" y="458724"/>
                </a:lnTo>
                <a:lnTo>
                  <a:pt x="815213" y="458342"/>
                </a:lnTo>
                <a:lnTo>
                  <a:pt x="770953" y="449833"/>
                </a:lnTo>
                <a:close/>
              </a:path>
              <a:path w="815340" h="782955">
                <a:moveTo>
                  <a:pt x="475106" y="512952"/>
                </a:moveTo>
                <a:lnTo>
                  <a:pt x="463550" y="517143"/>
                </a:lnTo>
                <a:lnTo>
                  <a:pt x="476009" y="517143"/>
                </a:lnTo>
                <a:lnTo>
                  <a:pt x="475106" y="512952"/>
                </a:lnTo>
                <a:close/>
              </a:path>
              <a:path w="815340" h="782955">
                <a:moveTo>
                  <a:pt x="341796" y="376174"/>
                </a:moveTo>
                <a:lnTo>
                  <a:pt x="266700" y="376174"/>
                </a:lnTo>
                <a:lnTo>
                  <a:pt x="311023" y="384555"/>
                </a:lnTo>
                <a:lnTo>
                  <a:pt x="312547" y="404622"/>
                </a:lnTo>
                <a:lnTo>
                  <a:pt x="317500" y="423544"/>
                </a:lnTo>
                <a:lnTo>
                  <a:pt x="324484" y="437895"/>
                </a:lnTo>
                <a:lnTo>
                  <a:pt x="335406" y="452627"/>
                </a:lnTo>
                <a:lnTo>
                  <a:pt x="305053" y="487933"/>
                </a:lnTo>
                <a:lnTo>
                  <a:pt x="339378" y="487933"/>
                </a:lnTo>
                <a:lnTo>
                  <a:pt x="354838" y="470026"/>
                </a:lnTo>
                <a:lnTo>
                  <a:pt x="460007" y="470026"/>
                </a:lnTo>
                <a:lnTo>
                  <a:pt x="474445" y="459358"/>
                </a:lnTo>
                <a:lnTo>
                  <a:pt x="405256" y="459358"/>
                </a:lnTo>
                <a:lnTo>
                  <a:pt x="391287" y="456945"/>
                </a:lnTo>
                <a:lnTo>
                  <a:pt x="357886" y="437006"/>
                </a:lnTo>
                <a:lnTo>
                  <a:pt x="340868" y="400050"/>
                </a:lnTo>
                <a:lnTo>
                  <a:pt x="339471" y="385572"/>
                </a:lnTo>
                <a:lnTo>
                  <a:pt x="341796" y="376174"/>
                </a:lnTo>
                <a:close/>
              </a:path>
              <a:path w="815340" h="782955">
                <a:moveTo>
                  <a:pt x="460007" y="470026"/>
                </a:moveTo>
                <a:lnTo>
                  <a:pt x="354838" y="470026"/>
                </a:lnTo>
                <a:lnTo>
                  <a:pt x="371221" y="479170"/>
                </a:lnTo>
                <a:lnTo>
                  <a:pt x="387984" y="484377"/>
                </a:lnTo>
                <a:lnTo>
                  <a:pt x="405383" y="485648"/>
                </a:lnTo>
                <a:lnTo>
                  <a:pt x="423672" y="484631"/>
                </a:lnTo>
                <a:lnTo>
                  <a:pt x="453326" y="484631"/>
                </a:lnTo>
                <a:lnTo>
                  <a:pt x="450850" y="476757"/>
                </a:lnTo>
                <a:lnTo>
                  <a:pt x="460007" y="470026"/>
                </a:lnTo>
                <a:close/>
              </a:path>
              <a:path w="815340" h="782955">
                <a:moveTo>
                  <a:pt x="815147" y="458724"/>
                </a:moveTo>
                <a:lnTo>
                  <a:pt x="725424" y="458724"/>
                </a:lnTo>
                <a:lnTo>
                  <a:pt x="812800" y="472313"/>
                </a:lnTo>
                <a:lnTo>
                  <a:pt x="815147" y="458724"/>
                </a:lnTo>
                <a:close/>
              </a:path>
              <a:path w="815340" h="782955">
                <a:moveTo>
                  <a:pt x="486273" y="320420"/>
                </a:moveTo>
                <a:lnTo>
                  <a:pt x="411606" y="320420"/>
                </a:lnTo>
                <a:lnTo>
                  <a:pt x="425576" y="322833"/>
                </a:lnTo>
                <a:lnTo>
                  <a:pt x="438530" y="327532"/>
                </a:lnTo>
                <a:lnTo>
                  <a:pt x="468629" y="354202"/>
                </a:lnTo>
                <a:lnTo>
                  <a:pt x="477647" y="379094"/>
                </a:lnTo>
                <a:lnTo>
                  <a:pt x="477393" y="394207"/>
                </a:lnTo>
                <a:lnTo>
                  <a:pt x="464312" y="430656"/>
                </a:lnTo>
                <a:lnTo>
                  <a:pt x="431926" y="455422"/>
                </a:lnTo>
                <a:lnTo>
                  <a:pt x="405256" y="459358"/>
                </a:lnTo>
                <a:lnTo>
                  <a:pt x="474445" y="459358"/>
                </a:lnTo>
                <a:lnTo>
                  <a:pt x="480441" y="454913"/>
                </a:lnTo>
                <a:lnTo>
                  <a:pt x="491871" y="439547"/>
                </a:lnTo>
                <a:lnTo>
                  <a:pt x="500379" y="421513"/>
                </a:lnTo>
                <a:lnTo>
                  <a:pt x="637048" y="421513"/>
                </a:lnTo>
                <a:lnTo>
                  <a:pt x="585298" y="404240"/>
                </a:lnTo>
                <a:lnTo>
                  <a:pt x="548513" y="404240"/>
                </a:lnTo>
                <a:lnTo>
                  <a:pt x="506475" y="396875"/>
                </a:lnTo>
                <a:lnTo>
                  <a:pt x="499999" y="357886"/>
                </a:lnTo>
                <a:lnTo>
                  <a:pt x="482473" y="324865"/>
                </a:lnTo>
                <a:lnTo>
                  <a:pt x="486273" y="320420"/>
                </a:lnTo>
                <a:close/>
              </a:path>
              <a:path w="815340" h="782955">
                <a:moveTo>
                  <a:pt x="781303" y="389889"/>
                </a:moveTo>
                <a:lnTo>
                  <a:pt x="710438" y="437895"/>
                </a:lnTo>
                <a:lnTo>
                  <a:pt x="731339" y="437895"/>
                </a:lnTo>
                <a:lnTo>
                  <a:pt x="785876" y="397637"/>
                </a:lnTo>
                <a:lnTo>
                  <a:pt x="781303" y="389889"/>
                </a:lnTo>
                <a:close/>
              </a:path>
              <a:path w="815340" h="782955">
                <a:moveTo>
                  <a:pt x="747776" y="364489"/>
                </a:moveTo>
                <a:lnTo>
                  <a:pt x="653796" y="426338"/>
                </a:lnTo>
                <a:lnTo>
                  <a:pt x="675878" y="426338"/>
                </a:lnTo>
                <a:lnTo>
                  <a:pt x="754126" y="371601"/>
                </a:lnTo>
                <a:lnTo>
                  <a:pt x="747776" y="364489"/>
                </a:lnTo>
                <a:close/>
              </a:path>
              <a:path w="815340" h="782955">
                <a:moveTo>
                  <a:pt x="271502" y="343153"/>
                </a:moveTo>
                <a:lnTo>
                  <a:pt x="103124" y="343153"/>
                </a:lnTo>
                <a:lnTo>
                  <a:pt x="141731" y="351663"/>
                </a:lnTo>
                <a:lnTo>
                  <a:pt x="61087" y="408813"/>
                </a:lnTo>
                <a:lnTo>
                  <a:pt x="65786" y="416432"/>
                </a:lnTo>
                <a:lnTo>
                  <a:pt x="159766" y="354583"/>
                </a:lnTo>
                <a:lnTo>
                  <a:pt x="295039" y="354583"/>
                </a:lnTo>
                <a:lnTo>
                  <a:pt x="270637" y="350392"/>
                </a:lnTo>
                <a:lnTo>
                  <a:pt x="271502" y="343153"/>
                </a:lnTo>
                <a:close/>
              </a:path>
              <a:path w="815340" h="782955">
                <a:moveTo>
                  <a:pt x="549909" y="392429"/>
                </a:moveTo>
                <a:lnTo>
                  <a:pt x="548513" y="404240"/>
                </a:lnTo>
                <a:lnTo>
                  <a:pt x="585298" y="404240"/>
                </a:lnTo>
                <a:lnTo>
                  <a:pt x="549909" y="392429"/>
                </a:lnTo>
                <a:close/>
              </a:path>
              <a:path w="815340" h="782955">
                <a:moveTo>
                  <a:pt x="2413" y="308101"/>
                </a:moveTo>
                <a:lnTo>
                  <a:pt x="0" y="322072"/>
                </a:lnTo>
                <a:lnTo>
                  <a:pt x="87502" y="341249"/>
                </a:lnTo>
                <a:lnTo>
                  <a:pt x="27686" y="383413"/>
                </a:lnTo>
                <a:lnTo>
                  <a:pt x="32257" y="391032"/>
                </a:lnTo>
                <a:lnTo>
                  <a:pt x="103124" y="343153"/>
                </a:lnTo>
                <a:lnTo>
                  <a:pt x="271502" y="343153"/>
                </a:lnTo>
                <a:lnTo>
                  <a:pt x="272033" y="338708"/>
                </a:lnTo>
                <a:lnTo>
                  <a:pt x="159766" y="334010"/>
                </a:lnTo>
                <a:lnTo>
                  <a:pt x="157656" y="331088"/>
                </a:lnTo>
                <a:lnTo>
                  <a:pt x="141858" y="331088"/>
                </a:lnTo>
                <a:lnTo>
                  <a:pt x="103758" y="324103"/>
                </a:lnTo>
                <a:lnTo>
                  <a:pt x="102458" y="322325"/>
                </a:lnTo>
                <a:lnTo>
                  <a:pt x="88138" y="322325"/>
                </a:lnTo>
                <a:lnTo>
                  <a:pt x="2413" y="308101"/>
                </a:lnTo>
                <a:close/>
              </a:path>
              <a:path w="815340" h="782955">
                <a:moveTo>
                  <a:pt x="295039" y="354583"/>
                </a:moveTo>
                <a:lnTo>
                  <a:pt x="159766" y="354583"/>
                </a:lnTo>
                <a:lnTo>
                  <a:pt x="163575" y="355091"/>
                </a:lnTo>
                <a:lnTo>
                  <a:pt x="263651" y="388492"/>
                </a:lnTo>
                <a:lnTo>
                  <a:pt x="266700" y="376174"/>
                </a:lnTo>
                <a:lnTo>
                  <a:pt x="341796" y="376174"/>
                </a:lnTo>
                <a:lnTo>
                  <a:pt x="342519" y="373252"/>
                </a:lnTo>
                <a:lnTo>
                  <a:pt x="347218" y="360299"/>
                </a:lnTo>
                <a:lnTo>
                  <a:pt x="348187" y="358266"/>
                </a:lnTo>
                <a:lnTo>
                  <a:pt x="316483" y="358266"/>
                </a:lnTo>
                <a:lnTo>
                  <a:pt x="295039" y="354583"/>
                </a:lnTo>
                <a:close/>
              </a:path>
              <a:path w="815340" h="782955">
                <a:moveTo>
                  <a:pt x="374852" y="258825"/>
                </a:moveTo>
                <a:lnTo>
                  <a:pt x="348233" y="258825"/>
                </a:lnTo>
                <a:lnTo>
                  <a:pt x="363727" y="302005"/>
                </a:lnTo>
                <a:lnTo>
                  <a:pt x="347218" y="313436"/>
                </a:lnTo>
                <a:lnTo>
                  <a:pt x="334772" y="325500"/>
                </a:lnTo>
                <a:lnTo>
                  <a:pt x="323342" y="340867"/>
                </a:lnTo>
                <a:lnTo>
                  <a:pt x="316483" y="358266"/>
                </a:lnTo>
                <a:lnTo>
                  <a:pt x="348187" y="358266"/>
                </a:lnTo>
                <a:lnTo>
                  <a:pt x="352551" y="349123"/>
                </a:lnTo>
                <a:lnTo>
                  <a:pt x="361823" y="338200"/>
                </a:lnTo>
                <a:lnTo>
                  <a:pt x="372237" y="330707"/>
                </a:lnTo>
                <a:lnTo>
                  <a:pt x="384937" y="324357"/>
                </a:lnTo>
                <a:lnTo>
                  <a:pt x="398779" y="321182"/>
                </a:lnTo>
                <a:lnTo>
                  <a:pt x="411606" y="320420"/>
                </a:lnTo>
                <a:lnTo>
                  <a:pt x="486273" y="320420"/>
                </a:lnTo>
                <a:lnTo>
                  <a:pt x="496804" y="308101"/>
                </a:lnTo>
                <a:lnTo>
                  <a:pt x="461518" y="308101"/>
                </a:lnTo>
                <a:lnTo>
                  <a:pt x="445134" y="298957"/>
                </a:lnTo>
                <a:lnTo>
                  <a:pt x="426593" y="294386"/>
                </a:lnTo>
                <a:lnTo>
                  <a:pt x="418028" y="292988"/>
                </a:lnTo>
                <a:lnTo>
                  <a:pt x="388620" y="292988"/>
                </a:lnTo>
                <a:lnTo>
                  <a:pt x="374852" y="258825"/>
                </a:lnTo>
                <a:close/>
              </a:path>
              <a:path w="815340" h="782955">
                <a:moveTo>
                  <a:pt x="96393" y="246252"/>
                </a:moveTo>
                <a:lnTo>
                  <a:pt x="89280" y="252475"/>
                </a:lnTo>
                <a:lnTo>
                  <a:pt x="141858" y="331088"/>
                </a:lnTo>
                <a:lnTo>
                  <a:pt x="157656" y="331088"/>
                </a:lnTo>
                <a:lnTo>
                  <a:pt x="96393" y="246252"/>
                </a:lnTo>
                <a:close/>
              </a:path>
              <a:path w="815340" h="782955">
                <a:moveTo>
                  <a:pt x="56006" y="258825"/>
                </a:moveTo>
                <a:lnTo>
                  <a:pt x="48895" y="265175"/>
                </a:lnTo>
                <a:lnTo>
                  <a:pt x="88138" y="322325"/>
                </a:lnTo>
                <a:lnTo>
                  <a:pt x="102458" y="322325"/>
                </a:lnTo>
                <a:lnTo>
                  <a:pt x="56006" y="258825"/>
                </a:lnTo>
                <a:close/>
              </a:path>
              <a:path w="815340" h="782955">
                <a:moveTo>
                  <a:pt x="554354" y="81660"/>
                </a:moveTo>
                <a:lnTo>
                  <a:pt x="561467" y="195325"/>
                </a:lnTo>
                <a:lnTo>
                  <a:pt x="558800" y="198119"/>
                </a:lnTo>
                <a:lnTo>
                  <a:pt x="480568" y="267462"/>
                </a:lnTo>
                <a:lnTo>
                  <a:pt x="489203" y="275589"/>
                </a:lnTo>
                <a:lnTo>
                  <a:pt x="461518" y="308101"/>
                </a:lnTo>
                <a:lnTo>
                  <a:pt x="496804" y="308101"/>
                </a:lnTo>
                <a:lnTo>
                  <a:pt x="510158" y="292480"/>
                </a:lnTo>
                <a:lnTo>
                  <a:pt x="524036" y="292480"/>
                </a:lnTo>
                <a:lnTo>
                  <a:pt x="580136" y="205486"/>
                </a:lnTo>
                <a:lnTo>
                  <a:pt x="686434" y="193548"/>
                </a:lnTo>
                <a:lnTo>
                  <a:pt x="686526" y="190118"/>
                </a:lnTo>
                <a:lnTo>
                  <a:pt x="591439" y="190118"/>
                </a:lnTo>
                <a:lnTo>
                  <a:pt x="600048" y="179450"/>
                </a:lnTo>
                <a:lnTo>
                  <a:pt x="574548" y="179450"/>
                </a:lnTo>
                <a:lnTo>
                  <a:pt x="563879" y="82042"/>
                </a:lnTo>
                <a:lnTo>
                  <a:pt x="554354" y="81660"/>
                </a:lnTo>
                <a:close/>
              </a:path>
              <a:path w="815340" h="782955">
                <a:moveTo>
                  <a:pt x="524036" y="292480"/>
                </a:moveTo>
                <a:lnTo>
                  <a:pt x="510158" y="292480"/>
                </a:lnTo>
                <a:lnTo>
                  <a:pt x="518795" y="300608"/>
                </a:lnTo>
                <a:lnTo>
                  <a:pt x="524036" y="292480"/>
                </a:lnTo>
                <a:close/>
              </a:path>
              <a:path w="815340" h="782955">
                <a:moveTo>
                  <a:pt x="408686" y="291464"/>
                </a:moveTo>
                <a:lnTo>
                  <a:pt x="397509" y="291718"/>
                </a:lnTo>
                <a:lnTo>
                  <a:pt x="388620" y="292988"/>
                </a:lnTo>
                <a:lnTo>
                  <a:pt x="418028" y="292988"/>
                </a:lnTo>
                <a:lnTo>
                  <a:pt x="408686" y="291464"/>
                </a:lnTo>
                <a:close/>
              </a:path>
              <a:path w="815340" h="782955">
                <a:moveTo>
                  <a:pt x="217931" y="99568"/>
                </a:moveTo>
                <a:lnTo>
                  <a:pt x="213741" y="108584"/>
                </a:lnTo>
                <a:lnTo>
                  <a:pt x="314071" y="158623"/>
                </a:lnTo>
                <a:lnTo>
                  <a:pt x="315341" y="161925"/>
                </a:lnTo>
                <a:lnTo>
                  <a:pt x="336676" y="263016"/>
                </a:lnTo>
                <a:lnTo>
                  <a:pt x="348233" y="258825"/>
                </a:lnTo>
                <a:lnTo>
                  <a:pt x="374852" y="258825"/>
                </a:lnTo>
                <a:lnTo>
                  <a:pt x="371475" y="250443"/>
                </a:lnTo>
                <a:lnTo>
                  <a:pt x="384682" y="245744"/>
                </a:lnTo>
                <a:lnTo>
                  <a:pt x="332231" y="146557"/>
                </a:lnTo>
                <a:lnTo>
                  <a:pt x="335018" y="140461"/>
                </a:lnTo>
                <a:lnTo>
                  <a:pt x="307594" y="140461"/>
                </a:lnTo>
                <a:lnTo>
                  <a:pt x="217931" y="99568"/>
                </a:lnTo>
                <a:close/>
              </a:path>
              <a:path w="815340" h="782955">
                <a:moveTo>
                  <a:pt x="686689" y="184023"/>
                </a:moveTo>
                <a:lnTo>
                  <a:pt x="591439" y="190118"/>
                </a:lnTo>
                <a:lnTo>
                  <a:pt x="686526" y="190118"/>
                </a:lnTo>
                <a:lnTo>
                  <a:pt x="686689" y="184023"/>
                </a:lnTo>
                <a:close/>
              </a:path>
              <a:path w="815340" h="782955">
                <a:moveTo>
                  <a:pt x="593598" y="65785"/>
                </a:moveTo>
                <a:lnTo>
                  <a:pt x="598424" y="152019"/>
                </a:lnTo>
                <a:lnTo>
                  <a:pt x="574548" y="179450"/>
                </a:lnTo>
                <a:lnTo>
                  <a:pt x="600048" y="179450"/>
                </a:lnTo>
                <a:lnTo>
                  <a:pt x="614806" y="161162"/>
                </a:lnTo>
                <a:lnTo>
                  <a:pt x="696087" y="152653"/>
                </a:lnTo>
                <a:lnTo>
                  <a:pt x="695368" y="148081"/>
                </a:lnTo>
                <a:lnTo>
                  <a:pt x="625094" y="148081"/>
                </a:lnTo>
                <a:lnTo>
                  <a:pt x="633051" y="138429"/>
                </a:lnTo>
                <a:lnTo>
                  <a:pt x="610362" y="138429"/>
                </a:lnTo>
                <a:lnTo>
                  <a:pt x="603123" y="66039"/>
                </a:lnTo>
                <a:lnTo>
                  <a:pt x="593598" y="65785"/>
                </a:lnTo>
                <a:close/>
              </a:path>
              <a:path w="815340" h="782955">
                <a:moveTo>
                  <a:pt x="694690" y="143763"/>
                </a:moveTo>
                <a:lnTo>
                  <a:pt x="625094" y="148081"/>
                </a:lnTo>
                <a:lnTo>
                  <a:pt x="695368" y="148081"/>
                </a:lnTo>
                <a:lnTo>
                  <a:pt x="694690" y="143763"/>
                </a:lnTo>
                <a:close/>
              </a:path>
              <a:path w="815340" h="782955">
                <a:moveTo>
                  <a:pt x="223647" y="58166"/>
                </a:moveTo>
                <a:lnTo>
                  <a:pt x="219455" y="67182"/>
                </a:lnTo>
                <a:lnTo>
                  <a:pt x="296672" y="104901"/>
                </a:lnTo>
                <a:lnTo>
                  <a:pt x="307594" y="140461"/>
                </a:lnTo>
                <a:lnTo>
                  <a:pt x="335018" y="140461"/>
                </a:lnTo>
                <a:lnTo>
                  <a:pt x="339838" y="129921"/>
                </a:lnTo>
                <a:lnTo>
                  <a:pt x="326263" y="129921"/>
                </a:lnTo>
                <a:lnTo>
                  <a:pt x="312166" y="95630"/>
                </a:lnTo>
                <a:lnTo>
                  <a:pt x="314695" y="90043"/>
                </a:lnTo>
                <a:lnTo>
                  <a:pt x="291338" y="90043"/>
                </a:lnTo>
                <a:lnTo>
                  <a:pt x="223647" y="58166"/>
                </a:lnTo>
                <a:close/>
              </a:path>
              <a:path w="815340" h="782955">
                <a:moveTo>
                  <a:pt x="669036" y="72389"/>
                </a:moveTo>
                <a:lnTo>
                  <a:pt x="610362" y="138429"/>
                </a:lnTo>
                <a:lnTo>
                  <a:pt x="633051" y="138429"/>
                </a:lnTo>
                <a:lnTo>
                  <a:pt x="679957" y="81533"/>
                </a:lnTo>
                <a:lnTo>
                  <a:pt x="669036" y="72389"/>
                </a:lnTo>
                <a:close/>
              </a:path>
              <a:path w="815340" h="782955">
                <a:moveTo>
                  <a:pt x="368934" y="45338"/>
                </a:moveTo>
                <a:lnTo>
                  <a:pt x="326263" y="129921"/>
                </a:lnTo>
                <a:lnTo>
                  <a:pt x="339838" y="129921"/>
                </a:lnTo>
                <a:lnTo>
                  <a:pt x="376300" y="50164"/>
                </a:lnTo>
                <a:lnTo>
                  <a:pt x="368934" y="45338"/>
                </a:lnTo>
                <a:close/>
              </a:path>
              <a:path w="815340" h="782955">
                <a:moveTo>
                  <a:pt x="275844" y="0"/>
                </a:moveTo>
                <a:lnTo>
                  <a:pt x="262636" y="4825"/>
                </a:lnTo>
                <a:lnTo>
                  <a:pt x="291338" y="90043"/>
                </a:lnTo>
                <a:lnTo>
                  <a:pt x="314695" y="90043"/>
                </a:lnTo>
                <a:lnTo>
                  <a:pt x="318892" y="80772"/>
                </a:lnTo>
                <a:lnTo>
                  <a:pt x="306704" y="80772"/>
                </a:lnTo>
                <a:lnTo>
                  <a:pt x="275844" y="0"/>
                </a:lnTo>
                <a:close/>
              </a:path>
              <a:path w="815340" h="782955">
                <a:moveTo>
                  <a:pt x="336550" y="17525"/>
                </a:moveTo>
                <a:lnTo>
                  <a:pt x="306704" y="80772"/>
                </a:lnTo>
                <a:lnTo>
                  <a:pt x="318892" y="80772"/>
                </a:lnTo>
                <a:lnTo>
                  <a:pt x="345567" y="21844"/>
                </a:lnTo>
                <a:lnTo>
                  <a:pt x="336550" y="17525"/>
                </a:lnTo>
                <a:close/>
              </a:path>
            </a:pathLst>
          </a:custGeom>
          <a:solidFill>
            <a:srgbClr val="FDFFFF">
              <a:alpha val="7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7843773" y="3834765"/>
            <a:ext cx="692150" cy="720725"/>
          </a:xfrm>
          <a:custGeom>
            <a:avLst/>
            <a:gdLst/>
            <a:ahLst/>
            <a:cxnLst/>
            <a:rect l="l" t="t" r="r" b="b"/>
            <a:pathLst>
              <a:path w="692150" h="720725">
                <a:moveTo>
                  <a:pt x="675894" y="421640"/>
                </a:moveTo>
                <a:lnTo>
                  <a:pt x="670305" y="408559"/>
                </a:lnTo>
                <a:lnTo>
                  <a:pt x="600709" y="440690"/>
                </a:lnTo>
                <a:lnTo>
                  <a:pt x="576833" y="431038"/>
                </a:lnTo>
                <a:lnTo>
                  <a:pt x="650367" y="394970"/>
                </a:lnTo>
                <a:lnTo>
                  <a:pt x="644778" y="381889"/>
                </a:lnTo>
                <a:lnTo>
                  <a:pt x="553211" y="422783"/>
                </a:lnTo>
                <a:lnTo>
                  <a:pt x="431165" y="378079"/>
                </a:lnTo>
                <a:lnTo>
                  <a:pt x="443483" y="342646"/>
                </a:lnTo>
                <a:lnTo>
                  <a:pt x="421512" y="318516"/>
                </a:lnTo>
                <a:lnTo>
                  <a:pt x="521207" y="228727"/>
                </a:lnTo>
                <a:lnTo>
                  <a:pt x="616839" y="234315"/>
                </a:lnTo>
                <a:lnTo>
                  <a:pt x="617220" y="219964"/>
                </a:lnTo>
                <a:lnTo>
                  <a:pt x="538606" y="212725"/>
                </a:lnTo>
                <a:lnTo>
                  <a:pt x="557656" y="196596"/>
                </a:lnTo>
                <a:lnTo>
                  <a:pt x="630808" y="200025"/>
                </a:lnTo>
                <a:lnTo>
                  <a:pt x="631317" y="185801"/>
                </a:lnTo>
                <a:lnTo>
                  <a:pt x="575182" y="180721"/>
                </a:lnTo>
                <a:lnTo>
                  <a:pt x="627633" y="132969"/>
                </a:lnTo>
                <a:lnTo>
                  <a:pt x="615315" y="117856"/>
                </a:lnTo>
                <a:lnTo>
                  <a:pt x="558292" y="166497"/>
                </a:lnTo>
                <a:lnTo>
                  <a:pt x="562609" y="105791"/>
                </a:lnTo>
                <a:lnTo>
                  <a:pt x="548258" y="105283"/>
                </a:lnTo>
                <a:lnTo>
                  <a:pt x="540511" y="180848"/>
                </a:lnTo>
                <a:lnTo>
                  <a:pt x="521461" y="197104"/>
                </a:lnTo>
                <a:lnTo>
                  <a:pt x="526287" y="114173"/>
                </a:lnTo>
                <a:lnTo>
                  <a:pt x="511809" y="112268"/>
                </a:lnTo>
                <a:lnTo>
                  <a:pt x="502157" y="211836"/>
                </a:lnTo>
                <a:lnTo>
                  <a:pt x="402590" y="293624"/>
                </a:lnTo>
                <a:lnTo>
                  <a:pt x="378586" y="266700"/>
                </a:lnTo>
                <a:lnTo>
                  <a:pt x="345185" y="273050"/>
                </a:lnTo>
                <a:lnTo>
                  <a:pt x="318897" y="142367"/>
                </a:lnTo>
                <a:lnTo>
                  <a:pt x="370077" y="63373"/>
                </a:lnTo>
                <a:lnTo>
                  <a:pt x="359028" y="54483"/>
                </a:lnTo>
                <a:lnTo>
                  <a:pt x="313054" y="119887"/>
                </a:lnTo>
                <a:lnTo>
                  <a:pt x="308101" y="93980"/>
                </a:lnTo>
                <a:lnTo>
                  <a:pt x="347345" y="34543"/>
                </a:lnTo>
                <a:lnTo>
                  <a:pt x="336423" y="27178"/>
                </a:lnTo>
                <a:lnTo>
                  <a:pt x="303783" y="71247"/>
                </a:lnTo>
                <a:lnTo>
                  <a:pt x="288798" y="0"/>
                </a:lnTo>
                <a:lnTo>
                  <a:pt x="268985" y="3683"/>
                </a:lnTo>
                <a:lnTo>
                  <a:pt x="283082" y="78232"/>
                </a:lnTo>
                <a:lnTo>
                  <a:pt x="232664" y="45212"/>
                </a:lnTo>
                <a:lnTo>
                  <a:pt x="224027" y="57912"/>
                </a:lnTo>
                <a:lnTo>
                  <a:pt x="285876" y="101346"/>
                </a:lnTo>
                <a:lnTo>
                  <a:pt x="290449" y="125730"/>
                </a:lnTo>
                <a:lnTo>
                  <a:pt x="221996" y="80391"/>
                </a:lnTo>
                <a:lnTo>
                  <a:pt x="213359" y="92964"/>
                </a:lnTo>
                <a:lnTo>
                  <a:pt x="295148" y="150114"/>
                </a:lnTo>
                <a:lnTo>
                  <a:pt x="316229" y="278511"/>
                </a:lnTo>
                <a:lnTo>
                  <a:pt x="282701" y="284861"/>
                </a:lnTo>
                <a:lnTo>
                  <a:pt x="272923" y="316611"/>
                </a:lnTo>
                <a:lnTo>
                  <a:pt x="143764" y="274828"/>
                </a:lnTo>
                <a:lnTo>
                  <a:pt x="99314" y="190246"/>
                </a:lnTo>
                <a:lnTo>
                  <a:pt x="86486" y="197358"/>
                </a:lnTo>
                <a:lnTo>
                  <a:pt x="120396" y="268224"/>
                </a:lnTo>
                <a:lnTo>
                  <a:pt x="95250" y="260350"/>
                </a:lnTo>
                <a:lnTo>
                  <a:pt x="62483" y="195580"/>
                </a:lnTo>
                <a:lnTo>
                  <a:pt x="51180" y="202437"/>
                </a:lnTo>
                <a:lnTo>
                  <a:pt x="73405" y="253492"/>
                </a:lnTo>
                <a:lnTo>
                  <a:pt x="6223" y="231521"/>
                </a:lnTo>
                <a:lnTo>
                  <a:pt x="0" y="248412"/>
                </a:lnTo>
                <a:lnTo>
                  <a:pt x="69596" y="274701"/>
                </a:lnTo>
                <a:lnTo>
                  <a:pt x="16509" y="302133"/>
                </a:lnTo>
                <a:lnTo>
                  <a:pt x="22098" y="315214"/>
                </a:lnTo>
                <a:lnTo>
                  <a:pt x="91694" y="283083"/>
                </a:lnTo>
                <a:lnTo>
                  <a:pt x="113792" y="291592"/>
                </a:lnTo>
                <a:lnTo>
                  <a:pt x="40512" y="329057"/>
                </a:lnTo>
                <a:lnTo>
                  <a:pt x="47625" y="341884"/>
                </a:lnTo>
                <a:lnTo>
                  <a:pt x="137668" y="301244"/>
                </a:lnTo>
                <a:lnTo>
                  <a:pt x="262890" y="346837"/>
                </a:lnTo>
                <a:lnTo>
                  <a:pt x="251714" y="378968"/>
                </a:lnTo>
                <a:lnTo>
                  <a:pt x="272033" y="403479"/>
                </a:lnTo>
                <a:lnTo>
                  <a:pt x="170942" y="493522"/>
                </a:lnTo>
                <a:lnTo>
                  <a:pt x="75565" y="489458"/>
                </a:lnTo>
                <a:lnTo>
                  <a:pt x="73532" y="504063"/>
                </a:lnTo>
                <a:lnTo>
                  <a:pt x="152146" y="511302"/>
                </a:lnTo>
                <a:lnTo>
                  <a:pt x="133096" y="527431"/>
                </a:lnTo>
                <a:lnTo>
                  <a:pt x="61468" y="523748"/>
                </a:lnTo>
                <a:lnTo>
                  <a:pt x="61086" y="537972"/>
                </a:lnTo>
                <a:lnTo>
                  <a:pt x="117221" y="543052"/>
                </a:lnTo>
                <a:lnTo>
                  <a:pt x="63246" y="591185"/>
                </a:lnTo>
                <a:lnTo>
                  <a:pt x="75183" y="604647"/>
                </a:lnTo>
                <a:lnTo>
                  <a:pt x="132587" y="557530"/>
                </a:lnTo>
                <a:lnTo>
                  <a:pt x="129794" y="617982"/>
                </a:lnTo>
                <a:lnTo>
                  <a:pt x="142494" y="618744"/>
                </a:lnTo>
                <a:lnTo>
                  <a:pt x="150368" y="543179"/>
                </a:lnTo>
                <a:lnTo>
                  <a:pt x="169291" y="526923"/>
                </a:lnTo>
                <a:lnTo>
                  <a:pt x="164465" y="609854"/>
                </a:lnTo>
                <a:lnTo>
                  <a:pt x="178816" y="610235"/>
                </a:lnTo>
                <a:lnTo>
                  <a:pt x="188341" y="510794"/>
                </a:lnTo>
                <a:lnTo>
                  <a:pt x="290702" y="426720"/>
                </a:lnTo>
                <a:lnTo>
                  <a:pt x="314959" y="455295"/>
                </a:lnTo>
                <a:lnTo>
                  <a:pt x="345440" y="449453"/>
                </a:lnTo>
                <a:lnTo>
                  <a:pt x="373252" y="579882"/>
                </a:lnTo>
                <a:lnTo>
                  <a:pt x="320675" y="660654"/>
                </a:lnTo>
                <a:lnTo>
                  <a:pt x="333121" y="667766"/>
                </a:lnTo>
                <a:lnTo>
                  <a:pt x="377825" y="604139"/>
                </a:lnTo>
                <a:lnTo>
                  <a:pt x="382397" y="628523"/>
                </a:lnTo>
                <a:lnTo>
                  <a:pt x="343534" y="689483"/>
                </a:lnTo>
                <a:lnTo>
                  <a:pt x="355853" y="696595"/>
                </a:lnTo>
                <a:lnTo>
                  <a:pt x="388239" y="651002"/>
                </a:lnTo>
                <a:lnTo>
                  <a:pt x="402971" y="720725"/>
                </a:lnTo>
                <a:lnTo>
                  <a:pt x="421258" y="717296"/>
                </a:lnTo>
                <a:lnTo>
                  <a:pt x="408940" y="644017"/>
                </a:lnTo>
                <a:lnTo>
                  <a:pt x="459358" y="677037"/>
                </a:lnTo>
                <a:lnTo>
                  <a:pt x="466725" y="666115"/>
                </a:lnTo>
                <a:lnTo>
                  <a:pt x="404622" y="621157"/>
                </a:lnTo>
                <a:lnTo>
                  <a:pt x="400050" y="596773"/>
                </a:lnTo>
                <a:lnTo>
                  <a:pt x="470026" y="641858"/>
                </a:lnTo>
                <a:lnTo>
                  <a:pt x="477139" y="629539"/>
                </a:lnTo>
                <a:lnTo>
                  <a:pt x="397001" y="572135"/>
                </a:lnTo>
                <a:lnTo>
                  <a:pt x="374269" y="443992"/>
                </a:lnTo>
                <a:lnTo>
                  <a:pt x="410845" y="437134"/>
                </a:lnTo>
                <a:lnTo>
                  <a:pt x="422401" y="406527"/>
                </a:lnTo>
                <a:lnTo>
                  <a:pt x="548385" y="447421"/>
                </a:lnTo>
                <a:lnTo>
                  <a:pt x="591184" y="532257"/>
                </a:lnTo>
                <a:lnTo>
                  <a:pt x="604266" y="526669"/>
                </a:lnTo>
                <a:lnTo>
                  <a:pt x="572007" y="455549"/>
                </a:lnTo>
                <a:lnTo>
                  <a:pt x="595249" y="462153"/>
                </a:lnTo>
                <a:lnTo>
                  <a:pt x="628015" y="526923"/>
                </a:lnTo>
                <a:lnTo>
                  <a:pt x="641096" y="521335"/>
                </a:lnTo>
                <a:lnTo>
                  <a:pt x="617093" y="469138"/>
                </a:lnTo>
                <a:lnTo>
                  <a:pt x="684529" y="492633"/>
                </a:lnTo>
                <a:lnTo>
                  <a:pt x="692023" y="473837"/>
                </a:lnTo>
                <a:lnTo>
                  <a:pt x="620902" y="447802"/>
                </a:lnTo>
                <a:lnTo>
                  <a:pt x="675894" y="421640"/>
                </a:lnTo>
                <a:close/>
              </a:path>
            </a:pathLst>
          </a:custGeom>
          <a:ln w="12700">
            <a:solidFill>
              <a:srgbClr val="FD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8124062" y="4128770"/>
            <a:ext cx="134492" cy="1337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7985886" y="1812798"/>
            <a:ext cx="850900" cy="842010"/>
          </a:xfrm>
          <a:custGeom>
            <a:avLst/>
            <a:gdLst/>
            <a:ahLst/>
            <a:cxnLst/>
            <a:rect l="l" t="t" r="r" b="b"/>
            <a:pathLst>
              <a:path w="850900" h="842010">
                <a:moveTo>
                  <a:pt x="356648" y="749426"/>
                </a:moveTo>
                <a:lnTo>
                  <a:pt x="321437" y="749426"/>
                </a:lnTo>
                <a:lnTo>
                  <a:pt x="297434" y="836549"/>
                </a:lnTo>
                <a:lnTo>
                  <a:pt x="316230" y="841755"/>
                </a:lnTo>
                <a:lnTo>
                  <a:pt x="340868" y="752348"/>
                </a:lnTo>
                <a:lnTo>
                  <a:pt x="358235" y="752348"/>
                </a:lnTo>
                <a:lnTo>
                  <a:pt x="356648" y="749426"/>
                </a:lnTo>
                <a:close/>
              </a:path>
              <a:path w="850900" h="842010">
                <a:moveTo>
                  <a:pt x="358235" y="752348"/>
                </a:moveTo>
                <a:lnTo>
                  <a:pt x="340868" y="752348"/>
                </a:lnTo>
                <a:lnTo>
                  <a:pt x="381381" y="816610"/>
                </a:lnTo>
                <a:lnTo>
                  <a:pt x="390398" y="811529"/>
                </a:lnTo>
                <a:lnTo>
                  <a:pt x="358235" y="752348"/>
                </a:lnTo>
                <a:close/>
              </a:path>
              <a:path w="850900" h="842010">
                <a:moveTo>
                  <a:pt x="377754" y="696467"/>
                </a:moveTo>
                <a:lnTo>
                  <a:pt x="358775" y="696467"/>
                </a:lnTo>
                <a:lnTo>
                  <a:pt x="410591" y="784225"/>
                </a:lnTo>
                <a:lnTo>
                  <a:pt x="422021" y="779652"/>
                </a:lnTo>
                <a:lnTo>
                  <a:pt x="377754" y="696467"/>
                </a:lnTo>
                <a:close/>
              </a:path>
              <a:path w="850900" h="842010">
                <a:moveTo>
                  <a:pt x="375592" y="692403"/>
                </a:moveTo>
                <a:lnTo>
                  <a:pt x="334645" y="692403"/>
                </a:lnTo>
                <a:lnTo>
                  <a:pt x="324866" y="727582"/>
                </a:lnTo>
                <a:lnTo>
                  <a:pt x="251587" y="773302"/>
                </a:lnTo>
                <a:lnTo>
                  <a:pt x="256667" y="782319"/>
                </a:lnTo>
                <a:lnTo>
                  <a:pt x="321437" y="749426"/>
                </a:lnTo>
                <a:lnTo>
                  <a:pt x="356648" y="749426"/>
                </a:lnTo>
                <a:lnTo>
                  <a:pt x="346710" y="731138"/>
                </a:lnTo>
                <a:lnTo>
                  <a:pt x="358775" y="696467"/>
                </a:lnTo>
                <a:lnTo>
                  <a:pt x="377754" y="696467"/>
                </a:lnTo>
                <a:lnTo>
                  <a:pt x="375592" y="692403"/>
                </a:lnTo>
                <a:close/>
              </a:path>
              <a:path w="850900" h="842010">
                <a:moveTo>
                  <a:pt x="649407" y="633349"/>
                </a:moveTo>
                <a:lnTo>
                  <a:pt x="616712" y="633349"/>
                </a:lnTo>
                <a:lnTo>
                  <a:pt x="645160" y="658876"/>
                </a:lnTo>
                <a:lnTo>
                  <a:pt x="644271" y="744727"/>
                </a:lnTo>
                <a:lnTo>
                  <a:pt x="656717" y="745616"/>
                </a:lnTo>
                <a:lnTo>
                  <a:pt x="659003" y="672846"/>
                </a:lnTo>
                <a:lnTo>
                  <a:pt x="687272" y="672846"/>
                </a:lnTo>
                <a:lnTo>
                  <a:pt x="671322" y="655954"/>
                </a:lnTo>
                <a:lnTo>
                  <a:pt x="747776" y="654176"/>
                </a:lnTo>
                <a:lnTo>
                  <a:pt x="748030" y="644143"/>
                </a:lnTo>
                <a:lnTo>
                  <a:pt x="657479" y="641985"/>
                </a:lnTo>
                <a:lnTo>
                  <a:pt x="649407" y="633349"/>
                </a:lnTo>
                <a:close/>
              </a:path>
              <a:path w="850900" h="842010">
                <a:moveTo>
                  <a:pt x="388452" y="474979"/>
                </a:moveTo>
                <a:lnTo>
                  <a:pt x="336296" y="474979"/>
                </a:lnTo>
                <a:lnTo>
                  <a:pt x="347218" y="490727"/>
                </a:lnTo>
                <a:lnTo>
                  <a:pt x="361061" y="504698"/>
                </a:lnTo>
                <a:lnTo>
                  <a:pt x="354330" y="611631"/>
                </a:lnTo>
                <a:lnTo>
                  <a:pt x="340487" y="671194"/>
                </a:lnTo>
                <a:lnTo>
                  <a:pt x="240792" y="729741"/>
                </a:lnTo>
                <a:lnTo>
                  <a:pt x="248285" y="739393"/>
                </a:lnTo>
                <a:lnTo>
                  <a:pt x="334645" y="692403"/>
                </a:lnTo>
                <a:lnTo>
                  <a:pt x="375592" y="692403"/>
                </a:lnTo>
                <a:lnTo>
                  <a:pt x="365252" y="672973"/>
                </a:lnTo>
                <a:lnTo>
                  <a:pt x="381508" y="614044"/>
                </a:lnTo>
                <a:lnTo>
                  <a:pt x="428625" y="525779"/>
                </a:lnTo>
                <a:lnTo>
                  <a:pt x="449453" y="523875"/>
                </a:lnTo>
                <a:lnTo>
                  <a:pt x="469138" y="516636"/>
                </a:lnTo>
                <a:lnTo>
                  <a:pt x="549880" y="516636"/>
                </a:lnTo>
                <a:lnTo>
                  <a:pt x="530759" y="486790"/>
                </a:lnTo>
                <a:lnTo>
                  <a:pt x="434340" y="486790"/>
                </a:lnTo>
                <a:lnTo>
                  <a:pt x="421894" y="485901"/>
                </a:lnTo>
                <a:lnTo>
                  <a:pt x="407162" y="484377"/>
                </a:lnTo>
                <a:lnTo>
                  <a:pt x="388452" y="474979"/>
                </a:lnTo>
                <a:close/>
              </a:path>
              <a:path w="850900" h="842010">
                <a:moveTo>
                  <a:pt x="687272" y="672846"/>
                </a:moveTo>
                <a:lnTo>
                  <a:pt x="659003" y="672846"/>
                </a:lnTo>
                <a:lnTo>
                  <a:pt x="722757" y="735964"/>
                </a:lnTo>
                <a:lnTo>
                  <a:pt x="735965" y="724407"/>
                </a:lnTo>
                <a:lnTo>
                  <a:pt x="687272" y="672846"/>
                </a:lnTo>
                <a:close/>
              </a:path>
              <a:path w="850900" h="842010">
                <a:moveTo>
                  <a:pt x="549880" y="516636"/>
                </a:moveTo>
                <a:lnTo>
                  <a:pt x="469138" y="516636"/>
                </a:lnTo>
                <a:lnTo>
                  <a:pt x="557149" y="573913"/>
                </a:lnTo>
                <a:lnTo>
                  <a:pt x="601218" y="616330"/>
                </a:lnTo>
                <a:lnTo>
                  <a:pt x="602615" y="730757"/>
                </a:lnTo>
                <a:lnTo>
                  <a:pt x="615061" y="731647"/>
                </a:lnTo>
                <a:lnTo>
                  <a:pt x="616712" y="633349"/>
                </a:lnTo>
                <a:lnTo>
                  <a:pt x="649407" y="633349"/>
                </a:lnTo>
                <a:lnTo>
                  <a:pt x="632079" y="614806"/>
                </a:lnTo>
                <a:lnTo>
                  <a:pt x="736346" y="613155"/>
                </a:lnTo>
                <a:lnTo>
                  <a:pt x="734822" y="600075"/>
                </a:lnTo>
                <a:lnTo>
                  <a:pt x="616458" y="597788"/>
                </a:lnTo>
                <a:lnTo>
                  <a:pt x="573151" y="552957"/>
                </a:lnTo>
                <a:lnTo>
                  <a:pt x="549880" y="516636"/>
                </a:lnTo>
                <a:close/>
              </a:path>
              <a:path w="850900" h="842010">
                <a:moveTo>
                  <a:pt x="170393" y="499617"/>
                </a:moveTo>
                <a:lnTo>
                  <a:pt x="149733" y="499617"/>
                </a:lnTo>
                <a:lnTo>
                  <a:pt x="99568" y="589661"/>
                </a:lnTo>
                <a:lnTo>
                  <a:pt x="110744" y="595249"/>
                </a:lnTo>
                <a:lnTo>
                  <a:pt x="170393" y="499617"/>
                </a:lnTo>
                <a:close/>
              </a:path>
              <a:path w="850900" h="842010">
                <a:moveTo>
                  <a:pt x="111587" y="512572"/>
                </a:moveTo>
                <a:lnTo>
                  <a:pt x="95504" y="512572"/>
                </a:lnTo>
                <a:lnTo>
                  <a:pt x="56642" y="580263"/>
                </a:lnTo>
                <a:lnTo>
                  <a:pt x="67691" y="585851"/>
                </a:lnTo>
                <a:lnTo>
                  <a:pt x="111587" y="512572"/>
                </a:lnTo>
                <a:close/>
              </a:path>
              <a:path w="850900" h="842010">
                <a:moveTo>
                  <a:pt x="30226" y="446404"/>
                </a:moveTo>
                <a:lnTo>
                  <a:pt x="25273" y="455167"/>
                </a:lnTo>
                <a:lnTo>
                  <a:pt x="85344" y="494538"/>
                </a:lnTo>
                <a:lnTo>
                  <a:pt x="0" y="519175"/>
                </a:lnTo>
                <a:lnTo>
                  <a:pt x="3175" y="535177"/>
                </a:lnTo>
                <a:lnTo>
                  <a:pt x="95504" y="512572"/>
                </a:lnTo>
                <a:lnTo>
                  <a:pt x="111587" y="512572"/>
                </a:lnTo>
                <a:lnTo>
                  <a:pt x="114554" y="507618"/>
                </a:lnTo>
                <a:lnTo>
                  <a:pt x="149733" y="499617"/>
                </a:lnTo>
                <a:lnTo>
                  <a:pt x="170393" y="499617"/>
                </a:lnTo>
                <a:lnTo>
                  <a:pt x="174117" y="493649"/>
                </a:lnTo>
                <a:lnTo>
                  <a:pt x="201191" y="487299"/>
                </a:lnTo>
                <a:lnTo>
                  <a:pt x="105029" y="487299"/>
                </a:lnTo>
                <a:lnTo>
                  <a:pt x="30226" y="446404"/>
                </a:lnTo>
                <a:close/>
              </a:path>
              <a:path w="850900" h="842010">
                <a:moveTo>
                  <a:pt x="64135" y="415289"/>
                </a:moveTo>
                <a:lnTo>
                  <a:pt x="58547" y="426338"/>
                </a:lnTo>
                <a:lnTo>
                  <a:pt x="140843" y="476885"/>
                </a:lnTo>
                <a:lnTo>
                  <a:pt x="105029" y="487299"/>
                </a:lnTo>
                <a:lnTo>
                  <a:pt x="201191" y="487299"/>
                </a:lnTo>
                <a:lnTo>
                  <a:pt x="233680" y="479678"/>
                </a:lnTo>
                <a:lnTo>
                  <a:pt x="336296" y="474979"/>
                </a:lnTo>
                <a:lnTo>
                  <a:pt x="388452" y="474979"/>
                </a:lnTo>
                <a:lnTo>
                  <a:pt x="384937" y="473201"/>
                </a:lnTo>
                <a:lnTo>
                  <a:pt x="382124" y="470280"/>
                </a:lnTo>
                <a:lnTo>
                  <a:pt x="162814" y="470280"/>
                </a:lnTo>
                <a:lnTo>
                  <a:pt x="64135" y="415289"/>
                </a:lnTo>
                <a:close/>
              </a:path>
              <a:path w="850900" h="842010">
                <a:moveTo>
                  <a:pt x="509635" y="350900"/>
                </a:moveTo>
                <a:lnTo>
                  <a:pt x="418592" y="350900"/>
                </a:lnTo>
                <a:lnTo>
                  <a:pt x="443484" y="352678"/>
                </a:lnTo>
                <a:lnTo>
                  <a:pt x="456946" y="358901"/>
                </a:lnTo>
                <a:lnTo>
                  <a:pt x="485267" y="384428"/>
                </a:lnTo>
                <a:lnTo>
                  <a:pt x="495046" y="422528"/>
                </a:lnTo>
                <a:lnTo>
                  <a:pt x="491236" y="436625"/>
                </a:lnTo>
                <a:lnTo>
                  <a:pt x="459359" y="478536"/>
                </a:lnTo>
                <a:lnTo>
                  <a:pt x="434340" y="486790"/>
                </a:lnTo>
                <a:lnTo>
                  <a:pt x="530759" y="486790"/>
                </a:lnTo>
                <a:lnTo>
                  <a:pt x="519938" y="469900"/>
                </a:lnTo>
                <a:lnTo>
                  <a:pt x="528828" y="447039"/>
                </a:lnTo>
                <a:lnTo>
                  <a:pt x="534035" y="428243"/>
                </a:lnTo>
                <a:lnTo>
                  <a:pt x="625094" y="382397"/>
                </a:lnTo>
                <a:lnTo>
                  <a:pt x="685927" y="363727"/>
                </a:lnTo>
                <a:lnTo>
                  <a:pt x="714326" y="363727"/>
                </a:lnTo>
                <a:lnTo>
                  <a:pt x="708651" y="360299"/>
                </a:lnTo>
                <a:lnTo>
                  <a:pt x="517271" y="360299"/>
                </a:lnTo>
                <a:lnTo>
                  <a:pt x="509635" y="350900"/>
                </a:lnTo>
                <a:close/>
              </a:path>
              <a:path w="850900" h="842010">
                <a:moveTo>
                  <a:pt x="125476" y="100456"/>
                </a:moveTo>
                <a:lnTo>
                  <a:pt x="112141" y="112013"/>
                </a:lnTo>
                <a:lnTo>
                  <a:pt x="176911" y="180466"/>
                </a:lnTo>
                <a:lnTo>
                  <a:pt x="101046" y="180466"/>
                </a:lnTo>
                <a:lnTo>
                  <a:pt x="100203" y="192277"/>
                </a:lnTo>
                <a:lnTo>
                  <a:pt x="190754" y="194437"/>
                </a:lnTo>
                <a:lnTo>
                  <a:pt x="216154" y="221614"/>
                </a:lnTo>
                <a:lnTo>
                  <a:pt x="114300" y="223900"/>
                </a:lnTo>
                <a:lnTo>
                  <a:pt x="113411" y="236347"/>
                </a:lnTo>
                <a:lnTo>
                  <a:pt x="231775" y="238632"/>
                </a:lnTo>
                <a:lnTo>
                  <a:pt x="275082" y="283463"/>
                </a:lnTo>
                <a:lnTo>
                  <a:pt x="329946" y="369442"/>
                </a:lnTo>
                <a:lnTo>
                  <a:pt x="324104" y="390651"/>
                </a:lnTo>
                <a:lnTo>
                  <a:pt x="320167" y="404749"/>
                </a:lnTo>
                <a:lnTo>
                  <a:pt x="223012" y="454025"/>
                </a:lnTo>
                <a:lnTo>
                  <a:pt x="162814" y="470280"/>
                </a:lnTo>
                <a:lnTo>
                  <a:pt x="382124" y="470280"/>
                </a:lnTo>
                <a:lnTo>
                  <a:pt x="359283" y="428243"/>
                </a:lnTo>
                <a:lnTo>
                  <a:pt x="358521" y="412750"/>
                </a:lnTo>
                <a:lnTo>
                  <a:pt x="361696" y="401065"/>
                </a:lnTo>
                <a:lnTo>
                  <a:pt x="365633" y="386841"/>
                </a:lnTo>
                <a:lnTo>
                  <a:pt x="373634" y="376427"/>
                </a:lnTo>
                <a:lnTo>
                  <a:pt x="381508" y="366013"/>
                </a:lnTo>
                <a:lnTo>
                  <a:pt x="393573" y="359155"/>
                </a:lnTo>
                <a:lnTo>
                  <a:pt x="404876" y="354711"/>
                </a:lnTo>
                <a:lnTo>
                  <a:pt x="418592" y="350900"/>
                </a:lnTo>
                <a:lnTo>
                  <a:pt x="509635" y="350900"/>
                </a:lnTo>
                <a:lnTo>
                  <a:pt x="504063" y="344042"/>
                </a:lnTo>
                <a:lnTo>
                  <a:pt x="487172" y="331724"/>
                </a:lnTo>
                <a:lnTo>
                  <a:pt x="487890" y="320293"/>
                </a:lnTo>
                <a:lnTo>
                  <a:pt x="381381" y="320293"/>
                </a:lnTo>
                <a:lnTo>
                  <a:pt x="290957" y="262509"/>
                </a:lnTo>
                <a:lnTo>
                  <a:pt x="247650" y="217677"/>
                </a:lnTo>
                <a:lnTo>
                  <a:pt x="247471" y="203073"/>
                </a:lnTo>
                <a:lnTo>
                  <a:pt x="231394" y="203073"/>
                </a:lnTo>
                <a:lnTo>
                  <a:pt x="206313" y="180466"/>
                </a:lnTo>
                <a:lnTo>
                  <a:pt x="176911" y="180466"/>
                </a:lnTo>
                <a:lnTo>
                  <a:pt x="205609" y="179831"/>
                </a:lnTo>
                <a:lnTo>
                  <a:pt x="203073" y="177546"/>
                </a:lnTo>
                <a:lnTo>
                  <a:pt x="203196" y="163575"/>
                </a:lnTo>
                <a:lnTo>
                  <a:pt x="189103" y="163575"/>
                </a:lnTo>
                <a:lnTo>
                  <a:pt x="125476" y="100456"/>
                </a:lnTo>
                <a:close/>
              </a:path>
              <a:path w="850900" h="842010">
                <a:moveTo>
                  <a:pt x="714326" y="363727"/>
                </a:moveTo>
                <a:lnTo>
                  <a:pt x="685927" y="363727"/>
                </a:lnTo>
                <a:lnTo>
                  <a:pt x="784098" y="421131"/>
                </a:lnTo>
                <a:lnTo>
                  <a:pt x="792099" y="410717"/>
                </a:lnTo>
                <a:lnTo>
                  <a:pt x="714326" y="363727"/>
                </a:lnTo>
                <a:close/>
              </a:path>
              <a:path w="850900" h="842010">
                <a:moveTo>
                  <a:pt x="774779" y="349123"/>
                </a:moveTo>
                <a:lnTo>
                  <a:pt x="743204" y="349123"/>
                </a:lnTo>
                <a:lnTo>
                  <a:pt x="818007" y="390016"/>
                </a:lnTo>
                <a:lnTo>
                  <a:pt x="823595" y="378840"/>
                </a:lnTo>
                <a:lnTo>
                  <a:pt x="774779" y="349123"/>
                </a:lnTo>
                <a:close/>
              </a:path>
              <a:path w="850900" h="842010">
                <a:moveTo>
                  <a:pt x="738124" y="238887"/>
                </a:moveTo>
                <a:lnTo>
                  <a:pt x="674751" y="340360"/>
                </a:lnTo>
                <a:lnTo>
                  <a:pt x="614553" y="356742"/>
                </a:lnTo>
                <a:lnTo>
                  <a:pt x="517271" y="360299"/>
                </a:lnTo>
                <a:lnTo>
                  <a:pt x="708651" y="360299"/>
                </a:lnTo>
                <a:lnTo>
                  <a:pt x="707390" y="359537"/>
                </a:lnTo>
                <a:lnTo>
                  <a:pt x="743204" y="349123"/>
                </a:lnTo>
                <a:lnTo>
                  <a:pt x="774779" y="349123"/>
                </a:lnTo>
                <a:lnTo>
                  <a:pt x="762889" y="341884"/>
                </a:lnTo>
                <a:lnTo>
                  <a:pt x="781435" y="336803"/>
                </a:lnTo>
                <a:lnTo>
                  <a:pt x="698500" y="336803"/>
                </a:lnTo>
                <a:lnTo>
                  <a:pt x="748538" y="246761"/>
                </a:lnTo>
                <a:lnTo>
                  <a:pt x="738124" y="238887"/>
                </a:lnTo>
                <a:close/>
              </a:path>
              <a:path w="850900" h="842010">
                <a:moveTo>
                  <a:pt x="780542" y="250571"/>
                </a:moveTo>
                <a:lnTo>
                  <a:pt x="734314" y="326389"/>
                </a:lnTo>
                <a:lnTo>
                  <a:pt x="698500" y="336803"/>
                </a:lnTo>
                <a:lnTo>
                  <a:pt x="781435" y="336803"/>
                </a:lnTo>
                <a:lnTo>
                  <a:pt x="834754" y="322199"/>
                </a:lnTo>
                <a:lnTo>
                  <a:pt x="755650" y="322199"/>
                </a:lnTo>
                <a:lnTo>
                  <a:pt x="791591" y="256159"/>
                </a:lnTo>
                <a:lnTo>
                  <a:pt x="780542" y="250571"/>
                </a:lnTo>
                <a:close/>
              </a:path>
              <a:path w="850900" h="842010">
                <a:moveTo>
                  <a:pt x="845058" y="301243"/>
                </a:moveTo>
                <a:lnTo>
                  <a:pt x="755650" y="322199"/>
                </a:lnTo>
                <a:lnTo>
                  <a:pt x="834754" y="322199"/>
                </a:lnTo>
                <a:lnTo>
                  <a:pt x="850519" y="317880"/>
                </a:lnTo>
                <a:lnTo>
                  <a:pt x="845058" y="301243"/>
                </a:lnTo>
                <a:close/>
              </a:path>
              <a:path w="850900" h="842010">
                <a:moveTo>
                  <a:pt x="437515" y="52197"/>
                </a:moveTo>
                <a:lnTo>
                  <a:pt x="426212" y="56641"/>
                </a:lnTo>
                <a:lnTo>
                  <a:pt x="483489" y="161162"/>
                </a:lnTo>
                <a:lnTo>
                  <a:pt x="466725" y="222250"/>
                </a:lnTo>
                <a:lnTo>
                  <a:pt x="419608" y="310641"/>
                </a:lnTo>
                <a:lnTo>
                  <a:pt x="381381" y="320293"/>
                </a:lnTo>
                <a:lnTo>
                  <a:pt x="487890" y="320293"/>
                </a:lnTo>
                <a:lnTo>
                  <a:pt x="493903" y="224662"/>
                </a:lnTo>
                <a:lnTo>
                  <a:pt x="507746" y="165226"/>
                </a:lnTo>
                <a:lnTo>
                  <a:pt x="543782" y="144017"/>
                </a:lnTo>
                <a:lnTo>
                  <a:pt x="513588" y="144017"/>
                </a:lnTo>
                <a:lnTo>
                  <a:pt x="514700" y="139953"/>
                </a:lnTo>
                <a:lnTo>
                  <a:pt x="489331" y="139953"/>
                </a:lnTo>
                <a:lnTo>
                  <a:pt x="437515" y="52197"/>
                </a:lnTo>
                <a:close/>
              </a:path>
              <a:path w="850900" h="842010">
                <a:moveTo>
                  <a:pt x="246253" y="103377"/>
                </a:moveTo>
                <a:lnTo>
                  <a:pt x="233172" y="104775"/>
                </a:lnTo>
                <a:lnTo>
                  <a:pt x="231394" y="203073"/>
                </a:lnTo>
                <a:lnTo>
                  <a:pt x="247471" y="203073"/>
                </a:lnTo>
                <a:lnTo>
                  <a:pt x="246253" y="103377"/>
                </a:lnTo>
                <a:close/>
              </a:path>
              <a:path w="850900" h="842010">
                <a:moveTo>
                  <a:pt x="191516" y="90804"/>
                </a:moveTo>
                <a:lnTo>
                  <a:pt x="189103" y="163575"/>
                </a:lnTo>
                <a:lnTo>
                  <a:pt x="203196" y="163575"/>
                </a:lnTo>
                <a:lnTo>
                  <a:pt x="203835" y="91693"/>
                </a:lnTo>
                <a:lnTo>
                  <a:pt x="191516" y="90804"/>
                </a:lnTo>
                <a:close/>
              </a:path>
              <a:path w="850900" h="842010">
                <a:moveTo>
                  <a:pt x="599948" y="96900"/>
                </a:moveTo>
                <a:lnTo>
                  <a:pt x="513588" y="144017"/>
                </a:lnTo>
                <a:lnTo>
                  <a:pt x="543782" y="144017"/>
                </a:lnTo>
                <a:lnTo>
                  <a:pt x="607441" y="106552"/>
                </a:lnTo>
                <a:lnTo>
                  <a:pt x="599948" y="96900"/>
                </a:lnTo>
                <a:close/>
              </a:path>
              <a:path w="850900" h="842010">
                <a:moveTo>
                  <a:pt x="466725" y="19812"/>
                </a:moveTo>
                <a:lnTo>
                  <a:pt x="457835" y="24891"/>
                </a:lnTo>
                <a:lnTo>
                  <a:pt x="501396" y="105282"/>
                </a:lnTo>
                <a:lnTo>
                  <a:pt x="489331" y="139953"/>
                </a:lnTo>
                <a:lnTo>
                  <a:pt x="514700" y="139953"/>
                </a:lnTo>
                <a:lnTo>
                  <a:pt x="523875" y="106425"/>
                </a:lnTo>
                <a:lnTo>
                  <a:pt x="551617" y="89915"/>
                </a:lnTo>
                <a:lnTo>
                  <a:pt x="528447" y="89915"/>
                </a:lnTo>
                <a:lnTo>
                  <a:pt x="529288" y="86487"/>
                </a:lnTo>
                <a:lnTo>
                  <a:pt x="506603" y="86487"/>
                </a:lnTo>
                <a:lnTo>
                  <a:pt x="466725" y="19812"/>
                </a:lnTo>
                <a:close/>
              </a:path>
              <a:path w="850900" h="842010">
                <a:moveTo>
                  <a:pt x="591566" y="54101"/>
                </a:moveTo>
                <a:lnTo>
                  <a:pt x="528447" y="89915"/>
                </a:lnTo>
                <a:lnTo>
                  <a:pt x="551617" y="89915"/>
                </a:lnTo>
                <a:lnTo>
                  <a:pt x="596646" y="63118"/>
                </a:lnTo>
                <a:lnTo>
                  <a:pt x="591566" y="54101"/>
                </a:lnTo>
                <a:close/>
              </a:path>
              <a:path w="850900" h="842010">
                <a:moveTo>
                  <a:pt x="533019" y="0"/>
                </a:moveTo>
                <a:lnTo>
                  <a:pt x="506603" y="86487"/>
                </a:lnTo>
                <a:lnTo>
                  <a:pt x="529288" y="86487"/>
                </a:lnTo>
                <a:lnTo>
                  <a:pt x="549402" y="4572"/>
                </a:lnTo>
                <a:lnTo>
                  <a:pt x="533019" y="0"/>
                </a:lnTo>
                <a:close/>
              </a:path>
            </a:pathLst>
          </a:custGeom>
          <a:solidFill>
            <a:srgbClr val="FDFFFF">
              <a:alpha val="7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8168640" y="2756916"/>
            <a:ext cx="975359" cy="13700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8260080" y="2848356"/>
            <a:ext cx="880872" cy="118719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6446520" y="5884164"/>
            <a:ext cx="1511807" cy="97383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6558153" y="5996254"/>
            <a:ext cx="1289050" cy="862330"/>
          </a:xfrm>
          <a:custGeom>
            <a:avLst/>
            <a:gdLst/>
            <a:ahLst/>
            <a:cxnLst/>
            <a:rect l="l" t="t" r="r" b="b"/>
            <a:pathLst>
              <a:path w="1289050" h="862329">
                <a:moveTo>
                  <a:pt x="426335" y="706297"/>
                </a:moveTo>
                <a:lnTo>
                  <a:pt x="389254" y="706297"/>
                </a:lnTo>
                <a:lnTo>
                  <a:pt x="290198" y="861744"/>
                </a:lnTo>
                <a:lnTo>
                  <a:pt x="316235" y="861744"/>
                </a:lnTo>
                <a:lnTo>
                  <a:pt x="426335" y="706297"/>
                </a:lnTo>
                <a:close/>
              </a:path>
              <a:path w="1289050" h="862329">
                <a:moveTo>
                  <a:pt x="544626" y="689978"/>
                </a:moveTo>
                <a:lnTo>
                  <a:pt x="491871" y="689978"/>
                </a:lnTo>
                <a:lnTo>
                  <a:pt x="503554" y="713282"/>
                </a:lnTo>
                <a:lnTo>
                  <a:pt x="519811" y="736596"/>
                </a:lnTo>
                <a:lnTo>
                  <a:pt x="533780" y="750581"/>
                </a:lnTo>
                <a:lnTo>
                  <a:pt x="561721" y="769230"/>
                </a:lnTo>
                <a:lnTo>
                  <a:pt x="578103" y="778554"/>
                </a:lnTo>
                <a:lnTo>
                  <a:pt x="559435" y="839160"/>
                </a:lnTo>
                <a:lnTo>
                  <a:pt x="516163" y="861744"/>
                </a:lnTo>
                <a:lnTo>
                  <a:pt x="604026" y="861744"/>
                </a:lnTo>
                <a:lnTo>
                  <a:pt x="599058" y="848483"/>
                </a:lnTo>
                <a:lnTo>
                  <a:pt x="620014" y="787877"/>
                </a:lnTo>
                <a:lnTo>
                  <a:pt x="650367" y="787877"/>
                </a:lnTo>
                <a:lnTo>
                  <a:pt x="666623" y="785547"/>
                </a:lnTo>
                <a:lnTo>
                  <a:pt x="680720" y="783215"/>
                </a:lnTo>
                <a:lnTo>
                  <a:pt x="694690" y="778554"/>
                </a:lnTo>
                <a:lnTo>
                  <a:pt x="722629" y="764567"/>
                </a:lnTo>
                <a:lnTo>
                  <a:pt x="736600" y="755244"/>
                </a:lnTo>
                <a:lnTo>
                  <a:pt x="791730" y="755244"/>
                </a:lnTo>
                <a:lnTo>
                  <a:pt x="782021" y="743590"/>
                </a:lnTo>
                <a:lnTo>
                  <a:pt x="629412" y="743590"/>
                </a:lnTo>
                <a:lnTo>
                  <a:pt x="608456" y="738926"/>
                </a:lnTo>
                <a:lnTo>
                  <a:pt x="589788" y="731939"/>
                </a:lnTo>
                <a:lnTo>
                  <a:pt x="571119" y="720280"/>
                </a:lnTo>
                <a:lnTo>
                  <a:pt x="554736" y="706297"/>
                </a:lnTo>
                <a:lnTo>
                  <a:pt x="544626" y="689978"/>
                </a:lnTo>
                <a:close/>
              </a:path>
              <a:path w="1289050" h="862329">
                <a:moveTo>
                  <a:pt x="791730" y="755244"/>
                </a:moveTo>
                <a:lnTo>
                  <a:pt x="736600" y="755244"/>
                </a:lnTo>
                <a:lnTo>
                  <a:pt x="783208" y="806526"/>
                </a:lnTo>
                <a:lnTo>
                  <a:pt x="781126" y="861744"/>
                </a:lnTo>
                <a:lnTo>
                  <a:pt x="807389" y="861744"/>
                </a:lnTo>
                <a:lnTo>
                  <a:pt x="811149" y="836828"/>
                </a:lnTo>
                <a:lnTo>
                  <a:pt x="861626" y="836828"/>
                </a:lnTo>
                <a:lnTo>
                  <a:pt x="839216" y="811187"/>
                </a:lnTo>
                <a:lnTo>
                  <a:pt x="1088517" y="811187"/>
                </a:lnTo>
                <a:lnTo>
                  <a:pt x="1088517" y="804194"/>
                </a:lnTo>
                <a:lnTo>
                  <a:pt x="811149" y="778554"/>
                </a:lnTo>
                <a:lnTo>
                  <a:pt x="791730" y="755244"/>
                </a:lnTo>
                <a:close/>
              </a:path>
              <a:path w="1289050" h="862329">
                <a:moveTo>
                  <a:pt x="861626" y="836828"/>
                </a:moveTo>
                <a:lnTo>
                  <a:pt x="811149" y="836828"/>
                </a:lnTo>
                <a:lnTo>
                  <a:pt x="834226" y="861744"/>
                </a:lnTo>
                <a:lnTo>
                  <a:pt x="883402" y="861744"/>
                </a:lnTo>
                <a:lnTo>
                  <a:pt x="861626" y="836828"/>
                </a:lnTo>
                <a:close/>
              </a:path>
              <a:path w="1289050" h="862329">
                <a:moveTo>
                  <a:pt x="166973" y="750581"/>
                </a:moveTo>
                <a:lnTo>
                  <a:pt x="144525" y="750581"/>
                </a:lnTo>
                <a:lnTo>
                  <a:pt x="79248" y="848483"/>
                </a:lnTo>
                <a:lnTo>
                  <a:pt x="93218" y="857807"/>
                </a:lnTo>
                <a:lnTo>
                  <a:pt x="166973" y="750581"/>
                </a:lnTo>
                <a:close/>
              </a:path>
              <a:path w="1289050" h="862329">
                <a:moveTo>
                  <a:pt x="1088517" y="811187"/>
                </a:moveTo>
                <a:lnTo>
                  <a:pt x="839216" y="811187"/>
                </a:lnTo>
                <a:lnTo>
                  <a:pt x="1088517" y="822843"/>
                </a:lnTo>
                <a:lnTo>
                  <a:pt x="1088517" y="811187"/>
                </a:lnTo>
                <a:close/>
              </a:path>
              <a:path w="1289050" h="862329">
                <a:moveTo>
                  <a:pt x="650367" y="787877"/>
                </a:moveTo>
                <a:lnTo>
                  <a:pt x="620014" y="787877"/>
                </a:lnTo>
                <a:lnTo>
                  <a:pt x="636397" y="790209"/>
                </a:lnTo>
                <a:lnTo>
                  <a:pt x="650367" y="787877"/>
                </a:lnTo>
                <a:close/>
              </a:path>
              <a:path w="1289050" h="862329">
                <a:moveTo>
                  <a:pt x="51307" y="648017"/>
                </a:moveTo>
                <a:lnTo>
                  <a:pt x="44323" y="659676"/>
                </a:lnTo>
                <a:lnTo>
                  <a:pt x="132842" y="722604"/>
                </a:lnTo>
                <a:lnTo>
                  <a:pt x="0" y="752913"/>
                </a:lnTo>
                <a:lnTo>
                  <a:pt x="0" y="757575"/>
                </a:lnTo>
                <a:lnTo>
                  <a:pt x="2286" y="773891"/>
                </a:lnTo>
                <a:lnTo>
                  <a:pt x="144525" y="750581"/>
                </a:lnTo>
                <a:lnTo>
                  <a:pt x="166973" y="750581"/>
                </a:lnTo>
                <a:lnTo>
                  <a:pt x="170179" y="745920"/>
                </a:lnTo>
                <a:lnTo>
                  <a:pt x="324864" y="717943"/>
                </a:lnTo>
                <a:lnTo>
                  <a:pt x="158496" y="717943"/>
                </a:lnTo>
                <a:lnTo>
                  <a:pt x="51307" y="648017"/>
                </a:lnTo>
                <a:close/>
              </a:path>
              <a:path w="1289050" h="862329">
                <a:moveTo>
                  <a:pt x="920074" y="596734"/>
                </a:moveTo>
                <a:lnTo>
                  <a:pt x="869442" y="596734"/>
                </a:lnTo>
                <a:lnTo>
                  <a:pt x="1121155" y="759905"/>
                </a:lnTo>
                <a:lnTo>
                  <a:pt x="1132840" y="745920"/>
                </a:lnTo>
                <a:lnTo>
                  <a:pt x="920074" y="596734"/>
                </a:lnTo>
                <a:close/>
              </a:path>
              <a:path w="1289050" h="862329">
                <a:moveTo>
                  <a:pt x="750597" y="526808"/>
                </a:moveTo>
                <a:lnTo>
                  <a:pt x="645668" y="526808"/>
                </a:lnTo>
                <a:lnTo>
                  <a:pt x="666623" y="529132"/>
                </a:lnTo>
                <a:lnTo>
                  <a:pt x="685292" y="536130"/>
                </a:lnTo>
                <a:lnTo>
                  <a:pt x="720344" y="561771"/>
                </a:lnTo>
                <a:lnTo>
                  <a:pt x="741299" y="601395"/>
                </a:lnTo>
                <a:lnTo>
                  <a:pt x="745871" y="620052"/>
                </a:lnTo>
                <a:lnTo>
                  <a:pt x="745871" y="641019"/>
                </a:lnTo>
                <a:lnTo>
                  <a:pt x="734314" y="682980"/>
                </a:lnTo>
                <a:lnTo>
                  <a:pt x="708660" y="715619"/>
                </a:lnTo>
                <a:lnTo>
                  <a:pt x="671322" y="736596"/>
                </a:lnTo>
                <a:lnTo>
                  <a:pt x="629412" y="743590"/>
                </a:lnTo>
                <a:lnTo>
                  <a:pt x="782021" y="743590"/>
                </a:lnTo>
                <a:lnTo>
                  <a:pt x="764540" y="722604"/>
                </a:lnTo>
                <a:lnTo>
                  <a:pt x="778510" y="696963"/>
                </a:lnTo>
                <a:lnTo>
                  <a:pt x="787907" y="668997"/>
                </a:lnTo>
                <a:lnTo>
                  <a:pt x="792606" y="641019"/>
                </a:lnTo>
                <a:lnTo>
                  <a:pt x="790194" y="613054"/>
                </a:lnTo>
                <a:lnTo>
                  <a:pt x="869442" y="596734"/>
                </a:lnTo>
                <a:lnTo>
                  <a:pt x="920074" y="596734"/>
                </a:lnTo>
                <a:lnTo>
                  <a:pt x="906779" y="587413"/>
                </a:lnTo>
                <a:lnTo>
                  <a:pt x="984309" y="571093"/>
                </a:lnTo>
                <a:lnTo>
                  <a:pt x="778510" y="571093"/>
                </a:lnTo>
                <a:lnTo>
                  <a:pt x="769239" y="550113"/>
                </a:lnTo>
                <a:lnTo>
                  <a:pt x="755269" y="531469"/>
                </a:lnTo>
                <a:lnTo>
                  <a:pt x="750597" y="526808"/>
                </a:lnTo>
                <a:close/>
              </a:path>
              <a:path w="1289050" h="862329">
                <a:moveTo>
                  <a:pt x="165480" y="496506"/>
                </a:moveTo>
                <a:lnTo>
                  <a:pt x="156210" y="512825"/>
                </a:lnTo>
                <a:lnTo>
                  <a:pt x="379983" y="668997"/>
                </a:lnTo>
                <a:lnTo>
                  <a:pt x="158496" y="717943"/>
                </a:lnTo>
                <a:lnTo>
                  <a:pt x="324864" y="717943"/>
                </a:lnTo>
                <a:lnTo>
                  <a:pt x="389254" y="706297"/>
                </a:lnTo>
                <a:lnTo>
                  <a:pt x="426335" y="706297"/>
                </a:lnTo>
                <a:lnTo>
                  <a:pt x="431292" y="699300"/>
                </a:lnTo>
                <a:lnTo>
                  <a:pt x="491871" y="689978"/>
                </a:lnTo>
                <a:lnTo>
                  <a:pt x="544626" y="689978"/>
                </a:lnTo>
                <a:lnTo>
                  <a:pt x="543178" y="687641"/>
                </a:lnTo>
                <a:lnTo>
                  <a:pt x="533780" y="668997"/>
                </a:lnTo>
                <a:lnTo>
                  <a:pt x="531693" y="659676"/>
                </a:lnTo>
                <a:lnTo>
                  <a:pt x="419607" y="659676"/>
                </a:lnTo>
                <a:lnTo>
                  <a:pt x="165480" y="496506"/>
                </a:lnTo>
                <a:close/>
              </a:path>
              <a:path w="1289050" h="862329">
                <a:moveTo>
                  <a:pt x="200532" y="435902"/>
                </a:moveTo>
                <a:lnTo>
                  <a:pt x="198120" y="454545"/>
                </a:lnTo>
                <a:lnTo>
                  <a:pt x="475488" y="480186"/>
                </a:lnTo>
                <a:lnTo>
                  <a:pt x="519811" y="533806"/>
                </a:lnTo>
                <a:lnTo>
                  <a:pt x="510540" y="545452"/>
                </a:lnTo>
                <a:lnTo>
                  <a:pt x="501142" y="559434"/>
                </a:lnTo>
                <a:lnTo>
                  <a:pt x="494156" y="571093"/>
                </a:lnTo>
                <a:lnTo>
                  <a:pt x="489457" y="587413"/>
                </a:lnTo>
                <a:lnTo>
                  <a:pt x="484886" y="601395"/>
                </a:lnTo>
                <a:lnTo>
                  <a:pt x="482473" y="615391"/>
                </a:lnTo>
                <a:lnTo>
                  <a:pt x="482473" y="645693"/>
                </a:lnTo>
                <a:lnTo>
                  <a:pt x="419607" y="659676"/>
                </a:lnTo>
                <a:lnTo>
                  <a:pt x="531693" y="659676"/>
                </a:lnTo>
                <a:lnTo>
                  <a:pt x="529081" y="648017"/>
                </a:lnTo>
                <a:lnTo>
                  <a:pt x="529081" y="627037"/>
                </a:lnTo>
                <a:lnTo>
                  <a:pt x="540766" y="587413"/>
                </a:lnTo>
                <a:lnTo>
                  <a:pt x="566420" y="552449"/>
                </a:lnTo>
                <a:lnTo>
                  <a:pt x="603757" y="531469"/>
                </a:lnTo>
                <a:lnTo>
                  <a:pt x="624713" y="526808"/>
                </a:lnTo>
                <a:lnTo>
                  <a:pt x="750597" y="526808"/>
                </a:lnTo>
                <a:lnTo>
                  <a:pt x="743585" y="519810"/>
                </a:lnTo>
                <a:lnTo>
                  <a:pt x="731901" y="510489"/>
                </a:lnTo>
                <a:lnTo>
                  <a:pt x="721433" y="503504"/>
                </a:lnTo>
                <a:lnTo>
                  <a:pt x="552450" y="503504"/>
                </a:lnTo>
                <a:lnTo>
                  <a:pt x="503554" y="449884"/>
                </a:lnTo>
                <a:lnTo>
                  <a:pt x="503680" y="447560"/>
                </a:lnTo>
                <a:lnTo>
                  <a:pt x="447548" y="447560"/>
                </a:lnTo>
                <a:lnTo>
                  <a:pt x="200532" y="435902"/>
                </a:lnTo>
                <a:close/>
              </a:path>
              <a:path w="1289050" h="862329">
                <a:moveTo>
                  <a:pt x="1163888" y="540791"/>
                </a:moveTo>
                <a:lnTo>
                  <a:pt x="1128268" y="540791"/>
                </a:lnTo>
                <a:lnTo>
                  <a:pt x="1235455" y="610717"/>
                </a:lnTo>
                <a:lnTo>
                  <a:pt x="1244727" y="596734"/>
                </a:lnTo>
                <a:lnTo>
                  <a:pt x="1163888" y="540791"/>
                </a:lnTo>
                <a:close/>
              </a:path>
              <a:path w="1289050" h="862329">
                <a:moveTo>
                  <a:pt x="1018667" y="331000"/>
                </a:moveTo>
                <a:lnTo>
                  <a:pt x="857757" y="557110"/>
                </a:lnTo>
                <a:lnTo>
                  <a:pt x="778510" y="571093"/>
                </a:lnTo>
                <a:lnTo>
                  <a:pt x="984309" y="571093"/>
                </a:lnTo>
                <a:lnTo>
                  <a:pt x="1083982" y="550113"/>
                </a:lnTo>
                <a:lnTo>
                  <a:pt x="899795" y="550113"/>
                </a:lnTo>
                <a:lnTo>
                  <a:pt x="1032637" y="340334"/>
                </a:lnTo>
                <a:lnTo>
                  <a:pt x="1018667" y="331000"/>
                </a:lnTo>
                <a:close/>
              </a:path>
              <a:path w="1289050" h="862329">
                <a:moveTo>
                  <a:pt x="1195831" y="400938"/>
                </a:moveTo>
                <a:lnTo>
                  <a:pt x="1116583" y="512825"/>
                </a:lnTo>
                <a:lnTo>
                  <a:pt x="899795" y="550113"/>
                </a:lnTo>
                <a:lnTo>
                  <a:pt x="1083982" y="550113"/>
                </a:lnTo>
                <a:lnTo>
                  <a:pt x="1128268" y="540791"/>
                </a:lnTo>
                <a:lnTo>
                  <a:pt x="1163888" y="540791"/>
                </a:lnTo>
                <a:lnTo>
                  <a:pt x="1153795" y="533806"/>
                </a:lnTo>
                <a:lnTo>
                  <a:pt x="1289050" y="505828"/>
                </a:lnTo>
                <a:lnTo>
                  <a:pt x="1144524" y="505828"/>
                </a:lnTo>
                <a:lnTo>
                  <a:pt x="1207516" y="407923"/>
                </a:lnTo>
                <a:lnTo>
                  <a:pt x="1195831" y="400938"/>
                </a:lnTo>
                <a:close/>
              </a:path>
              <a:path w="1289050" h="862329">
                <a:moveTo>
                  <a:pt x="1284351" y="482523"/>
                </a:moveTo>
                <a:lnTo>
                  <a:pt x="1144524" y="505828"/>
                </a:lnTo>
                <a:lnTo>
                  <a:pt x="1289050" y="505828"/>
                </a:lnTo>
                <a:lnTo>
                  <a:pt x="1284351" y="482523"/>
                </a:lnTo>
                <a:close/>
              </a:path>
              <a:path w="1289050" h="862329">
                <a:moveTo>
                  <a:pt x="633983" y="477862"/>
                </a:moveTo>
                <a:lnTo>
                  <a:pt x="606044" y="482523"/>
                </a:lnTo>
                <a:lnTo>
                  <a:pt x="578103" y="489508"/>
                </a:lnTo>
                <a:lnTo>
                  <a:pt x="552450" y="503504"/>
                </a:lnTo>
                <a:lnTo>
                  <a:pt x="721433" y="503504"/>
                </a:lnTo>
                <a:lnTo>
                  <a:pt x="717930" y="501167"/>
                </a:lnTo>
                <a:lnTo>
                  <a:pt x="703961" y="494169"/>
                </a:lnTo>
                <a:lnTo>
                  <a:pt x="708624" y="480186"/>
                </a:lnTo>
                <a:lnTo>
                  <a:pt x="662051" y="480186"/>
                </a:lnTo>
                <a:lnTo>
                  <a:pt x="633983" y="477862"/>
                </a:lnTo>
                <a:close/>
              </a:path>
              <a:path w="1289050" h="862329">
                <a:moveTo>
                  <a:pt x="589788" y="146862"/>
                </a:moveTo>
                <a:lnTo>
                  <a:pt x="573404" y="156184"/>
                </a:lnTo>
                <a:lnTo>
                  <a:pt x="689991" y="407923"/>
                </a:lnTo>
                <a:lnTo>
                  <a:pt x="662051" y="480186"/>
                </a:lnTo>
                <a:lnTo>
                  <a:pt x="708624" y="480186"/>
                </a:lnTo>
                <a:lnTo>
                  <a:pt x="729615" y="417245"/>
                </a:lnTo>
                <a:lnTo>
                  <a:pt x="802302" y="379958"/>
                </a:lnTo>
                <a:lnTo>
                  <a:pt x="741299" y="379958"/>
                </a:lnTo>
                <a:lnTo>
                  <a:pt x="744972" y="368299"/>
                </a:lnTo>
                <a:lnTo>
                  <a:pt x="703961" y="368299"/>
                </a:lnTo>
                <a:lnTo>
                  <a:pt x="589788" y="146862"/>
                </a:lnTo>
                <a:close/>
              </a:path>
              <a:path w="1289050" h="862329">
                <a:moveTo>
                  <a:pt x="170179" y="249415"/>
                </a:moveTo>
                <a:lnTo>
                  <a:pt x="170179" y="265734"/>
                </a:lnTo>
                <a:lnTo>
                  <a:pt x="305307" y="277393"/>
                </a:lnTo>
                <a:lnTo>
                  <a:pt x="447548" y="447560"/>
                </a:lnTo>
                <a:lnTo>
                  <a:pt x="503680" y="447560"/>
                </a:lnTo>
                <a:lnTo>
                  <a:pt x="505066" y="421919"/>
                </a:lnTo>
                <a:lnTo>
                  <a:pt x="477900" y="421919"/>
                </a:lnTo>
                <a:lnTo>
                  <a:pt x="323976" y="254076"/>
                </a:lnTo>
                <a:lnTo>
                  <a:pt x="286766" y="254076"/>
                </a:lnTo>
                <a:lnTo>
                  <a:pt x="170179" y="249415"/>
                </a:lnTo>
                <a:close/>
              </a:path>
              <a:path w="1289050" h="862329">
                <a:moveTo>
                  <a:pt x="501142" y="146862"/>
                </a:moveTo>
                <a:lnTo>
                  <a:pt x="477900" y="421919"/>
                </a:lnTo>
                <a:lnTo>
                  <a:pt x="505066" y="421919"/>
                </a:lnTo>
                <a:lnTo>
                  <a:pt x="519811" y="149186"/>
                </a:lnTo>
                <a:lnTo>
                  <a:pt x="501142" y="146862"/>
                </a:lnTo>
                <a:close/>
              </a:path>
              <a:path w="1289050" h="862329">
                <a:moveTo>
                  <a:pt x="988314" y="263410"/>
                </a:moveTo>
                <a:lnTo>
                  <a:pt x="741299" y="379958"/>
                </a:lnTo>
                <a:lnTo>
                  <a:pt x="802302" y="379958"/>
                </a:lnTo>
                <a:lnTo>
                  <a:pt x="997712" y="279717"/>
                </a:lnTo>
                <a:lnTo>
                  <a:pt x="988314" y="263410"/>
                </a:lnTo>
                <a:close/>
              </a:path>
              <a:path w="1289050" h="862329">
                <a:moveTo>
                  <a:pt x="734314" y="30302"/>
                </a:moveTo>
                <a:lnTo>
                  <a:pt x="722629" y="37299"/>
                </a:lnTo>
                <a:lnTo>
                  <a:pt x="778510" y="160845"/>
                </a:lnTo>
                <a:lnTo>
                  <a:pt x="703961" y="368299"/>
                </a:lnTo>
                <a:lnTo>
                  <a:pt x="744972" y="368299"/>
                </a:lnTo>
                <a:lnTo>
                  <a:pt x="808863" y="165506"/>
                </a:lnTo>
                <a:lnTo>
                  <a:pt x="859095" y="139865"/>
                </a:lnTo>
                <a:lnTo>
                  <a:pt x="818133" y="139865"/>
                </a:lnTo>
                <a:lnTo>
                  <a:pt x="819635" y="135204"/>
                </a:lnTo>
                <a:lnTo>
                  <a:pt x="787907" y="135204"/>
                </a:lnTo>
                <a:lnTo>
                  <a:pt x="734314" y="30302"/>
                </a:lnTo>
                <a:close/>
              </a:path>
              <a:path w="1289050" h="862329">
                <a:moveTo>
                  <a:pt x="212090" y="128206"/>
                </a:moveTo>
                <a:lnTo>
                  <a:pt x="193421" y="144525"/>
                </a:lnTo>
                <a:lnTo>
                  <a:pt x="286766" y="254076"/>
                </a:lnTo>
                <a:lnTo>
                  <a:pt x="323976" y="254076"/>
                </a:lnTo>
                <a:lnTo>
                  <a:pt x="325119" y="233108"/>
                </a:lnTo>
                <a:lnTo>
                  <a:pt x="305307" y="233108"/>
                </a:lnTo>
                <a:lnTo>
                  <a:pt x="212090" y="128206"/>
                </a:lnTo>
                <a:close/>
              </a:path>
              <a:path w="1289050" h="862329">
                <a:moveTo>
                  <a:pt x="316992" y="123545"/>
                </a:moveTo>
                <a:lnTo>
                  <a:pt x="305307" y="233108"/>
                </a:lnTo>
                <a:lnTo>
                  <a:pt x="325119" y="233108"/>
                </a:lnTo>
                <a:lnTo>
                  <a:pt x="330962" y="125882"/>
                </a:lnTo>
                <a:lnTo>
                  <a:pt x="316992" y="123545"/>
                </a:lnTo>
                <a:close/>
              </a:path>
              <a:path w="1289050" h="862329">
                <a:moveTo>
                  <a:pt x="916051" y="93243"/>
                </a:moveTo>
                <a:lnTo>
                  <a:pt x="818133" y="139865"/>
                </a:lnTo>
                <a:lnTo>
                  <a:pt x="859095" y="139865"/>
                </a:lnTo>
                <a:lnTo>
                  <a:pt x="923036" y="107226"/>
                </a:lnTo>
                <a:lnTo>
                  <a:pt x="916051" y="93243"/>
                </a:lnTo>
                <a:close/>
              </a:path>
              <a:path w="1289050" h="862329">
                <a:moveTo>
                  <a:pt x="836802" y="0"/>
                </a:moveTo>
                <a:lnTo>
                  <a:pt x="787907" y="135204"/>
                </a:lnTo>
                <a:lnTo>
                  <a:pt x="819635" y="135204"/>
                </a:lnTo>
                <a:lnTo>
                  <a:pt x="860171" y="9334"/>
                </a:lnTo>
                <a:lnTo>
                  <a:pt x="836802" y="0"/>
                </a:lnTo>
                <a:close/>
              </a:path>
            </a:pathLst>
          </a:custGeom>
          <a:solidFill>
            <a:srgbClr val="FDFFFF">
              <a:alpha val="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6558153" y="5996254"/>
            <a:ext cx="1289050" cy="862330"/>
          </a:xfrm>
          <a:custGeom>
            <a:avLst/>
            <a:gdLst/>
            <a:ahLst/>
            <a:cxnLst/>
            <a:rect l="l" t="t" r="r" b="b"/>
            <a:pathLst>
              <a:path w="1289050" h="862329">
                <a:moveTo>
                  <a:pt x="1284351" y="482523"/>
                </a:moveTo>
                <a:lnTo>
                  <a:pt x="1144524" y="505828"/>
                </a:lnTo>
                <a:lnTo>
                  <a:pt x="1207516" y="407923"/>
                </a:lnTo>
                <a:lnTo>
                  <a:pt x="1195831" y="400938"/>
                </a:lnTo>
                <a:lnTo>
                  <a:pt x="1116583" y="512825"/>
                </a:lnTo>
                <a:lnTo>
                  <a:pt x="899795" y="550113"/>
                </a:lnTo>
                <a:lnTo>
                  <a:pt x="1032637" y="340334"/>
                </a:lnTo>
                <a:lnTo>
                  <a:pt x="1018667" y="331000"/>
                </a:lnTo>
                <a:lnTo>
                  <a:pt x="857757" y="557110"/>
                </a:lnTo>
                <a:lnTo>
                  <a:pt x="778510" y="571093"/>
                </a:lnTo>
                <a:lnTo>
                  <a:pt x="769239" y="550113"/>
                </a:lnTo>
                <a:lnTo>
                  <a:pt x="755269" y="531469"/>
                </a:lnTo>
                <a:lnTo>
                  <a:pt x="743585" y="519810"/>
                </a:lnTo>
                <a:lnTo>
                  <a:pt x="731901" y="510489"/>
                </a:lnTo>
                <a:lnTo>
                  <a:pt x="717930" y="501167"/>
                </a:lnTo>
                <a:lnTo>
                  <a:pt x="703961" y="494169"/>
                </a:lnTo>
                <a:lnTo>
                  <a:pt x="729615" y="417245"/>
                </a:lnTo>
                <a:lnTo>
                  <a:pt x="997712" y="279717"/>
                </a:lnTo>
                <a:lnTo>
                  <a:pt x="988314" y="263410"/>
                </a:lnTo>
                <a:lnTo>
                  <a:pt x="741299" y="379958"/>
                </a:lnTo>
                <a:lnTo>
                  <a:pt x="808863" y="165506"/>
                </a:lnTo>
                <a:lnTo>
                  <a:pt x="923036" y="107226"/>
                </a:lnTo>
                <a:lnTo>
                  <a:pt x="916051" y="93243"/>
                </a:lnTo>
                <a:lnTo>
                  <a:pt x="818133" y="139865"/>
                </a:lnTo>
                <a:lnTo>
                  <a:pt x="860171" y="9334"/>
                </a:lnTo>
                <a:lnTo>
                  <a:pt x="836802" y="0"/>
                </a:lnTo>
                <a:lnTo>
                  <a:pt x="787907" y="135204"/>
                </a:lnTo>
                <a:lnTo>
                  <a:pt x="734314" y="30302"/>
                </a:lnTo>
                <a:lnTo>
                  <a:pt x="722629" y="37299"/>
                </a:lnTo>
                <a:lnTo>
                  <a:pt x="778510" y="160845"/>
                </a:lnTo>
                <a:lnTo>
                  <a:pt x="703961" y="368299"/>
                </a:lnTo>
                <a:lnTo>
                  <a:pt x="589788" y="146862"/>
                </a:lnTo>
                <a:lnTo>
                  <a:pt x="573404" y="156184"/>
                </a:lnTo>
                <a:lnTo>
                  <a:pt x="689991" y="407923"/>
                </a:lnTo>
                <a:lnTo>
                  <a:pt x="662051" y="480186"/>
                </a:lnTo>
                <a:lnTo>
                  <a:pt x="633983" y="477862"/>
                </a:lnTo>
                <a:lnTo>
                  <a:pt x="606044" y="482523"/>
                </a:lnTo>
                <a:lnTo>
                  <a:pt x="578103" y="489508"/>
                </a:lnTo>
                <a:lnTo>
                  <a:pt x="552450" y="503504"/>
                </a:lnTo>
                <a:lnTo>
                  <a:pt x="503554" y="449884"/>
                </a:lnTo>
                <a:lnTo>
                  <a:pt x="519811" y="149186"/>
                </a:lnTo>
                <a:lnTo>
                  <a:pt x="501142" y="146862"/>
                </a:lnTo>
                <a:lnTo>
                  <a:pt x="477900" y="421919"/>
                </a:lnTo>
                <a:lnTo>
                  <a:pt x="323976" y="254076"/>
                </a:lnTo>
                <a:lnTo>
                  <a:pt x="330962" y="125882"/>
                </a:lnTo>
                <a:lnTo>
                  <a:pt x="316992" y="123545"/>
                </a:lnTo>
                <a:lnTo>
                  <a:pt x="305307" y="233108"/>
                </a:lnTo>
                <a:lnTo>
                  <a:pt x="212090" y="128206"/>
                </a:lnTo>
                <a:lnTo>
                  <a:pt x="193421" y="144525"/>
                </a:lnTo>
                <a:lnTo>
                  <a:pt x="286766" y="254076"/>
                </a:lnTo>
                <a:lnTo>
                  <a:pt x="170179" y="249415"/>
                </a:lnTo>
                <a:lnTo>
                  <a:pt x="170179" y="265734"/>
                </a:lnTo>
                <a:lnTo>
                  <a:pt x="305307" y="277393"/>
                </a:lnTo>
                <a:lnTo>
                  <a:pt x="447548" y="447560"/>
                </a:lnTo>
                <a:lnTo>
                  <a:pt x="200532" y="435902"/>
                </a:lnTo>
                <a:lnTo>
                  <a:pt x="198120" y="454545"/>
                </a:lnTo>
                <a:lnTo>
                  <a:pt x="475488" y="480186"/>
                </a:lnTo>
                <a:lnTo>
                  <a:pt x="519811" y="533806"/>
                </a:lnTo>
                <a:lnTo>
                  <a:pt x="510540" y="545452"/>
                </a:lnTo>
                <a:lnTo>
                  <a:pt x="501142" y="559434"/>
                </a:lnTo>
                <a:lnTo>
                  <a:pt x="494156" y="571093"/>
                </a:lnTo>
                <a:lnTo>
                  <a:pt x="489457" y="587413"/>
                </a:lnTo>
                <a:lnTo>
                  <a:pt x="484886" y="601395"/>
                </a:lnTo>
                <a:lnTo>
                  <a:pt x="482473" y="615391"/>
                </a:lnTo>
                <a:lnTo>
                  <a:pt x="482473" y="631697"/>
                </a:lnTo>
                <a:lnTo>
                  <a:pt x="482473" y="645693"/>
                </a:lnTo>
                <a:lnTo>
                  <a:pt x="419607" y="659676"/>
                </a:lnTo>
                <a:lnTo>
                  <a:pt x="165480" y="496506"/>
                </a:lnTo>
                <a:lnTo>
                  <a:pt x="156210" y="512825"/>
                </a:lnTo>
                <a:lnTo>
                  <a:pt x="379983" y="668997"/>
                </a:lnTo>
                <a:lnTo>
                  <a:pt x="158496" y="717943"/>
                </a:lnTo>
                <a:lnTo>
                  <a:pt x="51307" y="648017"/>
                </a:lnTo>
                <a:lnTo>
                  <a:pt x="44323" y="659676"/>
                </a:lnTo>
                <a:lnTo>
                  <a:pt x="132842" y="722604"/>
                </a:lnTo>
                <a:lnTo>
                  <a:pt x="0" y="752913"/>
                </a:lnTo>
                <a:lnTo>
                  <a:pt x="0" y="757575"/>
                </a:lnTo>
                <a:lnTo>
                  <a:pt x="2286" y="773891"/>
                </a:lnTo>
                <a:lnTo>
                  <a:pt x="144525" y="750581"/>
                </a:lnTo>
                <a:lnTo>
                  <a:pt x="79248" y="848483"/>
                </a:lnTo>
                <a:lnTo>
                  <a:pt x="93218" y="857807"/>
                </a:lnTo>
                <a:lnTo>
                  <a:pt x="170179" y="745920"/>
                </a:lnTo>
                <a:lnTo>
                  <a:pt x="389254" y="706297"/>
                </a:lnTo>
                <a:lnTo>
                  <a:pt x="290198" y="861744"/>
                </a:lnTo>
              </a:path>
              <a:path w="1289050" h="862329">
                <a:moveTo>
                  <a:pt x="316235" y="861744"/>
                </a:moveTo>
                <a:lnTo>
                  <a:pt x="431292" y="699300"/>
                </a:lnTo>
                <a:lnTo>
                  <a:pt x="491871" y="689978"/>
                </a:lnTo>
                <a:lnTo>
                  <a:pt x="503554" y="713282"/>
                </a:lnTo>
                <a:lnTo>
                  <a:pt x="519811" y="736596"/>
                </a:lnTo>
                <a:lnTo>
                  <a:pt x="533780" y="750581"/>
                </a:lnTo>
                <a:lnTo>
                  <a:pt x="547751" y="759905"/>
                </a:lnTo>
                <a:lnTo>
                  <a:pt x="561721" y="769230"/>
                </a:lnTo>
                <a:lnTo>
                  <a:pt x="578103" y="778554"/>
                </a:lnTo>
                <a:lnTo>
                  <a:pt x="559435" y="839160"/>
                </a:lnTo>
                <a:lnTo>
                  <a:pt x="516163" y="861744"/>
                </a:lnTo>
              </a:path>
              <a:path w="1289050" h="862329">
                <a:moveTo>
                  <a:pt x="604026" y="861744"/>
                </a:moveTo>
                <a:lnTo>
                  <a:pt x="599058" y="848483"/>
                </a:lnTo>
                <a:lnTo>
                  <a:pt x="620014" y="787877"/>
                </a:lnTo>
                <a:lnTo>
                  <a:pt x="636397" y="790209"/>
                </a:lnTo>
                <a:lnTo>
                  <a:pt x="650367" y="787877"/>
                </a:lnTo>
                <a:lnTo>
                  <a:pt x="666623" y="785547"/>
                </a:lnTo>
                <a:lnTo>
                  <a:pt x="680720" y="783215"/>
                </a:lnTo>
                <a:lnTo>
                  <a:pt x="694690" y="778554"/>
                </a:lnTo>
                <a:lnTo>
                  <a:pt x="708660" y="771560"/>
                </a:lnTo>
                <a:lnTo>
                  <a:pt x="722629" y="764567"/>
                </a:lnTo>
                <a:lnTo>
                  <a:pt x="736600" y="755244"/>
                </a:lnTo>
                <a:lnTo>
                  <a:pt x="783208" y="806526"/>
                </a:lnTo>
                <a:lnTo>
                  <a:pt x="781126" y="861744"/>
                </a:lnTo>
              </a:path>
              <a:path w="1289050" h="862329">
                <a:moveTo>
                  <a:pt x="807389" y="861744"/>
                </a:moveTo>
                <a:lnTo>
                  <a:pt x="811149" y="836828"/>
                </a:lnTo>
                <a:lnTo>
                  <a:pt x="834226" y="861744"/>
                </a:lnTo>
              </a:path>
              <a:path w="1289050" h="862329">
                <a:moveTo>
                  <a:pt x="883402" y="861744"/>
                </a:moveTo>
                <a:lnTo>
                  <a:pt x="839216" y="811187"/>
                </a:lnTo>
                <a:lnTo>
                  <a:pt x="1088517" y="822843"/>
                </a:lnTo>
                <a:lnTo>
                  <a:pt x="1088517" y="804194"/>
                </a:lnTo>
                <a:lnTo>
                  <a:pt x="811149" y="778554"/>
                </a:lnTo>
                <a:lnTo>
                  <a:pt x="764540" y="722604"/>
                </a:lnTo>
                <a:lnTo>
                  <a:pt x="778510" y="696963"/>
                </a:lnTo>
                <a:lnTo>
                  <a:pt x="787907" y="668997"/>
                </a:lnTo>
                <a:lnTo>
                  <a:pt x="792606" y="641019"/>
                </a:lnTo>
                <a:lnTo>
                  <a:pt x="790194" y="613054"/>
                </a:lnTo>
                <a:lnTo>
                  <a:pt x="869442" y="596734"/>
                </a:lnTo>
                <a:lnTo>
                  <a:pt x="1121155" y="759905"/>
                </a:lnTo>
                <a:lnTo>
                  <a:pt x="1132840" y="745920"/>
                </a:lnTo>
                <a:lnTo>
                  <a:pt x="906779" y="587413"/>
                </a:lnTo>
                <a:lnTo>
                  <a:pt x="1128268" y="540791"/>
                </a:lnTo>
                <a:lnTo>
                  <a:pt x="1235455" y="610717"/>
                </a:lnTo>
                <a:lnTo>
                  <a:pt x="1244727" y="596734"/>
                </a:lnTo>
                <a:lnTo>
                  <a:pt x="1153795" y="533806"/>
                </a:lnTo>
                <a:lnTo>
                  <a:pt x="1289050" y="505828"/>
                </a:lnTo>
                <a:lnTo>
                  <a:pt x="1284351" y="482523"/>
                </a:lnTo>
              </a:path>
            </a:pathLst>
          </a:custGeom>
          <a:ln w="12700">
            <a:solidFill>
              <a:srgbClr val="FD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7080885" y="6516713"/>
            <a:ext cx="229489" cy="22948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8126730" y="6307556"/>
            <a:ext cx="976630" cy="550545"/>
          </a:xfrm>
          <a:custGeom>
            <a:avLst/>
            <a:gdLst/>
            <a:ahLst/>
            <a:cxnLst/>
            <a:rect l="l" t="t" r="r" b="b"/>
            <a:pathLst>
              <a:path w="976629" h="550545">
                <a:moveTo>
                  <a:pt x="278447" y="474104"/>
                </a:moveTo>
                <a:lnTo>
                  <a:pt x="142621" y="474104"/>
                </a:lnTo>
                <a:lnTo>
                  <a:pt x="281177" y="506247"/>
                </a:lnTo>
                <a:lnTo>
                  <a:pt x="214884" y="550443"/>
                </a:lnTo>
                <a:lnTo>
                  <a:pt x="251078" y="550443"/>
                </a:lnTo>
                <a:lnTo>
                  <a:pt x="311403" y="514281"/>
                </a:lnTo>
                <a:lnTo>
                  <a:pt x="472640" y="514281"/>
                </a:lnTo>
                <a:lnTo>
                  <a:pt x="476123" y="506247"/>
                </a:lnTo>
                <a:lnTo>
                  <a:pt x="477266" y="504238"/>
                </a:lnTo>
                <a:lnTo>
                  <a:pt x="435864" y="504238"/>
                </a:lnTo>
                <a:lnTo>
                  <a:pt x="333501" y="484149"/>
                </a:lnTo>
                <a:lnTo>
                  <a:pt x="329334" y="478121"/>
                </a:lnTo>
                <a:lnTo>
                  <a:pt x="299339" y="478121"/>
                </a:lnTo>
                <a:lnTo>
                  <a:pt x="278447" y="474104"/>
                </a:lnTo>
                <a:close/>
              </a:path>
              <a:path w="976629" h="550545">
                <a:moveTo>
                  <a:pt x="472640" y="514281"/>
                </a:moveTo>
                <a:lnTo>
                  <a:pt x="311403" y="514281"/>
                </a:lnTo>
                <a:lnTo>
                  <a:pt x="429895" y="540398"/>
                </a:lnTo>
                <a:lnTo>
                  <a:pt x="427863" y="550443"/>
                </a:lnTo>
                <a:lnTo>
                  <a:pt x="466090" y="550443"/>
                </a:lnTo>
                <a:lnTo>
                  <a:pt x="468122" y="534371"/>
                </a:lnTo>
                <a:lnTo>
                  <a:pt x="470026" y="520310"/>
                </a:lnTo>
                <a:lnTo>
                  <a:pt x="472640" y="514281"/>
                </a:lnTo>
                <a:close/>
              </a:path>
              <a:path w="976629" h="550545">
                <a:moveTo>
                  <a:pt x="674054" y="452005"/>
                </a:moveTo>
                <a:lnTo>
                  <a:pt x="572516" y="452005"/>
                </a:lnTo>
                <a:lnTo>
                  <a:pt x="590550" y="456023"/>
                </a:lnTo>
                <a:lnTo>
                  <a:pt x="608711" y="462051"/>
                </a:lnTo>
                <a:lnTo>
                  <a:pt x="648843" y="500219"/>
                </a:lnTo>
                <a:lnTo>
                  <a:pt x="660908" y="534371"/>
                </a:lnTo>
                <a:lnTo>
                  <a:pt x="660908" y="550443"/>
                </a:lnTo>
                <a:lnTo>
                  <a:pt x="699135" y="550443"/>
                </a:lnTo>
                <a:lnTo>
                  <a:pt x="693039" y="506247"/>
                </a:lnTo>
                <a:lnTo>
                  <a:pt x="675004" y="472095"/>
                </a:lnTo>
                <a:lnTo>
                  <a:pt x="667003" y="460042"/>
                </a:lnTo>
                <a:lnTo>
                  <a:pt x="674054" y="452005"/>
                </a:lnTo>
                <a:close/>
              </a:path>
              <a:path w="976629" h="550545">
                <a:moveTo>
                  <a:pt x="2031" y="421868"/>
                </a:moveTo>
                <a:lnTo>
                  <a:pt x="0" y="427899"/>
                </a:lnTo>
                <a:lnTo>
                  <a:pt x="0" y="441961"/>
                </a:lnTo>
                <a:lnTo>
                  <a:pt x="120523" y="470086"/>
                </a:lnTo>
                <a:lnTo>
                  <a:pt x="34163" y="528344"/>
                </a:lnTo>
                <a:lnTo>
                  <a:pt x="40131" y="538389"/>
                </a:lnTo>
                <a:lnTo>
                  <a:pt x="142621" y="474104"/>
                </a:lnTo>
                <a:lnTo>
                  <a:pt x="278447" y="474104"/>
                </a:lnTo>
                <a:lnTo>
                  <a:pt x="142621" y="447988"/>
                </a:lnTo>
                <a:lnTo>
                  <a:pt x="139915" y="443970"/>
                </a:lnTo>
                <a:lnTo>
                  <a:pt x="120523" y="443970"/>
                </a:lnTo>
                <a:lnTo>
                  <a:pt x="2031" y="421868"/>
                </a:lnTo>
                <a:close/>
              </a:path>
              <a:path w="976629" h="550545">
                <a:moveTo>
                  <a:pt x="279273" y="192862"/>
                </a:moveTo>
                <a:lnTo>
                  <a:pt x="273176" y="204914"/>
                </a:lnTo>
                <a:lnTo>
                  <a:pt x="468122" y="309371"/>
                </a:lnTo>
                <a:lnTo>
                  <a:pt x="504190" y="427899"/>
                </a:lnTo>
                <a:lnTo>
                  <a:pt x="472059" y="449997"/>
                </a:lnTo>
                <a:lnTo>
                  <a:pt x="447928" y="480131"/>
                </a:lnTo>
                <a:lnTo>
                  <a:pt x="441960" y="492184"/>
                </a:lnTo>
                <a:lnTo>
                  <a:pt x="435864" y="504238"/>
                </a:lnTo>
                <a:lnTo>
                  <a:pt x="477266" y="504238"/>
                </a:lnTo>
                <a:lnTo>
                  <a:pt x="484124" y="492184"/>
                </a:lnTo>
                <a:lnTo>
                  <a:pt x="494156" y="480131"/>
                </a:lnTo>
                <a:lnTo>
                  <a:pt x="506222" y="470086"/>
                </a:lnTo>
                <a:lnTo>
                  <a:pt x="518287" y="462051"/>
                </a:lnTo>
                <a:lnTo>
                  <a:pt x="534416" y="456023"/>
                </a:lnTo>
                <a:lnTo>
                  <a:pt x="552450" y="452005"/>
                </a:lnTo>
                <a:lnTo>
                  <a:pt x="674054" y="452005"/>
                </a:lnTo>
                <a:lnTo>
                  <a:pt x="688153" y="435935"/>
                </a:lnTo>
                <a:lnTo>
                  <a:pt x="638810" y="435935"/>
                </a:lnTo>
                <a:lnTo>
                  <a:pt x="616712" y="423881"/>
                </a:lnTo>
                <a:lnTo>
                  <a:pt x="592581" y="415848"/>
                </a:lnTo>
                <a:lnTo>
                  <a:pt x="540385" y="415848"/>
                </a:lnTo>
                <a:lnTo>
                  <a:pt x="504190" y="313397"/>
                </a:lnTo>
                <a:lnTo>
                  <a:pt x="518964" y="283260"/>
                </a:lnTo>
                <a:lnTo>
                  <a:pt x="494156" y="283260"/>
                </a:lnTo>
                <a:lnTo>
                  <a:pt x="492762" y="279234"/>
                </a:lnTo>
                <a:lnTo>
                  <a:pt x="459994" y="279234"/>
                </a:lnTo>
                <a:lnTo>
                  <a:pt x="279273" y="192862"/>
                </a:lnTo>
                <a:close/>
              </a:path>
              <a:path w="976629" h="550545">
                <a:moveTo>
                  <a:pt x="202946" y="295313"/>
                </a:moveTo>
                <a:lnTo>
                  <a:pt x="190880" y="303352"/>
                </a:lnTo>
                <a:lnTo>
                  <a:pt x="299339" y="478121"/>
                </a:lnTo>
                <a:lnTo>
                  <a:pt x="329334" y="478121"/>
                </a:lnTo>
                <a:lnTo>
                  <a:pt x="202946" y="295313"/>
                </a:lnTo>
                <a:close/>
              </a:path>
              <a:path w="976629" h="550545">
                <a:moveTo>
                  <a:pt x="80391" y="355574"/>
                </a:moveTo>
                <a:lnTo>
                  <a:pt x="70358" y="361607"/>
                </a:lnTo>
                <a:lnTo>
                  <a:pt x="120523" y="443970"/>
                </a:lnTo>
                <a:lnTo>
                  <a:pt x="139915" y="443970"/>
                </a:lnTo>
                <a:lnTo>
                  <a:pt x="80391" y="355574"/>
                </a:lnTo>
                <a:close/>
              </a:path>
              <a:path w="976629" h="550545">
                <a:moveTo>
                  <a:pt x="731266" y="122542"/>
                </a:moveTo>
                <a:lnTo>
                  <a:pt x="717169" y="122542"/>
                </a:lnTo>
                <a:lnTo>
                  <a:pt x="723138" y="345528"/>
                </a:lnTo>
                <a:lnTo>
                  <a:pt x="638810" y="435935"/>
                </a:lnTo>
                <a:lnTo>
                  <a:pt x="688153" y="435935"/>
                </a:lnTo>
                <a:lnTo>
                  <a:pt x="739267" y="377672"/>
                </a:lnTo>
                <a:lnTo>
                  <a:pt x="966216" y="361607"/>
                </a:lnTo>
                <a:lnTo>
                  <a:pt x="966216" y="353567"/>
                </a:lnTo>
                <a:lnTo>
                  <a:pt x="759333" y="353567"/>
                </a:lnTo>
                <a:lnTo>
                  <a:pt x="787206" y="321424"/>
                </a:lnTo>
                <a:lnTo>
                  <a:pt x="745236" y="321424"/>
                </a:lnTo>
                <a:lnTo>
                  <a:pt x="731266" y="122542"/>
                </a:lnTo>
                <a:close/>
              </a:path>
              <a:path w="976629" h="550545">
                <a:moveTo>
                  <a:pt x="578612" y="413842"/>
                </a:moveTo>
                <a:lnTo>
                  <a:pt x="554481" y="413842"/>
                </a:lnTo>
                <a:lnTo>
                  <a:pt x="540385" y="415848"/>
                </a:lnTo>
                <a:lnTo>
                  <a:pt x="592581" y="415848"/>
                </a:lnTo>
                <a:lnTo>
                  <a:pt x="578612" y="413842"/>
                </a:lnTo>
                <a:close/>
              </a:path>
              <a:path w="976629" h="550545">
                <a:moveTo>
                  <a:pt x="966216" y="345528"/>
                </a:moveTo>
                <a:lnTo>
                  <a:pt x="759333" y="353567"/>
                </a:lnTo>
                <a:lnTo>
                  <a:pt x="966216" y="353567"/>
                </a:lnTo>
                <a:lnTo>
                  <a:pt x="966216" y="345528"/>
                </a:lnTo>
                <a:close/>
              </a:path>
              <a:path w="976629" h="550545">
                <a:moveTo>
                  <a:pt x="849756" y="98437"/>
                </a:moveTo>
                <a:lnTo>
                  <a:pt x="837692" y="98437"/>
                </a:lnTo>
                <a:lnTo>
                  <a:pt x="841755" y="218973"/>
                </a:lnTo>
                <a:lnTo>
                  <a:pt x="745236" y="321424"/>
                </a:lnTo>
                <a:lnTo>
                  <a:pt x="787206" y="321424"/>
                </a:lnTo>
                <a:lnTo>
                  <a:pt x="863853" y="233032"/>
                </a:lnTo>
                <a:lnTo>
                  <a:pt x="976376" y="222986"/>
                </a:lnTo>
                <a:lnTo>
                  <a:pt x="976376" y="214960"/>
                </a:lnTo>
                <a:lnTo>
                  <a:pt x="877824" y="214960"/>
                </a:lnTo>
                <a:lnTo>
                  <a:pt x="890064" y="200888"/>
                </a:lnTo>
                <a:lnTo>
                  <a:pt x="857758" y="200888"/>
                </a:lnTo>
                <a:lnTo>
                  <a:pt x="849756" y="98437"/>
                </a:lnTo>
                <a:close/>
              </a:path>
              <a:path w="976629" h="550545">
                <a:moveTo>
                  <a:pt x="590550" y="100444"/>
                </a:moveTo>
                <a:lnTo>
                  <a:pt x="494156" y="283260"/>
                </a:lnTo>
                <a:lnTo>
                  <a:pt x="518964" y="283260"/>
                </a:lnTo>
                <a:lnTo>
                  <a:pt x="604647" y="108483"/>
                </a:lnTo>
                <a:lnTo>
                  <a:pt x="590550" y="100444"/>
                </a:lnTo>
                <a:close/>
              </a:path>
              <a:path w="976629" h="550545">
                <a:moveTo>
                  <a:pt x="319404" y="78346"/>
                </a:moveTo>
                <a:lnTo>
                  <a:pt x="313436" y="88391"/>
                </a:lnTo>
                <a:lnTo>
                  <a:pt x="417829" y="144640"/>
                </a:lnTo>
                <a:lnTo>
                  <a:pt x="459994" y="279234"/>
                </a:lnTo>
                <a:lnTo>
                  <a:pt x="492762" y="279234"/>
                </a:lnTo>
                <a:lnTo>
                  <a:pt x="441960" y="132587"/>
                </a:lnTo>
                <a:lnTo>
                  <a:pt x="445746" y="124548"/>
                </a:lnTo>
                <a:lnTo>
                  <a:pt x="411861" y="124548"/>
                </a:lnTo>
                <a:lnTo>
                  <a:pt x="319404" y="78346"/>
                </a:lnTo>
                <a:close/>
              </a:path>
              <a:path w="976629" h="550545">
                <a:moveTo>
                  <a:pt x="976376" y="210934"/>
                </a:moveTo>
                <a:lnTo>
                  <a:pt x="877824" y="214960"/>
                </a:lnTo>
                <a:lnTo>
                  <a:pt x="976376" y="214960"/>
                </a:lnTo>
                <a:lnTo>
                  <a:pt x="976376" y="210934"/>
                </a:lnTo>
                <a:close/>
              </a:path>
              <a:path w="976629" h="550545">
                <a:moveTo>
                  <a:pt x="944118" y="108483"/>
                </a:moveTo>
                <a:lnTo>
                  <a:pt x="857758" y="200888"/>
                </a:lnTo>
                <a:lnTo>
                  <a:pt x="890064" y="200888"/>
                </a:lnTo>
                <a:lnTo>
                  <a:pt x="958215" y="122542"/>
                </a:lnTo>
                <a:lnTo>
                  <a:pt x="944118" y="108483"/>
                </a:lnTo>
                <a:close/>
              </a:path>
              <a:path w="976629" h="550545">
                <a:moveTo>
                  <a:pt x="395731" y="0"/>
                </a:moveTo>
                <a:lnTo>
                  <a:pt x="375666" y="6032"/>
                </a:lnTo>
                <a:lnTo>
                  <a:pt x="411861" y="124548"/>
                </a:lnTo>
                <a:lnTo>
                  <a:pt x="445746" y="124548"/>
                </a:lnTo>
                <a:lnTo>
                  <a:pt x="451424" y="112496"/>
                </a:lnTo>
                <a:lnTo>
                  <a:pt x="433959" y="112496"/>
                </a:lnTo>
                <a:lnTo>
                  <a:pt x="395731" y="0"/>
                </a:lnTo>
                <a:close/>
              </a:path>
              <a:path w="976629" h="550545">
                <a:moveTo>
                  <a:pt x="480060" y="24104"/>
                </a:moveTo>
                <a:lnTo>
                  <a:pt x="433959" y="112496"/>
                </a:lnTo>
                <a:lnTo>
                  <a:pt x="451424" y="112496"/>
                </a:lnTo>
                <a:lnTo>
                  <a:pt x="490220" y="30137"/>
                </a:lnTo>
                <a:lnTo>
                  <a:pt x="480060" y="24104"/>
                </a:lnTo>
                <a:close/>
              </a:path>
            </a:pathLst>
          </a:custGeom>
          <a:solidFill>
            <a:srgbClr val="FDFFFF">
              <a:alpha val="7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4224446" y="1455547"/>
            <a:ext cx="793750" cy="80645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9" Type="http://schemas.openxmlformats.org/officeDocument/2006/relationships/image" Target="../media/image33.png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53" Type="http://schemas.openxmlformats.org/officeDocument/2006/relationships/image" Target="../media/image47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3875532"/>
            <a:ext cx="1840992" cy="22433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53568" y="928115"/>
            <a:ext cx="2243328" cy="22433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711451" y="115823"/>
            <a:ext cx="2243328" cy="22433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53568" y="5562598"/>
            <a:ext cx="2243328" cy="1295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0"/>
            <a:ext cx="1569720" cy="17815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57427" y="0"/>
            <a:ext cx="2241804" cy="19141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493776"/>
            <a:ext cx="2075688" cy="22433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330440" y="0"/>
            <a:ext cx="1813559" cy="178155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951220" y="0"/>
            <a:ext cx="2241804" cy="18105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327392" y="928116"/>
            <a:ext cx="1816607" cy="22433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7889748" y="4974335"/>
            <a:ext cx="1254252" cy="188366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6495288" y="4195571"/>
            <a:ext cx="2241804" cy="22433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0" y="4782311"/>
            <a:ext cx="1450848" cy="20756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542544" y="4623814"/>
            <a:ext cx="2241804" cy="223418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5951220" y="617219"/>
            <a:ext cx="2241804" cy="224332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6292596" y="4974335"/>
            <a:ext cx="2241804" cy="188366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8307323" y="507491"/>
            <a:ext cx="836676" cy="143408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6259067" y="115823"/>
            <a:ext cx="1222247" cy="122224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6781799" y="1360932"/>
            <a:ext cx="1399031" cy="13990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7129271" y="1959863"/>
            <a:ext cx="1222248" cy="122224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7659623" y="2570988"/>
            <a:ext cx="902207" cy="90220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594359" y="0"/>
            <a:ext cx="1374648" cy="68732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412747" y="0"/>
            <a:ext cx="1210055" cy="44957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0" y="0"/>
            <a:ext cx="611124" cy="60197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87452" y="4230623"/>
            <a:ext cx="1577340" cy="157886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5701284" y="6399274"/>
            <a:ext cx="1296923" cy="45872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6038088" y="6318503"/>
            <a:ext cx="1417319" cy="53949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7487412" y="6318503"/>
            <a:ext cx="1391411" cy="53949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1073" y="4941951"/>
            <a:ext cx="611505" cy="611505"/>
          </a:xfrm>
          <a:custGeom>
            <a:avLst/>
            <a:gdLst/>
            <a:ahLst/>
            <a:cxnLst/>
            <a:rect l="l" t="t" r="r" b="b"/>
            <a:pathLst>
              <a:path w="611505" h="611504">
                <a:moveTo>
                  <a:pt x="305614" y="0"/>
                </a:moveTo>
                <a:lnTo>
                  <a:pt x="256042" y="4002"/>
                </a:lnTo>
                <a:lnTo>
                  <a:pt x="209017" y="15588"/>
                </a:lnTo>
                <a:lnTo>
                  <a:pt x="165168" y="34128"/>
                </a:lnTo>
                <a:lnTo>
                  <a:pt x="125123" y="58993"/>
                </a:lnTo>
                <a:lnTo>
                  <a:pt x="89513" y="89550"/>
                </a:lnTo>
                <a:lnTo>
                  <a:pt x="58966" y="125172"/>
                </a:lnTo>
                <a:lnTo>
                  <a:pt x="34112" y="165226"/>
                </a:lnTo>
                <a:lnTo>
                  <a:pt x="15580" y="209084"/>
                </a:lnTo>
                <a:lnTo>
                  <a:pt x="4000" y="256115"/>
                </a:lnTo>
                <a:lnTo>
                  <a:pt x="0" y="305689"/>
                </a:lnTo>
                <a:lnTo>
                  <a:pt x="4000" y="355259"/>
                </a:lnTo>
                <a:lnTo>
                  <a:pt x="15580" y="402280"/>
                </a:lnTo>
                <a:lnTo>
                  <a:pt x="34112" y="446123"/>
                </a:lnTo>
                <a:lnTo>
                  <a:pt x="58966" y="486161"/>
                </a:lnTo>
                <a:lnTo>
                  <a:pt x="89513" y="521763"/>
                </a:lnTo>
                <a:lnTo>
                  <a:pt x="125123" y="552302"/>
                </a:lnTo>
                <a:lnTo>
                  <a:pt x="165168" y="577149"/>
                </a:lnTo>
                <a:lnTo>
                  <a:pt x="209017" y="595675"/>
                </a:lnTo>
                <a:lnTo>
                  <a:pt x="256042" y="607252"/>
                </a:lnTo>
                <a:lnTo>
                  <a:pt x="305614" y="611251"/>
                </a:lnTo>
                <a:lnTo>
                  <a:pt x="355185" y="607252"/>
                </a:lnTo>
                <a:lnTo>
                  <a:pt x="402210" y="595675"/>
                </a:lnTo>
                <a:lnTo>
                  <a:pt x="446059" y="577149"/>
                </a:lnTo>
                <a:lnTo>
                  <a:pt x="486104" y="552302"/>
                </a:lnTo>
                <a:lnTo>
                  <a:pt x="521714" y="521763"/>
                </a:lnTo>
                <a:lnTo>
                  <a:pt x="552260" y="486161"/>
                </a:lnTo>
                <a:lnTo>
                  <a:pt x="577114" y="446123"/>
                </a:lnTo>
                <a:lnTo>
                  <a:pt x="595646" y="402280"/>
                </a:lnTo>
                <a:lnTo>
                  <a:pt x="607226" y="355259"/>
                </a:lnTo>
                <a:lnTo>
                  <a:pt x="611226" y="305689"/>
                </a:lnTo>
                <a:lnTo>
                  <a:pt x="607226" y="256115"/>
                </a:lnTo>
                <a:lnTo>
                  <a:pt x="595646" y="209084"/>
                </a:lnTo>
                <a:lnTo>
                  <a:pt x="577114" y="165226"/>
                </a:lnTo>
                <a:lnTo>
                  <a:pt x="552260" y="125172"/>
                </a:lnTo>
                <a:lnTo>
                  <a:pt x="521714" y="89550"/>
                </a:lnTo>
                <a:lnTo>
                  <a:pt x="486104" y="58993"/>
                </a:lnTo>
                <a:lnTo>
                  <a:pt x="446059" y="34128"/>
                </a:lnTo>
                <a:lnTo>
                  <a:pt x="402210" y="15588"/>
                </a:lnTo>
                <a:lnTo>
                  <a:pt x="355185" y="4002"/>
                </a:lnTo>
                <a:lnTo>
                  <a:pt x="305614" y="0"/>
                </a:lnTo>
                <a:close/>
              </a:path>
            </a:pathLst>
          </a:custGeom>
          <a:solidFill>
            <a:srgbClr val="FFE181">
              <a:alpha val="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11073" y="4941951"/>
            <a:ext cx="611505" cy="611505"/>
          </a:xfrm>
          <a:custGeom>
            <a:avLst/>
            <a:gdLst/>
            <a:ahLst/>
            <a:cxnLst/>
            <a:rect l="l" t="t" r="r" b="b"/>
            <a:pathLst>
              <a:path w="611505" h="611504">
                <a:moveTo>
                  <a:pt x="0" y="305689"/>
                </a:moveTo>
                <a:lnTo>
                  <a:pt x="4000" y="256115"/>
                </a:lnTo>
                <a:lnTo>
                  <a:pt x="15580" y="209084"/>
                </a:lnTo>
                <a:lnTo>
                  <a:pt x="34112" y="165226"/>
                </a:lnTo>
                <a:lnTo>
                  <a:pt x="58966" y="125172"/>
                </a:lnTo>
                <a:lnTo>
                  <a:pt x="89513" y="89550"/>
                </a:lnTo>
                <a:lnTo>
                  <a:pt x="125123" y="58993"/>
                </a:lnTo>
                <a:lnTo>
                  <a:pt x="165168" y="34128"/>
                </a:lnTo>
                <a:lnTo>
                  <a:pt x="209017" y="15588"/>
                </a:lnTo>
                <a:lnTo>
                  <a:pt x="256042" y="4002"/>
                </a:lnTo>
                <a:lnTo>
                  <a:pt x="305614" y="0"/>
                </a:lnTo>
                <a:lnTo>
                  <a:pt x="355185" y="4002"/>
                </a:lnTo>
                <a:lnTo>
                  <a:pt x="402210" y="15588"/>
                </a:lnTo>
                <a:lnTo>
                  <a:pt x="446059" y="34128"/>
                </a:lnTo>
                <a:lnTo>
                  <a:pt x="486104" y="58993"/>
                </a:lnTo>
                <a:lnTo>
                  <a:pt x="521714" y="89550"/>
                </a:lnTo>
                <a:lnTo>
                  <a:pt x="552260" y="125172"/>
                </a:lnTo>
                <a:lnTo>
                  <a:pt x="577114" y="165226"/>
                </a:lnTo>
                <a:lnTo>
                  <a:pt x="595646" y="209084"/>
                </a:lnTo>
                <a:lnTo>
                  <a:pt x="607226" y="256115"/>
                </a:lnTo>
                <a:lnTo>
                  <a:pt x="611226" y="305689"/>
                </a:lnTo>
                <a:lnTo>
                  <a:pt x="607226" y="355259"/>
                </a:lnTo>
                <a:lnTo>
                  <a:pt x="595646" y="402280"/>
                </a:lnTo>
                <a:lnTo>
                  <a:pt x="577114" y="446123"/>
                </a:lnTo>
                <a:lnTo>
                  <a:pt x="552260" y="486161"/>
                </a:lnTo>
                <a:lnTo>
                  <a:pt x="521714" y="521763"/>
                </a:lnTo>
                <a:lnTo>
                  <a:pt x="486104" y="552302"/>
                </a:lnTo>
                <a:lnTo>
                  <a:pt x="446059" y="577149"/>
                </a:lnTo>
                <a:lnTo>
                  <a:pt x="402210" y="595675"/>
                </a:lnTo>
                <a:lnTo>
                  <a:pt x="355185" y="607252"/>
                </a:lnTo>
                <a:lnTo>
                  <a:pt x="305614" y="611251"/>
                </a:lnTo>
                <a:lnTo>
                  <a:pt x="256042" y="607252"/>
                </a:lnTo>
                <a:lnTo>
                  <a:pt x="209017" y="595675"/>
                </a:lnTo>
                <a:lnTo>
                  <a:pt x="165168" y="577149"/>
                </a:lnTo>
                <a:lnTo>
                  <a:pt x="125123" y="552302"/>
                </a:lnTo>
                <a:lnTo>
                  <a:pt x="89513" y="521763"/>
                </a:lnTo>
                <a:lnTo>
                  <a:pt x="58966" y="486161"/>
                </a:lnTo>
                <a:lnTo>
                  <a:pt x="34112" y="446123"/>
                </a:lnTo>
                <a:lnTo>
                  <a:pt x="15580" y="402280"/>
                </a:lnTo>
                <a:lnTo>
                  <a:pt x="4000" y="355259"/>
                </a:lnTo>
                <a:lnTo>
                  <a:pt x="0" y="305689"/>
                </a:lnTo>
                <a:close/>
              </a:path>
            </a:pathLst>
          </a:custGeom>
          <a:ln w="12700">
            <a:solidFill>
              <a:srgbClr val="FFE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0" y="6138670"/>
            <a:ext cx="742188" cy="71932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0" y="5125211"/>
            <a:ext cx="527304" cy="96469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0" y="482345"/>
            <a:ext cx="572770" cy="906144"/>
          </a:xfrm>
          <a:custGeom>
            <a:avLst/>
            <a:gdLst/>
            <a:ahLst/>
            <a:cxnLst/>
            <a:rect l="l" t="t" r="r" b="b"/>
            <a:pathLst>
              <a:path w="572770" h="906144">
                <a:moveTo>
                  <a:pt x="119805" y="0"/>
                </a:moveTo>
                <a:lnTo>
                  <a:pt x="44791" y="6445"/>
                </a:lnTo>
                <a:lnTo>
                  <a:pt x="0" y="17508"/>
                </a:lnTo>
                <a:lnTo>
                  <a:pt x="0" y="888255"/>
                </a:lnTo>
                <a:lnTo>
                  <a:pt x="8865" y="891190"/>
                </a:lnTo>
                <a:lnTo>
                  <a:pt x="44791" y="899318"/>
                </a:lnTo>
                <a:lnTo>
                  <a:pt x="81833" y="904160"/>
                </a:lnTo>
                <a:lnTo>
                  <a:pt x="119805" y="905763"/>
                </a:lnTo>
                <a:lnTo>
                  <a:pt x="169149" y="903105"/>
                </a:lnTo>
                <a:lnTo>
                  <a:pt x="216954" y="895315"/>
                </a:lnTo>
                <a:lnTo>
                  <a:pt x="262943" y="882670"/>
                </a:lnTo>
                <a:lnTo>
                  <a:pt x="306840" y="865446"/>
                </a:lnTo>
                <a:lnTo>
                  <a:pt x="348369" y="843919"/>
                </a:lnTo>
                <a:lnTo>
                  <a:pt x="387255" y="818367"/>
                </a:lnTo>
                <a:lnTo>
                  <a:pt x="423219" y="789066"/>
                </a:lnTo>
                <a:lnTo>
                  <a:pt x="455988" y="756293"/>
                </a:lnTo>
                <a:lnTo>
                  <a:pt x="485283" y="720323"/>
                </a:lnTo>
                <a:lnTo>
                  <a:pt x="510829" y="681434"/>
                </a:lnTo>
                <a:lnTo>
                  <a:pt x="532350" y="639903"/>
                </a:lnTo>
                <a:lnTo>
                  <a:pt x="549569" y="596005"/>
                </a:lnTo>
                <a:lnTo>
                  <a:pt x="562211" y="550018"/>
                </a:lnTo>
                <a:lnTo>
                  <a:pt x="569998" y="502218"/>
                </a:lnTo>
                <a:lnTo>
                  <a:pt x="572655" y="452881"/>
                </a:lnTo>
                <a:lnTo>
                  <a:pt x="569998" y="403545"/>
                </a:lnTo>
                <a:lnTo>
                  <a:pt x="562211" y="355745"/>
                </a:lnTo>
                <a:lnTo>
                  <a:pt x="549569" y="309758"/>
                </a:lnTo>
                <a:lnTo>
                  <a:pt x="532350" y="265860"/>
                </a:lnTo>
                <a:lnTo>
                  <a:pt x="510829" y="224329"/>
                </a:lnTo>
                <a:lnTo>
                  <a:pt x="485283" y="185440"/>
                </a:lnTo>
                <a:lnTo>
                  <a:pt x="455988" y="149470"/>
                </a:lnTo>
                <a:lnTo>
                  <a:pt x="423219" y="116697"/>
                </a:lnTo>
                <a:lnTo>
                  <a:pt x="387255" y="87396"/>
                </a:lnTo>
                <a:lnTo>
                  <a:pt x="348369" y="61844"/>
                </a:lnTo>
                <a:lnTo>
                  <a:pt x="306840" y="40317"/>
                </a:lnTo>
                <a:lnTo>
                  <a:pt x="262943" y="23093"/>
                </a:lnTo>
                <a:lnTo>
                  <a:pt x="216954" y="10448"/>
                </a:lnTo>
                <a:lnTo>
                  <a:pt x="169149" y="2658"/>
                </a:lnTo>
                <a:lnTo>
                  <a:pt x="119805" y="0"/>
                </a:lnTo>
                <a:close/>
              </a:path>
            </a:pathLst>
          </a:custGeom>
          <a:solidFill>
            <a:srgbClr val="FFE181">
              <a:alpha val="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0" y="482345"/>
            <a:ext cx="572770" cy="906144"/>
          </a:xfrm>
          <a:custGeom>
            <a:avLst/>
            <a:gdLst/>
            <a:ahLst/>
            <a:cxnLst/>
            <a:rect l="l" t="t" r="r" b="b"/>
            <a:pathLst>
              <a:path w="572770" h="906144">
                <a:moveTo>
                  <a:pt x="119805" y="0"/>
                </a:moveTo>
                <a:lnTo>
                  <a:pt x="169149" y="2658"/>
                </a:lnTo>
                <a:lnTo>
                  <a:pt x="216954" y="10448"/>
                </a:lnTo>
                <a:lnTo>
                  <a:pt x="262943" y="23093"/>
                </a:lnTo>
                <a:lnTo>
                  <a:pt x="306840" y="40317"/>
                </a:lnTo>
                <a:lnTo>
                  <a:pt x="348369" y="61844"/>
                </a:lnTo>
                <a:lnTo>
                  <a:pt x="387255" y="87396"/>
                </a:lnTo>
                <a:lnTo>
                  <a:pt x="423219" y="116697"/>
                </a:lnTo>
                <a:lnTo>
                  <a:pt x="455988" y="149470"/>
                </a:lnTo>
                <a:lnTo>
                  <a:pt x="485283" y="185440"/>
                </a:lnTo>
                <a:lnTo>
                  <a:pt x="510829" y="224329"/>
                </a:lnTo>
                <a:lnTo>
                  <a:pt x="532350" y="265860"/>
                </a:lnTo>
                <a:lnTo>
                  <a:pt x="549569" y="309758"/>
                </a:lnTo>
                <a:lnTo>
                  <a:pt x="562211" y="355745"/>
                </a:lnTo>
                <a:lnTo>
                  <a:pt x="569998" y="403545"/>
                </a:lnTo>
                <a:lnTo>
                  <a:pt x="572655" y="452881"/>
                </a:lnTo>
                <a:lnTo>
                  <a:pt x="569998" y="502218"/>
                </a:lnTo>
                <a:lnTo>
                  <a:pt x="562211" y="550018"/>
                </a:lnTo>
                <a:lnTo>
                  <a:pt x="549569" y="596005"/>
                </a:lnTo>
                <a:lnTo>
                  <a:pt x="532350" y="639903"/>
                </a:lnTo>
                <a:lnTo>
                  <a:pt x="510829" y="681434"/>
                </a:lnTo>
                <a:lnTo>
                  <a:pt x="485283" y="720323"/>
                </a:lnTo>
                <a:lnTo>
                  <a:pt x="455988" y="756293"/>
                </a:lnTo>
                <a:lnTo>
                  <a:pt x="423219" y="789066"/>
                </a:lnTo>
                <a:lnTo>
                  <a:pt x="387255" y="818367"/>
                </a:lnTo>
                <a:lnTo>
                  <a:pt x="348369" y="843919"/>
                </a:lnTo>
                <a:lnTo>
                  <a:pt x="306840" y="865446"/>
                </a:lnTo>
                <a:lnTo>
                  <a:pt x="262943" y="882670"/>
                </a:lnTo>
                <a:lnTo>
                  <a:pt x="216954" y="895315"/>
                </a:lnTo>
                <a:lnTo>
                  <a:pt x="169149" y="903105"/>
                </a:lnTo>
                <a:lnTo>
                  <a:pt x="119805" y="905763"/>
                </a:lnTo>
                <a:lnTo>
                  <a:pt x="81833" y="904160"/>
                </a:lnTo>
                <a:lnTo>
                  <a:pt x="44791" y="899318"/>
                </a:lnTo>
                <a:lnTo>
                  <a:pt x="8865" y="891190"/>
                </a:lnTo>
                <a:lnTo>
                  <a:pt x="0" y="888255"/>
                </a:lnTo>
              </a:path>
              <a:path w="572770" h="906144">
                <a:moveTo>
                  <a:pt x="0" y="17508"/>
                </a:moveTo>
                <a:lnTo>
                  <a:pt x="8865" y="14573"/>
                </a:lnTo>
                <a:lnTo>
                  <a:pt x="44791" y="6445"/>
                </a:lnTo>
                <a:lnTo>
                  <a:pt x="81833" y="1603"/>
                </a:lnTo>
                <a:lnTo>
                  <a:pt x="119805" y="0"/>
                </a:lnTo>
              </a:path>
            </a:pathLst>
          </a:custGeom>
          <a:ln w="12700">
            <a:solidFill>
              <a:srgbClr val="FFE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440436" y="803147"/>
            <a:ext cx="978407" cy="97840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286511" y="1418843"/>
            <a:ext cx="839724" cy="83972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371259" y="1886965"/>
            <a:ext cx="610870" cy="610870"/>
          </a:xfrm>
          <a:custGeom>
            <a:avLst/>
            <a:gdLst/>
            <a:ahLst/>
            <a:cxnLst/>
            <a:rect l="l" t="t" r="r" b="b"/>
            <a:pathLst>
              <a:path w="610869" h="610869">
                <a:moveTo>
                  <a:pt x="305180" y="0"/>
                </a:moveTo>
                <a:lnTo>
                  <a:pt x="255680" y="3994"/>
                </a:lnTo>
                <a:lnTo>
                  <a:pt x="208722" y="15560"/>
                </a:lnTo>
                <a:lnTo>
                  <a:pt x="164935" y="34067"/>
                </a:lnTo>
                <a:lnTo>
                  <a:pt x="124947" y="58887"/>
                </a:lnTo>
                <a:lnTo>
                  <a:pt x="89387" y="89392"/>
                </a:lnTo>
                <a:lnTo>
                  <a:pt x="58883" y="124952"/>
                </a:lnTo>
                <a:lnTo>
                  <a:pt x="34064" y="164940"/>
                </a:lnTo>
                <a:lnTo>
                  <a:pt x="15558" y="208727"/>
                </a:lnTo>
                <a:lnTo>
                  <a:pt x="3994" y="255683"/>
                </a:lnTo>
                <a:lnTo>
                  <a:pt x="0" y="305181"/>
                </a:lnTo>
                <a:lnTo>
                  <a:pt x="3994" y="354678"/>
                </a:lnTo>
                <a:lnTo>
                  <a:pt x="15558" y="401634"/>
                </a:lnTo>
                <a:lnTo>
                  <a:pt x="34064" y="445421"/>
                </a:lnTo>
                <a:lnTo>
                  <a:pt x="58883" y="485409"/>
                </a:lnTo>
                <a:lnTo>
                  <a:pt x="89387" y="520969"/>
                </a:lnTo>
                <a:lnTo>
                  <a:pt x="124947" y="551474"/>
                </a:lnTo>
                <a:lnTo>
                  <a:pt x="164935" y="576294"/>
                </a:lnTo>
                <a:lnTo>
                  <a:pt x="208722" y="594801"/>
                </a:lnTo>
                <a:lnTo>
                  <a:pt x="255680" y="606367"/>
                </a:lnTo>
                <a:lnTo>
                  <a:pt x="305180" y="610362"/>
                </a:lnTo>
                <a:lnTo>
                  <a:pt x="354681" y="606367"/>
                </a:lnTo>
                <a:lnTo>
                  <a:pt x="401639" y="594801"/>
                </a:lnTo>
                <a:lnTo>
                  <a:pt x="445426" y="576294"/>
                </a:lnTo>
                <a:lnTo>
                  <a:pt x="485414" y="551474"/>
                </a:lnTo>
                <a:lnTo>
                  <a:pt x="520974" y="520969"/>
                </a:lnTo>
                <a:lnTo>
                  <a:pt x="551478" y="485409"/>
                </a:lnTo>
                <a:lnTo>
                  <a:pt x="576297" y="445421"/>
                </a:lnTo>
                <a:lnTo>
                  <a:pt x="594803" y="401634"/>
                </a:lnTo>
                <a:lnTo>
                  <a:pt x="606367" y="354678"/>
                </a:lnTo>
                <a:lnTo>
                  <a:pt x="610362" y="305181"/>
                </a:lnTo>
                <a:lnTo>
                  <a:pt x="606367" y="255683"/>
                </a:lnTo>
                <a:lnTo>
                  <a:pt x="594803" y="208727"/>
                </a:lnTo>
                <a:lnTo>
                  <a:pt x="576297" y="164940"/>
                </a:lnTo>
                <a:lnTo>
                  <a:pt x="551478" y="124952"/>
                </a:lnTo>
                <a:lnTo>
                  <a:pt x="520974" y="89392"/>
                </a:lnTo>
                <a:lnTo>
                  <a:pt x="485414" y="58887"/>
                </a:lnTo>
                <a:lnTo>
                  <a:pt x="445426" y="34067"/>
                </a:lnTo>
                <a:lnTo>
                  <a:pt x="401639" y="15560"/>
                </a:lnTo>
                <a:lnTo>
                  <a:pt x="354681" y="3994"/>
                </a:lnTo>
                <a:lnTo>
                  <a:pt x="305180" y="0"/>
                </a:lnTo>
                <a:close/>
              </a:path>
            </a:pathLst>
          </a:custGeom>
          <a:solidFill>
            <a:srgbClr val="FFE181">
              <a:alpha val="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371259" y="1886965"/>
            <a:ext cx="610870" cy="610870"/>
          </a:xfrm>
          <a:custGeom>
            <a:avLst/>
            <a:gdLst/>
            <a:ahLst/>
            <a:cxnLst/>
            <a:rect l="l" t="t" r="r" b="b"/>
            <a:pathLst>
              <a:path w="610869" h="610869">
                <a:moveTo>
                  <a:pt x="0" y="305181"/>
                </a:moveTo>
                <a:lnTo>
                  <a:pt x="3994" y="255683"/>
                </a:lnTo>
                <a:lnTo>
                  <a:pt x="15558" y="208727"/>
                </a:lnTo>
                <a:lnTo>
                  <a:pt x="34064" y="164940"/>
                </a:lnTo>
                <a:lnTo>
                  <a:pt x="58883" y="124952"/>
                </a:lnTo>
                <a:lnTo>
                  <a:pt x="89387" y="89392"/>
                </a:lnTo>
                <a:lnTo>
                  <a:pt x="124947" y="58887"/>
                </a:lnTo>
                <a:lnTo>
                  <a:pt x="164935" y="34067"/>
                </a:lnTo>
                <a:lnTo>
                  <a:pt x="208722" y="15560"/>
                </a:lnTo>
                <a:lnTo>
                  <a:pt x="255680" y="3994"/>
                </a:lnTo>
                <a:lnTo>
                  <a:pt x="305180" y="0"/>
                </a:lnTo>
                <a:lnTo>
                  <a:pt x="354681" y="3994"/>
                </a:lnTo>
                <a:lnTo>
                  <a:pt x="401639" y="15560"/>
                </a:lnTo>
                <a:lnTo>
                  <a:pt x="445426" y="34067"/>
                </a:lnTo>
                <a:lnTo>
                  <a:pt x="485414" y="58887"/>
                </a:lnTo>
                <a:lnTo>
                  <a:pt x="520974" y="89392"/>
                </a:lnTo>
                <a:lnTo>
                  <a:pt x="551478" y="124952"/>
                </a:lnTo>
                <a:lnTo>
                  <a:pt x="576297" y="164940"/>
                </a:lnTo>
                <a:lnTo>
                  <a:pt x="594803" y="208727"/>
                </a:lnTo>
                <a:lnTo>
                  <a:pt x="606367" y="255683"/>
                </a:lnTo>
                <a:lnTo>
                  <a:pt x="610362" y="305181"/>
                </a:lnTo>
                <a:lnTo>
                  <a:pt x="606367" y="354678"/>
                </a:lnTo>
                <a:lnTo>
                  <a:pt x="594803" y="401634"/>
                </a:lnTo>
                <a:lnTo>
                  <a:pt x="576297" y="445421"/>
                </a:lnTo>
                <a:lnTo>
                  <a:pt x="551478" y="485409"/>
                </a:lnTo>
                <a:lnTo>
                  <a:pt x="520974" y="520969"/>
                </a:lnTo>
                <a:lnTo>
                  <a:pt x="485414" y="551474"/>
                </a:lnTo>
                <a:lnTo>
                  <a:pt x="445426" y="576294"/>
                </a:lnTo>
                <a:lnTo>
                  <a:pt x="401639" y="594801"/>
                </a:lnTo>
                <a:lnTo>
                  <a:pt x="354681" y="606367"/>
                </a:lnTo>
                <a:lnTo>
                  <a:pt x="305180" y="610362"/>
                </a:lnTo>
                <a:lnTo>
                  <a:pt x="255680" y="606367"/>
                </a:lnTo>
                <a:lnTo>
                  <a:pt x="208722" y="594801"/>
                </a:lnTo>
                <a:lnTo>
                  <a:pt x="164935" y="576294"/>
                </a:lnTo>
                <a:lnTo>
                  <a:pt x="124947" y="551474"/>
                </a:lnTo>
                <a:lnTo>
                  <a:pt x="89387" y="520969"/>
                </a:lnTo>
                <a:lnTo>
                  <a:pt x="58883" y="485409"/>
                </a:lnTo>
                <a:lnTo>
                  <a:pt x="34064" y="445421"/>
                </a:lnTo>
                <a:lnTo>
                  <a:pt x="15558" y="401634"/>
                </a:lnTo>
                <a:lnTo>
                  <a:pt x="3994" y="354678"/>
                </a:lnTo>
                <a:lnTo>
                  <a:pt x="0" y="305181"/>
                </a:lnTo>
                <a:close/>
              </a:path>
            </a:pathLst>
          </a:custGeom>
          <a:ln w="12700">
            <a:solidFill>
              <a:srgbClr val="FFE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121920" y="1886712"/>
            <a:ext cx="588264" cy="58826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7269480" y="0"/>
            <a:ext cx="976883" cy="72237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8685276" y="0"/>
            <a:ext cx="458724" cy="58521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7748270" y="282956"/>
            <a:ext cx="1129030" cy="1129030"/>
          </a:xfrm>
          <a:custGeom>
            <a:avLst/>
            <a:gdLst/>
            <a:ahLst/>
            <a:cxnLst/>
            <a:rect l="l" t="t" r="r" b="b"/>
            <a:pathLst>
              <a:path w="1129029" h="1129030">
                <a:moveTo>
                  <a:pt x="564260" y="0"/>
                </a:moveTo>
                <a:lnTo>
                  <a:pt x="515570" y="2070"/>
                </a:lnTo>
                <a:lnTo>
                  <a:pt x="468031" y="8171"/>
                </a:lnTo>
                <a:lnTo>
                  <a:pt x="421812" y="18130"/>
                </a:lnTo>
                <a:lnTo>
                  <a:pt x="377082" y="31781"/>
                </a:lnTo>
                <a:lnTo>
                  <a:pt x="334011" y="48952"/>
                </a:lnTo>
                <a:lnTo>
                  <a:pt x="292768" y="69475"/>
                </a:lnTo>
                <a:lnTo>
                  <a:pt x="253523" y="93181"/>
                </a:lnTo>
                <a:lnTo>
                  <a:pt x="216444" y="119900"/>
                </a:lnTo>
                <a:lnTo>
                  <a:pt x="181701" y="149463"/>
                </a:lnTo>
                <a:lnTo>
                  <a:pt x="149463" y="181701"/>
                </a:lnTo>
                <a:lnTo>
                  <a:pt x="119900" y="216444"/>
                </a:lnTo>
                <a:lnTo>
                  <a:pt x="93181" y="253523"/>
                </a:lnTo>
                <a:lnTo>
                  <a:pt x="69475" y="292768"/>
                </a:lnTo>
                <a:lnTo>
                  <a:pt x="48952" y="334011"/>
                </a:lnTo>
                <a:lnTo>
                  <a:pt x="31781" y="377082"/>
                </a:lnTo>
                <a:lnTo>
                  <a:pt x="18130" y="421812"/>
                </a:lnTo>
                <a:lnTo>
                  <a:pt x="8171" y="468031"/>
                </a:lnTo>
                <a:lnTo>
                  <a:pt x="2070" y="515570"/>
                </a:lnTo>
                <a:lnTo>
                  <a:pt x="0" y="564261"/>
                </a:lnTo>
                <a:lnTo>
                  <a:pt x="2070" y="612951"/>
                </a:lnTo>
                <a:lnTo>
                  <a:pt x="8171" y="660490"/>
                </a:lnTo>
                <a:lnTo>
                  <a:pt x="18130" y="706709"/>
                </a:lnTo>
                <a:lnTo>
                  <a:pt x="31781" y="751439"/>
                </a:lnTo>
                <a:lnTo>
                  <a:pt x="48952" y="794510"/>
                </a:lnTo>
                <a:lnTo>
                  <a:pt x="69475" y="835753"/>
                </a:lnTo>
                <a:lnTo>
                  <a:pt x="93181" y="874998"/>
                </a:lnTo>
                <a:lnTo>
                  <a:pt x="119900" y="912077"/>
                </a:lnTo>
                <a:lnTo>
                  <a:pt x="149463" y="946820"/>
                </a:lnTo>
                <a:lnTo>
                  <a:pt x="181701" y="979058"/>
                </a:lnTo>
                <a:lnTo>
                  <a:pt x="216444" y="1008621"/>
                </a:lnTo>
                <a:lnTo>
                  <a:pt x="253523" y="1035340"/>
                </a:lnTo>
                <a:lnTo>
                  <a:pt x="292768" y="1059046"/>
                </a:lnTo>
                <a:lnTo>
                  <a:pt x="334011" y="1079569"/>
                </a:lnTo>
                <a:lnTo>
                  <a:pt x="377082" y="1096740"/>
                </a:lnTo>
                <a:lnTo>
                  <a:pt x="421812" y="1110391"/>
                </a:lnTo>
                <a:lnTo>
                  <a:pt x="468031" y="1120350"/>
                </a:lnTo>
                <a:lnTo>
                  <a:pt x="515570" y="1126451"/>
                </a:lnTo>
                <a:lnTo>
                  <a:pt x="564260" y="1128522"/>
                </a:lnTo>
                <a:lnTo>
                  <a:pt x="612951" y="1126451"/>
                </a:lnTo>
                <a:lnTo>
                  <a:pt x="660490" y="1120350"/>
                </a:lnTo>
                <a:lnTo>
                  <a:pt x="706709" y="1110391"/>
                </a:lnTo>
                <a:lnTo>
                  <a:pt x="751439" y="1096740"/>
                </a:lnTo>
                <a:lnTo>
                  <a:pt x="794510" y="1079569"/>
                </a:lnTo>
                <a:lnTo>
                  <a:pt x="835753" y="1059046"/>
                </a:lnTo>
                <a:lnTo>
                  <a:pt x="874998" y="1035340"/>
                </a:lnTo>
                <a:lnTo>
                  <a:pt x="912077" y="1008621"/>
                </a:lnTo>
                <a:lnTo>
                  <a:pt x="946820" y="979058"/>
                </a:lnTo>
                <a:lnTo>
                  <a:pt x="979058" y="946820"/>
                </a:lnTo>
                <a:lnTo>
                  <a:pt x="1008621" y="912077"/>
                </a:lnTo>
                <a:lnTo>
                  <a:pt x="1035340" y="874998"/>
                </a:lnTo>
                <a:lnTo>
                  <a:pt x="1059046" y="835753"/>
                </a:lnTo>
                <a:lnTo>
                  <a:pt x="1079569" y="794510"/>
                </a:lnTo>
                <a:lnTo>
                  <a:pt x="1096740" y="751439"/>
                </a:lnTo>
                <a:lnTo>
                  <a:pt x="1110391" y="706709"/>
                </a:lnTo>
                <a:lnTo>
                  <a:pt x="1120350" y="660490"/>
                </a:lnTo>
                <a:lnTo>
                  <a:pt x="1126451" y="612951"/>
                </a:lnTo>
                <a:lnTo>
                  <a:pt x="1128522" y="564261"/>
                </a:lnTo>
                <a:lnTo>
                  <a:pt x="1126451" y="515570"/>
                </a:lnTo>
                <a:lnTo>
                  <a:pt x="1120350" y="468031"/>
                </a:lnTo>
                <a:lnTo>
                  <a:pt x="1110391" y="421812"/>
                </a:lnTo>
                <a:lnTo>
                  <a:pt x="1096740" y="377082"/>
                </a:lnTo>
                <a:lnTo>
                  <a:pt x="1079569" y="334011"/>
                </a:lnTo>
                <a:lnTo>
                  <a:pt x="1059046" y="292768"/>
                </a:lnTo>
                <a:lnTo>
                  <a:pt x="1035340" y="253523"/>
                </a:lnTo>
                <a:lnTo>
                  <a:pt x="1008621" y="216444"/>
                </a:lnTo>
                <a:lnTo>
                  <a:pt x="979058" y="181701"/>
                </a:lnTo>
                <a:lnTo>
                  <a:pt x="946820" y="149463"/>
                </a:lnTo>
                <a:lnTo>
                  <a:pt x="912077" y="119900"/>
                </a:lnTo>
                <a:lnTo>
                  <a:pt x="874998" y="93181"/>
                </a:lnTo>
                <a:lnTo>
                  <a:pt x="835753" y="69475"/>
                </a:lnTo>
                <a:lnTo>
                  <a:pt x="794510" y="48952"/>
                </a:lnTo>
                <a:lnTo>
                  <a:pt x="751439" y="31781"/>
                </a:lnTo>
                <a:lnTo>
                  <a:pt x="706709" y="18130"/>
                </a:lnTo>
                <a:lnTo>
                  <a:pt x="660490" y="8171"/>
                </a:lnTo>
                <a:lnTo>
                  <a:pt x="612951" y="2070"/>
                </a:lnTo>
                <a:lnTo>
                  <a:pt x="564260" y="0"/>
                </a:lnTo>
                <a:close/>
              </a:path>
            </a:pathLst>
          </a:custGeom>
          <a:solidFill>
            <a:srgbClr val="FFE181">
              <a:alpha val="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7748270" y="282956"/>
            <a:ext cx="1129030" cy="1129030"/>
          </a:xfrm>
          <a:custGeom>
            <a:avLst/>
            <a:gdLst/>
            <a:ahLst/>
            <a:cxnLst/>
            <a:rect l="l" t="t" r="r" b="b"/>
            <a:pathLst>
              <a:path w="1129029" h="1129030">
                <a:moveTo>
                  <a:pt x="0" y="564261"/>
                </a:moveTo>
                <a:lnTo>
                  <a:pt x="2070" y="515570"/>
                </a:lnTo>
                <a:lnTo>
                  <a:pt x="8171" y="468031"/>
                </a:lnTo>
                <a:lnTo>
                  <a:pt x="18130" y="421812"/>
                </a:lnTo>
                <a:lnTo>
                  <a:pt x="31781" y="377082"/>
                </a:lnTo>
                <a:lnTo>
                  <a:pt x="48952" y="334011"/>
                </a:lnTo>
                <a:lnTo>
                  <a:pt x="69475" y="292768"/>
                </a:lnTo>
                <a:lnTo>
                  <a:pt x="93181" y="253523"/>
                </a:lnTo>
                <a:lnTo>
                  <a:pt x="119900" y="216444"/>
                </a:lnTo>
                <a:lnTo>
                  <a:pt x="149463" y="181701"/>
                </a:lnTo>
                <a:lnTo>
                  <a:pt x="181701" y="149463"/>
                </a:lnTo>
                <a:lnTo>
                  <a:pt x="216444" y="119900"/>
                </a:lnTo>
                <a:lnTo>
                  <a:pt x="253523" y="93181"/>
                </a:lnTo>
                <a:lnTo>
                  <a:pt x="292768" y="69475"/>
                </a:lnTo>
                <a:lnTo>
                  <a:pt x="334011" y="48952"/>
                </a:lnTo>
                <a:lnTo>
                  <a:pt x="377082" y="31781"/>
                </a:lnTo>
                <a:lnTo>
                  <a:pt x="421812" y="18130"/>
                </a:lnTo>
                <a:lnTo>
                  <a:pt x="468031" y="8171"/>
                </a:lnTo>
                <a:lnTo>
                  <a:pt x="515570" y="2070"/>
                </a:lnTo>
                <a:lnTo>
                  <a:pt x="564260" y="0"/>
                </a:lnTo>
                <a:lnTo>
                  <a:pt x="612951" y="2070"/>
                </a:lnTo>
                <a:lnTo>
                  <a:pt x="660490" y="8171"/>
                </a:lnTo>
                <a:lnTo>
                  <a:pt x="706709" y="18130"/>
                </a:lnTo>
                <a:lnTo>
                  <a:pt x="751439" y="31781"/>
                </a:lnTo>
                <a:lnTo>
                  <a:pt x="794510" y="48952"/>
                </a:lnTo>
                <a:lnTo>
                  <a:pt x="835753" y="69475"/>
                </a:lnTo>
                <a:lnTo>
                  <a:pt x="874998" y="93181"/>
                </a:lnTo>
                <a:lnTo>
                  <a:pt x="912077" y="119900"/>
                </a:lnTo>
                <a:lnTo>
                  <a:pt x="946820" y="149463"/>
                </a:lnTo>
                <a:lnTo>
                  <a:pt x="979058" y="181701"/>
                </a:lnTo>
                <a:lnTo>
                  <a:pt x="1008621" y="216444"/>
                </a:lnTo>
                <a:lnTo>
                  <a:pt x="1035340" y="253523"/>
                </a:lnTo>
                <a:lnTo>
                  <a:pt x="1059046" y="292768"/>
                </a:lnTo>
                <a:lnTo>
                  <a:pt x="1079569" y="334011"/>
                </a:lnTo>
                <a:lnTo>
                  <a:pt x="1096740" y="377082"/>
                </a:lnTo>
                <a:lnTo>
                  <a:pt x="1110391" y="421812"/>
                </a:lnTo>
                <a:lnTo>
                  <a:pt x="1120350" y="468031"/>
                </a:lnTo>
                <a:lnTo>
                  <a:pt x="1126451" y="515570"/>
                </a:lnTo>
                <a:lnTo>
                  <a:pt x="1128522" y="564261"/>
                </a:lnTo>
                <a:lnTo>
                  <a:pt x="1126451" y="612951"/>
                </a:lnTo>
                <a:lnTo>
                  <a:pt x="1120350" y="660490"/>
                </a:lnTo>
                <a:lnTo>
                  <a:pt x="1110391" y="706709"/>
                </a:lnTo>
                <a:lnTo>
                  <a:pt x="1096740" y="751439"/>
                </a:lnTo>
                <a:lnTo>
                  <a:pt x="1079569" y="794510"/>
                </a:lnTo>
                <a:lnTo>
                  <a:pt x="1059046" y="835753"/>
                </a:lnTo>
                <a:lnTo>
                  <a:pt x="1035340" y="874998"/>
                </a:lnTo>
                <a:lnTo>
                  <a:pt x="1008621" y="912077"/>
                </a:lnTo>
                <a:lnTo>
                  <a:pt x="979058" y="946820"/>
                </a:lnTo>
                <a:lnTo>
                  <a:pt x="946820" y="979058"/>
                </a:lnTo>
                <a:lnTo>
                  <a:pt x="912077" y="1008621"/>
                </a:lnTo>
                <a:lnTo>
                  <a:pt x="874998" y="1035340"/>
                </a:lnTo>
                <a:lnTo>
                  <a:pt x="835753" y="1059046"/>
                </a:lnTo>
                <a:lnTo>
                  <a:pt x="794510" y="1079569"/>
                </a:lnTo>
                <a:lnTo>
                  <a:pt x="751439" y="1096740"/>
                </a:lnTo>
                <a:lnTo>
                  <a:pt x="706709" y="1110391"/>
                </a:lnTo>
                <a:lnTo>
                  <a:pt x="660490" y="1120350"/>
                </a:lnTo>
                <a:lnTo>
                  <a:pt x="612951" y="1126451"/>
                </a:lnTo>
                <a:lnTo>
                  <a:pt x="564260" y="1128522"/>
                </a:lnTo>
                <a:lnTo>
                  <a:pt x="515570" y="1126451"/>
                </a:lnTo>
                <a:lnTo>
                  <a:pt x="468031" y="1120350"/>
                </a:lnTo>
                <a:lnTo>
                  <a:pt x="421812" y="1110391"/>
                </a:lnTo>
                <a:lnTo>
                  <a:pt x="377082" y="1096740"/>
                </a:lnTo>
                <a:lnTo>
                  <a:pt x="334011" y="1079569"/>
                </a:lnTo>
                <a:lnTo>
                  <a:pt x="292768" y="1059046"/>
                </a:lnTo>
                <a:lnTo>
                  <a:pt x="253523" y="1035340"/>
                </a:lnTo>
                <a:lnTo>
                  <a:pt x="216444" y="1008621"/>
                </a:lnTo>
                <a:lnTo>
                  <a:pt x="181701" y="979058"/>
                </a:lnTo>
                <a:lnTo>
                  <a:pt x="149463" y="946820"/>
                </a:lnTo>
                <a:lnTo>
                  <a:pt x="119900" y="912077"/>
                </a:lnTo>
                <a:lnTo>
                  <a:pt x="93181" y="874998"/>
                </a:lnTo>
                <a:lnTo>
                  <a:pt x="69475" y="835753"/>
                </a:lnTo>
                <a:lnTo>
                  <a:pt x="48952" y="794510"/>
                </a:lnTo>
                <a:lnTo>
                  <a:pt x="31781" y="751439"/>
                </a:lnTo>
                <a:lnTo>
                  <a:pt x="18130" y="706709"/>
                </a:lnTo>
                <a:lnTo>
                  <a:pt x="8171" y="660490"/>
                </a:lnTo>
                <a:lnTo>
                  <a:pt x="2070" y="612951"/>
                </a:lnTo>
                <a:lnTo>
                  <a:pt x="0" y="564261"/>
                </a:lnTo>
                <a:close/>
              </a:path>
            </a:pathLst>
          </a:custGeom>
          <a:ln w="12700">
            <a:solidFill>
              <a:srgbClr val="FFE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8881872" y="716280"/>
            <a:ext cx="262127" cy="97383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7557516" y="694944"/>
            <a:ext cx="1036320" cy="103631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7470013" y="1326514"/>
            <a:ext cx="608330" cy="608330"/>
          </a:xfrm>
          <a:custGeom>
            <a:avLst/>
            <a:gdLst/>
            <a:ahLst/>
            <a:cxnLst/>
            <a:rect l="l" t="t" r="r" b="b"/>
            <a:pathLst>
              <a:path w="608329" h="608330">
                <a:moveTo>
                  <a:pt x="304164" y="0"/>
                </a:moveTo>
                <a:lnTo>
                  <a:pt x="254819" y="3979"/>
                </a:lnTo>
                <a:lnTo>
                  <a:pt x="208011" y="15502"/>
                </a:lnTo>
                <a:lnTo>
                  <a:pt x="164368" y="33940"/>
                </a:lnTo>
                <a:lnTo>
                  <a:pt x="124513" y="58667"/>
                </a:lnTo>
                <a:lnTo>
                  <a:pt x="89074" y="89058"/>
                </a:lnTo>
                <a:lnTo>
                  <a:pt x="58676" y="124486"/>
                </a:lnTo>
                <a:lnTo>
                  <a:pt x="33943" y="164324"/>
                </a:lnTo>
                <a:lnTo>
                  <a:pt x="15503" y="207946"/>
                </a:lnTo>
                <a:lnTo>
                  <a:pt x="3980" y="254726"/>
                </a:lnTo>
                <a:lnTo>
                  <a:pt x="0" y="304038"/>
                </a:lnTo>
                <a:lnTo>
                  <a:pt x="3980" y="353383"/>
                </a:lnTo>
                <a:lnTo>
                  <a:pt x="15503" y="400191"/>
                </a:lnTo>
                <a:lnTo>
                  <a:pt x="33943" y="443834"/>
                </a:lnTo>
                <a:lnTo>
                  <a:pt x="58676" y="483689"/>
                </a:lnTo>
                <a:lnTo>
                  <a:pt x="89074" y="519128"/>
                </a:lnTo>
                <a:lnTo>
                  <a:pt x="124513" y="549526"/>
                </a:lnTo>
                <a:lnTo>
                  <a:pt x="164368" y="574259"/>
                </a:lnTo>
                <a:lnTo>
                  <a:pt x="208011" y="592699"/>
                </a:lnTo>
                <a:lnTo>
                  <a:pt x="254819" y="604222"/>
                </a:lnTo>
                <a:lnTo>
                  <a:pt x="304164" y="608202"/>
                </a:lnTo>
                <a:lnTo>
                  <a:pt x="353476" y="604222"/>
                </a:lnTo>
                <a:lnTo>
                  <a:pt x="400256" y="592699"/>
                </a:lnTo>
                <a:lnTo>
                  <a:pt x="443878" y="574259"/>
                </a:lnTo>
                <a:lnTo>
                  <a:pt x="483716" y="549526"/>
                </a:lnTo>
                <a:lnTo>
                  <a:pt x="519144" y="519128"/>
                </a:lnTo>
                <a:lnTo>
                  <a:pt x="549535" y="483689"/>
                </a:lnTo>
                <a:lnTo>
                  <a:pt x="574262" y="443834"/>
                </a:lnTo>
                <a:lnTo>
                  <a:pt x="592700" y="400191"/>
                </a:lnTo>
                <a:lnTo>
                  <a:pt x="604223" y="353383"/>
                </a:lnTo>
                <a:lnTo>
                  <a:pt x="608202" y="304038"/>
                </a:lnTo>
                <a:lnTo>
                  <a:pt x="604223" y="254726"/>
                </a:lnTo>
                <a:lnTo>
                  <a:pt x="592700" y="207946"/>
                </a:lnTo>
                <a:lnTo>
                  <a:pt x="574262" y="164324"/>
                </a:lnTo>
                <a:lnTo>
                  <a:pt x="549535" y="124486"/>
                </a:lnTo>
                <a:lnTo>
                  <a:pt x="519144" y="89058"/>
                </a:lnTo>
                <a:lnTo>
                  <a:pt x="483716" y="58667"/>
                </a:lnTo>
                <a:lnTo>
                  <a:pt x="443878" y="33940"/>
                </a:lnTo>
                <a:lnTo>
                  <a:pt x="400256" y="15502"/>
                </a:lnTo>
                <a:lnTo>
                  <a:pt x="353476" y="3979"/>
                </a:lnTo>
                <a:lnTo>
                  <a:pt x="304164" y="0"/>
                </a:lnTo>
                <a:close/>
              </a:path>
            </a:pathLst>
          </a:custGeom>
          <a:solidFill>
            <a:srgbClr val="FFE181">
              <a:alpha val="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7470013" y="1326514"/>
            <a:ext cx="608330" cy="608330"/>
          </a:xfrm>
          <a:custGeom>
            <a:avLst/>
            <a:gdLst/>
            <a:ahLst/>
            <a:cxnLst/>
            <a:rect l="l" t="t" r="r" b="b"/>
            <a:pathLst>
              <a:path w="608329" h="608330">
                <a:moveTo>
                  <a:pt x="0" y="304038"/>
                </a:moveTo>
                <a:lnTo>
                  <a:pt x="3980" y="254726"/>
                </a:lnTo>
                <a:lnTo>
                  <a:pt x="15503" y="207946"/>
                </a:lnTo>
                <a:lnTo>
                  <a:pt x="33943" y="164324"/>
                </a:lnTo>
                <a:lnTo>
                  <a:pt x="58676" y="124486"/>
                </a:lnTo>
                <a:lnTo>
                  <a:pt x="89074" y="89058"/>
                </a:lnTo>
                <a:lnTo>
                  <a:pt x="124513" y="58667"/>
                </a:lnTo>
                <a:lnTo>
                  <a:pt x="164368" y="33940"/>
                </a:lnTo>
                <a:lnTo>
                  <a:pt x="208011" y="15502"/>
                </a:lnTo>
                <a:lnTo>
                  <a:pt x="254819" y="3979"/>
                </a:lnTo>
                <a:lnTo>
                  <a:pt x="304164" y="0"/>
                </a:lnTo>
                <a:lnTo>
                  <a:pt x="353476" y="3979"/>
                </a:lnTo>
                <a:lnTo>
                  <a:pt x="400256" y="15502"/>
                </a:lnTo>
                <a:lnTo>
                  <a:pt x="443878" y="33940"/>
                </a:lnTo>
                <a:lnTo>
                  <a:pt x="483716" y="58667"/>
                </a:lnTo>
                <a:lnTo>
                  <a:pt x="519144" y="89058"/>
                </a:lnTo>
                <a:lnTo>
                  <a:pt x="549535" y="124486"/>
                </a:lnTo>
                <a:lnTo>
                  <a:pt x="574262" y="164324"/>
                </a:lnTo>
                <a:lnTo>
                  <a:pt x="592700" y="207946"/>
                </a:lnTo>
                <a:lnTo>
                  <a:pt x="604223" y="254726"/>
                </a:lnTo>
                <a:lnTo>
                  <a:pt x="608202" y="304038"/>
                </a:lnTo>
                <a:lnTo>
                  <a:pt x="604223" y="353383"/>
                </a:lnTo>
                <a:lnTo>
                  <a:pt x="592700" y="400191"/>
                </a:lnTo>
                <a:lnTo>
                  <a:pt x="574262" y="443834"/>
                </a:lnTo>
                <a:lnTo>
                  <a:pt x="549535" y="483689"/>
                </a:lnTo>
                <a:lnTo>
                  <a:pt x="519144" y="519128"/>
                </a:lnTo>
                <a:lnTo>
                  <a:pt x="483716" y="549526"/>
                </a:lnTo>
                <a:lnTo>
                  <a:pt x="443878" y="574259"/>
                </a:lnTo>
                <a:lnTo>
                  <a:pt x="400256" y="592699"/>
                </a:lnTo>
                <a:lnTo>
                  <a:pt x="353476" y="604222"/>
                </a:lnTo>
                <a:lnTo>
                  <a:pt x="304164" y="608202"/>
                </a:lnTo>
                <a:lnTo>
                  <a:pt x="254819" y="604222"/>
                </a:lnTo>
                <a:lnTo>
                  <a:pt x="208011" y="592699"/>
                </a:lnTo>
                <a:lnTo>
                  <a:pt x="164368" y="574259"/>
                </a:lnTo>
                <a:lnTo>
                  <a:pt x="124513" y="549526"/>
                </a:lnTo>
                <a:lnTo>
                  <a:pt x="89074" y="519128"/>
                </a:lnTo>
                <a:lnTo>
                  <a:pt x="58676" y="483689"/>
                </a:lnTo>
                <a:lnTo>
                  <a:pt x="33943" y="443834"/>
                </a:lnTo>
                <a:lnTo>
                  <a:pt x="15503" y="400191"/>
                </a:lnTo>
                <a:lnTo>
                  <a:pt x="3980" y="353383"/>
                </a:lnTo>
                <a:lnTo>
                  <a:pt x="0" y="304038"/>
                </a:lnTo>
                <a:close/>
              </a:path>
            </a:pathLst>
          </a:custGeom>
          <a:ln w="12700">
            <a:solidFill>
              <a:srgbClr val="FFE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7629905" y="5611431"/>
            <a:ext cx="738505" cy="738505"/>
          </a:xfrm>
          <a:custGeom>
            <a:avLst/>
            <a:gdLst/>
            <a:ahLst/>
            <a:cxnLst/>
            <a:rect l="l" t="t" r="r" b="b"/>
            <a:pathLst>
              <a:path w="738504" h="738504">
                <a:moveTo>
                  <a:pt x="369189" y="0"/>
                </a:moveTo>
                <a:lnTo>
                  <a:pt x="322890" y="2876"/>
                </a:lnTo>
                <a:lnTo>
                  <a:pt x="278305" y="11274"/>
                </a:lnTo>
                <a:lnTo>
                  <a:pt x="235779" y="24848"/>
                </a:lnTo>
                <a:lnTo>
                  <a:pt x="195659" y="43252"/>
                </a:lnTo>
                <a:lnTo>
                  <a:pt x="158290" y="66141"/>
                </a:lnTo>
                <a:lnTo>
                  <a:pt x="124020" y="93167"/>
                </a:lnTo>
                <a:lnTo>
                  <a:pt x="93196" y="123986"/>
                </a:lnTo>
                <a:lnTo>
                  <a:pt x="66163" y="158251"/>
                </a:lnTo>
                <a:lnTo>
                  <a:pt x="43268" y="195616"/>
                </a:lnTo>
                <a:lnTo>
                  <a:pt x="24858" y="235736"/>
                </a:lnTo>
                <a:lnTo>
                  <a:pt x="11279" y="278265"/>
                </a:lnTo>
                <a:lnTo>
                  <a:pt x="2877" y="322856"/>
                </a:lnTo>
                <a:lnTo>
                  <a:pt x="0" y="369163"/>
                </a:lnTo>
                <a:lnTo>
                  <a:pt x="2877" y="415473"/>
                </a:lnTo>
                <a:lnTo>
                  <a:pt x="11279" y="460067"/>
                </a:lnTo>
                <a:lnTo>
                  <a:pt x="24858" y="502597"/>
                </a:lnTo>
                <a:lnTo>
                  <a:pt x="43268" y="542718"/>
                </a:lnTo>
                <a:lnTo>
                  <a:pt x="66163" y="580085"/>
                </a:lnTo>
                <a:lnTo>
                  <a:pt x="93196" y="614351"/>
                </a:lnTo>
                <a:lnTo>
                  <a:pt x="124020" y="645170"/>
                </a:lnTo>
                <a:lnTo>
                  <a:pt x="158290" y="672198"/>
                </a:lnTo>
                <a:lnTo>
                  <a:pt x="195659" y="695086"/>
                </a:lnTo>
                <a:lnTo>
                  <a:pt x="235779" y="713491"/>
                </a:lnTo>
                <a:lnTo>
                  <a:pt x="278305" y="727065"/>
                </a:lnTo>
                <a:lnTo>
                  <a:pt x="322890" y="735463"/>
                </a:lnTo>
                <a:lnTo>
                  <a:pt x="369189" y="738339"/>
                </a:lnTo>
                <a:lnTo>
                  <a:pt x="415511" y="735463"/>
                </a:lnTo>
                <a:lnTo>
                  <a:pt x="460114" y="727065"/>
                </a:lnTo>
                <a:lnTo>
                  <a:pt x="502650" y="713491"/>
                </a:lnTo>
                <a:lnTo>
                  <a:pt x="542775" y="695086"/>
                </a:lnTo>
                <a:lnTo>
                  <a:pt x="580142" y="672198"/>
                </a:lnTo>
                <a:lnTo>
                  <a:pt x="614408" y="645170"/>
                </a:lnTo>
                <a:lnTo>
                  <a:pt x="645225" y="614351"/>
                </a:lnTo>
                <a:lnTo>
                  <a:pt x="672249" y="580085"/>
                </a:lnTo>
                <a:lnTo>
                  <a:pt x="695134" y="542718"/>
                </a:lnTo>
                <a:lnTo>
                  <a:pt x="713535" y="502597"/>
                </a:lnTo>
                <a:lnTo>
                  <a:pt x="727106" y="460067"/>
                </a:lnTo>
                <a:lnTo>
                  <a:pt x="735502" y="415473"/>
                </a:lnTo>
                <a:lnTo>
                  <a:pt x="738377" y="369163"/>
                </a:lnTo>
                <a:lnTo>
                  <a:pt x="735502" y="322856"/>
                </a:lnTo>
                <a:lnTo>
                  <a:pt x="727106" y="278265"/>
                </a:lnTo>
                <a:lnTo>
                  <a:pt x="713535" y="235736"/>
                </a:lnTo>
                <a:lnTo>
                  <a:pt x="695134" y="195616"/>
                </a:lnTo>
                <a:lnTo>
                  <a:pt x="672249" y="158251"/>
                </a:lnTo>
                <a:lnTo>
                  <a:pt x="645225" y="123986"/>
                </a:lnTo>
                <a:lnTo>
                  <a:pt x="614408" y="93167"/>
                </a:lnTo>
                <a:lnTo>
                  <a:pt x="580142" y="66141"/>
                </a:lnTo>
                <a:lnTo>
                  <a:pt x="542775" y="43252"/>
                </a:lnTo>
                <a:lnTo>
                  <a:pt x="502650" y="24848"/>
                </a:lnTo>
                <a:lnTo>
                  <a:pt x="460114" y="11274"/>
                </a:lnTo>
                <a:lnTo>
                  <a:pt x="415511" y="2876"/>
                </a:lnTo>
                <a:lnTo>
                  <a:pt x="369189" y="0"/>
                </a:lnTo>
                <a:close/>
              </a:path>
            </a:pathLst>
          </a:custGeom>
          <a:solidFill>
            <a:srgbClr val="FFE181">
              <a:alpha val="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7629905" y="5611431"/>
            <a:ext cx="738505" cy="738505"/>
          </a:xfrm>
          <a:custGeom>
            <a:avLst/>
            <a:gdLst/>
            <a:ahLst/>
            <a:cxnLst/>
            <a:rect l="l" t="t" r="r" b="b"/>
            <a:pathLst>
              <a:path w="738504" h="738504">
                <a:moveTo>
                  <a:pt x="0" y="369163"/>
                </a:moveTo>
                <a:lnTo>
                  <a:pt x="2877" y="322856"/>
                </a:lnTo>
                <a:lnTo>
                  <a:pt x="11279" y="278265"/>
                </a:lnTo>
                <a:lnTo>
                  <a:pt x="24858" y="235736"/>
                </a:lnTo>
                <a:lnTo>
                  <a:pt x="43268" y="195616"/>
                </a:lnTo>
                <a:lnTo>
                  <a:pt x="66163" y="158251"/>
                </a:lnTo>
                <a:lnTo>
                  <a:pt x="93196" y="123986"/>
                </a:lnTo>
                <a:lnTo>
                  <a:pt x="124020" y="93167"/>
                </a:lnTo>
                <a:lnTo>
                  <a:pt x="158290" y="66141"/>
                </a:lnTo>
                <a:lnTo>
                  <a:pt x="195659" y="43252"/>
                </a:lnTo>
                <a:lnTo>
                  <a:pt x="235779" y="24848"/>
                </a:lnTo>
                <a:lnTo>
                  <a:pt x="278305" y="11274"/>
                </a:lnTo>
                <a:lnTo>
                  <a:pt x="322890" y="2876"/>
                </a:lnTo>
                <a:lnTo>
                  <a:pt x="369189" y="0"/>
                </a:lnTo>
                <a:lnTo>
                  <a:pt x="415511" y="2876"/>
                </a:lnTo>
                <a:lnTo>
                  <a:pt x="460114" y="11274"/>
                </a:lnTo>
                <a:lnTo>
                  <a:pt x="502650" y="24848"/>
                </a:lnTo>
                <a:lnTo>
                  <a:pt x="542775" y="43252"/>
                </a:lnTo>
                <a:lnTo>
                  <a:pt x="580142" y="66141"/>
                </a:lnTo>
                <a:lnTo>
                  <a:pt x="614408" y="93167"/>
                </a:lnTo>
                <a:lnTo>
                  <a:pt x="645225" y="123986"/>
                </a:lnTo>
                <a:lnTo>
                  <a:pt x="672249" y="158251"/>
                </a:lnTo>
                <a:lnTo>
                  <a:pt x="695134" y="195616"/>
                </a:lnTo>
                <a:lnTo>
                  <a:pt x="713535" y="235736"/>
                </a:lnTo>
                <a:lnTo>
                  <a:pt x="727106" y="278265"/>
                </a:lnTo>
                <a:lnTo>
                  <a:pt x="735502" y="322856"/>
                </a:lnTo>
                <a:lnTo>
                  <a:pt x="738377" y="369163"/>
                </a:lnTo>
                <a:lnTo>
                  <a:pt x="735502" y="415473"/>
                </a:lnTo>
                <a:lnTo>
                  <a:pt x="727106" y="460067"/>
                </a:lnTo>
                <a:lnTo>
                  <a:pt x="713535" y="502597"/>
                </a:lnTo>
                <a:lnTo>
                  <a:pt x="695134" y="542718"/>
                </a:lnTo>
                <a:lnTo>
                  <a:pt x="672249" y="580085"/>
                </a:lnTo>
                <a:lnTo>
                  <a:pt x="645225" y="614351"/>
                </a:lnTo>
                <a:lnTo>
                  <a:pt x="614408" y="645170"/>
                </a:lnTo>
                <a:lnTo>
                  <a:pt x="580142" y="672198"/>
                </a:lnTo>
                <a:lnTo>
                  <a:pt x="542775" y="695086"/>
                </a:lnTo>
                <a:lnTo>
                  <a:pt x="502650" y="713491"/>
                </a:lnTo>
                <a:lnTo>
                  <a:pt x="460114" y="727065"/>
                </a:lnTo>
                <a:lnTo>
                  <a:pt x="415511" y="735463"/>
                </a:lnTo>
                <a:lnTo>
                  <a:pt x="369189" y="738339"/>
                </a:lnTo>
                <a:lnTo>
                  <a:pt x="322890" y="735463"/>
                </a:lnTo>
                <a:lnTo>
                  <a:pt x="278305" y="727065"/>
                </a:lnTo>
                <a:lnTo>
                  <a:pt x="235779" y="713491"/>
                </a:lnTo>
                <a:lnTo>
                  <a:pt x="195659" y="695086"/>
                </a:lnTo>
                <a:lnTo>
                  <a:pt x="158290" y="672198"/>
                </a:lnTo>
                <a:lnTo>
                  <a:pt x="124020" y="645170"/>
                </a:lnTo>
                <a:lnTo>
                  <a:pt x="93196" y="614351"/>
                </a:lnTo>
                <a:lnTo>
                  <a:pt x="66163" y="580085"/>
                </a:lnTo>
                <a:lnTo>
                  <a:pt x="43268" y="542718"/>
                </a:lnTo>
                <a:lnTo>
                  <a:pt x="24858" y="502597"/>
                </a:lnTo>
                <a:lnTo>
                  <a:pt x="11279" y="460067"/>
                </a:lnTo>
                <a:lnTo>
                  <a:pt x="2877" y="415473"/>
                </a:lnTo>
                <a:lnTo>
                  <a:pt x="0" y="369163"/>
                </a:lnTo>
                <a:close/>
              </a:path>
            </a:pathLst>
          </a:custGeom>
          <a:ln w="12700">
            <a:solidFill>
              <a:srgbClr val="FFE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6940295" y="5209032"/>
            <a:ext cx="804672" cy="80467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7494396" y="4928108"/>
            <a:ext cx="738505" cy="738505"/>
          </a:xfrm>
          <a:custGeom>
            <a:avLst/>
            <a:gdLst/>
            <a:ahLst/>
            <a:cxnLst/>
            <a:rect l="l" t="t" r="r" b="b"/>
            <a:pathLst>
              <a:path w="738504" h="738504">
                <a:moveTo>
                  <a:pt x="369188" y="0"/>
                </a:moveTo>
                <a:lnTo>
                  <a:pt x="322890" y="2877"/>
                </a:lnTo>
                <a:lnTo>
                  <a:pt x="278305" y="11279"/>
                </a:lnTo>
                <a:lnTo>
                  <a:pt x="235779" y="24858"/>
                </a:lnTo>
                <a:lnTo>
                  <a:pt x="195659" y="43268"/>
                </a:lnTo>
                <a:lnTo>
                  <a:pt x="158290" y="66163"/>
                </a:lnTo>
                <a:lnTo>
                  <a:pt x="124020" y="93196"/>
                </a:lnTo>
                <a:lnTo>
                  <a:pt x="93196" y="124020"/>
                </a:lnTo>
                <a:lnTo>
                  <a:pt x="66163" y="158290"/>
                </a:lnTo>
                <a:lnTo>
                  <a:pt x="43268" y="195659"/>
                </a:lnTo>
                <a:lnTo>
                  <a:pt x="24858" y="235779"/>
                </a:lnTo>
                <a:lnTo>
                  <a:pt x="11279" y="278305"/>
                </a:lnTo>
                <a:lnTo>
                  <a:pt x="2877" y="322890"/>
                </a:lnTo>
                <a:lnTo>
                  <a:pt x="0" y="369189"/>
                </a:lnTo>
                <a:lnTo>
                  <a:pt x="2877" y="415512"/>
                </a:lnTo>
                <a:lnTo>
                  <a:pt x="11279" y="460115"/>
                </a:lnTo>
                <a:lnTo>
                  <a:pt x="24858" y="502653"/>
                </a:lnTo>
                <a:lnTo>
                  <a:pt x="43268" y="542780"/>
                </a:lnTo>
                <a:lnTo>
                  <a:pt x="66163" y="580151"/>
                </a:lnTo>
                <a:lnTo>
                  <a:pt x="93196" y="614419"/>
                </a:lnTo>
                <a:lnTo>
                  <a:pt x="124020" y="645239"/>
                </a:lnTo>
                <a:lnTo>
                  <a:pt x="158290" y="672266"/>
                </a:lnTo>
                <a:lnTo>
                  <a:pt x="195659" y="695154"/>
                </a:lnTo>
                <a:lnTo>
                  <a:pt x="235779" y="713557"/>
                </a:lnTo>
                <a:lnTo>
                  <a:pt x="278305" y="727130"/>
                </a:lnTo>
                <a:lnTo>
                  <a:pt x="322890" y="735527"/>
                </a:lnTo>
                <a:lnTo>
                  <a:pt x="369188" y="738403"/>
                </a:lnTo>
                <a:lnTo>
                  <a:pt x="415511" y="735527"/>
                </a:lnTo>
                <a:lnTo>
                  <a:pt x="460114" y="727130"/>
                </a:lnTo>
                <a:lnTo>
                  <a:pt x="502650" y="713557"/>
                </a:lnTo>
                <a:lnTo>
                  <a:pt x="542775" y="695154"/>
                </a:lnTo>
                <a:lnTo>
                  <a:pt x="580142" y="672266"/>
                </a:lnTo>
                <a:lnTo>
                  <a:pt x="614408" y="645239"/>
                </a:lnTo>
                <a:lnTo>
                  <a:pt x="645225" y="614419"/>
                </a:lnTo>
                <a:lnTo>
                  <a:pt x="672249" y="580151"/>
                </a:lnTo>
                <a:lnTo>
                  <a:pt x="695134" y="542780"/>
                </a:lnTo>
                <a:lnTo>
                  <a:pt x="713535" y="502653"/>
                </a:lnTo>
                <a:lnTo>
                  <a:pt x="727106" y="460115"/>
                </a:lnTo>
                <a:lnTo>
                  <a:pt x="735502" y="415512"/>
                </a:lnTo>
                <a:lnTo>
                  <a:pt x="738377" y="369189"/>
                </a:lnTo>
                <a:lnTo>
                  <a:pt x="735502" y="322890"/>
                </a:lnTo>
                <a:lnTo>
                  <a:pt x="727106" y="278305"/>
                </a:lnTo>
                <a:lnTo>
                  <a:pt x="713535" y="235779"/>
                </a:lnTo>
                <a:lnTo>
                  <a:pt x="695134" y="195659"/>
                </a:lnTo>
                <a:lnTo>
                  <a:pt x="672249" y="158290"/>
                </a:lnTo>
                <a:lnTo>
                  <a:pt x="645225" y="124020"/>
                </a:lnTo>
                <a:lnTo>
                  <a:pt x="614408" y="93196"/>
                </a:lnTo>
                <a:lnTo>
                  <a:pt x="580142" y="66163"/>
                </a:lnTo>
                <a:lnTo>
                  <a:pt x="542775" y="43268"/>
                </a:lnTo>
                <a:lnTo>
                  <a:pt x="502650" y="24858"/>
                </a:lnTo>
                <a:lnTo>
                  <a:pt x="460114" y="11279"/>
                </a:lnTo>
                <a:lnTo>
                  <a:pt x="415511" y="2877"/>
                </a:lnTo>
                <a:lnTo>
                  <a:pt x="369188" y="0"/>
                </a:lnTo>
                <a:close/>
              </a:path>
            </a:pathLst>
          </a:custGeom>
          <a:solidFill>
            <a:srgbClr val="FFE181">
              <a:alpha val="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7494396" y="4928108"/>
            <a:ext cx="738505" cy="738505"/>
          </a:xfrm>
          <a:custGeom>
            <a:avLst/>
            <a:gdLst/>
            <a:ahLst/>
            <a:cxnLst/>
            <a:rect l="l" t="t" r="r" b="b"/>
            <a:pathLst>
              <a:path w="738504" h="738504">
                <a:moveTo>
                  <a:pt x="0" y="369189"/>
                </a:moveTo>
                <a:lnTo>
                  <a:pt x="2877" y="322890"/>
                </a:lnTo>
                <a:lnTo>
                  <a:pt x="11279" y="278305"/>
                </a:lnTo>
                <a:lnTo>
                  <a:pt x="24858" y="235779"/>
                </a:lnTo>
                <a:lnTo>
                  <a:pt x="43268" y="195659"/>
                </a:lnTo>
                <a:lnTo>
                  <a:pt x="66163" y="158290"/>
                </a:lnTo>
                <a:lnTo>
                  <a:pt x="93196" y="124020"/>
                </a:lnTo>
                <a:lnTo>
                  <a:pt x="124020" y="93196"/>
                </a:lnTo>
                <a:lnTo>
                  <a:pt x="158290" y="66163"/>
                </a:lnTo>
                <a:lnTo>
                  <a:pt x="195659" y="43268"/>
                </a:lnTo>
                <a:lnTo>
                  <a:pt x="235779" y="24858"/>
                </a:lnTo>
                <a:lnTo>
                  <a:pt x="278305" y="11279"/>
                </a:lnTo>
                <a:lnTo>
                  <a:pt x="322890" y="2877"/>
                </a:lnTo>
                <a:lnTo>
                  <a:pt x="369188" y="0"/>
                </a:lnTo>
                <a:lnTo>
                  <a:pt x="415511" y="2877"/>
                </a:lnTo>
                <a:lnTo>
                  <a:pt x="460114" y="11279"/>
                </a:lnTo>
                <a:lnTo>
                  <a:pt x="502650" y="24858"/>
                </a:lnTo>
                <a:lnTo>
                  <a:pt x="542775" y="43268"/>
                </a:lnTo>
                <a:lnTo>
                  <a:pt x="580142" y="66163"/>
                </a:lnTo>
                <a:lnTo>
                  <a:pt x="614408" y="93196"/>
                </a:lnTo>
                <a:lnTo>
                  <a:pt x="645225" y="124020"/>
                </a:lnTo>
                <a:lnTo>
                  <a:pt x="672249" y="158290"/>
                </a:lnTo>
                <a:lnTo>
                  <a:pt x="695134" y="195659"/>
                </a:lnTo>
                <a:lnTo>
                  <a:pt x="713535" y="235779"/>
                </a:lnTo>
                <a:lnTo>
                  <a:pt x="727106" y="278305"/>
                </a:lnTo>
                <a:lnTo>
                  <a:pt x="735502" y="322890"/>
                </a:lnTo>
                <a:lnTo>
                  <a:pt x="738377" y="369189"/>
                </a:lnTo>
                <a:lnTo>
                  <a:pt x="735502" y="415512"/>
                </a:lnTo>
                <a:lnTo>
                  <a:pt x="727106" y="460115"/>
                </a:lnTo>
                <a:lnTo>
                  <a:pt x="713535" y="502653"/>
                </a:lnTo>
                <a:lnTo>
                  <a:pt x="695134" y="542780"/>
                </a:lnTo>
                <a:lnTo>
                  <a:pt x="672249" y="580151"/>
                </a:lnTo>
                <a:lnTo>
                  <a:pt x="645225" y="614419"/>
                </a:lnTo>
                <a:lnTo>
                  <a:pt x="614408" y="645239"/>
                </a:lnTo>
                <a:lnTo>
                  <a:pt x="580142" y="672266"/>
                </a:lnTo>
                <a:lnTo>
                  <a:pt x="542775" y="695154"/>
                </a:lnTo>
                <a:lnTo>
                  <a:pt x="502650" y="713557"/>
                </a:lnTo>
                <a:lnTo>
                  <a:pt x="460114" y="727130"/>
                </a:lnTo>
                <a:lnTo>
                  <a:pt x="415511" y="735527"/>
                </a:lnTo>
                <a:lnTo>
                  <a:pt x="369188" y="738403"/>
                </a:lnTo>
                <a:lnTo>
                  <a:pt x="322890" y="735527"/>
                </a:lnTo>
                <a:lnTo>
                  <a:pt x="278305" y="727130"/>
                </a:lnTo>
                <a:lnTo>
                  <a:pt x="235779" y="713557"/>
                </a:lnTo>
                <a:lnTo>
                  <a:pt x="195659" y="695154"/>
                </a:lnTo>
                <a:lnTo>
                  <a:pt x="158290" y="672266"/>
                </a:lnTo>
                <a:lnTo>
                  <a:pt x="124020" y="645239"/>
                </a:lnTo>
                <a:lnTo>
                  <a:pt x="93196" y="614419"/>
                </a:lnTo>
                <a:lnTo>
                  <a:pt x="66163" y="580151"/>
                </a:lnTo>
                <a:lnTo>
                  <a:pt x="43268" y="542780"/>
                </a:lnTo>
                <a:lnTo>
                  <a:pt x="24858" y="502653"/>
                </a:lnTo>
                <a:lnTo>
                  <a:pt x="11279" y="460115"/>
                </a:lnTo>
                <a:lnTo>
                  <a:pt x="2877" y="415512"/>
                </a:lnTo>
                <a:lnTo>
                  <a:pt x="0" y="369189"/>
                </a:lnTo>
                <a:close/>
              </a:path>
            </a:pathLst>
          </a:custGeom>
          <a:ln w="12700">
            <a:solidFill>
              <a:srgbClr val="FFE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8196071" y="5632704"/>
            <a:ext cx="672083" cy="67208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8045195" y="4064508"/>
            <a:ext cx="620268" cy="62026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8378952" y="5024627"/>
            <a:ext cx="620268" cy="62026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8654796" y="4756403"/>
            <a:ext cx="489203" cy="62026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1415796" y="5288278"/>
            <a:ext cx="2243328" cy="156972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8537447" y="3349752"/>
            <a:ext cx="373379" cy="37338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8365235" y="3502152"/>
            <a:ext cx="371855" cy="37338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8575547" y="3654552"/>
            <a:ext cx="371855" cy="37338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154673" y="2698876"/>
            <a:ext cx="467995" cy="467995"/>
          </a:xfrm>
          <a:custGeom>
            <a:avLst/>
            <a:gdLst/>
            <a:ahLst/>
            <a:cxnLst/>
            <a:rect l="l" t="t" r="r" b="b"/>
            <a:pathLst>
              <a:path w="467995" h="467994">
                <a:moveTo>
                  <a:pt x="233819" y="0"/>
                </a:moveTo>
                <a:lnTo>
                  <a:pt x="186697" y="4754"/>
                </a:lnTo>
                <a:lnTo>
                  <a:pt x="142807" y="18387"/>
                </a:lnTo>
                <a:lnTo>
                  <a:pt x="103089" y="39955"/>
                </a:lnTo>
                <a:lnTo>
                  <a:pt x="68484" y="68516"/>
                </a:lnTo>
                <a:lnTo>
                  <a:pt x="39933" y="103125"/>
                </a:lnTo>
                <a:lnTo>
                  <a:pt x="18374" y="142839"/>
                </a:lnTo>
                <a:lnTo>
                  <a:pt x="4750" y="186714"/>
                </a:lnTo>
                <a:lnTo>
                  <a:pt x="0" y="233807"/>
                </a:lnTo>
                <a:lnTo>
                  <a:pt x="4750" y="280941"/>
                </a:lnTo>
                <a:lnTo>
                  <a:pt x="18374" y="324848"/>
                </a:lnTo>
                <a:lnTo>
                  <a:pt x="39933" y="364584"/>
                </a:lnTo>
                <a:lnTo>
                  <a:pt x="68484" y="399208"/>
                </a:lnTo>
                <a:lnTo>
                  <a:pt x="103089" y="427778"/>
                </a:lnTo>
                <a:lnTo>
                  <a:pt x="142807" y="449351"/>
                </a:lnTo>
                <a:lnTo>
                  <a:pt x="186697" y="462986"/>
                </a:lnTo>
                <a:lnTo>
                  <a:pt x="233819" y="467740"/>
                </a:lnTo>
                <a:lnTo>
                  <a:pt x="280941" y="462986"/>
                </a:lnTo>
                <a:lnTo>
                  <a:pt x="324830" y="449351"/>
                </a:lnTo>
                <a:lnTo>
                  <a:pt x="364545" y="427778"/>
                </a:lnTo>
                <a:lnTo>
                  <a:pt x="399148" y="399208"/>
                </a:lnTo>
                <a:lnTo>
                  <a:pt x="427697" y="364584"/>
                </a:lnTo>
                <a:lnTo>
                  <a:pt x="449253" y="324848"/>
                </a:lnTo>
                <a:lnTo>
                  <a:pt x="462876" y="280941"/>
                </a:lnTo>
                <a:lnTo>
                  <a:pt x="467626" y="233807"/>
                </a:lnTo>
                <a:lnTo>
                  <a:pt x="462876" y="186714"/>
                </a:lnTo>
                <a:lnTo>
                  <a:pt x="449253" y="142839"/>
                </a:lnTo>
                <a:lnTo>
                  <a:pt x="427697" y="103125"/>
                </a:lnTo>
                <a:lnTo>
                  <a:pt x="399148" y="68516"/>
                </a:lnTo>
                <a:lnTo>
                  <a:pt x="364545" y="39955"/>
                </a:lnTo>
                <a:lnTo>
                  <a:pt x="324830" y="18387"/>
                </a:lnTo>
                <a:lnTo>
                  <a:pt x="280941" y="4754"/>
                </a:lnTo>
                <a:lnTo>
                  <a:pt x="233819" y="0"/>
                </a:lnTo>
                <a:close/>
              </a:path>
            </a:pathLst>
          </a:custGeom>
          <a:solidFill>
            <a:srgbClr val="FFE181">
              <a:alpha val="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154673" y="2698876"/>
            <a:ext cx="467995" cy="467995"/>
          </a:xfrm>
          <a:custGeom>
            <a:avLst/>
            <a:gdLst/>
            <a:ahLst/>
            <a:cxnLst/>
            <a:rect l="l" t="t" r="r" b="b"/>
            <a:pathLst>
              <a:path w="467995" h="467994">
                <a:moveTo>
                  <a:pt x="0" y="233807"/>
                </a:moveTo>
                <a:lnTo>
                  <a:pt x="4750" y="186714"/>
                </a:lnTo>
                <a:lnTo>
                  <a:pt x="18374" y="142839"/>
                </a:lnTo>
                <a:lnTo>
                  <a:pt x="39933" y="103125"/>
                </a:lnTo>
                <a:lnTo>
                  <a:pt x="68484" y="68516"/>
                </a:lnTo>
                <a:lnTo>
                  <a:pt x="103089" y="39955"/>
                </a:lnTo>
                <a:lnTo>
                  <a:pt x="142807" y="18387"/>
                </a:lnTo>
                <a:lnTo>
                  <a:pt x="186697" y="4754"/>
                </a:lnTo>
                <a:lnTo>
                  <a:pt x="233819" y="0"/>
                </a:lnTo>
                <a:lnTo>
                  <a:pt x="280941" y="4754"/>
                </a:lnTo>
                <a:lnTo>
                  <a:pt x="324830" y="18387"/>
                </a:lnTo>
                <a:lnTo>
                  <a:pt x="364545" y="39955"/>
                </a:lnTo>
                <a:lnTo>
                  <a:pt x="399148" y="68516"/>
                </a:lnTo>
                <a:lnTo>
                  <a:pt x="427697" y="103125"/>
                </a:lnTo>
                <a:lnTo>
                  <a:pt x="449253" y="142839"/>
                </a:lnTo>
                <a:lnTo>
                  <a:pt x="462876" y="186714"/>
                </a:lnTo>
                <a:lnTo>
                  <a:pt x="467626" y="233807"/>
                </a:lnTo>
                <a:lnTo>
                  <a:pt x="462876" y="280941"/>
                </a:lnTo>
                <a:lnTo>
                  <a:pt x="449253" y="324848"/>
                </a:lnTo>
                <a:lnTo>
                  <a:pt x="427697" y="364584"/>
                </a:lnTo>
                <a:lnTo>
                  <a:pt x="399148" y="399208"/>
                </a:lnTo>
                <a:lnTo>
                  <a:pt x="364545" y="427778"/>
                </a:lnTo>
                <a:lnTo>
                  <a:pt x="324830" y="449351"/>
                </a:lnTo>
                <a:lnTo>
                  <a:pt x="280941" y="462986"/>
                </a:lnTo>
                <a:lnTo>
                  <a:pt x="233819" y="467740"/>
                </a:lnTo>
                <a:lnTo>
                  <a:pt x="186697" y="462986"/>
                </a:lnTo>
                <a:lnTo>
                  <a:pt x="142807" y="449351"/>
                </a:lnTo>
                <a:lnTo>
                  <a:pt x="103089" y="427778"/>
                </a:lnTo>
                <a:lnTo>
                  <a:pt x="68484" y="399208"/>
                </a:lnTo>
                <a:lnTo>
                  <a:pt x="39933" y="364584"/>
                </a:lnTo>
                <a:lnTo>
                  <a:pt x="18374" y="324848"/>
                </a:lnTo>
                <a:lnTo>
                  <a:pt x="4750" y="280941"/>
                </a:lnTo>
                <a:lnTo>
                  <a:pt x="0" y="233807"/>
                </a:lnTo>
                <a:close/>
              </a:path>
            </a:pathLst>
          </a:custGeom>
          <a:ln w="12700">
            <a:solidFill>
              <a:srgbClr val="FFE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474205" y="3166617"/>
            <a:ext cx="459105" cy="459105"/>
          </a:xfrm>
          <a:custGeom>
            <a:avLst/>
            <a:gdLst/>
            <a:ahLst/>
            <a:cxnLst/>
            <a:rect l="l" t="t" r="r" b="b"/>
            <a:pathLst>
              <a:path w="459105" h="459104">
                <a:moveTo>
                  <a:pt x="229387" y="0"/>
                </a:moveTo>
                <a:lnTo>
                  <a:pt x="183159" y="4656"/>
                </a:lnTo>
                <a:lnTo>
                  <a:pt x="140101" y="18014"/>
                </a:lnTo>
                <a:lnTo>
                  <a:pt x="101136" y="39152"/>
                </a:lnTo>
                <a:lnTo>
                  <a:pt x="67187" y="67151"/>
                </a:lnTo>
                <a:lnTo>
                  <a:pt x="39176" y="101091"/>
                </a:lnTo>
                <a:lnTo>
                  <a:pt x="18027" y="140053"/>
                </a:lnTo>
                <a:lnTo>
                  <a:pt x="4660" y="183116"/>
                </a:lnTo>
                <a:lnTo>
                  <a:pt x="0" y="229362"/>
                </a:lnTo>
                <a:lnTo>
                  <a:pt x="4660" y="275570"/>
                </a:lnTo>
                <a:lnTo>
                  <a:pt x="18027" y="318617"/>
                </a:lnTo>
                <a:lnTo>
                  <a:pt x="39176" y="357576"/>
                </a:lnTo>
                <a:lnTo>
                  <a:pt x="67187" y="391525"/>
                </a:lnTo>
                <a:lnTo>
                  <a:pt x="101136" y="419538"/>
                </a:lnTo>
                <a:lnTo>
                  <a:pt x="140101" y="440691"/>
                </a:lnTo>
                <a:lnTo>
                  <a:pt x="183159" y="454061"/>
                </a:lnTo>
                <a:lnTo>
                  <a:pt x="229387" y="458724"/>
                </a:lnTo>
                <a:lnTo>
                  <a:pt x="275615" y="454061"/>
                </a:lnTo>
                <a:lnTo>
                  <a:pt x="318673" y="440691"/>
                </a:lnTo>
                <a:lnTo>
                  <a:pt x="357638" y="419538"/>
                </a:lnTo>
                <a:lnTo>
                  <a:pt x="391587" y="391525"/>
                </a:lnTo>
                <a:lnTo>
                  <a:pt x="419597" y="357576"/>
                </a:lnTo>
                <a:lnTo>
                  <a:pt x="440747" y="318617"/>
                </a:lnTo>
                <a:lnTo>
                  <a:pt x="454114" y="275570"/>
                </a:lnTo>
                <a:lnTo>
                  <a:pt x="458774" y="229362"/>
                </a:lnTo>
                <a:lnTo>
                  <a:pt x="454114" y="183116"/>
                </a:lnTo>
                <a:lnTo>
                  <a:pt x="440747" y="140053"/>
                </a:lnTo>
                <a:lnTo>
                  <a:pt x="419597" y="101091"/>
                </a:lnTo>
                <a:lnTo>
                  <a:pt x="391587" y="67151"/>
                </a:lnTo>
                <a:lnTo>
                  <a:pt x="357638" y="39152"/>
                </a:lnTo>
                <a:lnTo>
                  <a:pt x="318673" y="18014"/>
                </a:lnTo>
                <a:lnTo>
                  <a:pt x="275615" y="4656"/>
                </a:lnTo>
                <a:lnTo>
                  <a:pt x="229387" y="0"/>
                </a:lnTo>
                <a:close/>
              </a:path>
            </a:pathLst>
          </a:custGeom>
          <a:solidFill>
            <a:srgbClr val="FFE181">
              <a:alpha val="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474205" y="3166617"/>
            <a:ext cx="459105" cy="459105"/>
          </a:xfrm>
          <a:custGeom>
            <a:avLst/>
            <a:gdLst/>
            <a:ahLst/>
            <a:cxnLst/>
            <a:rect l="l" t="t" r="r" b="b"/>
            <a:pathLst>
              <a:path w="459105" h="459104">
                <a:moveTo>
                  <a:pt x="0" y="229362"/>
                </a:moveTo>
                <a:lnTo>
                  <a:pt x="4660" y="183116"/>
                </a:lnTo>
                <a:lnTo>
                  <a:pt x="18027" y="140053"/>
                </a:lnTo>
                <a:lnTo>
                  <a:pt x="39176" y="101091"/>
                </a:lnTo>
                <a:lnTo>
                  <a:pt x="67187" y="67151"/>
                </a:lnTo>
                <a:lnTo>
                  <a:pt x="101136" y="39152"/>
                </a:lnTo>
                <a:lnTo>
                  <a:pt x="140101" y="18014"/>
                </a:lnTo>
                <a:lnTo>
                  <a:pt x="183159" y="4656"/>
                </a:lnTo>
                <a:lnTo>
                  <a:pt x="229387" y="0"/>
                </a:lnTo>
                <a:lnTo>
                  <a:pt x="275615" y="4656"/>
                </a:lnTo>
                <a:lnTo>
                  <a:pt x="318673" y="18014"/>
                </a:lnTo>
                <a:lnTo>
                  <a:pt x="357638" y="39152"/>
                </a:lnTo>
                <a:lnTo>
                  <a:pt x="391587" y="67151"/>
                </a:lnTo>
                <a:lnTo>
                  <a:pt x="419597" y="101091"/>
                </a:lnTo>
                <a:lnTo>
                  <a:pt x="440747" y="140053"/>
                </a:lnTo>
                <a:lnTo>
                  <a:pt x="454114" y="183116"/>
                </a:lnTo>
                <a:lnTo>
                  <a:pt x="458774" y="229362"/>
                </a:lnTo>
                <a:lnTo>
                  <a:pt x="454114" y="275570"/>
                </a:lnTo>
                <a:lnTo>
                  <a:pt x="440747" y="318617"/>
                </a:lnTo>
                <a:lnTo>
                  <a:pt x="419597" y="357576"/>
                </a:lnTo>
                <a:lnTo>
                  <a:pt x="391587" y="391525"/>
                </a:lnTo>
                <a:lnTo>
                  <a:pt x="357638" y="419538"/>
                </a:lnTo>
                <a:lnTo>
                  <a:pt x="318673" y="440691"/>
                </a:lnTo>
                <a:lnTo>
                  <a:pt x="275615" y="454061"/>
                </a:lnTo>
                <a:lnTo>
                  <a:pt x="229387" y="458724"/>
                </a:lnTo>
                <a:lnTo>
                  <a:pt x="183159" y="454061"/>
                </a:lnTo>
                <a:lnTo>
                  <a:pt x="140101" y="440691"/>
                </a:lnTo>
                <a:lnTo>
                  <a:pt x="101136" y="419538"/>
                </a:lnTo>
                <a:lnTo>
                  <a:pt x="67187" y="391525"/>
                </a:lnTo>
                <a:lnTo>
                  <a:pt x="39176" y="357576"/>
                </a:lnTo>
                <a:lnTo>
                  <a:pt x="18027" y="318617"/>
                </a:lnTo>
                <a:lnTo>
                  <a:pt x="4660" y="275570"/>
                </a:lnTo>
                <a:lnTo>
                  <a:pt x="0" y="229362"/>
                </a:lnTo>
                <a:close/>
              </a:path>
            </a:pathLst>
          </a:custGeom>
          <a:ln w="12700">
            <a:solidFill>
              <a:srgbClr val="FFE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237743" y="3349751"/>
            <a:ext cx="417576" cy="41910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0" y="2415539"/>
            <a:ext cx="1440180" cy="224180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6082284" y="2304288"/>
            <a:ext cx="1399032" cy="1400556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88438" y="974547"/>
            <a:ext cx="5167122" cy="848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41450" y="3346450"/>
            <a:ext cx="6115050" cy="2283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18" Type="http://schemas.openxmlformats.org/officeDocument/2006/relationships/image" Target="../media/image90.png"/><Relationship Id="rId26" Type="http://schemas.openxmlformats.org/officeDocument/2006/relationships/image" Target="../media/image98.png"/><Relationship Id="rId39" Type="http://schemas.openxmlformats.org/officeDocument/2006/relationships/image" Target="../media/image111.png"/><Relationship Id="rId3" Type="http://schemas.openxmlformats.org/officeDocument/2006/relationships/image" Target="../media/image75.png"/><Relationship Id="rId21" Type="http://schemas.openxmlformats.org/officeDocument/2006/relationships/image" Target="../media/image93.png"/><Relationship Id="rId34" Type="http://schemas.openxmlformats.org/officeDocument/2006/relationships/image" Target="../media/image106.png"/><Relationship Id="rId42" Type="http://schemas.openxmlformats.org/officeDocument/2006/relationships/image" Target="../media/image114.png"/><Relationship Id="rId47" Type="http://schemas.openxmlformats.org/officeDocument/2006/relationships/image" Target="../media/image119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5" Type="http://schemas.openxmlformats.org/officeDocument/2006/relationships/image" Target="../media/image97.png"/><Relationship Id="rId33" Type="http://schemas.openxmlformats.org/officeDocument/2006/relationships/image" Target="../media/image105.png"/><Relationship Id="rId38" Type="http://schemas.openxmlformats.org/officeDocument/2006/relationships/image" Target="../media/image110.png"/><Relationship Id="rId46" Type="http://schemas.openxmlformats.org/officeDocument/2006/relationships/image" Target="../media/image118.png"/><Relationship Id="rId2" Type="http://schemas.openxmlformats.org/officeDocument/2006/relationships/image" Target="../media/image74.png"/><Relationship Id="rId16" Type="http://schemas.openxmlformats.org/officeDocument/2006/relationships/image" Target="../media/image88.png"/><Relationship Id="rId20" Type="http://schemas.openxmlformats.org/officeDocument/2006/relationships/image" Target="../media/image92.png"/><Relationship Id="rId29" Type="http://schemas.openxmlformats.org/officeDocument/2006/relationships/image" Target="../media/image101.png"/><Relationship Id="rId41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24" Type="http://schemas.openxmlformats.org/officeDocument/2006/relationships/image" Target="../media/image96.png"/><Relationship Id="rId32" Type="http://schemas.openxmlformats.org/officeDocument/2006/relationships/image" Target="../media/image104.png"/><Relationship Id="rId37" Type="http://schemas.openxmlformats.org/officeDocument/2006/relationships/image" Target="../media/image109.png"/><Relationship Id="rId40" Type="http://schemas.openxmlformats.org/officeDocument/2006/relationships/image" Target="../media/image112.png"/><Relationship Id="rId45" Type="http://schemas.openxmlformats.org/officeDocument/2006/relationships/image" Target="../media/image117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23" Type="http://schemas.openxmlformats.org/officeDocument/2006/relationships/image" Target="../media/image95.png"/><Relationship Id="rId28" Type="http://schemas.openxmlformats.org/officeDocument/2006/relationships/image" Target="../media/image100.png"/><Relationship Id="rId36" Type="http://schemas.openxmlformats.org/officeDocument/2006/relationships/image" Target="../media/image108.png"/><Relationship Id="rId10" Type="http://schemas.openxmlformats.org/officeDocument/2006/relationships/image" Target="../media/image82.png"/><Relationship Id="rId19" Type="http://schemas.openxmlformats.org/officeDocument/2006/relationships/image" Target="../media/image91.png"/><Relationship Id="rId31" Type="http://schemas.openxmlformats.org/officeDocument/2006/relationships/image" Target="../media/image103.png"/><Relationship Id="rId44" Type="http://schemas.openxmlformats.org/officeDocument/2006/relationships/image" Target="../media/image116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Relationship Id="rId22" Type="http://schemas.openxmlformats.org/officeDocument/2006/relationships/image" Target="../media/image94.png"/><Relationship Id="rId27" Type="http://schemas.openxmlformats.org/officeDocument/2006/relationships/image" Target="../media/image99.png"/><Relationship Id="rId30" Type="http://schemas.openxmlformats.org/officeDocument/2006/relationships/image" Target="../media/image102.png"/><Relationship Id="rId35" Type="http://schemas.openxmlformats.org/officeDocument/2006/relationships/image" Target="../media/image107.png"/><Relationship Id="rId43" Type="http://schemas.openxmlformats.org/officeDocument/2006/relationships/image" Target="../media/image115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1.png"/><Relationship Id="rId18" Type="http://schemas.openxmlformats.org/officeDocument/2006/relationships/image" Target="../media/image136.png"/><Relationship Id="rId26" Type="http://schemas.openxmlformats.org/officeDocument/2006/relationships/image" Target="../media/image144.png"/><Relationship Id="rId39" Type="http://schemas.openxmlformats.org/officeDocument/2006/relationships/image" Target="../media/image157.png"/><Relationship Id="rId21" Type="http://schemas.openxmlformats.org/officeDocument/2006/relationships/image" Target="../media/image139.png"/><Relationship Id="rId34" Type="http://schemas.openxmlformats.org/officeDocument/2006/relationships/image" Target="../media/image152.png"/><Relationship Id="rId42" Type="http://schemas.openxmlformats.org/officeDocument/2006/relationships/image" Target="../media/image160.png"/><Relationship Id="rId47" Type="http://schemas.openxmlformats.org/officeDocument/2006/relationships/image" Target="../media/image165.png"/><Relationship Id="rId50" Type="http://schemas.openxmlformats.org/officeDocument/2006/relationships/image" Target="../media/image168.png"/><Relationship Id="rId55" Type="http://schemas.openxmlformats.org/officeDocument/2006/relationships/image" Target="../media/image173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5" Type="http://schemas.openxmlformats.org/officeDocument/2006/relationships/image" Target="../media/image143.png"/><Relationship Id="rId33" Type="http://schemas.openxmlformats.org/officeDocument/2006/relationships/image" Target="../media/image151.png"/><Relationship Id="rId38" Type="http://schemas.openxmlformats.org/officeDocument/2006/relationships/image" Target="../media/image156.png"/><Relationship Id="rId46" Type="http://schemas.openxmlformats.org/officeDocument/2006/relationships/image" Target="../media/image164.png"/><Relationship Id="rId59" Type="http://schemas.openxmlformats.org/officeDocument/2006/relationships/image" Target="../media/image177.png"/><Relationship Id="rId2" Type="http://schemas.openxmlformats.org/officeDocument/2006/relationships/image" Target="../media/image120.png"/><Relationship Id="rId16" Type="http://schemas.openxmlformats.org/officeDocument/2006/relationships/image" Target="../media/image134.png"/><Relationship Id="rId20" Type="http://schemas.openxmlformats.org/officeDocument/2006/relationships/image" Target="../media/image138.png"/><Relationship Id="rId29" Type="http://schemas.openxmlformats.org/officeDocument/2006/relationships/image" Target="../media/image147.png"/><Relationship Id="rId41" Type="http://schemas.openxmlformats.org/officeDocument/2006/relationships/image" Target="../media/image159.png"/><Relationship Id="rId54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24" Type="http://schemas.openxmlformats.org/officeDocument/2006/relationships/image" Target="../media/image142.png"/><Relationship Id="rId32" Type="http://schemas.openxmlformats.org/officeDocument/2006/relationships/image" Target="../media/image150.png"/><Relationship Id="rId37" Type="http://schemas.openxmlformats.org/officeDocument/2006/relationships/image" Target="../media/image155.png"/><Relationship Id="rId40" Type="http://schemas.openxmlformats.org/officeDocument/2006/relationships/image" Target="../media/image158.png"/><Relationship Id="rId45" Type="http://schemas.openxmlformats.org/officeDocument/2006/relationships/image" Target="../media/image163.png"/><Relationship Id="rId53" Type="http://schemas.openxmlformats.org/officeDocument/2006/relationships/image" Target="../media/image171.png"/><Relationship Id="rId58" Type="http://schemas.openxmlformats.org/officeDocument/2006/relationships/image" Target="../media/image176.png"/><Relationship Id="rId5" Type="http://schemas.openxmlformats.org/officeDocument/2006/relationships/image" Target="../media/image123.png"/><Relationship Id="rId15" Type="http://schemas.openxmlformats.org/officeDocument/2006/relationships/image" Target="../media/image133.png"/><Relationship Id="rId23" Type="http://schemas.openxmlformats.org/officeDocument/2006/relationships/image" Target="../media/image141.png"/><Relationship Id="rId28" Type="http://schemas.openxmlformats.org/officeDocument/2006/relationships/image" Target="../media/image146.png"/><Relationship Id="rId36" Type="http://schemas.openxmlformats.org/officeDocument/2006/relationships/image" Target="../media/image154.png"/><Relationship Id="rId49" Type="http://schemas.openxmlformats.org/officeDocument/2006/relationships/image" Target="../media/image167.png"/><Relationship Id="rId57" Type="http://schemas.openxmlformats.org/officeDocument/2006/relationships/image" Target="../media/image175.png"/><Relationship Id="rId10" Type="http://schemas.openxmlformats.org/officeDocument/2006/relationships/image" Target="../media/image128.png"/><Relationship Id="rId19" Type="http://schemas.openxmlformats.org/officeDocument/2006/relationships/image" Target="../media/image137.png"/><Relationship Id="rId31" Type="http://schemas.openxmlformats.org/officeDocument/2006/relationships/image" Target="../media/image149.png"/><Relationship Id="rId44" Type="http://schemas.openxmlformats.org/officeDocument/2006/relationships/image" Target="../media/image162.png"/><Relationship Id="rId52" Type="http://schemas.openxmlformats.org/officeDocument/2006/relationships/image" Target="../media/image170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Relationship Id="rId22" Type="http://schemas.openxmlformats.org/officeDocument/2006/relationships/image" Target="../media/image140.png"/><Relationship Id="rId27" Type="http://schemas.openxmlformats.org/officeDocument/2006/relationships/image" Target="../media/image145.png"/><Relationship Id="rId30" Type="http://schemas.openxmlformats.org/officeDocument/2006/relationships/image" Target="../media/image148.png"/><Relationship Id="rId35" Type="http://schemas.openxmlformats.org/officeDocument/2006/relationships/image" Target="../media/image153.png"/><Relationship Id="rId43" Type="http://schemas.openxmlformats.org/officeDocument/2006/relationships/image" Target="../media/image161.png"/><Relationship Id="rId48" Type="http://schemas.openxmlformats.org/officeDocument/2006/relationships/image" Target="../media/image166.png"/><Relationship Id="rId56" Type="http://schemas.openxmlformats.org/officeDocument/2006/relationships/image" Target="../media/image174.png"/><Relationship Id="rId8" Type="http://schemas.openxmlformats.org/officeDocument/2006/relationships/image" Target="../media/image126.png"/><Relationship Id="rId51" Type="http://schemas.openxmlformats.org/officeDocument/2006/relationships/image" Target="../media/image169.png"/><Relationship Id="rId3" Type="http://schemas.openxmlformats.org/officeDocument/2006/relationships/image" Target="../media/image1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8358" y="1129029"/>
            <a:ext cx="5306442" cy="2707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4025" marR="5080" indent="-441959">
              <a:lnSpc>
                <a:spcPct val="100000"/>
              </a:lnSpc>
              <a:spcBef>
                <a:spcPts val="95"/>
              </a:spcBef>
              <a:tabLst>
                <a:tab pos="2366010" algn="l"/>
              </a:tabLst>
            </a:pPr>
            <a:r>
              <a:rPr sz="8800" b="1" spc="-44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sz="8800" b="1" spc="-445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ID" sz="8800" b="1" spc="-445" dirty="0" err="1" smtClean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8800" b="1" spc="-2550" smtClean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8800" b="1" spc="40" smtClean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sz="8800" b="1" spc="4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AJA</a:t>
            </a:r>
            <a:endParaRPr sz="8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41989" y="2793873"/>
            <a:ext cx="685800" cy="809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13558" y="2797048"/>
            <a:ext cx="685800" cy="806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446" y="675728"/>
            <a:ext cx="7125334" cy="924560"/>
          </a:xfrm>
          <a:prstGeom prst="rect">
            <a:avLst/>
          </a:prstGeom>
          <a:solidFill>
            <a:srgbClr val="957300"/>
          </a:solidFill>
          <a:ln w="12700">
            <a:solidFill>
              <a:srgbClr val="FFFF00"/>
            </a:solidFill>
          </a:ln>
        </p:spPr>
        <p:txBody>
          <a:bodyPr vert="horz" wrap="square" lIns="0" tIns="2159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00"/>
              </a:spcBef>
            </a:pPr>
            <a:r>
              <a:rPr sz="3200" b="1" dirty="0">
                <a:solidFill>
                  <a:srgbClr val="FFFFFF"/>
                </a:solidFill>
                <a:latin typeface="Verdana"/>
                <a:cs typeface="Verdana"/>
              </a:rPr>
              <a:t>TARIF</a:t>
            </a:r>
            <a:r>
              <a:rPr sz="3200" b="1" spc="-5" dirty="0">
                <a:solidFill>
                  <a:srgbClr val="FFFFFF"/>
                </a:solidFill>
                <a:latin typeface="Verdana"/>
                <a:cs typeface="Verdana"/>
              </a:rPr>
              <a:t> DEGRESIF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8237" y="2054097"/>
            <a:ext cx="653160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800" dirty="0">
                <a:solidFill>
                  <a:srgbClr val="FDDD78"/>
                </a:solidFill>
                <a:latin typeface="Wingdings 2"/>
                <a:cs typeface="Wingdings 2"/>
              </a:rPr>
              <a:t></a:t>
            </a:r>
            <a:r>
              <a:rPr sz="1800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latin typeface="Verdana"/>
                <a:cs typeface="Verdana"/>
              </a:rPr>
              <a:t>Tarif yang </a:t>
            </a:r>
            <a:r>
              <a:rPr sz="1800" b="1" spc="-5" dirty="0">
                <a:latin typeface="Verdana"/>
                <a:cs typeface="Verdana"/>
              </a:rPr>
              <a:t>prosentasenya </a:t>
            </a:r>
            <a:r>
              <a:rPr sz="1800" b="1" dirty="0">
                <a:latin typeface="Verdana"/>
                <a:cs typeface="Verdana"/>
              </a:rPr>
              <a:t>semakin menurun  </a:t>
            </a:r>
            <a:r>
              <a:rPr sz="1800" b="1" spc="-5" dirty="0">
                <a:latin typeface="Verdana"/>
                <a:cs typeface="Verdana"/>
              </a:rPr>
              <a:t>apabila jumlah </a:t>
            </a:r>
            <a:r>
              <a:rPr sz="1800" b="1" dirty="0">
                <a:latin typeface="Verdana"/>
                <a:cs typeface="Verdana"/>
              </a:rPr>
              <a:t>yang </a:t>
            </a:r>
            <a:r>
              <a:rPr sz="1800" b="1" spc="-5" dirty="0">
                <a:latin typeface="Verdana"/>
                <a:cs typeface="Verdana"/>
              </a:rPr>
              <a:t>dijadikan dasar pengenaan  pajak</a:t>
            </a:r>
            <a:r>
              <a:rPr sz="1800" b="1" spc="-1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naik.</a:t>
            </a:r>
            <a:endParaRPr sz="1800">
              <a:latin typeface="Verdana"/>
              <a:cs typeface="Verdan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41450" y="3346450"/>
          <a:ext cx="6096000" cy="22707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2032000"/>
                <a:gridCol w="2032000"/>
              </a:tblGrid>
              <a:tr h="822960">
                <a:tc>
                  <a:txBody>
                    <a:bodyPr/>
                    <a:lstStyle/>
                    <a:p>
                      <a:pPr marL="305435" marR="29845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DASAR 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ENGENAAN 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PAJAK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TARIF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PAJAK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5367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JUMLAH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PAJAK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  <a:tabLst>
                          <a:tab pos="501015" algn="l"/>
                        </a:tabLst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	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5.000.000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10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AC00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6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500.000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6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10.000.000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9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AC00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6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900.000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6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15.000.000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8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AC0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6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1.200.000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20.000.000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7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AC00"/>
                    </a:solidFill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6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1.400.000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446" y="675728"/>
            <a:ext cx="7125334" cy="924560"/>
          </a:xfrm>
          <a:prstGeom prst="rect">
            <a:avLst/>
          </a:prstGeom>
          <a:solidFill>
            <a:srgbClr val="957300"/>
          </a:solidFill>
          <a:ln w="12700">
            <a:solidFill>
              <a:srgbClr val="FFFF00"/>
            </a:solidFill>
          </a:ln>
        </p:spPr>
        <p:txBody>
          <a:bodyPr vert="horz" wrap="square" lIns="0" tIns="247015" rIns="0" bIns="0" rtlCol="0">
            <a:spAutoFit/>
          </a:bodyPr>
          <a:lstStyle/>
          <a:p>
            <a:pPr marL="200660">
              <a:lnSpc>
                <a:spcPct val="100000"/>
              </a:lnSpc>
              <a:spcBef>
                <a:spcPts val="1945"/>
              </a:spcBef>
            </a:pPr>
            <a:r>
              <a:rPr sz="2800" b="1" spc="-5" dirty="0">
                <a:solidFill>
                  <a:srgbClr val="FFFFFF"/>
                </a:solidFill>
                <a:latin typeface="Verdana"/>
                <a:cs typeface="Verdana"/>
              </a:rPr>
              <a:t>TARIF </a:t>
            </a:r>
            <a:r>
              <a:rPr sz="2800" b="1" spc="-10" dirty="0">
                <a:solidFill>
                  <a:srgbClr val="FFFFFF"/>
                </a:solidFill>
                <a:latin typeface="Verdana"/>
                <a:cs typeface="Verdana"/>
              </a:rPr>
              <a:t>DEGRESIF</a:t>
            </a:r>
            <a:r>
              <a:rPr sz="2800" b="1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Verdana"/>
                <a:cs typeface="Verdana"/>
              </a:rPr>
              <a:t>PROPORSIONAL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8237" y="2054097"/>
            <a:ext cx="69291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800" dirty="0">
                <a:solidFill>
                  <a:srgbClr val="FDDD78"/>
                </a:solidFill>
                <a:latin typeface="Wingdings 2"/>
                <a:cs typeface="Wingdings 2"/>
              </a:rPr>
              <a:t></a:t>
            </a:r>
            <a:r>
              <a:rPr sz="1800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latin typeface="Verdana"/>
                <a:cs typeface="Verdana"/>
              </a:rPr>
              <a:t>Tarif yang </a:t>
            </a:r>
            <a:r>
              <a:rPr sz="1800" b="1" spc="-5" dirty="0">
                <a:latin typeface="Verdana"/>
                <a:cs typeface="Verdana"/>
              </a:rPr>
              <a:t>prosentasenya </a:t>
            </a:r>
            <a:r>
              <a:rPr sz="1800" b="1" dirty="0">
                <a:latin typeface="Verdana"/>
                <a:cs typeface="Verdana"/>
              </a:rPr>
              <a:t>semakin menurun </a:t>
            </a:r>
            <a:r>
              <a:rPr sz="1800" b="1" spc="-5" dirty="0">
                <a:latin typeface="Verdana"/>
                <a:cs typeface="Verdana"/>
              </a:rPr>
              <a:t>sesuai  </a:t>
            </a:r>
            <a:r>
              <a:rPr sz="1800" b="1" dirty="0">
                <a:latin typeface="Verdana"/>
                <a:cs typeface="Verdana"/>
              </a:rPr>
              <a:t>meningkatnya </a:t>
            </a:r>
            <a:r>
              <a:rPr sz="1800" b="1" spc="-5" dirty="0">
                <a:latin typeface="Verdana"/>
                <a:cs typeface="Verdana"/>
              </a:rPr>
              <a:t>dasar pengenaan pajak dan selisih  perubahan tarifnya tetap.</a:t>
            </a:r>
            <a:endParaRPr sz="1800">
              <a:latin typeface="Verdana"/>
              <a:cs typeface="Verdan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41450" y="3346450"/>
          <a:ext cx="6096000" cy="22707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2032000"/>
                <a:gridCol w="2032000"/>
              </a:tblGrid>
              <a:tr h="822960">
                <a:tc>
                  <a:txBody>
                    <a:bodyPr/>
                    <a:lstStyle/>
                    <a:p>
                      <a:pPr marL="305435" marR="29845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DASAR 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ENGENAAN 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PAJAK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TARIF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PAJAK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5367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JUMLAH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PAJAK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  <a:tabLst>
                          <a:tab pos="501015" algn="l"/>
                        </a:tabLst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	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20.000.000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30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AC0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6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6.000.000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6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30.000.000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25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AC0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6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7.500.000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6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50.000.000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20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AC0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6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10.000.000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70.000.000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15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AC00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6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10.500.000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446" y="675728"/>
            <a:ext cx="7125334" cy="924560"/>
          </a:xfrm>
          <a:prstGeom prst="rect">
            <a:avLst/>
          </a:prstGeom>
          <a:solidFill>
            <a:srgbClr val="957300"/>
          </a:solidFill>
          <a:ln w="12700">
            <a:solidFill>
              <a:srgbClr val="FFFF00"/>
            </a:solidFill>
          </a:ln>
        </p:spPr>
        <p:txBody>
          <a:bodyPr vert="horz" wrap="square" lIns="0" tIns="247015" rIns="0" bIns="0" rtlCol="0">
            <a:spAutoFit/>
          </a:bodyPr>
          <a:lstStyle/>
          <a:p>
            <a:pPr marL="653415">
              <a:lnSpc>
                <a:spcPct val="100000"/>
              </a:lnSpc>
              <a:spcBef>
                <a:spcPts val="1945"/>
              </a:spcBef>
            </a:pPr>
            <a:r>
              <a:rPr sz="2800" b="1" spc="-5" dirty="0">
                <a:solidFill>
                  <a:srgbClr val="FFFFFF"/>
                </a:solidFill>
                <a:latin typeface="Verdana"/>
                <a:cs typeface="Verdana"/>
              </a:rPr>
              <a:t>TARIF </a:t>
            </a:r>
            <a:r>
              <a:rPr sz="2800" b="1" spc="-10" dirty="0">
                <a:solidFill>
                  <a:srgbClr val="FFFFFF"/>
                </a:solidFill>
                <a:latin typeface="Verdana"/>
                <a:cs typeface="Verdana"/>
              </a:rPr>
              <a:t>DEGRESIF</a:t>
            </a:r>
            <a:r>
              <a:rPr sz="2800" b="1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Verdana"/>
                <a:cs typeface="Verdana"/>
              </a:rPr>
              <a:t>PROGRESIF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8237" y="2054097"/>
            <a:ext cx="69291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800" dirty="0">
                <a:solidFill>
                  <a:srgbClr val="FDDD78"/>
                </a:solidFill>
                <a:latin typeface="Wingdings 2"/>
                <a:cs typeface="Wingdings 2"/>
              </a:rPr>
              <a:t></a:t>
            </a:r>
            <a:r>
              <a:rPr sz="1800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latin typeface="Verdana"/>
                <a:cs typeface="Verdana"/>
              </a:rPr>
              <a:t>Tarif yang </a:t>
            </a:r>
            <a:r>
              <a:rPr sz="1800" b="1" spc="-5" dirty="0">
                <a:latin typeface="Verdana"/>
                <a:cs typeface="Verdana"/>
              </a:rPr>
              <a:t>prosentasenya </a:t>
            </a:r>
            <a:r>
              <a:rPr sz="1800" b="1" dirty="0">
                <a:latin typeface="Verdana"/>
                <a:cs typeface="Verdana"/>
              </a:rPr>
              <a:t>semakin menurun </a:t>
            </a:r>
            <a:r>
              <a:rPr sz="1800" b="1" spc="-5" dirty="0">
                <a:latin typeface="Verdana"/>
                <a:cs typeface="Verdana"/>
              </a:rPr>
              <a:t>sesuai  </a:t>
            </a:r>
            <a:r>
              <a:rPr sz="1800" b="1" dirty="0">
                <a:latin typeface="Verdana"/>
                <a:cs typeface="Verdana"/>
              </a:rPr>
              <a:t>meningkatnya </a:t>
            </a:r>
            <a:r>
              <a:rPr sz="1800" b="1" spc="-5" dirty="0">
                <a:latin typeface="Verdana"/>
                <a:cs typeface="Verdana"/>
              </a:rPr>
              <a:t>dasar pengenaan pajak dan selisih  perubahan tarifnya </a:t>
            </a:r>
            <a:r>
              <a:rPr sz="1800" b="1" dirty="0">
                <a:latin typeface="Verdana"/>
                <a:cs typeface="Verdana"/>
              </a:rPr>
              <a:t>semakin</a:t>
            </a:r>
            <a:r>
              <a:rPr sz="1800" b="1" spc="-2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meningkat.</a:t>
            </a:r>
            <a:endParaRPr sz="1800">
              <a:latin typeface="Verdana"/>
              <a:cs typeface="Verdan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41450" y="3346450"/>
          <a:ext cx="6096000" cy="22707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2032000"/>
                <a:gridCol w="2032000"/>
              </a:tblGrid>
              <a:tr h="822960">
                <a:tc>
                  <a:txBody>
                    <a:bodyPr/>
                    <a:lstStyle/>
                    <a:p>
                      <a:pPr marL="305435" marR="29845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DASAR 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ENGENAAN 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PAJAK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TARIF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PAJAK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5367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JUMLAH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PAJAK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  <a:tabLst>
                          <a:tab pos="501015" algn="l"/>
                        </a:tabLst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	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20.000.000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40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AC0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6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8.000.000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6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30.000.000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35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AC0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6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10.500.000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6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50.000.000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25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AC0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6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12.500.000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70.000.000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10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AC00"/>
                    </a:solidFill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6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7.000.000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446" y="675728"/>
            <a:ext cx="7125334" cy="924560"/>
          </a:xfrm>
          <a:prstGeom prst="rect">
            <a:avLst/>
          </a:prstGeom>
          <a:solidFill>
            <a:srgbClr val="957300"/>
          </a:solidFill>
          <a:ln w="12700">
            <a:solidFill>
              <a:srgbClr val="FFFF00"/>
            </a:solidFill>
          </a:ln>
        </p:spPr>
        <p:txBody>
          <a:bodyPr vert="horz" wrap="square" lIns="0" tIns="247015" rIns="0" bIns="0" rtlCol="0">
            <a:spAutoFit/>
          </a:bodyPr>
          <a:lstStyle/>
          <a:p>
            <a:pPr marL="804545">
              <a:lnSpc>
                <a:spcPct val="100000"/>
              </a:lnSpc>
              <a:spcBef>
                <a:spcPts val="1945"/>
              </a:spcBef>
            </a:pPr>
            <a:r>
              <a:rPr sz="2800" b="1" spc="-5" dirty="0">
                <a:solidFill>
                  <a:srgbClr val="FFFFFF"/>
                </a:solidFill>
                <a:latin typeface="Verdana"/>
                <a:cs typeface="Verdana"/>
              </a:rPr>
              <a:t>TARIF </a:t>
            </a:r>
            <a:r>
              <a:rPr sz="2800" b="1" spc="-10" dirty="0">
                <a:solidFill>
                  <a:srgbClr val="FFFFFF"/>
                </a:solidFill>
                <a:latin typeface="Verdana"/>
                <a:cs typeface="Verdana"/>
              </a:rPr>
              <a:t>DEGRESIF</a:t>
            </a:r>
            <a:r>
              <a:rPr sz="2800" b="1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Verdana"/>
                <a:cs typeface="Verdana"/>
              </a:rPr>
              <a:t>DEGRESIF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8237" y="2054097"/>
            <a:ext cx="69291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800" dirty="0">
                <a:solidFill>
                  <a:srgbClr val="FDDD78"/>
                </a:solidFill>
                <a:latin typeface="Wingdings 2"/>
                <a:cs typeface="Wingdings 2"/>
              </a:rPr>
              <a:t></a:t>
            </a:r>
            <a:r>
              <a:rPr sz="1800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latin typeface="Verdana"/>
                <a:cs typeface="Verdana"/>
              </a:rPr>
              <a:t>Tarif yang </a:t>
            </a:r>
            <a:r>
              <a:rPr sz="1800" b="1" spc="-5" dirty="0">
                <a:latin typeface="Verdana"/>
                <a:cs typeface="Verdana"/>
              </a:rPr>
              <a:t>prosentasenya </a:t>
            </a:r>
            <a:r>
              <a:rPr sz="1800" b="1" dirty="0">
                <a:latin typeface="Verdana"/>
                <a:cs typeface="Verdana"/>
              </a:rPr>
              <a:t>semakin menurun </a:t>
            </a:r>
            <a:r>
              <a:rPr sz="1800" b="1" spc="-5" dirty="0">
                <a:latin typeface="Verdana"/>
                <a:cs typeface="Verdana"/>
              </a:rPr>
              <a:t>sesuai  </a:t>
            </a:r>
            <a:r>
              <a:rPr sz="1800" b="1" dirty="0">
                <a:latin typeface="Verdana"/>
                <a:cs typeface="Verdana"/>
              </a:rPr>
              <a:t>meningkatnya </a:t>
            </a:r>
            <a:r>
              <a:rPr sz="1800" b="1" spc="-5" dirty="0">
                <a:latin typeface="Verdana"/>
                <a:cs typeface="Verdana"/>
              </a:rPr>
              <a:t>dasar pengenaan pajak dan selisih  perubahan tarifnya </a:t>
            </a:r>
            <a:r>
              <a:rPr sz="1800" b="1" dirty="0">
                <a:latin typeface="Verdana"/>
                <a:cs typeface="Verdana"/>
              </a:rPr>
              <a:t>semakin</a:t>
            </a:r>
            <a:r>
              <a:rPr sz="1800" b="1" spc="-2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menurun.</a:t>
            </a:r>
            <a:endParaRPr sz="1800">
              <a:latin typeface="Verdana"/>
              <a:cs typeface="Verdan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41450" y="3346450"/>
          <a:ext cx="6096000" cy="22707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2032000"/>
                <a:gridCol w="2032000"/>
              </a:tblGrid>
              <a:tr h="822960">
                <a:tc>
                  <a:txBody>
                    <a:bodyPr/>
                    <a:lstStyle/>
                    <a:p>
                      <a:pPr marL="305435" marR="29845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DASAR 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ENGENAAN 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PAJAK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TARIF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PAJAK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5367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JUMLAH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PAJAK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  <a:tabLst>
                          <a:tab pos="501015" algn="l"/>
                        </a:tabLst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	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20.000.000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40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AC0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6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8.000.000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6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30.000.000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25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AC0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6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7.500.000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6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50.000.000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15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AC0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6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7.500.000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70.000.000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10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AC00"/>
                    </a:solidFill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6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7.000.000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21335"/>
            <a:ext cx="1452880" cy="1531620"/>
            <a:chOff x="0" y="21335"/>
            <a:chExt cx="1452880" cy="1531620"/>
          </a:xfrm>
        </p:grpSpPr>
        <p:sp>
          <p:nvSpPr>
            <p:cNvPr id="4" name="object 4"/>
            <p:cNvSpPr/>
            <p:nvPr/>
          </p:nvSpPr>
          <p:spPr>
            <a:xfrm>
              <a:off x="838746" y="582041"/>
              <a:ext cx="37465" cy="257810"/>
            </a:xfrm>
            <a:custGeom>
              <a:avLst/>
              <a:gdLst/>
              <a:ahLst/>
              <a:cxnLst/>
              <a:rect l="l" t="t" r="r" b="b"/>
              <a:pathLst>
                <a:path w="37465" h="257809">
                  <a:moveTo>
                    <a:pt x="32524" y="0"/>
                  </a:moveTo>
                  <a:lnTo>
                    <a:pt x="31051" y="126"/>
                  </a:lnTo>
                  <a:lnTo>
                    <a:pt x="29705" y="1778"/>
                  </a:lnTo>
                  <a:lnTo>
                    <a:pt x="27228" y="7874"/>
                  </a:lnTo>
                  <a:lnTo>
                    <a:pt x="27012" y="14478"/>
                  </a:lnTo>
                  <a:lnTo>
                    <a:pt x="28270" y="21082"/>
                  </a:lnTo>
                  <a:lnTo>
                    <a:pt x="27381" y="28575"/>
                  </a:lnTo>
                  <a:lnTo>
                    <a:pt x="317" y="248158"/>
                  </a:lnTo>
                  <a:lnTo>
                    <a:pt x="0" y="253364"/>
                  </a:lnTo>
                  <a:lnTo>
                    <a:pt x="1015" y="256921"/>
                  </a:lnTo>
                  <a:lnTo>
                    <a:pt x="1816" y="257683"/>
                  </a:lnTo>
                  <a:lnTo>
                    <a:pt x="2489" y="256794"/>
                  </a:lnTo>
                  <a:lnTo>
                    <a:pt x="4737" y="247776"/>
                  </a:lnTo>
                  <a:lnTo>
                    <a:pt x="32829" y="41401"/>
                  </a:lnTo>
                  <a:lnTo>
                    <a:pt x="35966" y="24892"/>
                  </a:lnTo>
                  <a:lnTo>
                    <a:pt x="36525" y="22606"/>
                  </a:lnTo>
                  <a:lnTo>
                    <a:pt x="37299" y="13716"/>
                  </a:lnTo>
                  <a:lnTo>
                    <a:pt x="35928" y="5714"/>
                  </a:lnTo>
                  <a:lnTo>
                    <a:pt x="34112" y="1397"/>
                  </a:lnTo>
                  <a:lnTo>
                    <a:pt x="32524" y="0"/>
                  </a:lnTo>
                  <a:close/>
                </a:path>
              </a:pathLst>
            </a:custGeom>
            <a:solidFill>
              <a:srgbClr val="D7F1AB">
                <a:alpha val="11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7285" y="773810"/>
              <a:ext cx="261708" cy="740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1335"/>
              <a:ext cx="1452372" cy="15316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295" y="201167"/>
              <a:ext cx="1190244" cy="11719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8767" y="1301496"/>
            <a:ext cx="1454150" cy="1455420"/>
            <a:chOff x="48767" y="1301496"/>
            <a:chExt cx="1454150" cy="1455420"/>
          </a:xfrm>
        </p:grpSpPr>
        <p:sp>
          <p:nvSpPr>
            <p:cNvPr id="9" name="object 9"/>
            <p:cNvSpPr/>
            <p:nvPr/>
          </p:nvSpPr>
          <p:spPr>
            <a:xfrm>
              <a:off x="583412" y="1764791"/>
              <a:ext cx="193675" cy="202565"/>
            </a:xfrm>
            <a:custGeom>
              <a:avLst/>
              <a:gdLst/>
              <a:ahLst/>
              <a:cxnLst/>
              <a:rect l="l" t="t" r="r" b="b"/>
              <a:pathLst>
                <a:path w="193675" h="202564">
                  <a:moveTo>
                    <a:pt x="184124" y="201930"/>
                  </a:moveTo>
                  <a:lnTo>
                    <a:pt x="32308" y="137922"/>
                  </a:lnTo>
                  <a:lnTo>
                    <a:pt x="4432" y="129667"/>
                  </a:lnTo>
                  <a:lnTo>
                    <a:pt x="2336" y="130048"/>
                  </a:lnTo>
                  <a:lnTo>
                    <a:pt x="0" y="131572"/>
                  </a:lnTo>
                  <a:lnTo>
                    <a:pt x="1092" y="133223"/>
                  </a:lnTo>
                  <a:lnTo>
                    <a:pt x="5384" y="136017"/>
                  </a:lnTo>
                  <a:lnTo>
                    <a:pt x="9893" y="137414"/>
                  </a:lnTo>
                  <a:lnTo>
                    <a:pt x="15189" y="138430"/>
                  </a:lnTo>
                  <a:lnTo>
                    <a:pt x="21577" y="140843"/>
                  </a:lnTo>
                  <a:lnTo>
                    <a:pt x="175399" y="201041"/>
                  </a:lnTo>
                  <a:lnTo>
                    <a:pt x="180695" y="202057"/>
                  </a:lnTo>
                  <a:lnTo>
                    <a:pt x="183349" y="202438"/>
                  </a:lnTo>
                  <a:lnTo>
                    <a:pt x="184124" y="201930"/>
                  </a:lnTo>
                  <a:close/>
                </a:path>
                <a:path w="193675" h="202564">
                  <a:moveTo>
                    <a:pt x="193281" y="188468"/>
                  </a:moveTo>
                  <a:lnTo>
                    <a:pt x="188671" y="23368"/>
                  </a:lnTo>
                  <a:lnTo>
                    <a:pt x="188506" y="16510"/>
                  </a:lnTo>
                  <a:lnTo>
                    <a:pt x="189433" y="11303"/>
                  </a:lnTo>
                  <a:lnTo>
                    <a:pt x="189572" y="6477"/>
                  </a:lnTo>
                  <a:lnTo>
                    <a:pt x="188391" y="1524"/>
                  </a:lnTo>
                  <a:lnTo>
                    <a:pt x="187299" y="0"/>
                  </a:lnTo>
                  <a:lnTo>
                    <a:pt x="186524" y="508"/>
                  </a:lnTo>
                  <a:lnTo>
                    <a:pt x="184975" y="1651"/>
                  </a:lnTo>
                  <a:lnTo>
                    <a:pt x="183959" y="3429"/>
                  </a:lnTo>
                  <a:lnTo>
                    <a:pt x="182029" y="10668"/>
                  </a:lnTo>
                  <a:lnTo>
                    <a:pt x="182206" y="17526"/>
                  </a:lnTo>
                  <a:lnTo>
                    <a:pt x="182308" y="32512"/>
                  </a:lnTo>
                  <a:lnTo>
                    <a:pt x="189852" y="188595"/>
                  </a:lnTo>
                  <a:lnTo>
                    <a:pt x="190576" y="196215"/>
                  </a:lnTo>
                  <a:lnTo>
                    <a:pt x="191122" y="196977"/>
                  </a:lnTo>
                  <a:lnTo>
                    <a:pt x="191897" y="196469"/>
                  </a:lnTo>
                  <a:lnTo>
                    <a:pt x="193281" y="188468"/>
                  </a:lnTo>
                  <a:close/>
                </a:path>
              </a:pathLst>
            </a:custGeom>
            <a:solidFill>
              <a:srgbClr val="D7F1AB">
                <a:alpha val="11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767" y="1301496"/>
              <a:ext cx="1453896" cy="145541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8599" y="1481328"/>
              <a:ext cx="1094232" cy="10957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6388" y="4172711"/>
            <a:ext cx="1546860" cy="1583690"/>
            <a:chOff x="56388" y="4172711"/>
            <a:chExt cx="1546860" cy="1583690"/>
          </a:xfrm>
        </p:grpSpPr>
        <p:sp>
          <p:nvSpPr>
            <p:cNvPr id="13" name="object 13"/>
            <p:cNvSpPr/>
            <p:nvPr/>
          </p:nvSpPr>
          <p:spPr>
            <a:xfrm>
              <a:off x="639394" y="4653152"/>
              <a:ext cx="234950" cy="241935"/>
            </a:xfrm>
            <a:custGeom>
              <a:avLst/>
              <a:gdLst/>
              <a:ahLst/>
              <a:cxnLst/>
              <a:rect l="l" t="t" r="r" b="b"/>
              <a:pathLst>
                <a:path w="234950" h="241935">
                  <a:moveTo>
                    <a:pt x="214287" y="239649"/>
                  </a:moveTo>
                  <a:lnTo>
                    <a:pt x="37503" y="152654"/>
                  </a:lnTo>
                  <a:lnTo>
                    <a:pt x="21958" y="145796"/>
                  </a:lnTo>
                  <a:lnTo>
                    <a:pt x="21399" y="144907"/>
                  </a:lnTo>
                  <a:lnTo>
                    <a:pt x="13449" y="142113"/>
                  </a:lnTo>
                  <a:lnTo>
                    <a:pt x="5143" y="140970"/>
                  </a:lnTo>
                  <a:lnTo>
                    <a:pt x="2743" y="141224"/>
                  </a:lnTo>
                  <a:lnTo>
                    <a:pt x="355" y="141351"/>
                  </a:lnTo>
                  <a:lnTo>
                    <a:pt x="18135" y="151892"/>
                  </a:lnTo>
                  <a:lnTo>
                    <a:pt x="24612" y="154178"/>
                  </a:lnTo>
                  <a:lnTo>
                    <a:pt x="204508" y="238125"/>
                  </a:lnTo>
                  <a:lnTo>
                    <a:pt x="210058" y="241046"/>
                  </a:lnTo>
                  <a:lnTo>
                    <a:pt x="213017" y="241681"/>
                  </a:lnTo>
                  <a:lnTo>
                    <a:pt x="213372" y="240284"/>
                  </a:lnTo>
                  <a:lnTo>
                    <a:pt x="214287" y="239649"/>
                  </a:lnTo>
                  <a:close/>
                </a:path>
                <a:path w="234950" h="241935">
                  <a:moveTo>
                    <a:pt x="234861" y="7874"/>
                  </a:moveTo>
                  <a:lnTo>
                    <a:pt x="233883" y="2159"/>
                  </a:lnTo>
                  <a:lnTo>
                    <a:pt x="232765" y="254"/>
                  </a:lnTo>
                  <a:lnTo>
                    <a:pt x="231279" y="0"/>
                  </a:lnTo>
                  <a:lnTo>
                    <a:pt x="228739" y="4064"/>
                  </a:lnTo>
                  <a:lnTo>
                    <a:pt x="226047" y="11938"/>
                  </a:lnTo>
                  <a:lnTo>
                    <a:pt x="224840" y="20320"/>
                  </a:lnTo>
                  <a:lnTo>
                    <a:pt x="225399" y="21209"/>
                  </a:lnTo>
                  <a:lnTo>
                    <a:pt x="224447" y="38227"/>
                  </a:lnTo>
                  <a:lnTo>
                    <a:pt x="221716" y="225044"/>
                  </a:lnTo>
                  <a:lnTo>
                    <a:pt x="222542" y="234696"/>
                  </a:lnTo>
                  <a:lnTo>
                    <a:pt x="223100" y="235585"/>
                  </a:lnTo>
                  <a:lnTo>
                    <a:pt x="224015" y="234950"/>
                  </a:lnTo>
                  <a:lnTo>
                    <a:pt x="224726" y="232029"/>
                  </a:lnTo>
                  <a:lnTo>
                    <a:pt x="225590" y="225044"/>
                  </a:lnTo>
                  <a:lnTo>
                    <a:pt x="231724" y="27432"/>
                  </a:lnTo>
                  <a:lnTo>
                    <a:pt x="233489" y="20066"/>
                  </a:lnTo>
                  <a:lnTo>
                    <a:pt x="234353" y="13208"/>
                  </a:lnTo>
                  <a:lnTo>
                    <a:pt x="234861" y="7874"/>
                  </a:lnTo>
                  <a:close/>
                </a:path>
              </a:pathLst>
            </a:custGeom>
            <a:solidFill>
              <a:srgbClr val="D7F1AB">
                <a:alpha val="11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388" y="4172711"/>
              <a:ext cx="1546860" cy="15834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8411" y="4364735"/>
              <a:ext cx="1162812" cy="119938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7333488" y="0"/>
            <a:ext cx="1811020" cy="1873250"/>
            <a:chOff x="7333488" y="0"/>
            <a:chExt cx="1811020" cy="1873250"/>
          </a:xfrm>
        </p:grpSpPr>
        <p:sp>
          <p:nvSpPr>
            <p:cNvPr id="17" name="object 17"/>
            <p:cNvSpPr/>
            <p:nvPr/>
          </p:nvSpPr>
          <p:spPr>
            <a:xfrm>
              <a:off x="8016367" y="535431"/>
              <a:ext cx="295275" cy="304165"/>
            </a:xfrm>
            <a:custGeom>
              <a:avLst/>
              <a:gdLst/>
              <a:ahLst/>
              <a:cxnLst/>
              <a:rect l="l" t="t" r="r" b="b"/>
              <a:pathLst>
                <a:path w="295275" h="304165">
                  <a:moveTo>
                    <a:pt x="269494" y="301498"/>
                  </a:moveTo>
                  <a:lnTo>
                    <a:pt x="47117" y="192024"/>
                  </a:lnTo>
                  <a:lnTo>
                    <a:pt x="27686" y="183388"/>
                  </a:lnTo>
                  <a:lnTo>
                    <a:pt x="26924" y="182245"/>
                  </a:lnTo>
                  <a:lnTo>
                    <a:pt x="16891" y="178816"/>
                  </a:lnTo>
                  <a:lnTo>
                    <a:pt x="6477" y="177292"/>
                  </a:lnTo>
                  <a:lnTo>
                    <a:pt x="508" y="177800"/>
                  </a:lnTo>
                  <a:lnTo>
                    <a:pt x="0" y="179705"/>
                  </a:lnTo>
                  <a:lnTo>
                    <a:pt x="1397" y="181991"/>
                  </a:lnTo>
                  <a:lnTo>
                    <a:pt x="7239" y="186309"/>
                  </a:lnTo>
                  <a:lnTo>
                    <a:pt x="13589" y="188849"/>
                  </a:lnTo>
                  <a:lnTo>
                    <a:pt x="22860" y="191135"/>
                  </a:lnTo>
                  <a:lnTo>
                    <a:pt x="30988" y="194056"/>
                  </a:lnTo>
                  <a:lnTo>
                    <a:pt x="257175" y="299466"/>
                  </a:lnTo>
                  <a:lnTo>
                    <a:pt x="264160" y="303149"/>
                  </a:lnTo>
                  <a:lnTo>
                    <a:pt x="267843" y="304038"/>
                  </a:lnTo>
                  <a:lnTo>
                    <a:pt x="268224" y="302133"/>
                  </a:lnTo>
                  <a:lnTo>
                    <a:pt x="269494" y="301498"/>
                  </a:lnTo>
                  <a:close/>
                </a:path>
                <a:path w="295275" h="304165">
                  <a:moveTo>
                    <a:pt x="295275" y="10033"/>
                  </a:moveTo>
                  <a:lnTo>
                    <a:pt x="294132" y="2794"/>
                  </a:lnTo>
                  <a:lnTo>
                    <a:pt x="292608" y="508"/>
                  </a:lnTo>
                  <a:lnTo>
                    <a:pt x="290830" y="0"/>
                  </a:lnTo>
                  <a:lnTo>
                    <a:pt x="289102" y="2794"/>
                  </a:lnTo>
                  <a:lnTo>
                    <a:pt x="287655" y="5207"/>
                  </a:lnTo>
                  <a:lnTo>
                    <a:pt x="284226" y="15113"/>
                  </a:lnTo>
                  <a:lnTo>
                    <a:pt x="282702" y="25654"/>
                  </a:lnTo>
                  <a:lnTo>
                    <a:pt x="283464" y="26797"/>
                  </a:lnTo>
                  <a:lnTo>
                    <a:pt x="282194" y="48133"/>
                  </a:lnTo>
                  <a:lnTo>
                    <a:pt x="278765" y="283210"/>
                  </a:lnTo>
                  <a:lnTo>
                    <a:pt x="279781" y="295148"/>
                  </a:lnTo>
                  <a:lnTo>
                    <a:pt x="280543" y="296291"/>
                  </a:lnTo>
                  <a:lnTo>
                    <a:pt x="281686" y="295529"/>
                  </a:lnTo>
                  <a:lnTo>
                    <a:pt x="282575" y="291846"/>
                  </a:lnTo>
                  <a:lnTo>
                    <a:pt x="283591" y="283083"/>
                  </a:lnTo>
                  <a:lnTo>
                    <a:pt x="291338" y="34544"/>
                  </a:lnTo>
                  <a:lnTo>
                    <a:pt x="293624" y="25273"/>
                  </a:lnTo>
                  <a:lnTo>
                    <a:pt x="294640" y="16637"/>
                  </a:lnTo>
                  <a:lnTo>
                    <a:pt x="295275" y="10033"/>
                  </a:lnTo>
                  <a:close/>
                </a:path>
              </a:pathLst>
            </a:custGeom>
            <a:solidFill>
              <a:srgbClr val="D7F1AB">
                <a:alpha val="11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33488" y="0"/>
              <a:ext cx="1810511" cy="187299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525512" y="173736"/>
              <a:ext cx="1459992" cy="15072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7242047" y="3346703"/>
            <a:ext cx="1902460" cy="1888489"/>
            <a:chOff x="7242047" y="3346703"/>
            <a:chExt cx="1902460" cy="1888489"/>
          </a:xfrm>
        </p:grpSpPr>
        <p:sp>
          <p:nvSpPr>
            <p:cNvPr id="21" name="object 21"/>
            <p:cNvSpPr/>
            <p:nvPr/>
          </p:nvSpPr>
          <p:spPr>
            <a:xfrm>
              <a:off x="8080629" y="4047108"/>
              <a:ext cx="339725" cy="346710"/>
            </a:xfrm>
            <a:custGeom>
              <a:avLst/>
              <a:gdLst/>
              <a:ahLst/>
              <a:cxnLst/>
              <a:rect l="l" t="t" r="r" b="b"/>
              <a:pathLst>
                <a:path w="339725" h="346710">
                  <a:moveTo>
                    <a:pt x="48768" y="17780"/>
                  </a:moveTo>
                  <a:lnTo>
                    <a:pt x="46863" y="7366"/>
                  </a:lnTo>
                  <a:lnTo>
                    <a:pt x="44577" y="1778"/>
                  </a:lnTo>
                  <a:lnTo>
                    <a:pt x="42418" y="0"/>
                  </a:lnTo>
                  <a:lnTo>
                    <a:pt x="40513" y="127"/>
                  </a:lnTo>
                  <a:lnTo>
                    <a:pt x="38735" y="2159"/>
                  </a:lnTo>
                  <a:lnTo>
                    <a:pt x="35560" y="10160"/>
                  </a:lnTo>
                  <a:lnTo>
                    <a:pt x="35306" y="18923"/>
                  </a:lnTo>
                  <a:lnTo>
                    <a:pt x="36957" y="27432"/>
                  </a:lnTo>
                  <a:lnTo>
                    <a:pt x="35814" y="37211"/>
                  </a:lnTo>
                  <a:lnTo>
                    <a:pt x="508" y="323723"/>
                  </a:lnTo>
                  <a:lnTo>
                    <a:pt x="0" y="330581"/>
                  </a:lnTo>
                  <a:lnTo>
                    <a:pt x="1397" y="335280"/>
                  </a:lnTo>
                  <a:lnTo>
                    <a:pt x="2413" y="336169"/>
                  </a:lnTo>
                  <a:lnTo>
                    <a:pt x="3302" y="335153"/>
                  </a:lnTo>
                  <a:lnTo>
                    <a:pt x="6223" y="323342"/>
                  </a:lnTo>
                  <a:lnTo>
                    <a:pt x="42926" y="53975"/>
                  </a:lnTo>
                  <a:lnTo>
                    <a:pt x="46990" y="32512"/>
                  </a:lnTo>
                  <a:lnTo>
                    <a:pt x="47752" y="29464"/>
                  </a:lnTo>
                  <a:lnTo>
                    <a:pt x="48768" y="17780"/>
                  </a:lnTo>
                  <a:close/>
                </a:path>
                <a:path w="339725" h="346710">
                  <a:moveTo>
                    <a:pt x="339598" y="255524"/>
                  </a:moveTo>
                  <a:lnTo>
                    <a:pt x="339471" y="253619"/>
                  </a:lnTo>
                  <a:lnTo>
                    <a:pt x="337439" y="251841"/>
                  </a:lnTo>
                  <a:lnTo>
                    <a:pt x="333679" y="250317"/>
                  </a:lnTo>
                  <a:lnTo>
                    <a:pt x="333375" y="250190"/>
                  </a:lnTo>
                  <a:lnTo>
                    <a:pt x="331470" y="250317"/>
                  </a:lnTo>
                  <a:lnTo>
                    <a:pt x="320929" y="250190"/>
                  </a:lnTo>
                  <a:lnTo>
                    <a:pt x="309499" y="252984"/>
                  </a:lnTo>
                  <a:lnTo>
                    <a:pt x="305689" y="253365"/>
                  </a:lnTo>
                  <a:lnTo>
                    <a:pt x="284988" y="260731"/>
                  </a:lnTo>
                  <a:lnTo>
                    <a:pt x="13589" y="343916"/>
                  </a:lnTo>
                  <a:lnTo>
                    <a:pt x="12700" y="344932"/>
                  </a:lnTo>
                  <a:lnTo>
                    <a:pt x="14859" y="346710"/>
                  </a:lnTo>
                  <a:lnTo>
                    <a:pt x="18669" y="346456"/>
                  </a:lnTo>
                  <a:lnTo>
                    <a:pt x="26289" y="345821"/>
                  </a:lnTo>
                  <a:lnTo>
                    <a:pt x="302768" y="265176"/>
                  </a:lnTo>
                  <a:lnTo>
                    <a:pt x="313182" y="263398"/>
                  </a:lnTo>
                  <a:lnTo>
                    <a:pt x="320929" y="262763"/>
                  </a:lnTo>
                  <a:lnTo>
                    <a:pt x="329438" y="261112"/>
                  </a:lnTo>
                  <a:lnTo>
                    <a:pt x="337820" y="257556"/>
                  </a:lnTo>
                  <a:lnTo>
                    <a:pt x="339598" y="255524"/>
                  </a:lnTo>
                  <a:close/>
                </a:path>
              </a:pathLst>
            </a:custGeom>
            <a:solidFill>
              <a:srgbClr val="D7F1AB">
                <a:alpha val="11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242047" y="3346703"/>
              <a:ext cx="1901952" cy="18882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421879" y="3526535"/>
              <a:ext cx="1551431" cy="152857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7453883" y="4951476"/>
            <a:ext cx="1670685" cy="1671955"/>
            <a:chOff x="7453883" y="4951476"/>
            <a:chExt cx="1670685" cy="1671955"/>
          </a:xfrm>
        </p:grpSpPr>
        <p:sp>
          <p:nvSpPr>
            <p:cNvPr id="25" name="object 25"/>
            <p:cNvSpPr/>
            <p:nvPr/>
          </p:nvSpPr>
          <p:spPr>
            <a:xfrm>
              <a:off x="8058150" y="5470016"/>
              <a:ext cx="231775" cy="242570"/>
            </a:xfrm>
            <a:custGeom>
              <a:avLst/>
              <a:gdLst/>
              <a:ahLst/>
              <a:cxnLst/>
              <a:rect l="l" t="t" r="r" b="b"/>
              <a:pathLst>
                <a:path w="231775" h="242570">
                  <a:moveTo>
                    <a:pt x="220345" y="241782"/>
                  </a:moveTo>
                  <a:lnTo>
                    <a:pt x="219710" y="240855"/>
                  </a:lnTo>
                  <a:lnTo>
                    <a:pt x="211455" y="236956"/>
                  </a:lnTo>
                  <a:lnTo>
                    <a:pt x="38608" y="165188"/>
                  </a:lnTo>
                  <a:lnTo>
                    <a:pt x="21717" y="158978"/>
                  </a:lnTo>
                  <a:lnTo>
                    <a:pt x="14097" y="156006"/>
                  </a:lnTo>
                  <a:lnTo>
                    <a:pt x="5207" y="155282"/>
                  </a:lnTo>
                  <a:lnTo>
                    <a:pt x="2794" y="155663"/>
                  </a:lnTo>
                  <a:lnTo>
                    <a:pt x="889" y="156972"/>
                  </a:lnTo>
                  <a:lnTo>
                    <a:pt x="0" y="157619"/>
                  </a:lnTo>
                  <a:lnTo>
                    <a:pt x="1270" y="159486"/>
                  </a:lnTo>
                  <a:lnTo>
                    <a:pt x="6350" y="162826"/>
                  </a:lnTo>
                  <a:lnTo>
                    <a:pt x="11811" y="164592"/>
                  </a:lnTo>
                  <a:lnTo>
                    <a:pt x="18161" y="165696"/>
                  </a:lnTo>
                  <a:lnTo>
                    <a:pt x="209931" y="240779"/>
                  </a:lnTo>
                  <a:lnTo>
                    <a:pt x="219456" y="242443"/>
                  </a:lnTo>
                  <a:lnTo>
                    <a:pt x="220345" y="241782"/>
                  </a:lnTo>
                  <a:close/>
                </a:path>
                <a:path w="231775" h="242570">
                  <a:moveTo>
                    <a:pt x="231394" y="225742"/>
                  </a:moveTo>
                  <a:lnTo>
                    <a:pt x="225806" y="28067"/>
                  </a:lnTo>
                  <a:lnTo>
                    <a:pt x="225679" y="19812"/>
                  </a:lnTo>
                  <a:lnTo>
                    <a:pt x="226695" y="13462"/>
                  </a:lnTo>
                  <a:lnTo>
                    <a:pt x="226949" y="7874"/>
                  </a:lnTo>
                  <a:lnTo>
                    <a:pt x="225552" y="1905"/>
                  </a:lnTo>
                  <a:lnTo>
                    <a:pt x="224155" y="0"/>
                  </a:lnTo>
                  <a:lnTo>
                    <a:pt x="223266" y="635"/>
                  </a:lnTo>
                  <a:lnTo>
                    <a:pt x="221361" y="1905"/>
                  </a:lnTo>
                  <a:lnTo>
                    <a:pt x="220218" y="4191"/>
                  </a:lnTo>
                  <a:lnTo>
                    <a:pt x="217932" y="12827"/>
                  </a:lnTo>
                  <a:lnTo>
                    <a:pt x="218059" y="20955"/>
                  </a:lnTo>
                  <a:lnTo>
                    <a:pt x="218186" y="38989"/>
                  </a:lnTo>
                  <a:lnTo>
                    <a:pt x="227203" y="225844"/>
                  </a:lnTo>
                  <a:lnTo>
                    <a:pt x="228092" y="234962"/>
                  </a:lnTo>
                  <a:lnTo>
                    <a:pt x="228727" y="235902"/>
                  </a:lnTo>
                  <a:lnTo>
                    <a:pt x="229616" y="235242"/>
                  </a:lnTo>
                  <a:lnTo>
                    <a:pt x="230251" y="232079"/>
                  </a:lnTo>
                  <a:lnTo>
                    <a:pt x="231394" y="225742"/>
                  </a:lnTo>
                  <a:close/>
                </a:path>
              </a:pathLst>
            </a:custGeom>
            <a:solidFill>
              <a:srgbClr val="D7F1AB">
                <a:alpha val="11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453883" y="4951476"/>
              <a:ext cx="1670303" cy="167182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633715" y="5131308"/>
              <a:ext cx="1310640" cy="131216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7244" y="41148"/>
            <a:ext cx="1647825" cy="1659889"/>
            <a:chOff x="47244" y="41148"/>
            <a:chExt cx="1647825" cy="1659889"/>
          </a:xfrm>
        </p:grpSpPr>
        <p:sp>
          <p:nvSpPr>
            <p:cNvPr id="29" name="object 29"/>
            <p:cNvSpPr/>
            <p:nvPr/>
          </p:nvSpPr>
          <p:spPr>
            <a:xfrm>
              <a:off x="708177" y="470280"/>
              <a:ext cx="376555" cy="361315"/>
            </a:xfrm>
            <a:custGeom>
              <a:avLst/>
              <a:gdLst/>
              <a:ahLst/>
              <a:cxnLst/>
              <a:rect l="l" t="t" r="r" b="b"/>
              <a:pathLst>
                <a:path w="376555" h="361315">
                  <a:moveTo>
                    <a:pt x="308622" y="360553"/>
                  </a:moveTo>
                  <a:lnTo>
                    <a:pt x="55943" y="200914"/>
                  </a:lnTo>
                  <a:lnTo>
                    <a:pt x="21564" y="181102"/>
                  </a:lnTo>
                  <a:lnTo>
                    <a:pt x="4660" y="177673"/>
                  </a:lnTo>
                  <a:lnTo>
                    <a:pt x="0" y="179959"/>
                  </a:lnTo>
                  <a:lnTo>
                    <a:pt x="1485" y="183007"/>
                  </a:lnTo>
                  <a:lnTo>
                    <a:pt x="8331" y="189357"/>
                  </a:lnTo>
                  <a:lnTo>
                    <a:pt x="15976" y="193294"/>
                  </a:lnTo>
                  <a:lnTo>
                    <a:pt x="25171" y="196469"/>
                  </a:lnTo>
                  <a:lnTo>
                    <a:pt x="293268" y="356489"/>
                  </a:lnTo>
                  <a:lnTo>
                    <a:pt x="302463" y="359664"/>
                  </a:lnTo>
                  <a:lnTo>
                    <a:pt x="307060" y="361315"/>
                  </a:lnTo>
                  <a:lnTo>
                    <a:pt x="308622" y="360553"/>
                  </a:lnTo>
                  <a:close/>
                </a:path>
                <a:path w="376555" h="361315">
                  <a:moveTo>
                    <a:pt x="376504" y="12319"/>
                  </a:moveTo>
                  <a:lnTo>
                    <a:pt x="375869" y="3048"/>
                  </a:lnTo>
                  <a:lnTo>
                    <a:pt x="374383" y="0"/>
                  </a:lnTo>
                  <a:lnTo>
                    <a:pt x="369722" y="2286"/>
                  </a:lnTo>
                  <a:lnTo>
                    <a:pt x="367360" y="5334"/>
                  </a:lnTo>
                  <a:lnTo>
                    <a:pt x="361772" y="17526"/>
                  </a:lnTo>
                  <a:lnTo>
                    <a:pt x="360006" y="29972"/>
                  </a:lnTo>
                  <a:lnTo>
                    <a:pt x="355765" y="56769"/>
                  </a:lnTo>
                  <a:lnTo>
                    <a:pt x="322846" y="338328"/>
                  </a:lnTo>
                  <a:lnTo>
                    <a:pt x="321856" y="352298"/>
                  </a:lnTo>
                  <a:lnTo>
                    <a:pt x="322605" y="353822"/>
                  </a:lnTo>
                  <a:lnTo>
                    <a:pt x="324154" y="353060"/>
                  </a:lnTo>
                  <a:lnTo>
                    <a:pt x="325767" y="348488"/>
                  </a:lnTo>
                  <a:lnTo>
                    <a:pt x="328993" y="339217"/>
                  </a:lnTo>
                  <a:lnTo>
                    <a:pt x="369862" y="42291"/>
                  </a:lnTo>
                  <a:lnTo>
                    <a:pt x="371602" y="29972"/>
                  </a:lnTo>
                  <a:lnTo>
                    <a:pt x="374827" y="20828"/>
                  </a:lnTo>
                  <a:lnTo>
                    <a:pt x="376504" y="12319"/>
                  </a:lnTo>
                  <a:close/>
                </a:path>
              </a:pathLst>
            </a:custGeom>
            <a:solidFill>
              <a:srgbClr val="D7F1AB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7244" y="41148"/>
              <a:ext cx="1647444" cy="165963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6867" y="80771"/>
              <a:ext cx="1568195" cy="158038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7444740" y="434340"/>
            <a:ext cx="1135380" cy="1191895"/>
            <a:chOff x="7444740" y="434340"/>
            <a:chExt cx="1135380" cy="1191895"/>
          </a:xfrm>
        </p:grpSpPr>
        <p:sp>
          <p:nvSpPr>
            <p:cNvPr id="33" name="object 33"/>
            <p:cNvSpPr/>
            <p:nvPr/>
          </p:nvSpPr>
          <p:spPr>
            <a:xfrm>
              <a:off x="7914132" y="713740"/>
              <a:ext cx="239902" cy="22656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444740" y="434340"/>
              <a:ext cx="1135379" cy="119176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484364" y="473964"/>
              <a:ext cx="1056131" cy="111251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7805928" y="4194047"/>
            <a:ext cx="1205865" cy="1211580"/>
            <a:chOff x="7805928" y="4194047"/>
            <a:chExt cx="1205865" cy="1211580"/>
          </a:xfrm>
        </p:grpSpPr>
        <p:sp>
          <p:nvSpPr>
            <p:cNvPr id="37" name="object 37"/>
            <p:cNvSpPr/>
            <p:nvPr/>
          </p:nvSpPr>
          <p:spPr>
            <a:xfrm>
              <a:off x="8408162" y="4867528"/>
              <a:ext cx="230505" cy="22555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805928" y="4194047"/>
              <a:ext cx="1205483" cy="121158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845552" y="4233671"/>
              <a:ext cx="1126236" cy="1132331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0" y="5262371"/>
            <a:ext cx="1260475" cy="1595755"/>
            <a:chOff x="0" y="5262371"/>
            <a:chExt cx="1260475" cy="1595755"/>
          </a:xfrm>
        </p:grpSpPr>
        <p:sp>
          <p:nvSpPr>
            <p:cNvPr id="41" name="object 41"/>
            <p:cNvSpPr/>
            <p:nvPr/>
          </p:nvSpPr>
          <p:spPr>
            <a:xfrm>
              <a:off x="373951" y="5703950"/>
              <a:ext cx="309880" cy="313690"/>
            </a:xfrm>
            <a:custGeom>
              <a:avLst/>
              <a:gdLst/>
              <a:ahLst/>
              <a:cxnLst/>
              <a:rect l="l" t="t" r="r" b="b"/>
              <a:pathLst>
                <a:path w="309880" h="313689">
                  <a:moveTo>
                    <a:pt x="22110" y="287515"/>
                  </a:moveTo>
                  <a:lnTo>
                    <a:pt x="14071" y="54279"/>
                  </a:lnTo>
                  <a:lnTo>
                    <a:pt x="14071" y="26136"/>
                  </a:lnTo>
                  <a:lnTo>
                    <a:pt x="12065" y="16078"/>
                  </a:lnTo>
                  <a:lnTo>
                    <a:pt x="8039" y="6032"/>
                  </a:lnTo>
                  <a:lnTo>
                    <a:pt x="4025" y="0"/>
                  </a:lnTo>
                  <a:lnTo>
                    <a:pt x="2006" y="0"/>
                  </a:lnTo>
                  <a:lnTo>
                    <a:pt x="2006" y="2006"/>
                  </a:lnTo>
                  <a:lnTo>
                    <a:pt x="0" y="10058"/>
                  </a:lnTo>
                  <a:lnTo>
                    <a:pt x="2006" y="18097"/>
                  </a:lnTo>
                  <a:lnTo>
                    <a:pt x="4025" y="40208"/>
                  </a:lnTo>
                  <a:lnTo>
                    <a:pt x="18097" y="287515"/>
                  </a:lnTo>
                  <a:lnTo>
                    <a:pt x="20104" y="305612"/>
                  </a:lnTo>
                  <a:lnTo>
                    <a:pt x="22110" y="305612"/>
                  </a:lnTo>
                  <a:lnTo>
                    <a:pt x="22110" y="287515"/>
                  </a:lnTo>
                  <a:close/>
                </a:path>
                <a:path w="309880" h="313689">
                  <a:moveTo>
                    <a:pt x="309626" y="180949"/>
                  </a:moveTo>
                  <a:lnTo>
                    <a:pt x="307619" y="180949"/>
                  </a:lnTo>
                  <a:lnTo>
                    <a:pt x="301586" y="178943"/>
                  </a:lnTo>
                  <a:lnTo>
                    <a:pt x="291528" y="180949"/>
                  </a:lnTo>
                  <a:lnTo>
                    <a:pt x="281482" y="184975"/>
                  </a:lnTo>
                  <a:lnTo>
                    <a:pt x="255333" y="197040"/>
                  </a:lnTo>
                  <a:lnTo>
                    <a:pt x="48260" y="303593"/>
                  </a:lnTo>
                  <a:lnTo>
                    <a:pt x="32169" y="311645"/>
                  </a:lnTo>
                  <a:lnTo>
                    <a:pt x="32169" y="313651"/>
                  </a:lnTo>
                  <a:lnTo>
                    <a:pt x="34175" y="313651"/>
                  </a:lnTo>
                  <a:lnTo>
                    <a:pt x="48260" y="307619"/>
                  </a:lnTo>
                  <a:lnTo>
                    <a:pt x="271424" y="199047"/>
                  </a:lnTo>
                  <a:lnTo>
                    <a:pt x="293535" y="191008"/>
                  </a:lnTo>
                  <a:lnTo>
                    <a:pt x="301586" y="188988"/>
                  </a:lnTo>
                  <a:lnTo>
                    <a:pt x="307619" y="184975"/>
                  </a:lnTo>
                  <a:lnTo>
                    <a:pt x="309626" y="180949"/>
                  </a:lnTo>
                  <a:close/>
                </a:path>
              </a:pathLst>
            </a:custGeom>
            <a:solidFill>
              <a:srgbClr val="DEF5B8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0" y="5262371"/>
              <a:ext cx="1260348" cy="1595628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0" y="5326379"/>
              <a:ext cx="1196340" cy="153162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0" y="2775204"/>
            <a:ext cx="1003300" cy="1445260"/>
            <a:chOff x="0" y="2775204"/>
            <a:chExt cx="1003300" cy="1445260"/>
          </a:xfrm>
        </p:grpSpPr>
        <p:sp>
          <p:nvSpPr>
            <p:cNvPr id="45" name="object 45"/>
            <p:cNvSpPr/>
            <p:nvPr/>
          </p:nvSpPr>
          <p:spPr>
            <a:xfrm>
              <a:off x="3" y="3446399"/>
              <a:ext cx="84589" cy="13169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1042" y="3256153"/>
              <a:ext cx="216535" cy="321945"/>
            </a:xfrm>
            <a:custGeom>
              <a:avLst/>
              <a:gdLst/>
              <a:ahLst/>
              <a:cxnLst/>
              <a:rect l="l" t="t" r="r" b="b"/>
              <a:pathLst>
                <a:path w="216535" h="321945">
                  <a:moveTo>
                    <a:pt x="213828" y="0"/>
                  </a:moveTo>
                  <a:lnTo>
                    <a:pt x="211479" y="0"/>
                  </a:lnTo>
                  <a:lnTo>
                    <a:pt x="206780" y="2286"/>
                  </a:lnTo>
                  <a:lnTo>
                    <a:pt x="169175" y="51688"/>
                  </a:lnTo>
                  <a:lnTo>
                    <a:pt x="9397" y="303149"/>
                  </a:lnTo>
                  <a:lnTo>
                    <a:pt x="0" y="319532"/>
                  </a:lnTo>
                  <a:lnTo>
                    <a:pt x="0" y="321945"/>
                  </a:lnTo>
                  <a:lnTo>
                    <a:pt x="2349" y="321945"/>
                  </a:lnTo>
                  <a:lnTo>
                    <a:pt x="14098" y="305435"/>
                  </a:lnTo>
                  <a:lnTo>
                    <a:pt x="187971" y="42291"/>
                  </a:lnTo>
                  <a:lnTo>
                    <a:pt x="197382" y="30480"/>
                  </a:lnTo>
                  <a:lnTo>
                    <a:pt x="213828" y="14097"/>
                  </a:lnTo>
                  <a:lnTo>
                    <a:pt x="216178" y="4699"/>
                  </a:lnTo>
                  <a:lnTo>
                    <a:pt x="216178" y="2286"/>
                  </a:lnTo>
                  <a:lnTo>
                    <a:pt x="213828" y="0"/>
                  </a:lnTo>
                  <a:close/>
                </a:path>
              </a:pathLst>
            </a:custGeom>
            <a:solidFill>
              <a:srgbClr val="DEF5B8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0" y="2775204"/>
              <a:ext cx="1002791" cy="1444752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0" y="2839212"/>
              <a:ext cx="938784" cy="1316736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4805171" y="5632703"/>
            <a:ext cx="1896110" cy="1225550"/>
            <a:chOff x="4805171" y="5632703"/>
            <a:chExt cx="1896110" cy="1225550"/>
          </a:xfrm>
        </p:grpSpPr>
        <p:sp>
          <p:nvSpPr>
            <p:cNvPr id="50" name="object 50"/>
            <p:cNvSpPr/>
            <p:nvPr/>
          </p:nvSpPr>
          <p:spPr>
            <a:xfrm>
              <a:off x="5598795" y="6247714"/>
              <a:ext cx="382270" cy="396240"/>
            </a:xfrm>
            <a:custGeom>
              <a:avLst/>
              <a:gdLst/>
              <a:ahLst/>
              <a:cxnLst/>
              <a:rect l="l" t="t" r="r" b="b"/>
              <a:pathLst>
                <a:path w="382270" h="396240">
                  <a:moveTo>
                    <a:pt x="15621" y="33540"/>
                  </a:moveTo>
                  <a:lnTo>
                    <a:pt x="13462" y="17881"/>
                  </a:lnTo>
                  <a:lnTo>
                    <a:pt x="8890" y="4470"/>
                  </a:lnTo>
                  <a:lnTo>
                    <a:pt x="6731" y="2235"/>
                  </a:lnTo>
                  <a:lnTo>
                    <a:pt x="4445" y="0"/>
                  </a:lnTo>
                  <a:lnTo>
                    <a:pt x="2286" y="0"/>
                  </a:lnTo>
                  <a:lnTo>
                    <a:pt x="0" y="2235"/>
                  </a:lnTo>
                  <a:lnTo>
                    <a:pt x="0" y="20129"/>
                  </a:lnTo>
                  <a:lnTo>
                    <a:pt x="2286" y="33540"/>
                  </a:lnTo>
                  <a:lnTo>
                    <a:pt x="4445" y="49187"/>
                  </a:lnTo>
                  <a:lnTo>
                    <a:pt x="11176" y="364388"/>
                  </a:lnTo>
                  <a:lnTo>
                    <a:pt x="11176" y="377799"/>
                  </a:lnTo>
                  <a:lnTo>
                    <a:pt x="13462" y="384505"/>
                  </a:lnTo>
                  <a:lnTo>
                    <a:pt x="15621" y="384505"/>
                  </a:lnTo>
                  <a:lnTo>
                    <a:pt x="15621" y="33540"/>
                  </a:lnTo>
                  <a:close/>
                </a:path>
                <a:path w="382270" h="396240">
                  <a:moveTo>
                    <a:pt x="382270" y="236956"/>
                  </a:moveTo>
                  <a:lnTo>
                    <a:pt x="379984" y="234721"/>
                  </a:lnTo>
                  <a:lnTo>
                    <a:pt x="373253" y="234721"/>
                  </a:lnTo>
                  <a:lnTo>
                    <a:pt x="317373" y="254850"/>
                  </a:lnTo>
                  <a:lnTo>
                    <a:pt x="46990" y="382270"/>
                  </a:lnTo>
                  <a:lnTo>
                    <a:pt x="29083" y="391210"/>
                  </a:lnTo>
                  <a:lnTo>
                    <a:pt x="29083" y="393446"/>
                  </a:lnTo>
                  <a:lnTo>
                    <a:pt x="31242" y="395681"/>
                  </a:lnTo>
                  <a:lnTo>
                    <a:pt x="49149" y="388975"/>
                  </a:lnTo>
                  <a:lnTo>
                    <a:pt x="337566" y="257086"/>
                  </a:lnTo>
                  <a:lnTo>
                    <a:pt x="350901" y="252615"/>
                  </a:lnTo>
                  <a:lnTo>
                    <a:pt x="362077" y="248145"/>
                  </a:lnTo>
                  <a:lnTo>
                    <a:pt x="371094" y="245910"/>
                  </a:lnTo>
                  <a:lnTo>
                    <a:pt x="379984" y="241439"/>
                  </a:lnTo>
                  <a:lnTo>
                    <a:pt x="382270" y="236956"/>
                  </a:lnTo>
                  <a:close/>
                </a:path>
              </a:pathLst>
            </a:custGeom>
            <a:solidFill>
              <a:srgbClr val="DEF5B8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805171" y="5632703"/>
              <a:ext cx="1895855" cy="1225296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869179" y="5696711"/>
              <a:ext cx="1767839" cy="1161288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7807452" y="1482852"/>
            <a:ext cx="1336675" cy="1767839"/>
            <a:chOff x="7807452" y="1482852"/>
            <a:chExt cx="1336675" cy="1767839"/>
          </a:xfrm>
        </p:grpSpPr>
        <p:sp>
          <p:nvSpPr>
            <p:cNvPr id="54" name="object 54"/>
            <p:cNvSpPr/>
            <p:nvPr/>
          </p:nvSpPr>
          <p:spPr>
            <a:xfrm>
              <a:off x="8457311" y="1832228"/>
              <a:ext cx="378460" cy="355600"/>
            </a:xfrm>
            <a:custGeom>
              <a:avLst/>
              <a:gdLst/>
              <a:ahLst/>
              <a:cxnLst/>
              <a:rect l="l" t="t" r="r" b="b"/>
              <a:pathLst>
                <a:path w="378459" h="355600">
                  <a:moveTo>
                    <a:pt x="296545" y="355092"/>
                  </a:moveTo>
                  <a:lnTo>
                    <a:pt x="269240" y="335534"/>
                  </a:lnTo>
                  <a:lnTo>
                    <a:pt x="66294" y="195072"/>
                  </a:lnTo>
                  <a:lnTo>
                    <a:pt x="19431" y="163830"/>
                  </a:lnTo>
                  <a:lnTo>
                    <a:pt x="7747" y="160020"/>
                  </a:lnTo>
                  <a:lnTo>
                    <a:pt x="0" y="160020"/>
                  </a:lnTo>
                  <a:lnTo>
                    <a:pt x="0" y="163830"/>
                  </a:lnTo>
                  <a:lnTo>
                    <a:pt x="7747" y="171704"/>
                  </a:lnTo>
                  <a:lnTo>
                    <a:pt x="15621" y="175641"/>
                  </a:lnTo>
                  <a:lnTo>
                    <a:pt x="46736" y="195072"/>
                  </a:lnTo>
                  <a:lnTo>
                    <a:pt x="269240" y="339471"/>
                  </a:lnTo>
                  <a:lnTo>
                    <a:pt x="296545" y="355092"/>
                  </a:lnTo>
                  <a:close/>
                </a:path>
                <a:path w="378459" h="355600">
                  <a:moveTo>
                    <a:pt x="378460" y="3937"/>
                  </a:moveTo>
                  <a:lnTo>
                    <a:pt x="374523" y="0"/>
                  </a:lnTo>
                  <a:lnTo>
                    <a:pt x="370586" y="3937"/>
                  </a:lnTo>
                  <a:lnTo>
                    <a:pt x="366776" y="15621"/>
                  </a:lnTo>
                  <a:lnTo>
                    <a:pt x="362839" y="27305"/>
                  </a:lnTo>
                  <a:lnTo>
                    <a:pt x="354965" y="74168"/>
                  </a:lnTo>
                  <a:lnTo>
                    <a:pt x="315976" y="316103"/>
                  </a:lnTo>
                  <a:lnTo>
                    <a:pt x="312166" y="347218"/>
                  </a:lnTo>
                  <a:lnTo>
                    <a:pt x="319913" y="316103"/>
                  </a:lnTo>
                  <a:lnTo>
                    <a:pt x="366776" y="58547"/>
                  </a:lnTo>
                  <a:lnTo>
                    <a:pt x="378460" y="19558"/>
                  </a:lnTo>
                  <a:lnTo>
                    <a:pt x="378460" y="3937"/>
                  </a:lnTo>
                  <a:close/>
                </a:path>
              </a:pathLst>
            </a:custGeom>
            <a:solidFill>
              <a:srgbClr val="DEF5B8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807452" y="1482852"/>
              <a:ext cx="1336548" cy="1767839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847076" y="1522476"/>
              <a:ext cx="1296924" cy="1688591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7679563" y="5902451"/>
            <a:ext cx="1373505" cy="955675"/>
            <a:chOff x="7679563" y="5902451"/>
            <a:chExt cx="1373505" cy="955675"/>
          </a:xfrm>
        </p:grpSpPr>
        <p:sp>
          <p:nvSpPr>
            <p:cNvPr id="58" name="object 58"/>
            <p:cNvSpPr/>
            <p:nvPr/>
          </p:nvSpPr>
          <p:spPr>
            <a:xfrm>
              <a:off x="7679563" y="6215062"/>
              <a:ext cx="224154" cy="226695"/>
            </a:xfrm>
            <a:custGeom>
              <a:avLst/>
              <a:gdLst/>
              <a:ahLst/>
              <a:cxnLst/>
              <a:rect l="l" t="t" r="r" b="b"/>
              <a:pathLst>
                <a:path w="224154" h="226695">
                  <a:moveTo>
                    <a:pt x="202311" y="226225"/>
                  </a:moveTo>
                  <a:lnTo>
                    <a:pt x="21336" y="135737"/>
                  </a:lnTo>
                  <a:lnTo>
                    <a:pt x="14224" y="133350"/>
                  </a:lnTo>
                  <a:lnTo>
                    <a:pt x="4699" y="130975"/>
                  </a:lnTo>
                  <a:lnTo>
                    <a:pt x="0" y="130975"/>
                  </a:lnTo>
                  <a:lnTo>
                    <a:pt x="2286" y="135737"/>
                  </a:lnTo>
                  <a:lnTo>
                    <a:pt x="4699" y="138112"/>
                  </a:lnTo>
                  <a:lnTo>
                    <a:pt x="11811" y="140500"/>
                  </a:lnTo>
                  <a:lnTo>
                    <a:pt x="33274" y="150025"/>
                  </a:lnTo>
                  <a:lnTo>
                    <a:pt x="183261" y="219075"/>
                  </a:lnTo>
                  <a:lnTo>
                    <a:pt x="202311" y="226225"/>
                  </a:lnTo>
                  <a:close/>
                </a:path>
                <a:path w="224154" h="226695">
                  <a:moveTo>
                    <a:pt x="223774" y="7150"/>
                  </a:moveTo>
                  <a:lnTo>
                    <a:pt x="221361" y="0"/>
                  </a:lnTo>
                  <a:lnTo>
                    <a:pt x="219075" y="0"/>
                  </a:lnTo>
                  <a:lnTo>
                    <a:pt x="216662" y="2387"/>
                  </a:lnTo>
                  <a:lnTo>
                    <a:pt x="214249" y="9525"/>
                  </a:lnTo>
                  <a:lnTo>
                    <a:pt x="214249" y="45250"/>
                  </a:lnTo>
                  <a:lnTo>
                    <a:pt x="209550" y="200025"/>
                  </a:lnTo>
                  <a:lnTo>
                    <a:pt x="209550" y="221462"/>
                  </a:lnTo>
                  <a:lnTo>
                    <a:pt x="211836" y="221462"/>
                  </a:lnTo>
                  <a:lnTo>
                    <a:pt x="214249" y="200025"/>
                  </a:lnTo>
                  <a:lnTo>
                    <a:pt x="219075" y="35725"/>
                  </a:lnTo>
                  <a:lnTo>
                    <a:pt x="221361" y="11912"/>
                  </a:lnTo>
                  <a:lnTo>
                    <a:pt x="223774" y="7150"/>
                  </a:lnTo>
                  <a:close/>
                </a:path>
              </a:pathLst>
            </a:custGeom>
            <a:solidFill>
              <a:srgbClr val="DEF5B8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879080" y="5902451"/>
              <a:ext cx="1173479" cy="95554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918704" y="5942074"/>
              <a:ext cx="1094231" cy="915924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7658100" y="2782823"/>
            <a:ext cx="1038225" cy="1085215"/>
            <a:chOff x="7658100" y="2782823"/>
            <a:chExt cx="1038225" cy="1085215"/>
          </a:xfrm>
        </p:grpSpPr>
        <p:sp>
          <p:nvSpPr>
            <p:cNvPr id="62" name="object 62"/>
            <p:cNvSpPr/>
            <p:nvPr/>
          </p:nvSpPr>
          <p:spPr>
            <a:xfrm>
              <a:off x="8050149" y="3048253"/>
              <a:ext cx="208915" cy="19951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658100" y="2782823"/>
              <a:ext cx="1037844" cy="1085088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709915" y="2834639"/>
              <a:ext cx="934212" cy="981456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6912864" y="5150446"/>
            <a:ext cx="2177415" cy="1708150"/>
            <a:chOff x="6912864" y="5150446"/>
            <a:chExt cx="2177415" cy="1708150"/>
          </a:xfrm>
        </p:grpSpPr>
        <p:sp>
          <p:nvSpPr>
            <p:cNvPr id="66" name="object 66"/>
            <p:cNvSpPr/>
            <p:nvPr/>
          </p:nvSpPr>
          <p:spPr>
            <a:xfrm>
              <a:off x="8035290" y="5150446"/>
              <a:ext cx="1054735" cy="1070610"/>
            </a:xfrm>
            <a:custGeom>
              <a:avLst/>
              <a:gdLst/>
              <a:ahLst/>
              <a:cxnLst/>
              <a:rect l="l" t="t" r="r" b="b"/>
              <a:pathLst>
                <a:path w="1054734" h="1070610">
                  <a:moveTo>
                    <a:pt x="666449" y="586739"/>
                  </a:moveTo>
                  <a:lnTo>
                    <a:pt x="447801" y="586739"/>
                  </a:lnTo>
                  <a:lnTo>
                    <a:pt x="451738" y="598169"/>
                  </a:lnTo>
                  <a:lnTo>
                    <a:pt x="456945" y="608329"/>
                  </a:lnTo>
                  <a:lnTo>
                    <a:pt x="461644" y="615949"/>
                  </a:lnTo>
                  <a:lnTo>
                    <a:pt x="464311" y="618489"/>
                  </a:lnTo>
                  <a:lnTo>
                    <a:pt x="467105" y="621029"/>
                  </a:lnTo>
                  <a:lnTo>
                    <a:pt x="468121" y="621029"/>
                  </a:lnTo>
                  <a:lnTo>
                    <a:pt x="468629" y="623569"/>
                  </a:lnTo>
                  <a:lnTo>
                    <a:pt x="470534" y="628649"/>
                  </a:lnTo>
                  <a:lnTo>
                    <a:pt x="471296" y="638809"/>
                  </a:lnTo>
                  <a:lnTo>
                    <a:pt x="471601" y="648969"/>
                  </a:lnTo>
                  <a:lnTo>
                    <a:pt x="471727" y="683259"/>
                  </a:lnTo>
                  <a:lnTo>
                    <a:pt x="469645" y="717549"/>
                  </a:lnTo>
                  <a:lnTo>
                    <a:pt x="463494" y="826769"/>
                  </a:lnTo>
                  <a:lnTo>
                    <a:pt x="469264" y="867409"/>
                  </a:lnTo>
                  <a:lnTo>
                    <a:pt x="482600" y="906779"/>
                  </a:lnTo>
                  <a:lnTo>
                    <a:pt x="504698" y="944879"/>
                  </a:lnTo>
                  <a:lnTo>
                    <a:pt x="508888" y="960119"/>
                  </a:lnTo>
                  <a:lnTo>
                    <a:pt x="526033" y="979169"/>
                  </a:lnTo>
                  <a:lnTo>
                    <a:pt x="530098" y="984249"/>
                  </a:lnTo>
                  <a:lnTo>
                    <a:pt x="534796" y="991869"/>
                  </a:lnTo>
                  <a:lnTo>
                    <a:pt x="528954" y="1007109"/>
                  </a:lnTo>
                  <a:lnTo>
                    <a:pt x="559688" y="1064259"/>
                  </a:lnTo>
                  <a:lnTo>
                    <a:pt x="561466" y="1066799"/>
                  </a:lnTo>
                  <a:lnTo>
                    <a:pt x="566165" y="1069339"/>
                  </a:lnTo>
                  <a:lnTo>
                    <a:pt x="572388" y="1070609"/>
                  </a:lnTo>
                  <a:lnTo>
                    <a:pt x="575690" y="1070609"/>
                  </a:lnTo>
                  <a:lnTo>
                    <a:pt x="588390" y="1028699"/>
                  </a:lnTo>
                  <a:lnTo>
                    <a:pt x="586739" y="1017269"/>
                  </a:lnTo>
                  <a:lnTo>
                    <a:pt x="584580" y="1007109"/>
                  </a:lnTo>
                  <a:lnTo>
                    <a:pt x="579881" y="995679"/>
                  </a:lnTo>
                  <a:lnTo>
                    <a:pt x="576833" y="985519"/>
                  </a:lnTo>
                  <a:lnTo>
                    <a:pt x="569213" y="971549"/>
                  </a:lnTo>
                  <a:lnTo>
                    <a:pt x="563752" y="962659"/>
                  </a:lnTo>
                  <a:lnTo>
                    <a:pt x="556513" y="952499"/>
                  </a:lnTo>
                  <a:lnTo>
                    <a:pt x="553592" y="946149"/>
                  </a:lnTo>
                  <a:lnTo>
                    <a:pt x="550799" y="939799"/>
                  </a:lnTo>
                  <a:lnTo>
                    <a:pt x="548893" y="934719"/>
                  </a:lnTo>
                  <a:lnTo>
                    <a:pt x="547369" y="927099"/>
                  </a:lnTo>
                  <a:lnTo>
                    <a:pt x="544956" y="914399"/>
                  </a:lnTo>
                  <a:lnTo>
                    <a:pt x="545718" y="902969"/>
                  </a:lnTo>
                  <a:lnTo>
                    <a:pt x="546353" y="891539"/>
                  </a:lnTo>
                  <a:lnTo>
                    <a:pt x="547369" y="882649"/>
                  </a:lnTo>
                  <a:lnTo>
                    <a:pt x="549401" y="873759"/>
                  </a:lnTo>
                  <a:lnTo>
                    <a:pt x="552195" y="867409"/>
                  </a:lnTo>
                  <a:lnTo>
                    <a:pt x="558545" y="850899"/>
                  </a:lnTo>
                  <a:lnTo>
                    <a:pt x="562863" y="842009"/>
                  </a:lnTo>
                  <a:lnTo>
                    <a:pt x="567943" y="834389"/>
                  </a:lnTo>
                  <a:lnTo>
                    <a:pt x="573531" y="829309"/>
                  </a:lnTo>
                  <a:lnTo>
                    <a:pt x="577214" y="828039"/>
                  </a:lnTo>
                  <a:lnTo>
                    <a:pt x="579501" y="826769"/>
                  </a:lnTo>
                  <a:lnTo>
                    <a:pt x="586231" y="826769"/>
                  </a:lnTo>
                  <a:lnTo>
                    <a:pt x="592074" y="824229"/>
                  </a:lnTo>
                  <a:lnTo>
                    <a:pt x="616584" y="796289"/>
                  </a:lnTo>
                  <a:lnTo>
                    <a:pt x="618998" y="791209"/>
                  </a:lnTo>
                  <a:lnTo>
                    <a:pt x="651255" y="774699"/>
                  </a:lnTo>
                  <a:lnTo>
                    <a:pt x="657478" y="772159"/>
                  </a:lnTo>
                  <a:lnTo>
                    <a:pt x="694054" y="737869"/>
                  </a:lnTo>
                  <a:lnTo>
                    <a:pt x="727836" y="685799"/>
                  </a:lnTo>
                  <a:lnTo>
                    <a:pt x="729868" y="685799"/>
                  </a:lnTo>
                  <a:lnTo>
                    <a:pt x="732408" y="684529"/>
                  </a:lnTo>
                  <a:lnTo>
                    <a:pt x="732154" y="680719"/>
                  </a:lnTo>
                  <a:lnTo>
                    <a:pt x="728726" y="671829"/>
                  </a:lnTo>
                  <a:lnTo>
                    <a:pt x="721994" y="659129"/>
                  </a:lnTo>
                  <a:lnTo>
                    <a:pt x="710056" y="641349"/>
                  </a:lnTo>
                  <a:lnTo>
                    <a:pt x="691387" y="614679"/>
                  </a:lnTo>
                  <a:lnTo>
                    <a:pt x="681227" y="603249"/>
                  </a:lnTo>
                  <a:lnTo>
                    <a:pt x="670051" y="590549"/>
                  </a:lnTo>
                  <a:lnTo>
                    <a:pt x="666449" y="586739"/>
                  </a:lnTo>
                  <a:close/>
                </a:path>
                <a:path w="1054734" h="1070610">
                  <a:moveTo>
                    <a:pt x="43687" y="0"/>
                  </a:moveTo>
                  <a:lnTo>
                    <a:pt x="19303" y="10159"/>
                  </a:lnTo>
                  <a:lnTo>
                    <a:pt x="5714" y="25399"/>
                  </a:lnTo>
                  <a:lnTo>
                    <a:pt x="126" y="44449"/>
                  </a:lnTo>
                  <a:lnTo>
                    <a:pt x="0" y="67309"/>
                  </a:lnTo>
                  <a:lnTo>
                    <a:pt x="5587" y="93979"/>
                  </a:lnTo>
                  <a:lnTo>
                    <a:pt x="8635" y="102869"/>
                  </a:lnTo>
                  <a:lnTo>
                    <a:pt x="13080" y="111759"/>
                  </a:lnTo>
                  <a:lnTo>
                    <a:pt x="14731" y="114299"/>
                  </a:lnTo>
                  <a:lnTo>
                    <a:pt x="17271" y="116839"/>
                  </a:lnTo>
                  <a:lnTo>
                    <a:pt x="19050" y="119379"/>
                  </a:lnTo>
                  <a:lnTo>
                    <a:pt x="20700" y="121919"/>
                  </a:lnTo>
                  <a:lnTo>
                    <a:pt x="22225" y="128269"/>
                  </a:lnTo>
                  <a:lnTo>
                    <a:pt x="22478" y="135889"/>
                  </a:lnTo>
                  <a:lnTo>
                    <a:pt x="24891" y="144779"/>
                  </a:lnTo>
                  <a:lnTo>
                    <a:pt x="28575" y="151129"/>
                  </a:lnTo>
                  <a:lnTo>
                    <a:pt x="32130" y="154939"/>
                  </a:lnTo>
                  <a:lnTo>
                    <a:pt x="34543" y="158749"/>
                  </a:lnTo>
                  <a:lnTo>
                    <a:pt x="49402" y="195579"/>
                  </a:lnTo>
                  <a:lnTo>
                    <a:pt x="53848" y="204469"/>
                  </a:lnTo>
                  <a:lnTo>
                    <a:pt x="59562" y="217169"/>
                  </a:lnTo>
                  <a:lnTo>
                    <a:pt x="58546" y="229869"/>
                  </a:lnTo>
                  <a:lnTo>
                    <a:pt x="57403" y="240029"/>
                  </a:lnTo>
                  <a:lnTo>
                    <a:pt x="56641" y="242569"/>
                  </a:lnTo>
                  <a:lnTo>
                    <a:pt x="54863" y="245109"/>
                  </a:lnTo>
                  <a:lnTo>
                    <a:pt x="53339" y="247649"/>
                  </a:lnTo>
                  <a:lnTo>
                    <a:pt x="52831" y="248919"/>
                  </a:lnTo>
                  <a:lnTo>
                    <a:pt x="54863" y="253999"/>
                  </a:lnTo>
                  <a:lnTo>
                    <a:pt x="59816" y="261619"/>
                  </a:lnTo>
                  <a:lnTo>
                    <a:pt x="61340" y="264159"/>
                  </a:lnTo>
                  <a:lnTo>
                    <a:pt x="62102" y="269239"/>
                  </a:lnTo>
                  <a:lnTo>
                    <a:pt x="62229" y="273049"/>
                  </a:lnTo>
                  <a:lnTo>
                    <a:pt x="62483" y="276859"/>
                  </a:lnTo>
                  <a:lnTo>
                    <a:pt x="61721" y="280669"/>
                  </a:lnTo>
                  <a:lnTo>
                    <a:pt x="58674" y="283209"/>
                  </a:lnTo>
                  <a:lnTo>
                    <a:pt x="56895" y="287019"/>
                  </a:lnTo>
                  <a:lnTo>
                    <a:pt x="55625" y="292099"/>
                  </a:lnTo>
                  <a:lnTo>
                    <a:pt x="55371" y="297179"/>
                  </a:lnTo>
                  <a:lnTo>
                    <a:pt x="56133" y="302259"/>
                  </a:lnTo>
                  <a:lnTo>
                    <a:pt x="59054" y="313689"/>
                  </a:lnTo>
                  <a:lnTo>
                    <a:pt x="60325" y="317499"/>
                  </a:lnTo>
                  <a:lnTo>
                    <a:pt x="61975" y="320039"/>
                  </a:lnTo>
                  <a:lnTo>
                    <a:pt x="62483" y="321309"/>
                  </a:lnTo>
                  <a:lnTo>
                    <a:pt x="64007" y="323849"/>
                  </a:lnTo>
                  <a:lnTo>
                    <a:pt x="64261" y="331469"/>
                  </a:lnTo>
                  <a:lnTo>
                    <a:pt x="64388" y="340359"/>
                  </a:lnTo>
                  <a:lnTo>
                    <a:pt x="64896" y="342899"/>
                  </a:lnTo>
                  <a:lnTo>
                    <a:pt x="64642" y="347979"/>
                  </a:lnTo>
                  <a:lnTo>
                    <a:pt x="68071" y="356869"/>
                  </a:lnTo>
                  <a:lnTo>
                    <a:pt x="72516" y="369569"/>
                  </a:lnTo>
                  <a:lnTo>
                    <a:pt x="78231" y="382269"/>
                  </a:lnTo>
                  <a:lnTo>
                    <a:pt x="81660" y="391159"/>
                  </a:lnTo>
                  <a:lnTo>
                    <a:pt x="85089" y="403859"/>
                  </a:lnTo>
                  <a:lnTo>
                    <a:pt x="86359" y="407669"/>
                  </a:lnTo>
                  <a:lnTo>
                    <a:pt x="131317" y="433069"/>
                  </a:lnTo>
                  <a:lnTo>
                    <a:pt x="183895" y="447039"/>
                  </a:lnTo>
                  <a:lnTo>
                    <a:pt x="218439" y="457199"/>
                  </a:lnTo>
                  <a:lnTo>
                    <a:pt x="239394" y="464819"/>
                  </a:lnTo>
                  <a:lnTo>
                    <a:pt x="240156" y="466089"/>
                  </a:lnTo>
                  <a:lnTo>
                    <a:pt x="221614" y="471169"/>
                  </a:lnTo>
                  <a:lnTo>
                    <a:pt x="204977" y="476249"/>
                  </a:lnTo>
                  <a:lnTo>
                    <a:pt x="126873" y="514349"/>
                  </a:lnTo>
                  <a:lnTo>
                    <a:pt x="106425" y="530859"/>
                  </a:lnTo>
                  <a:lnTo>
                    <a:pt x="107950" y="533399"/>
                  </a:lnTo>
                  <a:lnTo>
                    <a:pt x="109981" y="534669"/>
                  </a:lnTo>
                  <a:lnTo>
                    <a:pt x="110870" y="553719"/>
                  </a:lnTo>
                  <a:lnTo>
                    <a:pt x="112013" y="566419"/>
                  </a:lnTo>
                  <a:lnTo>
                    <a:pt x="113029" y="580389"/>
                  </a:lnTo>
                  <a:lnTo>
                    <a:pt x="115442" y="596899"/>
                  </a:lnTo>
                  <a:lnTo>
                    <a:pt x="120268" y="613409"/>
                  </a:lnTo>
                  <a:lnTo>
                    <a:pt x="124967" y="629919"/>
                  </a:lnTo>
                  <a:lnTo>
                    <a:pt x="128650" y="637539"/>
                  </a:lnTo>
                  <a:lnTo>
                    <a:pt x="132460" y="643889"/>
                  </a:lnTo>
                  <a:lnTo>
                    <a:pt x="136651" y="648969"/>
                  </a:lnTo>
                  <a:lnTo>
                    <a:pt x="141096" y="654049"/>
                  </a:lnTo>
                  <a:lnTo>
                    <a:pt x="149351" y="660399"/>
                  </a:lnTo>
                  <a:lnTo>
                    <a:pt x="154304" y="666749"/>
                  </a:lnTo>
                  <a:lnTo>
                    <a:pt x="157099" y="673099"/>
                  </a:lnTo>
                  <a:lnTo>
                    <a:pt x="157860" y="678179"/>
                  </a:lnTo>
                  <a:lnTo>
                    <a:pt x="157733" y="683259"/>
                  </a:lnTo>
                  <a:lnTo>
                    <a:pt x="155955" y="690879"/>
                  </a:lnTo>
                  <a:lnTo>
                    <a:pt x="156971" y="695959"/>
                  </a:lnTo>
                  <a:lnTo>
                    <a:pt x="178053" y="730249"/>
                  </a:lnTo>
                  <a:lnTo>
                    <a:pt x="180593" y="732789"/>
                  </a:lnTo>
                  <a:lnTo>
                    <a:pt x="181990" y="736599"/>
                  </a:lnTo>
                  <a:lnTo>
                    <a:pt x="183260" y="740409"/>
                  </a:lnTo>
                  <a:lnTo>
                    <a:pt x="184276" y="749299"/>
                  </a:lnTo>
                  <a:lnTo>
                    <a:pt x="184150" y="759459"/>
                  </a:lnTo>
                  <a:lnTo>
                    <a:pt x="181863" y="777239"/>
                  </a:lnTo>
                  <a:lnTo>
                    <a:pt x="181228" y="784859"/>
                  </a:lnTo>
                  <a:lnTo>
                    <a:pt x="165480" y="821689"/>
                  </a:lnTo>
                  <a:lnTo>
                    <a:pt x="149605" y="842009"/>
                  </a:lnTo>
                  <a:lnTo>
                    <a:pt x="144144" y="847089"/>
                  </a:lnTo>
                  <a:lnTo>
                    <a:pt x="118490" y="862329"/>
                  </a:lnTo>
                  <a:lnTo>
                    <a:pt x="105409" y="871219"/>
                  </a:lnTo>
                  <a:lnTo>
                    <a:pt x="97281" y="877569"/>
                  </a:lnTo>
                  <a:lnTo>
                    <a:pt x="95503" y="880109"/>
                  </a:lnTo>
                  <a:lnTo>
                    <a:pt x="88518" y="886459"/>
                  </a:lnTo>
                  <a:lnTo>
                    <a:pt x="66928" y="925829"/>
                  </a:lnTo>
                  <a:lnTo>
                    <a:pt x="65658" y="935989"/>
                  </a:lnTo>
                  <a:lnTo>
                    <a:pt x="65658" y="944879"/>
                  </a:lnTo>
                  <a:lnTo>
                    <a:pt x="67182" y="947419"/>
                  </a:lnTo>
                  <a:lnTo>
                    <a:pt x="70103" y="948689"/>
                  </a:lnTo>
                  <a:lnTo>
                    <a:pt x="76326" y="949959"/>
                  </a:lnTo>
                  <a:lnTo>
                    <a:pt x="81914" y="949959"/>
                  </a:lnTo>
                  <a:lnTo>
                    <a:pt x="84200" y="948689"/>
                  </a:lnTo>
                  <a:lnTo>
                    <a:pt x="138175" y="911859"/>
                  </a:lnTo>
                  <a:lnTo>
                    <a:pt x="139826" y="895349"/>
                  </a:lnTo>
                  <a:lnTo>
                    <a:pt x="147574" y="891539"/>
                  </a:lnTo>
                  <a:lnTo>
                    <a:pt x="153669" y="887729"/>
                  </a:lnTo>
                  <a:lnTo>
                    <a:pt x="160400" y="887729"/>
                  </a:lnTo>
                  <a:lnTo>
                    <a:pt x="164973" y="886459"/>
                  </a:lnTo>
                  <a:lnTo>
                    <a:pt x="168655" y="885189"/>
                  </a:lnTo>
                  <a:lnTo>
                    <a:pt x="177800" y="878839"/>
                  </a:lnTo>
                  <a:lnTo>
                    <a:pt x="188086" y="868679"/>
                  </a:lnTo>
                  <a:lnTo>
                    <a:pt x="200659" y="861059"/>
                  </a:lnTo>
                  <a:lnTo>
                    <a:pt x="239902" y="830579"/>
                  </a:lnTo>
                  <a:lnTo>
                    <a:pt x="269620" y="798829"/>
                  </a:lnTo>
                  <a:lnTo>
                    <a:pt x="324230" y="681989"/>
                  </a:lnTo>
                  <a:lnTo>
                    <a:pt x="338708" y="648969"/>
                  </a:lnTo>
                  <a:lnTo>
                    <a:pt x="353059" y="622299"/>
                  </a:lnTo>
                  <a:lnTo>
                    <a:pt x="358901" y="612139"/>
                  </a:lnTo>
                  <a:lnTo>
                    <a:pt x="364235" y="603249"/>
                  </a:lnTo>
                  <a:lnTo>
                    <a:pt x="368553" y="598169"/>
                  </a:lnTo>
                  <a:lnTo>
                    <a:pt x="370204" y="596899"/>
                  </a:lnTo>
                  <a:lnTo>
                    <a:pt x="374523" y="596899"/>
                  </a:lnTo>
                  <a:lnTo>
                    <a:pt x="378078" y="595629"/>
                  </a:lnTo>
                  <a:lnTo>
                    <a:pt x="385825" y="590549"/>
                  </a:lnTo>
                  <a:lnTo>
                    <a:pt x="395096" y="584199"/>
                  </a:lnTo>
                  <a:lnTo>
                    <a:pt x="403478" y="576579"/>
                  </a:lnTo>
                  <a:lnTo>
                    <a:pt x="656843" y="576579"/>
                  </a:lnTo>
                  <a:lnTo>
                    <a:pt x="643381" y="565149"/>
                  </a:lnTo>
                  <a:lnTo>
                    <a:pt x="644651" y="563879"/>
                  </a:lnTo>
                  <a:lnTo>
                    <a:pt x="827550" y="563879"/>
                  </a:lnTo>
                  <a:lnTo>
                    <a:pt x="836802" y="556259"/>
                  </a:lnTo>
                  <a:lnTo>
                    <a:pt x="846708" y="547369"/>
                  </a:lnTo>
                  <a:lnTo>
                    <a:pt x="852677" y="541019"/>
                  </a:lnTo>
                  <a:lnTo>
                    <a:pt x="855979" y="535939"/>
                  </a:lnTo>
                  <a:lnTo>
                    <a:pt x="857503" y="534669"/>
                  </a:lnTo>
                  <a:lnTo>
                    <a:pt x="861567" y="527049"/>
                  </a:lnTo>
                  <a:lnTo>
                    <a:pt x="865377" y="519429"/>
                  </a:lnTo>
                  <a:lnTo>
                    <a:pt x="866901" y="518159"/>
                  </a:lnTo>
                  <a:lnTo>
                    <a:pt x="889126" y="490219"/>
                  </a:lnTo>
                  <a:lnTo>
                    <a:pt x="887856" y="486409"/>
                  </a:lnTo>
                  <a:lnTo>
                    <a:pt x="887856" y="481329"/>
                  </a:lnTo>
                  <a:lnTo>
                    <a:pt x="889380" y="474979"/>
                  </a:lnTo>
                  <a:lnTo>
                    <a:pt x="892428" y="472439"/>
                  </a:lnTo>
                  <a:lnTo>
                    <a:pt x="895730" y="467359"/>
                  </a:lnTo>
                  <a:lnTo>
                    <a:pt x="904748" y="462279"/>
                  </a:lnTo>
                  <a:lnTo>
                    <a:pt x="909827" y="458469"/>
                  </a:lnTo>
                  <a:lnTo>
                    <a:pt x="910335" y="455929"/>
                  </a:lnTo>
                  <a:lnTo>
                    <a:pt x="909827" y="454659"/>
                  </a:lnTo>
                  <a:lnTo>
                    <a:pt x="490092" y="454659"/>
                  </a:lnTo>
                  <a:lnTo>
                    <a:pt x="487299" y="452119"/>
                  </a:lnTo>
                  <a:lnTo>
                    <a:pt x="485648" y="445769"/>
                  </a:lnTo>
                  <a:lnTo>
                    <a:pt x="483742" y="439419"/>
                  </a:lnTo>
                  <a:lnTo>
                    <a:pt x="427227" y="439419"/>
                  </a:lnTo>
                  <a:lnTo>
                    <a:pt x="418718" y="406399"/>
                  </a:lnTo>
                  <a:lnTo>
                    <a:pt x="406653" y="361949"/>
                  </a:lnTo>
                  <a:lnTo>
                    <a:pt x="390398" y="312419"/>
                  </a:lnTo>
                  <a:lnTo>
                    <a:pt x="369569" y="262889"/>
                  </a:lnTo>
                  <a:lnTo>
                    <a:pt x="340613" y="207009"/>
                  </a:lnTo>
                  <a:lnTo>
                    <a:pt x="307975" y="157479"/>
                  </a:lnTo>
                  <a:lnTo>
                    <a:pt x="271652" y="114299"/>
                  </a:lnTo>
                  <a:lnTo>
                    <a:pt x="228980" y="73659"/>
                  </a:lnTo>
                  <a:lnTo>
                    <a:pt x="184276" y="41909"/>
                  </a:lnTo>
                  <a:lnTo>
                    <a:pt x="147574" y="22859"/>
                  </a:lnTo>
                  <a:lnTo>
                    <a:pt x="111378" y="8889"/>
                  </a:lnTo>
                  <a:lnTo>
                    <a:pt x="77088" y="1269"/>
                  </a:lnTo>
                  <a:lnTo>
                    <a:pt x="43687" y="0"/>
                  </a:lnTo>
                  <a:close/>
                </a:path>
                <a:path w="1054734" h="1070610">
                  <a:moveTo>
                    <a:pt x="399262" y="779779"/>
                  </a:moveTo>
                  <a:lnTo>
                    <a:pt x="376808" y="779779"/>
                  </a:lnTo>
                  <a:lnTo>
                    <a:pt x="375411" y="795019"/>
                  </a:lnTo>
                  <a:lnTo>
                    <a:pt x="395096" y="784859"/>
                  </a:lnTo>
                  <a:lnTo>
                    <a:pt x="399262" y="779779"/>
                  </a:lnTo>
                  <a:close/>
                </a:path>
                <a:path w="1054734" h="1070610">
                  <a:moveTo>
                    <a:pt x="656843" y="576579"/>
                  </a:moveTo>
                  <a:lnTo>
                    <a:pt x="403478" y="576579"/>
                  </a:lnTo>
                  <a:lnTo>
                    <a:pt x="391286" y="608329"/>
                  </a:lnTo>
                  <a:lnTo>
                    <a:pt x="390651" y="619759"/>
                  </a:lnTo>
                  <a:lnTo>
                    <a:pt x="381888" y="633729"/>
                  </a:lnTo>
                  <a:lnTo>
                    <a:pt x="376174" y="657859"/>
                  </a:lnTo>
                  <a:lnTo>
                    <a:pt x="374650" y="662939"/>
                  </a:lnTo>
                  <a:lnTo>
                    <a:pt x="366394" y="697229"/>
                  </a:lnTo>
                  <a:lnTo>
                    <a:pt x="370966" y="701039"/>
                  </a:lnTo>
                  <a:lnTo>
                    <a:pt x="369696" y="706119"/>
                  </a:lnTo>
                  <a:lnTo>
                    <a:pt x="363346" y="709929"/>
                  </a:lnTo>
                  <a:lnTo>
                    <a:pt x="360299" y="726439"/>
                  </a:lnTo>
                  <a:lnTo>
                    <a:pt x="354075" y="751839"/>
                  </a:lnTo>
                  <a:lnTo>
                    <a:pt x="359028" y="775969"/>
                  </a:lnTo>
                  <a:lnTo>
                    <a:pt x="372236" y="793749"/>
                  </a:lnTo>
                  <a:lnTo>
                    <a:pt x="376808" y="779779"/>
                  </a:lnTo>
                  <a:lnTo>
                    <a:pt x="399262" y="779779"/>
                  </a:lnTo>
                  <a:lnTo>
                    <a:pt x="410717" y="765809"/>
                  </a:lnTo>
                  <a:lnTo>
                    <a:pt x="417067" y="740409"/>
                  </a:lnTo>
                  <a:lnTo>
                    <a:pt x="422148" y="723899"/>
                  </a:lnTo>
                  <a:lnTo>
                    <a:pt x="418210" y="717549"/>
                  </a:lnTo>
                  <a:lnTo>
                    <a:pt x="419480" y="712469"/>
                  </a:lnTo>
                  <a:lnTo>
                    <a:pt x="425068" y="712469"/>
                  </a:lnTo>
                  <a:lnTo>
                    <a:pt x="434975" y="671829"/>
                  </a:lnTo>
                  <a:lnTo>
                    <a:pt x="440689" y="647699"/>
                  </a:lnTo>
                  <a:lnTo>
                    <a:pt x="439038" y="632459"/>
                  </a:lnTo>
                  <a:lnTo>
                    <a:pt x="442849" y="621029"/>
                  </a:lnTo>
                  <a:lnTo>
                    <a:pt x="447801" y="586739"/>
                  </a:lnTo>
                  <a:lnTo>
                    <a:pt x="666449" y="586739"/>
                  </a:lnTo>
                  <a:lnTo>
                    <a:pt x="656843" y="576579"/>
                  </a:lnTo>
                  <a:close/>
                </a:path>
                <a:path w="1054734" h="1070610">
                  <a:moveTo>
                    <a:pt x="827550" y="563879"/>
                  </a:moveTo>
                  <a:lnTo>
                    <a:pt x="644651" y="563879"/>
                  </a:lnTo>
                  <a:lnTo>
                    <a:pt x="667130" y="566419"/>
                  </a:lnTo>
                  <a:lnTo>
                    <a:pt x="702690" y="572769"/>
                  </a:lnTo>
                  <a:lnTo>
                    <a:pt x="755268" y="585469"/>
                  </a:lnTo>
                  <a:lnTo>
                    <a:pt x="782065" y="588009"/>
                  </a:lnTo>
                  <a:lnTo>
                    <a:pt x="793368" y="586739"/>
                  </a:lnTo>
                  <a:lnTo>
                    <a:pt x="807338" y="582929"/>
                  </a:lnTo>
                  <a:lnTo>
                    <a:pt x="810132" y="580389"/>
                  </a:lnTo>
                  <a:lnTo>
                    <a:pt x="819023" y="570229"/>
                  </a:lnTo>
                  <a:lnTo>
                    <a:pt x="826007" y="565149"/>
                  </a:lnTo>
                  <a:lnTo>
                    <a:pt x="827550" y="563879"/>
                  </a:lnTo>
                  <a:close/>
                </a:path>
                <a:path w="1054734" h="1070610">
                  <a:moveTo>
                    <a:pt x="930401" y="213359"/>
                  </a:moveTo>
                  <a:lnTo>
                    <a:pt x="910716" y="213359"/>
                  </a:lnTo>
                  <a:lnTo>
                    <a:pt x="888618" y="214629"/>
                  </a:lnTo>
                  <a:lnTo>
                    <a:pt x="834389" y="222249"/>
                  </a:lnTo>
                  <a:lnTo>
                    <a:pt x="778001" y="237489"/>
                  </a:lnTo>
                  <a:lnTo>
                    <a:pt x="751331" y="248919"/>
                  </a:lnTo>
                  <a:lnTo>
                    <a:pt x="725677" y="259079"/>
                  </a:lnTo>
                  <a:lnTo>
                    <a:pt x="699261" y="274319"/>
                  </a:lnTo>
                  <a:lnTo>
                    <a:pt x="673734" y="288289"/>
                  </a:lnTo>
                  <a:lnTo>
                    <a:pt x="647573" y="306069"/>
                  </a:lnTo>
                  <a:lnTo>
                    <a:pt x="601979" y="340359"/>
                  </a:lnTo>
                  <a:lnTo>
                    <a:pt x="561466" y="377189"/>
                  </a:lnTo>
                  <a:lnTo>
                    <a:pt x="512571" y="429259"/>
                  </a:lnTo>
                  <a:lnTo>
                    <a:pt x="490092" y="454659"/>
                  </a:lnTo>
                  <a:lnTo>
                    <a:pt x="909827" y="454659"/>
                  </a:lnTo>
                  <a:lnTo>
                    <a:pt x="909574" y="450849"/>
                  </a:lnTo>
                  <a:lnTo>
                    <a:pt x="910335" y="448309"/>
                  </a:lnTo>
                  <a:lnTo>
                    <a:pt x="913637" y="438149"/>
                  </a:lnTo>
                  <a:lnTo>
                    <a:pt x="918717" y="426719"/>
                  </a:lnTo>
                  <a:lnTo>
                    <a:pt x="929385" y="419099"/>
                  </a:lnTo>
                  <a:lnTo>
                    <a:pt x="937386" y="412749"/>
                  </a:lnTo>
                  <a:lnTo>
                    <a:pt x="940942" y="407669"/>
                  </a:lnTo>
                  <a:lnTo>
                    <a:pt x="944244" y="402589"/>
                  </a:lnTo>
                  <a:lnTo>
                    <a:pt x="950467" y="394969"/>
                  </a:lnTo>
                  <a:lnTo>
                    <a:pt x="959357" y="389889"/>
                  </a:lnTo>
                  <a:lnTo>
                    <a:pt x="963294" y="387349"/>
                  </a:lnTo>
                  <a:lnTo>
                    <a:pt x="967866" y="386079"/>
                  </a:lnTo>
                  <a:lnTo>
                    <a:pt x="971676" y="383539"/>
                  </a:lnTo>
                  <a:lnTo>
                    <a:pt x="975359" y="382269"/>
                  </a:lnTo>
                  <a:lnTo>
                    <a:pt x="981963" y="378459"/>
                  </a:lnTo>
                  <a:lnTo>
                    <a:pt x="988949" y="372109"/>
                  </a:lnTo>
                  <a:lnTo>
                    <a:pt x="992758" y="365759"/>
                  </a:lnTo>
                  <a:lnTo>
                    <a:pt x="997330" y="359409"/>
                  </a:lnTo>
                  <a:lnTo>
                    <a:pt x="999870" y="358139"/>
                  </a:lnTo>
                  <a:lnTo>
                    <a:pt x="1002283" y="358139"/>
                  </a:lnTo>
                  <a:lnTo>
                    <a:pt x="1005839" y="356869"/>
                  </a:lnTo>
                  <a:lnTo>
                    <a:pt x="1008379" y="354329"/>
                  </a:lnTo>
                  <a:lnTo>
                    <a:pt x="1015364" y="349249"/>
                  </a:lnTo>
                  <a:lnTo>
                    <a:pt x="1023492" y="341629"/>
                  </a:lnTo>
                  <a:lnTo>
                    <a:pt x="1040637" y="321309"/>
                  </a:lnTo>
                  <a:lnTo>
                    <a:pt x="1051052" y="300989"/>
                  </a:lnTo>
                  <a:lnTo>
                    <a:pt x="1054607" y="281939"/>
                  </a:lnTo>
                  <a:lnTo>
                    <a:pt x="1049527" y="261619"/>
                  </a:lnTo>
                  <a:lnTo>
                    <a:pt x="1032763" y="241299"/>
                  </a:lnTo>
                  <a:lnTo>
                    <a:pt x="1002283" y="227329"/>
                  </a:lnTo>
                  <a:lnTo>
                    <a:pt x="968501" y="218439"/>
                  </a:lnTo>
                  <a:lnTo>
                    <a:pt x="959230" y="215899"/>
                  </a:lnTo>
                  <a:lnTo>
                    <a:pt x="946276" y="214629"/>
                  </a:lnTo>
                  <a:lnTo>
                    <a:pt x="930401" y="213359"/>
                  </a:lnTo>
                  <a:close/>
                </a:path>
                <a:path w="1054734" h="1070610">
                  <a:moveTo>
                    <a:pt x="457453" y="408939"/>
                  </a:moveTo>
                  <a:lnTo>
                    <a:pt x="451992" y="408939"/>
                  </a:lnTo>
                  <a:lnTo>
                    <a:pt x="447166" y="411479"/>
                  </a:lnTo>
                  <a:lnTo>
                    <a:pt x="444245" y="414019"/>
                  </a:lnTo>
                  <a:lnTo>
                    <a:pt x="441959" y="419099"/>
                  </a:lnTo>
                  <a:lnTo>
                    <a:pt x="442340" y="421639"/>
                  </a:lnTo>
                  <a:lnTo>
                    <a:pt x="442340" y="426719"/>
                  </a:lnTo>
                  <a:lnTo>
                    <a:pt x="435101" y="433069"/>
                  </a:lnTo>
                  <a:lnTo>
                    <a:pt x="430529" y="439419"/>
                  </a:lnTo>
                  <a:lnTo>
                    <a:pt x="483742" y="439419"/>
                  </a:lnTo>
                  <a:lnTo>
                    <a:pt x="483361" y="438149"/>
                  </a:lnTo>
                  <a:lnTo>
                    <a:pt x="486409" y="434339"/>
                  </a:lnTo>
                  <a:lnTo>
                    <a:pt x="488441" y="430529"/>
                  </a:lnTo>
                  <a:lnTo>
                    <a:pt x="488695" y="424179"/>
                  </a:lnTo>
                  <a:lnTo>
                    <a:pt x="487299" y="421639"/>
                  </a:lnTo>
                  <a:lnTo>
                    <a:pt x="483996" y="416559"/>
                  </a:lnTo>
                  <a:lnTo>
                    <a:pt x="479043" y="415289"/>
                  </a:lnTo>
                  <a:lnTo>
                    <a:pt x="477774" y="415289"/>
                  </a:lnTo>
                  <a:lnTo>
                    <a:pt x="478663" y="414019"/>
                  </a:lnTo>
                  <a:lnTo>
                    <a:pt x="463930" y="414019"/>
                  </a:lnTo>
                  <a:lnTo>
                    <a:pt x="464184" y="412749"/>
                  </a:lnTo>
                  <a:lnTo>
                    <a:pt x="479551" y="412749"/>
                  </a:lnTo>
                  <a:lnTo>
                    <a:pt x="474471" y="411479"/>
                  </a:lnTo>
                  <a:lnTo>
                    <a:pt x="461263" y="411479"/>
                  </a:lnTo>
                  <a:lnTo>
                    <a:pt x="457453" y="408939"/>
                  </a:lnTo>
                  <a:close/>
                </a:path>
                <a:path w="1054734" h="1070610">
                  <a:moveTo>
                    <a:pt x="479551" y="412749"/>
                  </a:moveTo>
                  <a:lnTo>
                    <a:pt x="464184" y="412749"/>
                  </a:lnTo>
                  <a:lnTo>
                    <a:pt x="463930" y="414019"/>
                  </a:lnTo>
                  <a:lnTo>
                    <a:pt x="478663" y="414019"/>
                  </a:lnTo>
                  <a:lnTo>
                    <a:pt x="479551" y="412749"/>
                  </a:lnTo>
                  <a:close/>
                </a:path>
                <a:path w="1054734" h="1070610">
                  <a:moveTo>
                    <a:pt x="459993" y="407669"/>
                  </a:moveTo>
                  <a:lnTo>
                    <a:pt x="461263" y="411479"/>
                  </a:lnTo>
                  <a:lnTo>
                    <a:pt x="474471" y="411479"/>
                  </a:lnTo>
                  <a:lnTo>
                    <a:pt x="472185" y="408939"/>
                  </a:lnTo>
                  <a:lnTo>
                    <a:pt x="465074" y="408939"/>
                  </a:lnTo>
                  <a:lnTo>
                    <a:pt x="459993" y="407669"/>
                  </a:lnTo>
                  <a:close/>
                </a:path>
                <a:path w="1054734" h="1070610">
                  <a:moveTo>
                    <a:pt x="464565" y="406399"/>
                  </a:moveTo>
                  <a:lnTo>
                    <a:pt x="465074" y="408939"/>
                  </a:lnTo>
                  <a:lnTo>
                    <a:pt x="472185" y="408939"/>
                  </a:lnTo>
                  <a:lnTo>
                    <a:pt x="471042" y="407669"/>
                  </a:lnTo>
                  <a:lnTo>
                    <a:pt x="467740" y="407669"/>
                  </a:lnTo>
                  <a:lnTo>
                    <a:pt x="464565" y="406399"/>
                  </a:lnTo>
                  <a:close/>
                </a:path>
                <a:path w="1054734" h="1070610">
                  <a:moveTo>
                    <a:pt x="470026" y="406399"/>
                  </a:moveTo>
                  <a:lnTo>
                    <a:pt x="467740" y="407669"/>
                  </a:lnTo>
                  <a:lnTo>
                    <a:pt x="471042" y="407669"/>
                  </a:lnTo>
                  <a:lnTo>
                    <a:pt x="470026" y="406399"/>
                  </a:lnTo>
                  <a:close/>
                </a:path>
              </a:pathLst>
            </a:custGeom>
            <a:solidFill>
              <a:srgbClr val="D7F1AB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912864" y="5803390"/>
              <a:ext cx="1117092" cy="1054608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976872" y="5867398"/>
              <a:ext cx="989076" cy="932688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6541007" y="1005839"/>
            <a:ext cx="1671955" cy="1624965"/>
            <a:chOff x="6541007" y="1005839"/>
            <a:chExt cx="1671955" cy="1624965"/>
          </a:xfrm>
        </p:grpSpPr>
        <p:sp>
          <p:nvSpPr>
            <p:cNvPr id="70" name="object 70"/>
            <p:cNvSpPr/>
            <p:nvPr/>
          </p:nvSpPr>
          <p:spPr>
            <a:xfrm>
              <a:off x="7252970" y="1560575"/>
              <a:ext cx="326390" cy="344170"/>
            </a:xfrm>
            <a:custGeom>
              <a:avLst/>
              <a:gdLst/>
              <a:ahLst/>
              <a:cxnLst/>
              <a:rect l="l" t="t" r="r" b="b"/>
              <a:pathLst>
                <a:path w="326390" h="344169">
                  <a:moveTo>
                    <a:pt x="14224" y="28575"/>
                  </a:moveTo>
                  <a:lnTo>
                    <a:pt x="5842" y="0"/>
                  </a:lnTo>
                  <a:lnTo>
                    <a:pt x="3937" y="381"/>
                  </a:lnTo>
                  <a:lnTo>
                    <a:pt x="2413" y="2667"/>
                  </a:lnTo>
                  <a:lnTo>
                    <a:pt x="127" y="10795"/>
                  </a:lnTo>
                  <a:lnTo>
                    <a:pt x="762" y="19431"/>
                  </a:lnTo>
                  <a:lnTo>
                    <a:pt x="3302" y="27686"/>
                  </a:lnTo>
                  <a:lnTo>
                    <a:pt x="3302" y="37338"/>
                  </a:lnTo>
                  <a:lnTo>
                    <a:pt x="0" y="323088"/>
                  </a:lnTo>
                  <a:lnTo>
                    <a:pt x="254" y="329819"/>
                  </a:lnTo>
                  <a:lnTo>
                    <a:pt x="2159" y="334391"/>
                  </a:lnTo>
                  <a:lnTo>
                    <a:pt x="3175" y="335026"/>
                  </a:lnTo>
                  <a:lnTo>
                    <a:pt x="3937" y="334010"/>
                  </a:lnTo>
                  <a:lnTo>
                    <a:pt x="5588" y="322072"/>
                  </a:lnTo>
                  <a:lnTo>
                    <a:pt x="12065" y="53086"/>
                  </a:lnTo>
                  <a:lnTo>
                    <a:pt x="13843" y="31496"/>
                  </a:lnTo>
                  <a:lnTo>
                    <a:pt x="14224" y="28575"/>
                  </a:lnTo>
                  <a:close/>
                </a:path>
                <a:path w="326390" h="344169">
                  <a:moveTo>
                    <a:pt x="326136" y="218821"/>
                  </a:moveTo>
                  <a:lnTo>
                    <a:pt x="325755" y="216916"/>
                  </a:lnTo>
                  <a:lnTo>
                    <a:pt x="323469" y="215392"/>
                  </a:lnTo>
                  <a:lnTo>
                    <a:pt x="319405" y="214249"/>
                  </a:lnTo>
                  <a:lnTo>
                    <a:pt x="317500" y="214630"/>
                  </a:lnTo>
                  <a:lnTo>
                    <a:pt x="307086" y="215646"/>
                  </a:lnTo>
                  <a:lnTo>
                    <a:pt x="296164" y="219710"/>
                  </a:lnTo>
                  <a:lnTo>
                    <a:pt x="292481" y="220345"/>
                  </a:lnTo>
                  <a:lnTo>
                    <a:pt x="272923" y="229997"/>
                  </a:lnTo>
                  <a:lnTo>
                    <a:pt x="15113" y="341503"/>
                  </a:lnTo>
                  <a:lnTo>
                    <a:pt x="14351" y="342646"/>
                  </a:lnTo>
                  <a:lnTo>
                    <a:pt x="16637" y="344170"/>
                  </a:lnTo>
                  <a:lnTo>
                    <a:pt x="20320" y="343408"/>
                  </a:lnTo>
                  <a:lnTo>
                    <a:pt x="27813" y="342011"/>
                  </a:lnTo>
                  <a:lnTo>
                    <a:pt x="290830" y="232283"/>
                  </a:lnTo>
                  <a:lnTo>
                    <a:pt x="300990" y="229362"/>
                  </a:lnTo>
                  <a:lnTo>
                    <a:pt x="308483" y="227965"/>
                  </a:lnTo>
                  <a:lnTo>
                    <a:pt x="316738" y="225425"/>
                  </a:lnTo>
                  <a:lnTo>
                    <a:pt x="324612" y="220980"/>
                  </a:lnTo>
                  <a:lnTo>
                    <a:pt x="326136" y="218821"/>
                  </a:lnTo>
                  <a:close/>
                </a:path>
              </a:pathLst>
            </a:custGeom>
            <a:solidFill>
              <a:srgbClr val="D7F1AB">
                <a:alpha val="1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541007" y="1005839"/>
              <a:ext cx="1671827" cy="1624584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605015" y="1069847"/>
              <a:ext cx="1543812" cy="1496567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8131429" y="3746500"/>
            <a:ext cx="951865" cy="849630"/>
            <a:chOff x="8131429" y="3746500"/>
            <a:chExt cx="951865" cy="849630"/>
          </a:xfrm>
        </p:grpSpPr>
        <p:sp>
          <p:nvSpPr>
            <p:cNvPr id="74" name="object 74"/>
            <p:cNvSpPr/>
            <p:nvPr/>
          </p:nvSpPr>
          <p:spPr>
            <a:xfrm>
              <a:off x="8466201" y="3951731"/>
              <a:ext cx="233806" cy="226568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131429" y="3746500"/>
              <a:ext cx="951865" cy="849630"/>
            </a:xfrm>
            <a:custGeom>
              <a:avLst/>
              <a:gdLst/>
              <a:ahLst/>
              <a:cxnLst/>
              <a:rect l="l" t="t" r="r" b="b"/>
              <a:pathLst>
                <a:path w="951865" h="849629">
                  <a:moveTo>
                    <a:pt x="491569" y="811530"/>
                  </a:moveTo>
                  <a:lnTo>
                    <a:pt x="349885" y="811530"/>
                  </a:lnTo>
                  <a:lnTo>
                    <a:pt x="352805" y="812800"/>
                  </a:lnTo>
                  <a:lnTo>
                    <a:pt x="358901" y="816610"/>
                  </a:lnTo>
                  <a:lnTo>
                    <a:pt x="363220" y="820419"/>
                  </a:lnTo>
                  <a:lnTo>
                    <a:pt x="365505" y="822960"/>
                  </a:lnTo>
                  <a:lnTo>
                    <a:pt x="369824" y="826769"/>
                  </a:lnTo>
                  <a:lnTo>
                    <a:pt x="375030" y="829310"/>
                  </a:lnTo>
                  <a:lnTo>
                    <a:pt x="378078" y="830580"/>
                  </a:lnTo>
                  <a:lnTo>
                    <a:pt x="380746" y="831850"/>
                  </a:lnTo>
                  <a:lnTo>
                    <a:pt x="388112" y="831850"/>
                  </a:lnTo>
                  <a:lnTo>
                    <a:pt x="395731" y="834390"/>
                  </a:lnTo>
                  <a:lnTo>
                    <a:pt x="405256" y="836930"/>
                  </a:lnTo>
                  <a:lnTo>
                    <a:pt x="418338" y="843280"/>
                  </a:lnTo>
                  <a:lnTo>
                    <a:pt x="432435" y="849630"/>
                  </a:lnTo>
                  <a:lnTo>
                    <a:pt x="440436" y="849630"/>
                  </a:lnTo>
                  <a:lnTo>
                    <a:pt x="446150" y="847090"/>
                  </a:lnTo>
                  <a:lnTo>
                    <a:pt x="449452" y="844550"/>
                  </a:lnTo>
                  <a:lnTo>
                    <a:pt x="452627" y="843280"/>
                  </a:lnTo>
                  <a:lnTo>
                    <a:pt x="454787" y="839469"/>
                  </a:lnTo>
                  <a:lnTo>
                    <a:pt x="459613" y="836930"/>
                  </a:lnTo>
                  <a:lnTo>
                    <a:pt x="466090" y="836930"/>
                  </a:lnTo>
                  <a:lnTo>
                    <a:pt x="472821" y="834390"/>
                  </a:lnTo>
                  <a:lnTo>
                    <a:pt x="481965" y="825500"/>
                  </a:lnTo>
                  <a:lnTo>
                    <a:pt x="491569" y="811530"/>
                  </a:lnTo>
                  <a:close/>
                </a:path>
                <a:path w="951865" h="849629">
                  <a:moveTo>
                    <a:pt x="892873" y="549910"/>
                  </a:moveTo>
                  <a:lnTo>
                    <a:pt x="349123" y="549910"/>
                  </a:lnTo>
                  <a:lnTo>
                    <a:pt x="314832" y="568960"/>
                  </a:lnTo>
                  <a:lnTo>
                    <a:pt x="279146" y="603250"/>
                  </a:lnTo>
                  <a:lnTo>
                    <a:pt x="247776" y="669290"/>
                  </a:lnTo>
                  <a:lnTo>
                    <a:pt x="246252" y="680719"/>
                  </a:lnTo>
                  <a:lnTo>
                    <a:pt x="244475" y="689610"/>
                  </a:lnTo>
                  <a:lnTo>
                    <a:pt x="243967" y="695960"/>
                  </a:lnTo>
                  <a:lnTo>
                    <a:pt x="245110" y="702310"/>
                  </a:lnTo>
                  <a:lnTo>
                    <a:pt x="248157" y="708660"/>
                  </a:lnTo>
                  <a:lnTo>
                    <a:pt x="251332" y="716280"/>
                  </a:lnTo>
                  <a:lnTo>
                    <a:pt x="255143" y="735330"/>
                  </a:lnTo>
                  <a:lnTo>
                    <a:pt x="268986" y="750569"/>
                  </a:lnTo>
                  <a:lnTo>
                    <a:pt x="278638" y="772160"/>
                  </a:lnTo>
                  <a:lnTo>
                    <a:pt x="279907" y="773430"/>
                  </a:lnTo>
                  <a:lnTo>
                    <a:pt x="282701" y="778510"/>
                  </a:lnTo>
                  <a:lnTo>
                    <a:pt x="284861" y="781050"/>
                  </a:lnTo>
                  <a:lnTo>
                    <a:pt x="288036" y="782319"/>
                  </a:lnTo>
                  <a:lnTo>
                    <a:pt x="292862" y="784860"/>
                  </a:lnTo>
                  <a:lnTo>
                    <a:pt x="297561" y="784860"/>
                  </a:lnTo>
                  <a:lnTo>
                    <a:pt x="303149" y="786130"/>
                  </a:lnTo>
                  <a:lnTo>
                    <a:pt x="306070" y="787400"/>
                  </a:lnTo>
                  <a:lnTo>
                    <a:pt x="309118" y="788669"/>
                  </a:lnTo>
                  <a:lnTo>
                    <a:pt x="311150" y="789940"/>
                  </a:lnTo>
                  <a:lnTo>
                    <a:pt x="312547" y="792480"/>
                  </a:lnTo>
                  <a:lnTo>
                    <a:pt x="312674" y="793750"/>
                  </a:lnTo>
                  <a:lnTo>
                    <a:pt x="317373" y="798830"/>
                  </a:lnTo>
                  <a:lnTo>
                    <a:pt x="325247" y="806450"/>
                  </a:lnTo>
                  <a:lnTo>
                    <a:pt x="329184" y="807719"/>
                  </a:lnTo>
                  <a:lnTo>
                    <a:pt x="335279" y="811530"/>
                  </a:lnTo>
                  <a:lnTo>
                    <a:pt x="340995" y="812800"/>
                  </a:lnTo>
                  <a:lnTo>
                    <a:pt x="344677" y="812800"/>
                  </a:lnTo>
                  <a:lnTo>
                    <a:pt x="349885" y="811530"/>
                  </a:lnTo>
                  <a:lnTo>
                    <a:pt x="491569" y="811530"/>
                  </a:lnTo>
                  <a:lnTo>
                    <a:pt x="495935" y="805180"/>
                  </a:lnTo>
                  <a:lnTo>
                    <a:pt x="497331" y="802640"/>
                  </a:lnTo>
                  <a:lnTo>
                    <a:pt x="501396" y="796290"/>
                  </a:lnTo>
                  <a:lnTo>
                    <a:pt x="507111" y="783590"/>
                  </a:lnTo>
                  <a:lnTo>
                    <a:pt x="513588" y="767080"/>
                  </a:lnTo>
                  <a:lnTo>
                    <a:pt x="518922" y="742950"/>
                  </a:lnTo>
                  <a:lnTo>
                    <a:pt x="524764" y="717550"/>
                  </a:lnTo>
                  <a:lnTo>
                    <a:pt x="530732" y="688340"/>
                  </a:lnTo>
                  <a:lnTo>
                    <a:pt x="533146" y="645160"/>
                  </a:lnTo>
                  <a:lnTo>
                    <a:pt x="536828" y="608330"/>
                  </a:lnTo>
                  <a:lnTo>
                    <a:pt x="540257" y="575310"/>
                  </a:lnTo>
                  <a:lnTo>
                    <a:pt x="582337" y="575310"/>
                  </a:lnTo>
                  <a:lnTo>
                    <a:pt x="579374" y="562610"/>
                  </a:lnTo>
                  <a:lnTo>
                    <a:pt x="900906" y="562610"/>
                  </a:lnTo>
                  <a:lnTo>
                    <a:pt x="900176" y="561340"/>
                  </a:lnTo>
                  <a:lnTo>
                    <a:pt x="894969" y="553719"/>
                  </a:lnTo>
                  <a:lnTo>
                    <a:pt x="892873" y="549910"/>
                  </a:lnTo>
                  <a:close/>
                </a:path>
                <a:path w="951865" h="849629">
                  <a:moveTo>
                    <a:pt x="582337" y="575310"/>
                  </a:moveTo>
                  <a:lnTo>
                    <a:pt x="540257" y="575310"/>
                  </a:lnTo>
                  <a:lnTo>
                    <a:pt x="542925" y="593090"/>
                  </a:lnTo>
                  <a:lnTo>
                    <a:pt x="545719" y="626110"/>
                  </a:lnTo>
                  <a:lnTo>
                    <a:pt x="548640" y="636269"/>
                  </a:lnTo>
                  <a:lnTo>
                    <a:pt x="547243" y="652780"/>
                  </a:lnTo>
                  <a:lnTo>
                    <a:pt x="551688" y="674369"/>
                  </a:lnTo>
                  <a:lnTo>
                    <a:pt x="552957" y="680719"/>
                  </a:lnTo>
                  <a:lnTo>
                    <a:pt x="559180" y="713740"/>
                  </a:lnTo>
                  <a:lnTo>
                    <a:pt x="564134" y="715010"/>
                  </a:lnTo>
                  <a:lnTo>
                    <a:pt x="564896" y="718819"/>
                  </a:lnTo>
                  <a:lnTo>
                    <a:pt x="561594" y="725169"/>
                  </a:lnTo>
                  <a:lnTo>
                    <a:pt x="565530" y="740410"/>
                  </a:lnTo>
                  <a:lnTo>
                    <a:pt x="570484" y="765810"/>
                  </a:lnTo>
                  <a:lnTo>
                    <a:pt x="584073" y="783590"/>
                  </a:lnTo>
                  <a:lnTo>
                    <a:pt x="602234" y="793750"/>
                  </a:lnTo>
                  <a:lnTo>
                    <a:pt x="601218" y="779780"/>
                  </a:lnTo>
                  <a:lnTo>
                    <a:pt x="616858" y="779780"/>
                  </a:lnTo>
                  <a:lnTo>
                    <a:pt x="618871" y="777240"/>
                  </a:lnTo>
                  <a:lnTo>
                    <a:pt x="624459" y="755650"/>
                  </a:lnTo>
                  <a:lnTo>
                    <a:pt x="619505" y="730250"/>
                  </a:lnTo>
                  <a:lnTo>
                    <a:pt x="618236" y="713740"/>
                  </a:lnTo>
                  <a:lnTo>
                    <a:pt x="612013" y="709930"/>
                  </a:lnTo>
                  <a:lnTo>
                    <a:pt x="611124" y="706119"/>
                  </a:lnTo>
                  <a:lnTo>
                    <a:pt x="615823" y="702310"/>
                  </a:lnTo>
                  <a:lnTo>
                    <a:pt x="609473" y="669290"/>
                  </a:lnTo>
                  <a:lnTo>
                    <a:pt x="608329" y="664210"/>
                  </a:lnTo>
                  <a:lnTo>
                    <a:pt x="603885" y="641350"/>
                  </a:lnTo>
                  <a:lnTo>
                    <a:pt x="595756" y="627380"/>
                  </a:lnTo>
                  <a:lnTo>
                    <a:pt x="594487" y="617219"/>
                  </a:lnTo>
                  <a:lnTo>
                    <a:pt x="584707" y="585469"/>
                  </a:lnTo>
                  <a:lnTo>
                    <a:pt x="582337" y="575310"/>
                  </a:lnTo>
                  <a:close/>
                </a:path>
                <a:path w="951865" h="849629">
                  <a:moveTo>
                    <a:pt x="616858" y="779780"/>
                  </a:moveTo>
                  <a:lnTo>
                    <a:pt x="601218" y="779780"/>
                  </a:lnTo>
                  <a:lnTo>
                    <a:pt x="605790" y="793750"/>
                  </a:lnTo>
                  <a:lnTo>
                    <a:pt x="616858" y="779780"/>
                  </a:lnTo>
                  <a:close/>
                </a:path>
                <a:path w="951865" h="849629">
                  <a:moveTo>
                    <a:pt x="788822" y="778510"/>
                  </a:moveTo>
                  <a:lnTo>
                    <a:pt x="759332" y="778510"/>
                  </a:lnTo>
                  <a:lnTo>
                    <a:pt x="762126" y="779780"/>
                  </a:lnTo>
                  <a:lnTo>
                    <a:pt x="765175" y="781050"/>
                  </a:lnTo>
                  <a:lnTo>
                    <a:pt x="768985" y="782319"/>
                  </a:lnTo>
                  <a:lnTo>
                    <a:pt x="772668" y="782319"/>
                  </a:lnTo>
                  <a:lnTo>
                    <a:pt x="779145" y="783590"/>
                  </a:lnTo>
                  <a:lnTo>
                    <a:pt x="784098" y="781050"/>
                  </a:lnTo>
                  <a:lnTo>
                    <a:pt x="786765" y="781050"/>
                  </a:lnTo>
                  <a:lnTo>
                    <a:pt x="788822" y="778510"/>
                  </a:lnTo>
                  <a:close/>
                </a:path>
                <a:path w="951865" h="849629">
                  <a:moveTo>
                    <a:pt x="900906" y="562610"/>
                  </a:moveTo>
                  <a:lnTo>
                    <a:pt x="579374" y="562610"/>
                  </a:lnTo>
                  <a:lnTo>
                    <a:pt x="587248" y="575310"/>
                  </a:lnTo>
                  <a:lnTo>
                    <a:pt x="595884" y="590550"/>
                  </a:lnTo>
                  <a:lnTo>
                    <a:pt x="613410" y="626110"/>
                  </a:lnTo>
                  <a:lnTo>
                    <a:pt x="634365" y="668019"/>
                  </a:lnTo>
                  <a:lnTo>
                    <a:pt x="651001" y="692150"/>
                  </a:lnTo>
                  <a:lnTo>
                    <a:pt x="665226" y="713740"/>
                  </a:lnTo>
                  <a:lnTo>
                    <a:pt x="692530" y="748030"/>
                  </a:lnTo>
                  <a:lnTo>
                    <a:pt x="710946" y="763269"/>
                  </a:lnTo>
                  <a:lnTo>
                    <a:pt x="731774" y="777240"/>
                  </a:lnTo>
                  <a:lnTo>
                    <a:pt x="743585" y="782319"/>
                  </a:lnTo>
                  <a:lnTo>
                    <a:pt x="750697" y="781050"/>
                  </a:lnTo>
                  <a:lnTo>
                    <a:pt x="751586" y="781050"/>
                  </a:lnTo>
                  <a:lnTo>
                    <a:pt x="754761" y="778510"/>
                  </a:lnTo>
                  <a:lnTo>
                    <a:pt x="788822" y="778510"/>
                  </a:lnTo>
                  <a:lnTo>
                    <a:pt x="797051" y="768350"/>
                  </a:lnTo>
                  <a:lnTo>
                    <a:pt x="806703" y="758190"/>
                  </a:lnTo>
                  <a:lnTo>
                    <a:pt x="820801" y="746760"/>
                  </a:lnTo>
                  <a:lnTo>
                    <a:pt x="827404" y="744219"/>
                  </a:lnTo>
                  <a:lnTo>
                    <a:pt x="829945" y="741680"/>
                  </a:lnTo>
                  <a:lnTo>
                    <a:pt x="832103" y="740410"/>
                  </a:lnTo>
                  <a:lnTo>
                    <a:pt x="835660" y="735330"/>
                  </a:lnTo>
                  <a:lnTo>
                    <a:pt x="838326" y="730250"/>
                  </a:lnTo>
                  <a:lnTo>
                    <a:pt x="839470" y="726440"/>
                  </a:lnTo>
                  <a:lnTo>
                    <a:pt x="842137" y="721360"/>
                  </a:lnTo>
                  <a:lnTo>
                    <a:pt x="846454" y="716280"/>
                  </a:lnTo>
                  <a:lnTo>
                    <a:pt x="848741" y="713740"/>
                  </a:lnTo>
                  <a:lnTo>
                    <a:pt x="853948" y="713740"/>
                  </a:lnTo>
                  <a:lnTo>
                    <a:pt x="856488" y="711200"/>
                  </a:lnTo>
                  <a:lnTo>
                    <a:pt x="862076" y="707390"/>
                  </a:lnTo>
                  <a:lnTo>
                    <a:pt x="866394" y="702310"/>
                  </a:lnTo>
                  <a:lnTo>
                    <a:pt x="869315" y="699769"/>
                  </a:lnTo>
                  <a:lnTo>
                    <a:pt x="873760" y="689610"/>
                  </a:lnTo>
                  <a:lnTo>
                    <a:pt x="876046" y="681990"/>
                  </a:lnTo>
                  <a:lnTo>
                    <a:pt x="876173" y="679450"/>
                  </a:lnTo>
                  <a:lnTo>
                    <a:pt x="878967" y="674369"/>
                  </a:lnTo>
                  <a:lnTo>
                    <a:pt x="882142" y="671830"/>
                  </a:lnTo>
                  <a:lnTo>
                    <a:pt x="887095" y="669290"/>
                  </a:lnTo>
                  <a:lnTo>
                    <a:pt x="891031" y="666750"/>
                  </a:lnTo>
                  <a:lnTo>
                    <a:pt x="894842" y="662940"/>
                  </a:lnTo>
                  <a:lnTo>
                    <a:pt x="897001" y="660400"/>
                  </a:lnTo>
                  <a:lnTo>
                    <a:pt x="898271" y="657860"/>
                  </a:lnTo>
                  <a:lnTo>
                    <a:pt x="898905" y="651510"/>
                  </a:lnTo>
                  <a:lnTo>
                    <a:pt x="898651" y="650240"/>
                  </a:lnTo>
                  <a:lnTo>
                    <a:pt x="900176" y="626110"/>
                  </a:lnTo>
                  <a:lnTo>
                    <a:pt x="907288" y="607060"/>
                  </a:lnTo>
                  <a:lnTo>
                    <a:pt x="903477" y="588010"/>
                  </a:lnTo>
                  <a:lnTo>
                    <a:pt x="903731" y="579119"/>
                  </a:lnTo>
                  <a:lnTo>
                    <a:pt x="904240" y="572769"/>
                  </a:lnTo>
                  <a:lnTo>
                    <a:pt x="903097" y="566419"/>
                  </a:lnTo>
                  <a:lnTo>
                    <a:pt x="900906" y="562610"/>
                  </a:lnTo>
                  <a:close/>
                </a:path>
                <a:path w="951865" h="849629">
                  <a:moveTo>
                    <a:pt x="50419" y="166370"/>
                  </a:moveTo>
                  <a:lnTo>
                    <a:pt x="46100" y="167639"/>
                  </a:lnTo>
                  <a:lnTo>
                    <a:pt x="35814" y="170180"/>
                  </a:lnTo>
                  <a:lnTo>
                    <a:pt x="29845" y="172720"/>
                  </a:lnTo>
                  <a:lnTo>
                    <a:pt x="22987" y="175260"/>
                  </a:lnTo>
                  <a:lnTo>
                    <a:pt x="16637" y="179070"/>
                  </a:lnTo>
                  <a:lnTo>
                    <a:pt x="10160" y="182880"/>
                  </a:lnTo>
                  <a:lnTo>
                    <a:pt x="5715" y="187960"/>
                  </a:lnTo>
                  <a:lnTo>
                    <a:pt x="2159" y="191770"/>
                  </a:lnTo>
                  <a:lnTo>
                    <a:pt x="1016" y="195580"/>
                  </a:lnTo>
                  <a:lnTo>
                    <a:pt x="0" y="199389"/>
                  </a:lnTo>
                  <a:lnTo>
                    <a:pt x="635" y="203200"/>
                  </a:lnTo>
                  <a:lnTo>
                    <a:pt x="1016" y="205739"/>
                  </a:lnTo>
                  <a:lnTo>
                    <a:pt x="2413" y="208280"/>
                  </a:lnTo>
                  <a:lnTo>
                    <a:pt x="4445" y="227330"/>
                  </a:lnTo>
                  <a:lnTo>
                    <a:pt x="19176" y="274320"/>
                  </a:lnTo>
                  <a:lnTo>
                    <a:pt x="58547" y="369570"/>
                  </a:lnTo>
                  <a:lnTo>
                    <a:pt x="76073" y="407670"/>
                  </a:lnTo>
                  <a:lnTo>
                    <a:pt x="100329" y="467360"/>
                  </a:lnTo>
                  <a:lnTo>
                    <a:pt x="130937" y="516890"/>
                  </a:lnTo>
                  <a:lnTo>
                    <a:pt x="177673" y="556260"/>
                  </a:lnTo>
                  <a:lnTo>
                    <a:pt x="198881" y="563880"/>
                  </a:lnTo>
                  <a:lnTo>
                    <a:pt x="227584" y="562610"/>
                  </a:lnTo>
                  <a:lnTo>
                    <a:pt x="255270" y="560069"/>
                  </a:lnTo>
                  <a:lnTo>
                    <a:pt x="349123" y="549910"/>
                  </a:lnTo>
                  <a:lnTo>
                    <a:pt x="892873" y="549910"/>
                  </a:lnTo>
                  <a:lnTo>
                    <a:pt x="852931" y="505460"/>
                  </a:lnTo>
                  <a:lnTo>
                    <a:pt x="813943" y="481330"/>
                  </a:lnTo>
                  <a:lnTo>
                    <a:pt x="805434" y="480060"/>
                  </a:lnTo>
                  <a:lnTo>
                    <a:pt x="789431" y="476250"/>
                  </a:lnTo>
                  <a:lnTo>
                    <a:pt x="750443" y="471169"/>
                  </a:lnTo>
                  <a:lnTo>
                    <a:pt x="773112" y="464819"/>
                  </a:lnTo>
                  <a:lnTo>
                    <a:pt x="511301" y="464819"/>
                  </a:lnTo>
                  <a:lnTo>
                    <a:pt x="470789" y="415289"/>
                  </a:lnTo>
                  <a:lnTo>
                    <a:pt x="416051" y="356870"/>
                  </a:lnTo>
                  <a:lnTo>
                    <a:pt x="326644" y="279400"/>
                  </a:lnTo>
                  <a:lnTo>
                    <a:pt x="262763" y="234950"/>
                  </a:lnTo>
                  <a:lnTo>
                    <a:pt x="184150" y="193039"/>
                  </a:lnTo>
                  <a:lnTo>
                    <a:pt x="112141" y="172720"/>
                  </a:lnTo>
                  <a:lnTo>
                    <a:pt x="50419" y="166370"/>
                  </a:lnTo>
                  <a:close/>
                </a:path>
                <a:path w="951865" h="849629">
                  <a:moveTo>
                    <a:pt x="530605" y="429260"/>
                  </a:moveTo>
                  <a:lnTo>
                    <a:pt x="522477" y="429260"/>
                  </a:lnTo>
                  <a:lnTo>
                    <a:pt x="518287" y="430530"/>
                  </a:lnTo>
                  <a:lnTo>
                    <a:pt x="515239" y="434339"/>
                  </a:lnTo>
                  <a:lnTo>
                    <a:pt x="513334" y="438150"/>
                  </a:lnTo>
                  <a:lnTo>
                    <a:pt x="513334" y="443230"/>
                  </a:lnTo>
                  <a:lnTo>
                    <a:pt x="514857" y="445769"/>
                  </a:lnTo>
                  <a:lnTo>
                    <a:pt x="516509" y="449580"/>
                  </a:lnTo>
                  <a:lnTo>
                    <a:pt x="512825" y="458469"/>
                  </a:lnTo>
                  <a:lnTo>
                    <a:pt x="511682" y="462280"/>
                  </a:lnTo>
                  <a:lnTo>
                    <a:pt x="511301" y="464819"/>
                  </a:lnTo>
                  <a:lnTo>
                    <a:pt x="773112" y="464819"/>
                  </a:lnTo>
                  <a:lnTo>
                    <a:pt x="795782" y="458469"/>
                  </a:lnTo>
                  <a:lnTo>
                    <a:pt x="566166" y="458469"/>
                  </a:lnTo>
                  <a:lnTo>
                    <a:pt x="565403" y="454660"/>
                  </a:lnTo>
                  <a:lnTo>
                    <a:pt x="565023" y="452119"/>
                  </a:lnTo>
                  <a:lnTo>
                    <a:pt x="562610" y="449580"/>
                  </a:lnTo>
                  <a:lnTo>
                    <a:pt x="556005" y="443230"/>
                  </a:lnTo>
                  <a:lnTo>
                    <a:pt x="557784" y="438150"/>
                  </a:lnTo>
                  <a:lnTo>
                    <a:pt x="557784" y="434339"/>
                  </a:lnTo>
                  <a:lnTo>
                    <a:pt x="556005" y="430530"/>
                  </a:lnTo>
                  <a:lnTo>
                    <a:pt x="530860" y="430530"/>
                  </a:lnTo>
                  <a:lnTo>
                    <a:pt x="530605" y="429260"/>
                  </a:lnTo>
                  <a:close/>
                </a:path>
                <a:path w="951865" h="849629">
                  <a:moveTo>
                    <a:pt x="910209" y="0"/>
                  </a:moveTo>
                  <a:lnTo>
                    <a:pt x="903097" y="1270"/>
                  </a:lnTo>
                  <a:lnTo>
                    <a:pt x="896874" y="1270"/>
                  </a:lnTo>
                  <a:lnTo>
                    <a:pt x="886205" y="2539"/>
                  </a:lnTo>
                  <a:lnTo>
                    <a:pt x="826897" y="31750"/>
                  </a:lnTo>
                  <a:lnTo>
                    <a:pt x="767461" y="78739"/>
                  </a:lnTo>
                  <a:lnTo>
                    <a:pt x="711200" y="147320"/>
                  </a:lnTo>
                  <a:lnTo>
                    <a:pt x="668909" y="212089"/>
                  </a:lnTo>
                  <a:lnTo>
                    <a:pt x="615442" y="317500"/>
                  </a:lnTo>
                  <a:lnTo>
                    <a:pt x="586613" y="392430"/>
                  </a:lnTo>
                  <a:lnTo>
                    <a:pt x="571119" y="441960"/>
                  </a:lnTo>
                  <a:lnTo>
                    <a:pt x="566166" y="458469"/>
                  </a:lnTo>
                  <a:lnTo>
                    <a:pt x="795782" y="458469"/>
                  </a:lnTo>
                  <a:lnTo>
                    <a:pt x="841121" y="445769"/>
                  </a:lnTo>
                  <a:lnTo>
                    <a:pt x="894461" y="426720"/>
                  </a:lnTo>
                  <a:lnTo>
                    <a:pt x="927100" y="389889"/>
                  </a:lnTo>
                  <a:lnTo>
                    <a:pt x="947293" y="322580"/>
                  </a:lnTo>
                  <a:lnTo>
                    <a:pt x="949325" y="236220"/>
                  </a:lnTo>
                  <a:lnTo>
                    <a:pt x="950925" y="195580"/>
                  </a:lnTo>
                  <a:lnTo>
                    <a:pt x="951023" y="187960"/>
                  </a:lnTo>
                  <a:lnTo>
                    <a:pt x="951738" y="91439"/>
                  </a:lnTo>
                  <a:lnTo>
                    <a:pt x="946403" y="41910"/>
                  </a:lnTo>
                  <a:lnTo>
                    <a:pt x="941831" y="22860"/>
                  </a:lnTo>
                  <a:lnTo>
                    <a:pt x="942213" y="20320"/>
                  </a:lnTo>
                  <a:lnTo>
                    <a:pt x="941831" y="19050"/>
                  </a:lnTo>
                  <a:lnTo>
                    <a:pt x="941197" y="15239"/>
                  </a:lnTo>
                  <a:lnTo>
                    <a:pt x="938784" y="11430"/>
                  </a:lnTo>
                  <a:lnTo>
                    <a:pt x="936371" y="8889"/>
                  </a:lnTo>
                  <a:lnTo>
                    <a:pt x="931291" y="6350"/>
                  </a:lnTo>
                  <a:lnTo>
                    <a:pt x="925195" y="2539"/>
                  </a:lnTo>
                  <a:lnTo>
                    <a:pt x="910209" y="0"/>
                  </a:lnTo>
                  <a:close/>
                </a:path>
                <a:path w="951865" h="849629">
                  <a:moveTo>
                    <a:pt x="548767" y="425450"/>
                  </a:moveTo>
                  <a:lnTo>
                    <a:pt x="524510" y="425450"/>
                  </a:lnTo>
                  <a:lnTo>
                    <a:pt x="526923" y="429260"/>
                  </a:lnTo>
                  <a:lnTo>
                    <a:pt x="530605" y="429260"/>
                  </a:lnTo>
                  <a:lnTo>
                    <a:pt x="530860" y="430530"/>
                  </a:lnTo>
                  <a:lnTo>
                    <a:pt x="556005" y="430530"/>
                  </a:lnTo>
                  <a:lnTo>
                    <a:pt x="552703" y="426720"/>
                  </a:lnTo>
                  <a:lnTo>
                    <a:pt x="548767" y="425450"/>
                  </a:lnTo>
                  <a:close/>
                </a:path>
                <a:path w="951865" h="849629">
                  <a:moveTo>
                    <a:pt x="543687" y="422910"/>
                  </a:moveTo>
                  <a:lnTo>
                    <a:pt x="537591" y="424180"/>
                  </a:lnTo>
                  <a:lnTo>
                    <a:pt x="528574" y="424180"/>
                  </a:lnTo>
                  <a:lnTo>
                    <a:pt x="528954" y="425450"/>
                  </a:lnTo>
                  <a:lnTo>
                    <a:pt x="542417" y="425450"/>
                  </a:lnTo>
                  <a:lnTo>
                    <a:pt x="543687" y="422910"/>
                  </a:lnTo>
                  <a:close/>
                </a:path>
                <a:path w="951865" h="849629">
                  <a:moveTo>
                    <a:pt x="532765" y="421639"/>
                  </a:moveTo>
                  <a:lnTo>
                    <a:pt x="531368" y="424180"/>
                  </a:lnTo>
                  <a:lnTo>
                    <a:pt x="537591" y="424180"/>
                  </a:lnTo>
                  <a:lnTo>
                    <a:pt x="535622" y="422910"/>
                  </a:lnTo>
                  <a:lnTo>
                    <a:pt x="533780" y="422910"/>
                  </a:lnTo>
                  <a:lnTo>
                    <a:pt x="532765" y="421639"/>
                  </a:lnTo>
                  <a:close/>
                </a:path>
                <a:path w="951865" h="849629">
                  <a:moveTo>
                    <a:pt x="533653" y="421639"/>
                  </a:moveTo>
                  <a:lnTo>
                    <a:pt x="533780" y="422910"/>
                  </a:lnTo>
                  <a:lnTo>
                    <a:pt x="535622" y="422910"/>
                  </a:lnTo>
                  <a:lnTo>
                    <a:pt x="533653" y="421639"/>
                  </a:lnTo>
                  <a:close/>
                </a:path>
              </a:pathLst>
            </a:custGeom>
            <a:solidFill>
              <a:srgbClr val="D7F1AB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1" y="685800"/>
            <a:ext cx="1313180" cy="1509395"/>
            <a:chOff x="1" y="685800"/>
            <a:chExt cx="1313180" cy="1509395"/>
          </a:xfrm>
        </p:grpSpPr>
        <p:sp>
          <p:nvSpPr>
            <p:cNvPr id="77" name="object 77"/>
            <p:cNvSpPr/>
            <p:nvPr/>
          </p:nvSpPr>
          <p:spPr>
            <a:xfrm>
              <a:off x="388112" y="1225930"/>
              <a:ext cx="415925" cy="410845"/>
            </a:xfrm>
            <a:custGeom>
              <a:avLst/>
              <a:gdLst/>
              <a:ahLst/>
              <a:cxnLst/>
              <a:rect l="l" t="t" r="r" b="b"/>
              <a:pathLst>
                <a:path w="415925" h="410844">
                  <a:moveTo>
                    <a:pt x="356323" y="406273"/>
                  </a:moveTo>
                  <a:lnTo>
                    <a:pt x="65811" y="242824"/>
                  </a:lnTo>
                  <a:lnTo>
                    <a:pt x="38582" y="226949"/>
                  </a:lnTo>
                  <a:lnTo>
                    <a:pt x="24968" y="220218"/>
                  </a:lnTo>
                  <a:lnTo>
                    <a:pt x="9080" y="217932"/>
                  </a:lnTo>
                  <a:lnTo>
                    <a:pt x="4533" y="217932"/>
                  </a:lnTo>
                  <a:lnTo>
                    <a:pt x="0" y="222504"/>
                  </a:lnTo>
                  <a:lnTo>
                    <a:pt x="2260" y="224663"/>
                  </a:lnTo>
                  <a:lnTo>
                    <a:pt x="9080" y="231521"/>
                  </a:lnTo>
                  <a:lnTo>
                    <a:pt x="45389" y="245110"/>
                  </a:lnTo>
                  <a:lnTo>
                    <a:pt x="338175" y="401701"/>
                  </a:lnTo>
                  <a:lnTo>
                    <a:pt x="349516" y="408559"/>
                  </a:lnTo>
                  <a:lnTo>
                    <a:pt x="356323" y="410845"/>
                  </a:lnTo>
                  <a:lnTo>
                    <a:pt x="356323" y="406273"/>
                  </a:lnTo>
                  <a:close/>
                </a:path>
                <a:path w="415925" h="410844">
                  <a:moveTo>
                    <a:pt x="415340" y="2286"/>
                  </a:moveTo>
                  <a:lnTo>
                    <a:pt x="413067" y="0"/>
                  </a:lnTo>
                  <a:lnTo>
                    <a:pt x="408533" y="0"/>
                  </a:lnTo>
                  <a:lnTo>
                    <a:pt x="403987" y="4572"/>
                  </a:lnTo>
                  <a:lnTo>
                    <a:pt x="399453" y="18161"/>
                  </a:lnTo>
                  <a:lnTo>
                    <a:pt x="397179" y="34036"/>
                  </a:lnTo>
                  <a:lnTo>
                    <a:pt x="394919" y="65786"/>
                  </a:lnTo>
                  <a:lnTo>
                    <a:pt x="372211" y="379095"/>
                  </a:lnTo>
                  <a:lnTo>
                    <a:pt x="372211" y="401701"/>
                  </a:lnTo>
                  <a:lnTo>
                    <a:pt x="374484" y="399542"/>
                  </a:lnTo>
                  <a:lnTo>
                    <a:pt x="376758" y="392684"/>
                  </a:lnTo>
                  <a:lnTo>
                    <a:pt x="379031" y="381381"/>
                  </a:lnTo>
                  <a:lnTo>
                    <a:pt x="408533" y="49911"/>
                  </a:lnTo>
                  <a:lnTo>
                    <a:pt x="410806" y="34036"/>
                  </a:lnTo>
                  <a:lnTo>
                    <a:pt x="415340" y="11430"/>
                  </a:lnTo>
                  <a:lnTo>
                    <a:pt x="415340" y="2286"/>
                  </a:lnTo>
                  <a:close/>
                </a:path>
              </a:pathLst>
            </a:custGeom>
            <a:solidFill>
              <a:srgbClr val="DEF5B8">
                <a:alpha val="1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" y="685800"/>
              <a:ext cx="1313180" cy="1509395"/>
            </a:xfrm>
            <a:custGeom>
              <a:avLst/>
              <a:gdLst/>
              <a:ahLst/>
              <a:cxnLst/>
              <a:rect l="l" t="t" r="r" b="b"/>
              <a:pathLst>
                <a:path w="1313180" h="1509395">
                  <a:moveTo>
                    <a:pt x="714459" y="1501394"/>
                  </a:moveTo>
                  <a:lnTo>
                    <a:pt x="650504" y="1501394"/>
                  </a:lnTo>
                  <a:lnTo>
                    <a:pt x="674088" y="1505330"/>
                  </a:lnTo>
                  <a:lnTo>
                    <a:pt x="699641" y="1509267"/>
                  </a:lnTo>
                  <a:lnTo>
                    <a:pt x="709470" y="1505330"/>
                  </a:lnTo>
                  <a:lnTo>
                    <a:pt x="714459" y="1501394"/>
                  </a:lnTo>
                  <a:close/>
                </a:path>
                <a:path w="1313180" h="1509395">
                  <a:moveTo>
                    <a:pt x="722596" y="1491614"/>
                  </a:moveTo>
                  <a:lnTo>
                    <a:pt x="560106" y="1491614"/>
                  </a:lnTo>
                  <a:lnTo>
                    <a:pt x="571891" y="1493647"/>
                  </a:lnTo>
                  <a:lnTo>
                    <a:pt x="583690" y="1499489"/>
                  </a:lnTo>
                  <a:lnTo>
                    <a:pt x="593519" y="1503426"/>
                  </a:lnTo>
                  <a:lnTo>
                    <a:pt x="601368" y="1505330"/>
                  </a:lnTo>
                  <a:lnTo>
                    <a:pt x="611198" y="1505330"/>
                  </a:lnTo>
                  <a:lnTo>
                    <a:pt x="622996" y="1503426"/>
                  </a:lnTo>
                  <a:lnTo>
                    <a:pt x="636750" y="1501394"/>
                  </a:lnTo>
                  <a:lnTo>
                    <a:pt x="714459" y="1501394"/>
                  </a:lnTo>
                  <a:lnTo>
                    <a:pt x="719287" y="1497584"/>
                  </a:lnTo>
                  <a:lnTo>
                    <a:pt x="721256" y="1493647"/>
                  </a:lnTo>
                  <a:lnTo>
                    <a:pt x="722596" y="1491614"/>
                  </a:lnTo>
                  <a:close/>
                </a:path>
                <a:path w="1313180" h="1509395">
                  <a:moveTo>
                    <a:pt x="740903" y="1473962"/>
                  </a:moveTo>
                  <a:lnTo>
                    <a:pt x="479524" y="1473962"/>
                  </a:lnTo>
                  <a:lnTo>
                    <a:pt x="487385" y="1475866"/>
                  </a:lnTo>
                  <a:lnTo>
                    <a:pt x="489354" y="1477899"/>
                  </a:lnTo>
                  <a:lnTo>
                    <a:pt x="491322" y="1479803"/>
                  </a:lnTo>
                  <a:lnTo>
                    <a:pt x="501140" y="1485773"/>
                  </a:lnTo>
                  <a:lnTo>
                    <a:pt x="514906" y="1493647"/>
                  </a:lnTo>
                  <a:lnTo>
                    <a:pt x="532585" y="1495552"/>
                  </a:lnTo>
                  <a:lnTo>
                    <a:pt x="548307" y="1495552"/>
                  </a:lnTo>
                  <a:lnTo>
                    <a:pt x="552244" y="1493647"/>
                  </a:lnTo>
                  <a:lnTo>
                    <a:pt x="556169" y="1491614"/>
                  </a:lnTo>
                  <a:lnTo>
                    <a:pt x="722596" y="1491614"/>
                  </a:lnTo>
                  <a:lnTo>
                    <a:pt x="725193" y="1487677"/>
                  </a:lnTo>
                  <a:lnTo>
                    <a:pt x="727149" y="1483740"/>
                  </a:lnTo>
                  <a:lnTo>
                    <a:pt x="731086" y="1479803"/>
                  </a:lnTo>
                  <a:lnTo>
                    <a:pt x="736979" y="1475866"/>
                  </a:lnTo>
                  <a:lnTo>
                    <a:pt x="740903" y="1473962"/>
                  </a:lnTo>
                  <a:close/>
                </a:path>
                <a:path w="1313180" h="1509395">
                  <a:moveTo>
                    <a:pt x="742871" y="1094613"/>
                  </a:moveTo>
                  <a:lnTo>
                    <a:pt x="432356" y="1094613"/>
                  </a:lnTo>
                  <a:lnTo>
                    <a:pt x="389126" y="1139825"/>
                  </a:lnTo>
                  <a:lnTo>
                    <a:pt x="373403" y="1159510"/>
                  </a:lnTo>
                  <a:lnTo>
                    <a:pt x="365542" y="1171321"/>
                  </a:lnTo>
                  <a:lnTo>
                    <a:pt x="341958" y="1238123"/>
                  </a:lnTo>
                  <a:lnTo>
                    <a:pt x="334096" y="1322577"/>
                  </a:lnTo>
                  <a:lnTo>
                    <a:pt x="338033" y="1340358"/>
                  </a:lnTo>
                  <a:lnTo>
                    <a:pt x="339989" y="1354074"/>
                  </a:lnTo>
                  <a:lnTo>
                    <a:pt x="341958" y="1365885"/>
                  </a:lnTo>
                  <a:lnTo>
                    <a:pt x="353743" y="1381633"/>
                  </a:lnTo>
                  <a:lnTo>
                    <a:pt x="361605" y="1391412"/>
                  </a:lnTo>
                  <a:lnTo>
                    <a:pt x="375371" y="1418971"/>
                  </a:lnTo>
                  <a:lnTo>
                    <a:pt x="404848" y="1434591"/>
                  </a:lnTo>
                  <a:lnTo>
                    <a:pt x="430401" y="1462151"/>
                  </a:lnTo>
                  <a:lnTo>
                    <a:pt x="432356" y="1466088"/>
                  </a:lnTo>
                  <a:lnTo>
                    <a:pt x="438262" y="1470025"/>
                  </a:lnTo>
                  <a:lnTo>
                    <a:pt x="450047" y="1473962"/>
                  </a:lnTo>
                  <a:lnTo>
                    <a:pt x="455940" y="1475866"/>
                  </a:lnTo>
                  <a:lnTo>
                    <a:pt x="465770" y="1473962"/>
                  </a:lnTo>
                  <a:lnTo>
                    <a:pt x="744840" y="1473962"/>
                  </a:lnTo>
                  <a:lnTo>
                    <a:pt x="774317" y="1413002"/>
                  </a:lnTo>
                  <a:lnTo>
                    <a:pt x="780209" y="1373759"/>
                  </a:lnTo>
                  <a:lnTo>
                    <a:pt x="782178" y="1344167"/>
                  </a:lnTo>
                  <a:lnTo>
                    <a:pt x="780209" y="1306829"/>
                  </a:lnTo>
                  <a:lnTo>
                    <a:pt x="776285" y="1263650"/>
                  </a:lnTo>
                  <a:lnTo>
                    <a:pt x="772348" y="1216533"/>
                  </a:lnTo>
                  <a:lnTo>
                    <a:pt x="756625" y="1151636"/>
                  </a:lnTo>
                  <a:lnTo>
                    <a:pt x="742871" y="1094613"/>
                  </a:lnTo>
                  <a:close/>
                </a:path>
                <a:path w="1313180" h="1509395">
                  <a:moveTo>
                    <a:pt x="926776" y="1242060"/>
                  </a:moveTo>
                  <a:lnTo>
                    <a:pt x="835238" y="1242060"/>
                  </a:lnTo>
                  <a:lnTo>
                    <a:pt x="839175" y="1249934"/>
                  </a:lnTo>
                  <a:lnTo>
                    <a:pt x="835238" y="1259713"/>
                  </a:lnTo>
                  <a:lnTo>
                    <a:pt x="849005" y="1281302"/>
                  </a:lnTo>
                  <a:lnTo>
                    <a:pt x="868652" y="1316736"/>
                  </a:lnTo>
                  <a:lnTo>
                    <a:pt x="898129" y="1338326"/>
                  </a:lnTo>
                  <a:lnTo>
                    <a:pt x="929574" y="1346200"/>
                  </a:lnTo>
                  <a:lnTo>
                    <a:pt x="921713" y="1324610"/>
                  </a:lnTo>
                  <a:lnTo>
                    <a:pt x="942536" y="1324610"/>
                  </a:lnTo>
                  <a:lnTo>
                    <a:pt x="947265" y="1312799"/>
                  </a:lnTo>
                  <a:lnTo>
                    <a:pt x="945297" y="1275461"/>
                  </a:lnTo>
                  <a:lnTo>
                    <a:pt x="926776" y="1242060"/>
                  </a:lnTo>
                  <a:close/>
                </a:path>
                <a:path w="1313180" h="1509395">
                  <a:moveTo>
                    <a:pt x="942536" y="1324610"/>
                  </a:moveTo>
                  <a:lnTo>
                    <a:pt x="921713" y="1324610"/>
                  </a:lnTo>
                  <a:lnTo>
                    <a:pt x="935467" y="1342263"/>
                  </a:lnTo>
                  <a:lnTo>
                    <a:pt x="942536" y="1324610"/>
                  </a:lnTo>
                  <a:close/>
                </a:path>
                <a:path w="1313180" h="1509395">
                  <a:moveTo>
                    <a:pt x="1312425" y="1004188"/>
                  </a:moveTo>
                  <a:lnTo>
                    <a:pt x="786115" y="1004188"/>
                  </a:lnTo>
                  <a:lnTo>
                    <a:pt x="825421" y="1039622"/>
                  </a:lnTo>
                  <a:lnTo>
                    <a:pt x="868652" y="1084834"/>
                  </a:lnTo>
                  <a:lnTo>
                    <a:pt x="917788" y="1137920"/>
                  </a:lnTo>
                  <a:lnTo>
                    <a:pt x="955126" y="1169289"/>
                  </a:lnTo>
                  <a:lnTo>
                    <a:pt x="988540" y="1194815"/>
                  </a:lnTo>
                  <a:lnTo>
                    <a:pt x="1043557" y="1232153"/>
                  </a:lnTo>
                  <a:lnTo>
                    <a:pt x="1078939" y="1247902"/>
                  </a:lnTo>
                  <a:lnTo>
                    <a:pt x="1118245" y="1259713"/>
                  </a:lnTo>
                  <a:lnTo>
                    <a:pt x="1137892" y="1259713"/>
                  </a:lnTo>
                  <a:lnTo>
                    <a:pt x="1147722" y="1257808"/>
                  </a:lnTo>
                  <a:lnTo>
                    <a:pt x="1149690" y="1255776"/>
                  </a:lnTo>
                  <a:lnTo>
                    <a:pt x="1153615" y="1251839"/>
                  </a:lnTo>
                  <a:lnTo>
                    <a:pt x="1159508" y="1247902"/>
                  </a:lnTo>
                  <a:lnTo>
                    <a:pt x="1181136" y="1247902"/>
                  </a:lnTo>
                  <a:lnTo>
                    <a:pt x="1192921" y="1243964"/>
                  </a:lnTo>
                  <a:lnTo>
                    <a:pt x="1202751" y="1238123"/>
                  </a:lnTo>
                  <a:lnTo>
                    <a:pt x="1212581" y="1214501"/>
                  </a:lnTo>
                  <a:lnTo>
                    <a:pt x="1222398" y="1194815"/>
                  </a:lnTo>
                  <a:lnTo>
                    <a:pt x="1230259" y="1181100"/>
                  </a:lnTo>
                  <a:lnTo>
                    <a:pt x="1238121" y="1171321"/>
                  </a:lnTo>
                  <a:lnTo>
                    <a:pt x="1245982" y="1163447"/>
                  </a:lnTo>
                  <a:lnTo>
                    <a:pt x="1251875" y="1155573"/>
                  </a:lnTo>
                  <a:lnTo>
                    <a:pt x="1255812" y="1147699"/>
                  </a:lnTo>
                  <a:lnTo>
                    <a:pt x="1255812" y="1135888"/>
                  </a:lnTo>
                  <a:lnTo>
                    <a:pt x="1259736" y="1124077"/>
                  </a:lnTo>
                  <a:lnTo>
                    <a:pt x="1263673" y="1112392"/>
                  </a:lnTo>
                  <a:lnTo>
                    <a:pt x="1265641" y="1108455"/>
                  </a:lnTo>
                  <a:lnTo>
                    <a:pt x="1269566" y="1106424"/>
                  </a:lnTo>
                  <a:lnTo>
                    <a:pt x="1273554" y="1104519"/>
                  </a:lnTo>
                  <a:lnTo>
                    <a:pt x="1275459" y="1100582"/>
                  </a:lnTo>
                  <a:lnTo>
                    <a:pt x="1283333" y="1092708"/>
                  </a:lnTo>
                  <a:lnTo>
                    <a:pt x="1289175" y="1076960"/>
                  </a:lnTo>
                  <a:lnTo>
                    <a:pt x="1291207" y="1059307"/>
                  </a:lnTo>
                  <a:lnTo>
                    <a:pt x="1293112" y="1049401"/>
                  </a:lnTo>
                  <a:lnTo>
                    <a:pt x="1291207" y="1047496"/>
                  </a:lnTo>
                  <a:lnTo>
                    <a:pt x="1291207" y="1043559"/>
                  </a:lnTo>
                  <a:lnTo>
                    <a:pt x="1293112" y="1035685"/>
                  </a:lnTo>
                  <a:lnTo>
                    <a:pt x="1300986" y="1023874"/>
                  </a:lnTo>
                  <a:lnTo>
                    <a:pt x="1306955" y="1018032"/>
                  </a:lnTo>
                  <a:lnTo>
                    <a:pt x="1310892" y="1012063"/>
                  </a:lnTo>
                  <a:lnTo>
                    <a:pt x="1312425" y="1004188"/>
                  </a:lnTo>
                  <a:close/>
                </a:path>
                <a:path w="1313180" h="1509395">
                  <a:moveTo>
                    <a:pt x="1181136" y="1247902"/>
                  </a:moveTo>
                  <a:lnTo>
                    <a:pt x="1169337" y="1247902"/>
                  </a:lnTo>
                  <a:lnTo>
                    <a:pt x="1175230" y="1249934"/>
                  </a:lnTo>
                  <a:lnTo>
                    <a:pt x="1181136" y="1247902"/>
                  </a:lnTo>
                  <a:close/>
                </a:path>
                <a:path w="1313180" h="1509395">
                  <a:moveTo>
                    <a:pt x="809824" y="1043559"/>
                  </a:moveTo>
                  <a:lnTo>
                    <a:pt x="733042" y="1043559"/>
                  </a:lnTo>
                  <a:lnTo>
                    <a:pt x="746808" y="1069086"/>
                  </a:lnTo>
                  <a:lnTo>
                    <a:pt x="766455" y="1118235"/>
                  </a:lnTo>
                  <a:lnTo>
                    <a:pt x="776285" y="1131951"/>
                  </a:lnTo>
                  <a:lnTo>
                    <a:pt x="780209" y="1155573"/>
                  </a:lnTo>
                  <a:lnTo>
                    <a:pt x="797900" y="1188974"/>
                  </a:lnTo>
                  <a:lnTo>
                    <a:pt x="825421" y="1243964"/>
                  </a:lnTo>
                  <a:lnTo>
                    <a:pt x="835238" y="1242060"/>
                  </a:lnTo>
                  <a:lnTo>
                    <a:pt x="926776" y="1242060"/>
                  </a:lnTo>
                  <a:lnTo>
                    <a:pt x="925650" y="1240027"/>
                  </a:lnTo>
                  <a:lnTo>
                    <a:pt x="915820" y="1216533"/>
                  </a:lnTo>
                  <a:lnTo>
                    <a:pt x="905990" y="1214501"/>
                  </a:lnTo>
                  <a:lnTo>
                    <a:pt x="902066" y="1206627"/>
                  </a:lnTo>
                  <a:lnTo>
                    <a:pt x="905990" y="1200785"/>
                  </a:lnTo>
                  <a:lnTo>
                    <a:pt x="882406" y="1153540"/>
                  </a:lnTo>
                  <a:lnTo>
                    <a:pt x="876513" y="1145794"/>
                  </a:lnTo>
                  <a:lnTo>
                    <a:pt x="858822" y="1112392"/>
                  </a:lnTo>
                  <a:lnTo>
                    <a:pt x="841144" y="1096645"/>
                  </a:lnTo>
                  <a:lnTo>
                    <a:pt x="835238" y="1080897"/>
                  </a:lnTo>
                  <a:lnTo>
                    <a:pt x="809824" y="1043559"/>
                  </a:lnTo>
                  <a:close/>
                </a:path>
                <a:path w="1313180" h="1509395">
                  <a:moveTo>
                    <a:pt x="17687" y="632840"/>
                  </a:moveTo>
                  <a:lnTo>
                    <a:pt x="0" y="632840"/>
                  </a:lnTo>
                  <a:lnTo>
                    <a:pt x="0" y="1065149"/>
                  </a:lnTo>
                  <a:lnTo>
                    <a:pt x="43236" y="1110361"/>
                  </a:lnTo>
                  <a:lnTo>
                    <a:pt x="86472" y="1145794"/>
                  </a:lnTo>
                  <a:lnTo>
                    <a:pt x="135608" y="1173226"/>
                  </a:lnTo>
                  <a:lnTo>
                    <a:pt x="176870" y="1185037"/>
                  </a:lnTo>
                  <a:lnTo>
                    <a:pt x="212253" y="1185037"/>
                  </a:lnTo>
                  <a:lnTo>
                    <a:pt x="294790" y="1153540"/>
                  </a:lnTo>
                  <a:lnTo>
                    <a:pt x="432356" y="1094613"/>
                  </a:lnTo>
                  <a:lnTo>
                    <a:pt x="742871" y="1094613"/>
                  </a:lnTo>
                  <a:lnTo>
                    <a:pt x="733042" y="1043559"/>
                  </a:lnTo>
                  <a:lnTo>
                    <a:pt x="809824" y="1043559"/>
                  </a:lnTo>
                  <a:lnTo>
                    <a:pt x="805762" y="1037589"/>
                  </a:lnTo>
                  <a:lnTo>
                    <a:pt x="790039" y="1012063"/>
                  </a:lnTo>
                  <a:lnTo>
                    <a:pt x="786115" y="1004188"/>
                  </a:lnTo>
                  <a:lnTo>
                    <a:pt x="1312425" y="1004188"/>
                  </a:lnTo>
                  <a:lnTo>
                    <a:pt x="1312797" y="1002284"/>
                  </a:lnTo>
                  <a:lnTo>
                    <a:pt x="1312797" y="994410"/>
                  </a:lnTo>
                  <a:lnTo>
                    <a:pt x="1310892" y="988567"/>
                  </a:lnTo>
                  <a:lnTo>
                    <a:pt x="1300986" y="951229"/>
                  </a:lnTo>
                  <a:lnTo>
                    <a:pt x="1303018" y="917828"/>
                  </a:lnTo>
                  <a:lnTo>
                    <a:pt x="1289175" y="892175"/>
                  </a:lnTo>
                  <a:lnTo>
                    <a:pt x="1287848" y="888238"/>
                  </a:lnTo>
                  <a:lnTo>
                    <a:pt x="638719" y="888238"/>
                  </a:lnTo>
                  <a:lnTo>
                    <a:pt x="622996" y="878459"/>
                  </a:lnTo>
                  <a:lnTo>
                    <a:pt x="552244" y="833247"/>
                  </a:lnTo>
                  <a:lnTo>
                    <a:pt x="442186" y="770382"/>
                  </a:lnTo>
                  <a:lnTo>
                    <a:pt x="271206" y="695705"/>
                  </a:lnTo>
                  <a:lnTo>
                    <a:pt x="155255" y="658367"/>
                  </a:lnTo>
                  <a:lnTo>
                    <a:pt x="17687" y="632840"/>
                  </a:lnTo>
                  <a:close/>
                </a:path>
                <a:path w="1313180" h="1509395">
                  <a:moveTo>
                    <a:pt x="652473" y="813562"/>
                  </a:moveTo>
                  <a:lnTo>
                    <a:pt x="650504" y="813562"/>
                  </a:lnTo>
                  <a:lnTo>
                    <a:pt x="648536" y="817499"/>
                  </a:lnTo>
                  <a:lnTo>
                    <a:pt x="644611" y="819530"/>
                  </a:lnTo>
                  <a:lnTo>
                    <a:pt x="646580" y="821436"/>
                  </a:lnTo>
                  <a:lnTo>
                    <a:pt x="642643" y="823467"/>
                  </a:lnTo>
                  <a:lnTo>
                    <a:pt x="638719" y="825373"/>
                  </a:lnTo>
                  <a:lnTo>
                    <a:pt x="644611" y="827404"/>
                  </a:lnTo>
                  <a:lnTo>
                    <a:pt x="644611" y="829310"/>
                  </a:lnTo>
                  <a:lnTo>
                    <a:pt x="638719" y="831341"/>
                  </a:lnTo>
                  <a:lnTo>
                    <a:pt x="632813" y="835278"/>
                  </a:lnTo>
                  <a:lnTo>
                    <a:pt x="628889" y="841121"/>
                  </a:lnTo>
                  <a:lnTo>
                    <a:pt x="628889" y="848995"/>
                  </a:lnTo>
                  <a:lnTo>
                    <a:pt x="630857" y="854837"/>
                  </a:lnTo>
                  <a:lnTo>
                    <a:pt x="634782" y="860805"/>
                  </a:lnTo>
                  <a:lnTo>
                    <a:pt x="638719" y="862711"/>
                  </a:lnTo>
                  <a:lnTo>
                    <a:pt x="636750" y="878459"/>
                  </a:lnTo>
                  <a:lnTo>
                    <a:pt x="638719" y="888238"/>
                  </a:lnTo>
                  <a:lnTo>
                    <a:pt x="1287848" y="888238"/>
                  </a:lnTo>
                  <a:lnTo>
                    <a:pt x="1285238" y="880490"/>
                  </a:lnTo>
                  <a:lnTo>
                    <a:pt x="1283333" y="870585"/>
                  </a:lnTo>
                  <a:lnTo>
                    <a:pt x="1277491" y="860805"/>
                  </a:lnTo>
                  <a:lnTo>
                    <a:pt x="1271483" y="854837"/>
                  </a:lnTo>
                  <a:lnTo>
                    <a:pt x="717332" y="854837"/>
                  </a:lnTo>
                  <a:lnTo>
                    <a:pt x="715363" y="848995"/>
                  </a:lnTo>
                  <a:lnTo>
                    <a:pt x="707502" y="843026"/>
                  </a:lnTo>
                  <a:lnTo>
                    <a:pt x="695704" y="835278"/>
                  </a:lnTo>
                  <a:lnTo>
                    <a:pt x="695704" y="829310"/>
                  </a:lnTo>
                  <a:lnTo>
                    <a:pt x="693748" y="821436"/>
                  </a:lnTo>
                  <a:lnTo>
                    <a:pt x="689811" y="815594"/>
                  </a:lnTo>
                  <a:lnTo>
                    <a:pt x="658366" y="815594"/>
                  </a:lnTo>
                  <a:lnTo>
                    <a:pt x="652473" y="813562"/>
                  </a:lnTo>
                  <a:close/>
                </a:path>
                <a:path w="1313180" h="1509395">
                  <a:moveTo>
                    <a:pt x="1065185" y="0"/>
                  </a:moveTo>
                  <a:lnTo>
                    <a:pt x="1025878" y="0"/>
                  </a:lnTo>
                  <a:lnTo>
                    <a:pt x="1010156" y="5841"/>
                  </a:lnTo>
                  <a:lnTo>
                    <a:pt x="913851" y="88391"/>
                  </a:lnTo>
                  <a:lnTo>
                    <a:pt x="845068" y="186689"/>
                  </a:lnTo>
                  <a:lnTo>
                    <a:pt x="792008" y="316357"/>
                  </a:lnTo>
                  <a:lnTo>
                    <a:pt x="758594" y="434339"/>
                  </a:lnTo>
                  <a:lnTo>
                    <a:pt x="727149" y="617092"/>
                  </a:lnTo>
                  <a:lnTo>
                    <a:pt x="719287" y="744854"/>
                  </a:lnTo>
                  <a:lnTo>
                    <a:pt x="717425" y="823467"/>
                  </a:lnTo>
                  <a:lnTo>
                    <a:pt x="717332" y="854837"/>
                  </a:lnTo>
                  <a:lnTo>
                    <a:pt x="1271483" y="854837"/>
                  </a:lnTo>
                  <a:lnTo>
                    <a:pt x="1269566" y="852932"/>
                  </a:lnTo>
                  <a:lnTo>
                    <a:pt x="1259736" y="843026"/>
                  </a:lnTo>
                  <a:lnTo>
                    <a:pt x="1245982" y="831341"/>
                  </a:lnTo>
                  <a:lnTo>
                    <a:pt x="1173274" y="790066"/>
                  </a:lnTo>
                  <a:lnTo>
                    <a:pt x="1156079" y="786129"/>
                  </a:lnTo>
                  <a:lnTo>
                    <a:pt x="1002294" y="786129"/>
                  </a:lnTo>
                  <a:lnTo>
                    <a:pt x="1128062" y="705485"/>
                  </a:lnTo>
                  <a:lnTo>
                    <a:pt x="1163445" y="679958"/>
                  </a:lnTo>
                  <a:lnTo>
                    <a:pt x="1198814" y="652399"/>
                  </a:lnTo>
                  <a:lnTo>
                    <a:pt x="1232228" y="581660"/>
                  </a:lnTo>
                  <a:lnTo>
                    <a:pt x="1236165" y="526669"/>
                  </a:lnTo>
                  <a:lnTo>
                    <a:pt x="1230259" y="469646"/>
                  </a:lnTo>
                  <a:lnTo>
                    <a:pt x="1224366" y="434339"/>
                  </a:lnTo>
                  <a:lnTo>
                    <a:pt x="1192921" y="338074"/>
                  </a:lnTo>
                  <a:lnTo>
                    <a:pt x="1177199" y="275082"/>
                  </a:lnTo>
                  <a:lnTo>
                    <a:pt x="1130031" y="119887"/>
                  </a:lnTo>
                  <a:lnTo>
                    <a:pt x="1098586" y="45212"/>
                  </a:lnTo>
                  <a:lnTo>
                    <a:pt x="1082863" y="19685"/>
                  </a:lnTo>
                  <a:lnTo>
                    <a:pt x="1082863" y="17652"/>
                  </a:lnTo>
                  <a:lnTo>
                    <a:pt x="1080907" y="11811"/>
                  </a:lnTo>
                  <a:lnTo>
                    <a:pt x="1075002" y="5841"/>
                  </a:lnTo>
                  <a:lnTo>
                    <a:pt x="1065185" y="0"/>
                  </a:lnTo>
                  <a:close/>
                </a:path>
                <a:path w="1313180" h="1509395">
                  <a:moveTo>
                    <a:pt x="666227" y="809625"/>
                  </a:moveTo>
                  <a:lnTo>
                    <a:pt x="662303" y="813562"/>
                  </a:lnTo>
                  <a:lnTo>
                    <a:pt x="658366" y="815594"/>
                  </a:lnTo>
                  <a:lnTo>
                    <a:pt x="666227" y="815594"/>
                  </a:lnTo>
                  <a:lnTo>
                    <a:pt x="666227" y="809625"/>
                  </a:lnTo>
                  <a:close/>
                </a:path>
                <a:path w="1313180" h="1509395">
                  <a:moveTo>
                    <a:pt x="676057" y="811657"/>
                  </a:moveTo>
                  <a:lnTo>
                    <a:pt x="668195" y="813562"/>
                  </a:lnTo>
                  <a:lnTo>
                    <a:pt x="666227" y="815594"/>
                  </a:lnTo>
                  <a:lnTo>
                    <a:pt x="689811" y="815594"/>
                  </a:lnTo>
                  <a:lnTo>
                    <a:pt x="683918" y="813562"/>
                  </a:lnTo>
                  <a:lnTo>
                    <a:pt x="676057" y="811657"/>
                  </a:lnTo>
                  <a:close/>
                </a:path>
                <a:path w="1313180" h="1509395">
                  <a:moveTo>
                    <a:pt x="1104491" y="774319"/>
                  </a:moveTo>
                  <a:lnTo>
                    <a:pt x="1088769" y="774319"/>
                  </a:lnTo>
                  <a:lnTo>
                    <a:pt x="1063216" y="776224"/>
                  </a:lnTo>
                  <a:lnTo>
                    <a:pt x="1002294" y="786129"/>
                  </a:lnTo>
                  <a:lnTo>
                    <a:pt x="1156079" y="786129"/>
                  </a:lnTo>
                  <a:lnTo>
                    <a:pt x="1104491" y="774319"/>
                  </a:lnTo>
                  <a:close/>
                </a:path>
              </a:pathLst>
            </a:custGeom>
            <a:solidFill>
              <a:srgbClr val="D7F1AB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69" y="4273550"/>
            <a:ext cx="1193165" cy="1365250"/>
            <a:chOff x="69" y="4273550"/>
            <a:chExt cx="1193165" cy="1365250"/>
          </a:xfrm>
        </p:grpSpPr>
        <p:sp>
          <p:nvSpPr>
            <p:cNvPr id="80" name="object 80"/>
            <p:cNvSpPr/>
            <p:nvPr/>
          </p:nvSpPr>
          <p:spPr>
            <a:xfrm>
              <a:off x="400011" y="4638928"/>
              <a:ext cx="351790" cy="372745"/>
            </a:xfrm>
            <a:custGeom>
              <a:avLst/>
              <a:gdLst/>
              <a:ahLst/>
              <a:cxnLst/>
              <a:rect l="l" t="t" r="r" b="b"/>
              <a:pathLst>
                <a:path w="351790" h="372745">
                  <a:moveTo>
                    <a:pt x="13792" y="18415"/>
                  </a:moveTo>
                  <a:lnTo>
                    <a:pt x="11493" y="6858"/>
                  </a:lnTo>
                  <a:lnTo>
                    <a:pt x="6896" y="0"/>
                  </a:lnTo>
                  <a:lnTo>
                    <a:pt x="4597" y="0"/>
                  </a:lnTo>
                  <a:lnTo>
                    <a:pt x="2298" y="2286"/>
                  </a:lnTo>
                  <a:lnTo>
                    <a:pt x="0" y="11430"/>
                  </a:lnTo>
                  <a:lnTo>
                    <a:pt x="0" y="20701"/>
                  </a:lnTo>
                  <a:lnTo>
                    <a:pt x="2298" y="32131"/>
                  </a:lnTo>
                  <a:lnTo>
                    <a:pt x="2171" y="64389"/>
                  </a:lnTo>
                  <a:lnTo>
                    <a:pt x="12" y="340233"/>
                  </a:lnTo>
                  <a:lnTo>
                    <a:pt x="0" y="356362"/>
                  </a:lnTo>
                  <a:lnTo>
                    <a:pt x="2298" y="360934"/>
                  </a:lnTo>
                  <a:lnTo>
                    <a:pt x="4597" y="360934"/>
                  </a:lnTo>
                  <a:lnTo>
                    <a:pt x="4597" y="340233"/>
                  </a:lnTo>
                  <a:lnTo>
                    <a:pt x="13792" y="64389"/>
                  </a:lnTo>
                  <a:lnTo>
                    <a:pt x="13792" y="18415"/>
                  </a:lnTo>
                  <a:close/>
                </a:path>
                <a:path w="351790" h="372745">
                  <a:moveTo>
                    <a:pt x="351777" y="234442"/>
                  </a:moveTo>
                  <a:lnTo>
                    <a:pt x="344868" y="232156"/>
                  </a:lnTo>
                  <a:lnTo>
                    <a:pt x="331076" y="234442"/>
                  </a:lnTo>
                  <a:lnTo>
                    <a:pt x="319582" y="239141"/>
                  </a:lnTo>
                  <a:lnTo>
                    <a:pt x="289699" y="250571"/>
                  </a:lnTo>
                  <a:lnTo>
                    <a:pt x="34480" y="360934"/>
                  </a:lnTo>
                  <a:lnTo>
                    <a:pt x="16090" y="370078"/>
                  </a:lnTo>
                  <a:lnTo>
                    <a:pt x="16090" y="372491"/>
                  </a:lnTo>
                  <a:lnTo>
                    <a:pt x="36791" y="365506"/>
                  </a:lnTo>
                  <a:lnTo>
                    <a:pt x="308089" y="255143"/>
                  </a:lnTo>
                  <a:lnTo>
                    <a:pt x="324180" y="248285"/>
                  </a:lnTo>
                  <a:lnTo>
                    <a:pt x="335673" y="245999"/>
                  </a:lnTo>
                  <a:lnTo>
                    <a:pt x="342569" y="243713"/>
                  </a:lnTo>
                  <a:lnTo>
                    <a:pt x="351777" y="239141"/>
                  </a:lnTo>
                  <a:lnTo>
                    <a:pt x="351777" y="234442"/>
                  </a:lnTo>
                  <a:close/>
                </a:path>
              </a:pathLst>
            </a:custGeom>
            <a:solidFill>
              <a:srgbClr val="DEF5B8">
                <a:alpha val="1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9" y="4273550"/>
              <a:ext cx="1193165" cy="1365250"/>
            </a:xfrm>
            <a:custGeom>
              <a:avLst/>
              <a:gdLst/>
              <a:ahLst/>
              <a:cxnLst/>
              <a:rect l="l" t="t" r="r" b="b"/>
              <a:pathLst>
                <a:path w="1193165" h="1365250">
                  <a:moveTo>
                    <a:pt x="392322" y="1359369"/>
                  </a:moveTo>
                  <a:lnTo>
                    <a:pt x="319742" y="1359369"/>
                  </a:lnTo>
                  <a:lnTo>
                    <a:pt x="331502" y="1361325"/>
                  </a:lnTo>
                  <a:lnTo>
                    <a:pt x="351124" y="1365250"/>
                  </a:lnTo>
                  <a:lnTo>
                    <a:pt x="374657" y="1365250"/>
                  </a:lnTo>
                  <a:lnTo>
                    <a:pt x="392322" y="1359369"/>
                  </a:lnTo>
                  <a:close/>
                </a:path>
                <a:path w="1193165" h="1365250">
                  <a:moveTo>
                    <a:pt x="455086" y="1359369"/>
                  </a:moveTo>
                  <a:lnTo>
                    <a:pt x="404083" y="1359369"/>
                  </a:lnTo>
                  <a:lnTo>
                    <a:pt x="408007" y="1361325"/>
                  </a:lnTo>
                  <a:lnTo>
                    <a:pt x="419780" y="1365250"/>
                  </a:lnTo>
                  <a:lnTo>
                    <a:pt x="441357" y="1365250"/>
                  </a:lnTo>
                  <a:lnTo>
                    <a:pt x="455086" y="1359369"/>
                  </a:lnTo>
                  <a:close/>
                </a:path>
                <a:path w="1193165" h="1365250">
                  <a:moveTo>
                    <a:pt x="1029899" y="941577"/>
                  </a:moveTo>
                  <a:lnTo>
                    <a:pt x="290316" y="941577"/>
                  </a:lnTo>
                  <a:lnTo>
                    <a:pt x="278543" y="984758"/>
                  </a:lnTo>
                  <a:lnTo>
                    <a:pt x="260890" y="1037716"/>
                  </a:lnTo>
                  <a:lnTo>
                    <a:pt x="239313" y="1098423"/>
                  </a:lnTo>
                  <a:lnTo>
                    <a:pt x="231464" y="1139698"/>
                  </a:lnTo>
                  <a:lnTo>
                    <a:pt x="223616" y="1176909"/>
                  </a:lnTo>
                  <a:lnTo>
                    <a:pt x="219691" y="1210310"/>
                  </a:lnTo>
                  <a:lnTo>
                    <a:pt x="217735" y="1235837"/>
                  </a:lnTo>
                  <a:lnTo>
                    <a:pt x="217735" y="1253490"/>
                  </a:lnTo>
                  <a:lnTo>
                    <a:pt x="219691" y="1269111"/>
                  </a:lnTo>
                  <a:lnTo>
                    <a:pt x="227540" y="1304417"/>
                  </a:lnTo>
                  <a:lnTo>
                    <a:pt x="233433" y="1320139"/>
                  </a:lnTo>
                  <a:lnTo>
                    <a:pt x="241269" y="1327975"/>
                  </a:lnTo>
                  <a:lnTo>
                    <a:pt x="243237" y="1327975"/>
                  </a:lnTo>
                  <a:lnTo>
                    <a:pt x="247161" y="1329944"/>
                  </a:lnTo>
                  <a:lnTo>
                    <a:pt x="253041" y="1333868"/>
                  </a:lnTo>
                  <a:lnTo>
                    <a:pt x="258934" y="1345641"/>
                  </a:lnTo>
                  <a:lnTo>
                    <a:pt x="260890" y="1351521"/>
                  </a:lnTo>
                  <a:lnTo>
                    <a:pt x="276587" y="1363294"/>
                  </a:lnTo>
                  <a:lnTo>
                    <a:pt x="300120" y="1361325"/>
                  </a:lnTo>
                  <a:lnTo>
                    <a:pt x="319742" y="1359369"/>
                  </a:lnTo>
                  <a:lnTo>
                    <a:pt x="455086" y="1359369"/>
                  </a:lnTo>
                  <a:lnTo>
                    <a:pt x="462934" y="1355445"/>
                  </a:lnTo>
                  <a:lnTo>
                    <a:pt x="466859" y="1351521"/>
                  </a:lnTo>
                  <a:lnTo>
                    <a:pt x="510013" y="1351521"/>
                  </a:lnTo>
                  <a:lnTo>
                    <a:pt x="515893" y="1347597"/>
                  </a:lnTo>
                  <a:lnTo>
                    <a:pt x="517862" y="1345641"/>
                  </a:lnTo>
                  <a:lnTo>
                    <a:pt x="543363" y="1324063"/>
                  </a:lnTo>
                  <a:lnTo>
                    <a:pt x="570821" y="1310386"/>
                  </a:lnTo>
                  <a:lnTo>
                    <a:pt x="586518" y="1288796"/>
                  </a:lnTo>
                  <a:lnTo>
                    <a:pt x="600247" y="1275080"/>
                  </a:lnTo>
                  <a:lnTo>
                    <a:pt x="604171" y="1267206"/>
                  </a:lnTo>
                  <a:lnTo>
                    <a:pt x="612020" y="1245616"/>
                  </a:lnTo>
                  <a:lnTo>
                    <a:pt x="615944" y="1229868"/>
                  </a:lnTo>
                  <a:lnTo>
                    <a:pt x="617900" y="1155319"/>
                  </a:lnTo>
                  <a:lnTo>
                    <a:pt x="602203" y="1094613"/>
                  </a:lnTo>
                  <a:lnTo>
                    <a:pt x="596322" y="1082802"/>
                  </a:lnTo>
                  <a:lnTo>
                    <a:pt x="582594" y="1065149"/>
                  </a:lnTo>
                  <a:lnTo>
                    <a:pt x="551212" y="1021969"/>
                  </a:lnTo>
                  <a:lnTo>
                    <a:pt x="945469" y="1021969"/>
                  </a:lnTo>
                  <a:lnTo>
                    <a:pt x="980790" y="986663"/>
                  </a:lnTo>
                  <a:lnTo>
                    <a:pt x="1023944" y="947419"/>
                  </a:lnTo>
                  <a:lnTo>
                    <a:pt x="1029899" y="941577"/>
                  </a:lnTo>
                  <a:close/>
                </a:path>
                <a:path w="1193165" h="1365250">
                  <a:moveTo>
                    <a:pt x="510013" y="1351521"/>
                  </a:moveTo>
                  <a:lnTo>
                    <a:pt x="474707" y="1351521"/>
                  </a:lnTo>
                  <a:lnTo>
                    <a:pt x="486467" y="1353477"/>
                  </a:lnTo>
                  <a:lnTo>
                    <a:pt x="500209" y="1353477"/>
                  </a:lnTo>
                  <a:lnTo>
                    <a:pt x="510013" y="1351521"/>
                  </a:lnTo>
                  <a:close/>
                </a:path>
                <a:path w="1193165" h="1365250">
                  <a:moveTo>
                    <a:pt x="140235" y="1176909"/>
                  </a:moveTo>
                  <a:lnTo>
                    <a:pt x="96118" y="1176909"/>
                  </a:lnTo>
                  <a:lnTo>
                    <a:pt x="86310" y="1194562"/>
                  </a:lnTo>
                  <a:lnTo>
                    <a:pt x="115733" y="1192657"/>
                  </a:lnTo>
                  <a:lnTo>
                    <a:pt x="140235" y="1176909"/>
                  </a:lnTo>
                  <a:close/>
                </a:path>
                <a:path w="1193165" h="1365250">
                  <a:moveTo>
                    <a:pt x="1057860" y="914145"/>
                  </a:moveTo>
                  <a:lnTo>
                    <a:pt x="239313" y="914145"/>
                  </a:lnTo>
                  <a:lnTo>
                    <a:pt x="223616" y="933704"/>
                  </a:lnTo>
                  <a:lnTo>
                    <a:pt x="194202" y="970915"/>
                  </a:lnTo>
                  <a:lnTo>
                    <a:pt x="186354" y="984758"/>
                  </a:lnTo>
                  <a:lnTo>
                    <a:pt x="168701" y="996441"/>
                  </a:lnTo>
                  <a:lnTo>
                    <a:pt x="151048" y="1024001"/>
                  </a:lnTo>
                  <a:lnTo>
                    <a:pt x="145155" y="1031747"/>
                  </a:lnTo>
                  <a:lnTo>
                    <a:pt x="119656" y="1069086"/>
                  </a:lnTo>
                  <a:lnTo>
                    <a:pt x="123579" y="1074928"/>
                  </a:lnTo>
                  <a:lnTo>
                    <a:pt x="119656" y="1080770"/>
                  </a:lnTo>
                  <a:lnTo>
                    <a:pt x="109849" y="1082802"/>
                  </a:lnTo>
                  <a:lnTo>
                    <a:pt x="100041" y="1102360"/>
                  </a:lnTo>
                  <a:lnTo>
                    <a:pt x="78463" y="1131824"/>
                  </a:lnTo>
                  <a:lnTo>
                    <a:pt x="74540" y="1165225"/>
                  </a:lnTo>
                  <a:lnTo>
                    <a:pt x="82387" y="1192657"/>
                  </a:lnTo>
                  <a:lnTo>
                    <a:pt x="96118" y="1176909"/>
                  </a:lnTo>
                  <a:lnTo>
                    <a:pt x="140235" y="1176909"/>
                  </a:lnTo>
                  <a:lnTo>
                    <a:pt x="143199" y="1175004"/>
                  </a:lnTo>
                  <a:lnTo>
                    <a:pt x="162808" y="1145540"/>
                  </a:lnTo>
                  <a:lnTo>
                    <a:pt x="176537" y="1127887"/>
                  </a:lnTo>
                  <a:lnTo>
                    <a:pt x="174581" y="1120013"/>
                  </a:lnTo>
                  <a:lnTo>
                    <a:pt x="178505" y="1114171"/>
                  </a:lnTo>
                  <a:lnTo>
                    <a:pt x="186354" y="1114171"/>
                  </a:lnTo>
                  <a:lnTo>
                    <a:pt x="211855" y="1076960"/>
                  </a:lnTo>
                  <a:lnTo>
                    <a:pt x="217735" y="1069086"/>
                  </a:lnTo>
                  <a:lnTo>
                    <a:pt x="235388" y="1041654"/>
                  </a:lnTo>
                  <a:lnTo>
                    <a:pt x="241269" y="1021969"/>
                  </a:lnTo>
                  <a:lnTo>
                    <a:pt x="251086" y="1010158"/>
                  </a:lnTo>
                  <a:lnTo>
                    <a:pt x="272663" y="969010"/>
                  </a:lnTo>
                  <a:lnTo>
                    <a:pt x="286392" y="945514"/>
                  </a:lnTo>
                  <a:lnTo>
                    <a:pt x="290316" y="941577"/>
                  </a:lnTo>
                  <a:lnTo>
                    <a:pt x="1029899" y="941577"/>
                  </a:lnTo>
                  <a:lnTo>
                    <a:pt x="1057860" y="914145"/>
                  </a:lnTo>
                  <a:close/>
                </a:path>
                <a:path w="1193165" h="1365250">
                  <a:moveTo>
                    <a:pt x="945469" y="1021969"/>
                  </a:moveTo>
                  <a:lnTo>
                    <a:pt x="551212" y="1021969"/>
                  </a:lnTo>
                  <a:lnTo>
                    <a:pt x="664979" y="1084707"/>
                  </a:lnTo>
                  <a:lnTo>
                    <a:pt x="735591" y="1120013"/>
                  </a:lnTo>
                  <a:lnTo>
                    <a:pt x="766985" y="1123950"/>
                  </a:lnTo>
                  <a:lnTo>
                    <a:pt x="806215" y="1118108"/>
                  </a:lnTo>
                  <a:lnTo>
                    <a:pt x="849370" y="1098423"/>
                  </a:lnTo>
                  <a:lnTo>
                    <a:pt x="892525" y="1069086"/>
                  </a:lnTo>
                  <a:lnTo>
                    <a:pt x="918026" y="1049401"/>
                  </a:lnTo>
                  <a:lnTo>
                    <a:pt x="945469" y="1021969"/>
                  </a:lnTo>
                  <a:close/>
                </a:path>
                <a:path w="1193165" h="1365250">
                  <a:moveTo>
                    <a:pt x="0" y="678688"/>
                  </a:moveTo>
                  <a:lnTo>
                    <a:pt x="0" y="1086739"/>
                  </a:lnTo>
                  <a:lnTo>
                    <a:pt x="21576" y="1074928"/>
                  </a:lnTo>
                  <a:lnTo>
                    <a:pt x="51001" y="1059307"/>
                  </a:lnTo>
                  <a:lnTo>
                    <a:pt x="82387" y="1039622"/>
                  </a:lnTo>
                  <a:lnTo>
                    <a:pt x="117695" y="1016127"/>
                  </a:lnTo>
                  <a:lnTo>
                    <a:pt x="162808" y="976884"/>
                  </a:lnTo>
                  <a:lnTo>
                    <a:pt x="202038" y="943482"/>
                  </a:lnTo>
                  <a:lnTo>
                    <a:pt x="239313" y="914145"/>
                  </a:lnTo>
                  <a:lnTo>
                    <a:pt x="1057860" y="914145"/>
                  </a:lnTo>
                  <a:lnTo>
                    <a:pt x="1125951" y="847344"/>
                  </a:lnTo>
                  <a:lnTo>
                    <a:pt x="1143603" y="825881"/>
                  </a:lnTo>
                  <a:lnTo>
                    <a:pt x="380549" y="825881"/>
                  </a:lnTo>
                  <a:lnTo>
                    <a:pt x="384474" y="819912"/>
                  </a:lnTo>
                  <a:lnTo>
                    <a:pt x="386430" y="812038"/>
                  </a:lnTo>
                  <a:lnTo>
                    <a:pt x="386430" y="798322"/>
                  </a:lnTo>
                  <a:lnTo>
                    <a:pt x="392322" y="796417"/>
                  </a:lnTo>
                  <a:lnTo>
                    <a:pt x="396247" y="792480"/>
                  </a:lnTo>
                  <a:lnTo>
                    <a:pt x="400158" y="786638"/>
                  </a:lnTo>
                  <a:lnTo>
                    <a:pt x="400158" y="780669"/>
                  </a:lnTo>
                  <a:lnTo>
                    <a:pt x="397518" y="776732"/>
                  </a:lnTo>
                  <a:lnTo>
                    <a:pt x="321698" y="776732"/>
                  </a:lnTo>
                  <a:lnTo>
                    <a:pt x="323666" y="759079"/>
                  </a:lnTo>
                  <a:lnTo>
                    <a:pt x="328589" y="698373"/>
                  </a:lnTo>
                  <a:lnTo>
                    <a:pt x="74540" y="698373"/>
                  </a:lnTo>
                  <a:lnTo>
                    <a:pt x="35308" y="686562"/>
                  </a:lnTo>
                  <a:lnTo>
                    <a:pt x="0" y="678688"/>
                  </a:lnTo>
                  <a:close/>
                </a:path>
                <a:path w="1193165" h="1365250">
                  <a:moveTo>
                    <a:pt x="957256" y="651256"/>
                  </a:moveTo>
                  <a:lnTo>
                    <a:pt x="833673" y="661035"/>
                  </a:lnTo>
                  <a:lnTo>
                    <a:pt x="727755" y="684530"/>
                  </a:lnTo>
                  <a:lnTo>
                    <a:pt x="570821" y="733679"/>
                  </a:lnTo>
                  <a:lnTo>
                    <a:pt x="466859" y="780669"/>
                  </a:lnTo>
                  <a:lnTo>
                    <a:pt x="402127" y="814069"/>
                  </a:lnTo>
                  <a:lnTo>
                    <a:pt x="380549" y="825881"/>
                  </a:lnTo>
                  <a:lnTo>
                    <a:pt x="1143603" y="825881"/>
                  </a:lnTo>
                  <a:lnTo>
                    <a:pt x="1171074" y="792480"/>
                  </a:lnTo>
                  <a:lnTo>
                    <a:pt x="1186758" y="768985"/>
                  </a:lnTo>
                  <a:lnTo>
                    <a:pt x="1188727" y="766952"/>
                  </a:lnTo>
                  <a:lnTo>
                    <a:pt x="1192651" y="761111"/>
                  </a:lnTo>
                  <a:lnTo>
                    <a:pt x="1192651" y="741426"/>
                  </a:lnTo>
                  <a:lnTo>
                    <a:pt x="1163225" y="702182"/>
                  </a:lnTo>
                  <a:lnTo>
                    <a:pt x="1151452" y="694436"/>
                  </a:lnTo>
                  <a:lnTo>
                    <a:pt x="1145572" y="690499"/>
                  </a:lnTo>
                  <a:lnTo>
                    <a:pt x="1063174" y="663067"/>
                  </a:lnTo>
                  <a:lnTo>
                    <a:pt x="957256" y="651256"/>
                  </a:lnTo>
                  <a:close/>
                </a:path>
                <a:path w="1193165" h="1365250">
                  <a:moveTo>
                    <a:pt x="360928" y="749300"/>
                  </a:moveTo>
                  <a:lnTo>
                    <a:pt x="355048" y="749300"/>
                  </a:lnTo>
                  <a:lnTo>
                    <a:pt x="349168" y="753237"/>
                  </a:lnTo>
                  <a:lnTo>
                    <a:pt x="341319" y="761111"/>
                  </a:lnTo>
                  <a:lnTo>
                    <a:pt x="341319" y="766952"/>
                  </a:lnTo>
                  <a:lnTo>
                    <a:pt x="329546" y="770889"/>
                  </a:lnTo>
                  <a:lnTo>
                    <a:pt x="321698" y="776732"/>
                  </a:lnTo>
                  <a:lnTo>
                    <a:pt x="397518" y="776732"/>
                  </a:lnTo>
                  <a:lnTo>
                    <a:pt x="392322" y="768985"/>
                  </a:lnTo>
                  <a:lnTo>
                    <a:pt x="390354" y="768985"/>
                  </a:lnTo>
                  <a:lnTo>
                    <a:pt x="394278" y="766952"/>
                  </a:lnTo>
                  <a:lnTo>
                    <a:pt x="390354" y="765048"/>
                  </a:lnTo>
                  <a:lnTo>
                    <a:pt x="388398" y="763016"/>
                  </a:lnTo>
                  <a:lnTo>
                    <a:pt x="388398" y="761111"/>
                  </a:lnTo>
                  <a:lnTo>
                    <a:pt x="387100" y="757174"/>
                  </a:lnTo>
                  <a:lnTo>
                    <a:pt x="370745" y="757174"/>
                  </a:lnTo>
                  <a:lnTo>
                    <a:pt x="366821" y="753237"/>
                  </a:lnTo>
                  <a:lnTo>
                    <a:pt x="360928" y="749300"/>
                  </a:lnTo>
                  <a:close/>
                </a:path>
                <a:path w="1193165" h="1365250">
                  <a:moveTo>
                    <a:pt x="372701" y="751332"/>
                  </a:moveTo>
                  <a:lnTo>
                    <a:pt x="370745" y="757174"/>
                  </a:lnTo>
                  <a:lnTo>
                    <a:pt x="384474" y="757174"/>
                  </a:lnTo>
                  <a:lnTo>
                    <a:pt x="384474" y="755142"/>
                  </a:lnTo>
                  <a:lnTo>
                    <a:pt x="376625" y="755142"/>
                  </a:lnTo>
                  <a:lnTo>
                    <a:pt x="372701" y="751332"/>
                  </a:lnTo>
                  <a:close/>
                </a:path>
                <a:path w="1193165" h="1365250">
                  <a:moveTo>
                    <a:pt x="386430" y="755142"/>
                  </a:moveTo>
                  <a:lnTo>
                    <a:pt x="384474" y="757174"/>
                  </a:lnTo>
                  <a:lnTo>
                    <a:pt x="387100" y="757174"/>
                  </a:lnTo>
                  <a:lnTo>
                    <a:pt x="386430" y="755142"/>
                  </a:lnTo>
                  <a:close/>
                </a:path>
                <a:path w="1193165" h="1365250">
                  <a:moveTo>
                    <a:pt x="378581" y="751332"/>
                  </a:moveTo>
                  <a:lnTo>
                    <a:pt x="376625" y="755142"/>
                  </a:lnTo>
                  <a:lnTo>
                    <a:pt x="382505" y="755142"/>
                  </a:lnTo>
                  <a:lnTo>
                    <a:pt x="378581" y="751332"/>
                  </a:lnTo>
                  <a:close/>
                </a:path>
                <a:path w="1193165" h="1365250">
                  <a:moveTo>
                    <a:pt x="115733" y="0"/>
                  </a:moveTo>
                  <a:lnTo>
                    <a:pt x="88270" y="0"/>
                  </a:lnTo>
                  <a:lnTo>
                    <a:pt x="80424" y="3937"/>
                  </a:lnTo>
                  <a:lnTo>
                    <a:pt x="76501" y="9779"/>
                  </a:lnTo>
                  <a:lnTo>
                    <a:pt x="74540" y="13716"/>
                  </a:lnTo>
                  <a:lnTo>
                    <a:pt x="56886" y="37211"/>
                  </a:lnTo>
                  <a:lnTo>
                    <a:pt x="23539" y="98043"/>
                  </a:lnTo>
                  <a:lnTo>
                    <a:pt x="0" y="154939"/>
                  </a:lnTo>
                  <a:lnTo>
                    <a:pt x="0" y="637539"/>
                  </a:lnTo>
                  <a:lnTo>
                    <a:pt x="74540" y="698373"/>
                  </a:lnTo>
                  <a:lnTo>
                    <a:pt x="328589" y="698373"/>
                  </a:lnTo>
                  <a:lnTo>
                    <a:pt x="329546" y="686562"/>
                  </a:lnTo>
                  <a:lnTo>
                    <a:pt x="333471" y="574801"/>
                  </a:lnTo>
                  <a:lnTo>
                    <a:pt x="321698" y="409956"/>
                  </a:lnTo>
                  <a:lnTo>
                    <a:pt x="304045" y="302132"/>
                  </a:lnTo>
                  <a:lnTo>
                    <a:pt x="268739" y="182372"/>
                  </a:lnTo>
                  <a:lnTo>
                    <a:pt x="217735" y="90297"/>
                  </a:lnTo>
                  <a:lnTo>
                    <a:pt x="160852" y="21589"/>
                  </a:lnTo>
                  <a:lnTo>
                    <a:pt x="133382" y="5842"/>
                  </a:lnTo>
                  <a:lnTo>
                    <a:pt x="115733" y="0"/>
                  </a:lnTo>
                  <a:close/>
                </a:path>
              </a:pathLst>
            </a:custGeom>
            <a:solidFill>
              <a:srgbClr val="D7F1AB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7366634" y="0"/>
            <a:ext cx="1266825" cy="990600"/>
            <a:chOff x="7366634" y="0"/>
            <a:chExt cx="1266825" cy="990600"/>
          </a:xfrm>
        </p:grpSpPr>
        <p:sp>
          <p:nvSpPr>
            <p:cNvPr id="83" name="object 83"/>
            <p:cNvSpPr/>
            <p:nvPr/>
          </p:nvSpPr>
          <p:spPr>
            <a:xfrm>
              <a:off x="7699374" y="0"/>
              <a:ext cx="281177" cy="188341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366634" y="0"/>
              <a:ext cx="1266825" cy="990600"/>
            </a:xfrm>
            <a:custGeom>
              <a:avLst/>
              <a:gdLst/>
              <a:ahLst/>
              <a:cxnLst/>
              <a:rect l="l" t="t" r="r" b="b"/>
              <a:pathLst>
                <a:path w="1266825" h="990600">
                  <a:moveTo>
                    <a:pt x="1169279" y="356870"/>
                  </a:moveTo>
                  <a:lnTo>
                    <a:pt x="474725" y="356870"/>
                  </a:lnTo>
                  <a:lnTo>
                    <a:pt x="412750" y="407670"/>
                  </a:lnTo>
                  <a:lnTo>
                    <a:pt x="386969" y="439420"/>
                  </a:lnTo>
                  <a:lnTo>
                    <a:pt x="381762" y="447039"/>
                  </a:lnTo>
                  <a:lnTo>
                    <a:pt x="379222" y="449579"/>
                  </a:lnTo>
                  <a:lnTo>
                    <a:pt x="379222" y="452120"/>
                  </a:lnTo>
                  <a:lnTo>
                    <a:pt x="343154" y="532129"/>
                  </a:lnTo>
                  <a:lnTo>
                    <a:pt x="348234" y="542289"/>
                  </a:lnTo>
                  <a:lnTo>
                    <a:pt x="348234" y="552450"/>
                  </a:lnTo>
                  <a:lnTo>
                    <a:pt x="340487" y="576579"/>
                  </a:lnTo>
                  <a:lnTo>
                    <a:pt x="332740" y="594360"/>
                  </a:lnTo>
                  <a:lnTo>
                    <a:pt x="330200" y="624839"/>
                  </a:lnTo>
                  <a:lnTo>
                    <a:pt x="335407" y="635000"/>
                  </a:lnTo>
                  <a:lnTo>
                    <a:pt x="340487" y="642620"/>
                  </a:lnTo>
                  <a:lnTo>
                    <a:pt x="350900" y="647700"/>
                  </a:lnTo>
                  <a:lnTo>
                    <a:pt x="355981" y="650239"/>
                  </a:lnTo>
                  <a:lnTo>
                    <a:pt x="358648" y="652779"/>
                  </a:lnTo>
                  <a:lnTo>
                    <a:pt x="363728" y="662939"/>
                  </a:lnTo>
                  <a:lnTo>
                    <a:pt x="363728" y="676910"/>
                  </a:lnTo>
                  <a:lnTo>
                    <a:pt x="368935" y="697229"/>
                  </a:lnTo>
                  <a:lnTo>
                    <a:pt x="371475" y="699770"/>
                  </a:lnTo>
                  <a:lnTo>
                    <a:pt x="376682" y="704850"/>
                  </a:lnTo>
                  <a:lnTo>
                    <a:pt x="386969" y="709929"/>
                  </a:lnTo>
                  <a:lnTo>
                    <a:pt x="410210" y="709929"/>
                  </a:lnTo>
                  <a:lnTo>
                    <a:pt x="415290" y="712470"/>
                  </a:lnTo>
                  <a:lnTo>
                    <a:pt x="420497" y="715010"/>
                  </a:lnTo>
                  <a:lnTo>
                    <a:pt x="423037" y="720089"/>
                  </a:lnTo>
                  <a:lnTo>
                    <a:pt x="425704" y="730250"/>
                  </a:lnTo>
                  <a:lnTo>
                    <a:pt x="425704" y="735329"/>
                  </a:lnTo>
                  <a:lnTo>
                    <a:pt x="428244" y="748029"/>
                  </a:lnTo>
                  <a:lnTo>
                    <a:pt x="430784" y="759460"/>
                  </a:lnTo>
                  <a:lnTo>
                    <a:pt x="433450" y="767079"/>
                  </a:lnTo>
                  <a:lnTo>
                    <a:pt x="438531" y="772160"/>
                  </a:lnTo>
                  <a:lnTo>
                    <a:pt x="469519" y="772160"/>
                  </a:lnTo>
                  <a:lnTo>
                    <a:pt x="477266" y="774700"/>
                  </a:lnTo>
                  <a:lnTo>
                    <a:pt x="479806" y="779779"/>
                  </a:lnTo>
                  <a:lnTo>
                    <a:pt x="482473" y="784860"/>
                  </a:lnTo>
                  <a:lnTo>
                    <a:pt x="487553" y="789939"/>
                  </a:lnTo>
                  <a:lnTo>
                    <a:pt x="487553" y="795020"/>
                  </a:lnTo>
                  <a:lnTo>
                    <a:pt x="490220" y="802639"/>
                  </a:lnTo>
                  <a:lnTo>
                    <a:pt x="487553" y="810260"/>
                  </a:lnTo>
                  <a:lnTo>
                    <a:pt x="485013" y="820420"/>
                  </a:lnTo>
                  <a:lnTo>
                    <a:pt x="469519" y="862329"/>
                  </a:lnTo>
                  <a:lnTo>
                    <a:pt x="464312" y="877570"/>
                  </a:lnTo>
                  <a:lnTo>
                    <a:pt x="456565" y="882650"/>
                  </a:lnTo>
                  <a:lnTo>
                    <a:pt x="448945" y="892810"/>
                  </a:lnTo>
                  <a:lnTo>
                    <a:pt x="443738" y="906779"/>
                  </a:lnTo>
                  <a:lnTo>
                    <a:pt x="435991" y="924560"/>
                  </a:lnTo>
                  <a:lnTo>
                    <a:pt x="433450" y="929639"/>
                  </a:lnTo>
                  <a:lnTo>
                    <a:pt x="430784" y="947420"/>
                  </a:lnTo>
                  <a:lnTo>
                    <a:pt x="433450" y="965200"/>
                  </a:lnTo>
                  <a:lnTo>
                    <a:pt x="435991" y="972820"/>
                  </a:lnTo>
                  <a:lnTo>
                    <a:pt x="441198" y="980439"/>
                  </a:lnTo>
                  <a:lnTo>
                    <a:pt x="448945" y="985520"/>
                  </a:lnTo>
                  <a:lnTo>
                    <a:pt x="459232" y="990600"/>
                  </a:lnTo>
                  <a:lnTo>
                    <a:pt x="469519" y="990600"/>
                  </a:lnTo>
                  <a:lnTo>
                    <a:pt x="479806" y="985520"/>
                  </a:lnTo>
                  <a:lnTo>
                    <a:pt x="487553" y="977900"/>
                  </a:lnTo>
                  <a:lnTo>
                    <a:pt x="497840" y="962660"/>
                  </a:lnTo>
                  <a:lnTo>
                    <a:pt x="503047" y="942339"/>
                  </a:lnTo>
                  <a:lnTo>
                    <a:pt x="513334" y="902970"/>
                  </a:lnTo>
                  <a:lnTo>
                    <a:pt x="531495" y="854710"/>
                  </a:lnTo>
                  <a:lnTo>
                    <a:pt x="552069" y="844550"/>
                  </a:lnTo>
                  <a:lnTo>
                    <a:pt x="606298" y="844550"/>
                  </a:lnTo>
                  <a:lnTo>
                    <a:pt x="611378" y="842010"/>
                  </a:lnTo>
                  <a:lnTo>
                    <a:pt x="616585" y="836929"/>
                  </a:lnTo>
                  <a:lnTo>
                    <a:pt x="662940" y="836929"/>
                  </a:lnTo>
                  <a:lnTo>
                    <a:pt x="665607" y="830579"/>
                  </a:lnTo>
                  <a:lnTo>
                    <a:pt x="670687" y="815339"/>
                  </a:lnTo>
                  <a:lnTo>
                    <a:pt x="673354" y="800100"/>
                  </a:lnTo>
                  <a:lnTo>
                    <a:pt x="673354" y="782320"/>
                  </a:lnTo>
                  <a:lnTo>
                    <a:pt x="683641" y="751839"/>
                  </a:lnTo>
                  <a:lnTo>
                    <a:pt x="683641" y="737870"/>
                  </a:lnTo>
                  <a:lnTo>
                    <a:pt x="701675" y="735329"/>
                  </a:lnTo>
                  <a:lnTo>
                    <a:pt x="709422" y="689610"/>
                  </a:lnTo>
                  <a:lnTo>
                    <a:pt x="717169" y="612139"/>
                  </a:lnTo>
                  <a:lnTo>
                    <a:pt x="719709" y="514350"/>
                  </a:lnTo>
                  <a:lnTo>
                    <a:pt x="719709" y="439420"/>
                  </a:lnTo>
                  <a:lnTo>
                    <a:pt x="722376" y="429260"/>
                  </a:lnTo>
                  <a:lnTo>
                    <a:pt x="724916" y="415289"/>
                  </a:lnTo>
                  <a:lnTo>
                    <a:pt x="724916" y="397510"/>
                  </a:lnTo>
                  <a:lnTo>
                    <a:pt x="722376" y="387350"/>
                  </a:lnTo>
                  <a:lnTo>
                    <a:pt x="724916" y="382270"/>
                  </a:lnTo>
                  <a:lnTo>
                    <a:pt x="727456" y="379729"/>
                  </a:lnTo>
                  <a:lnTo>
                    <a:pt x="784225" y="379729"/>
                  </a:lnTo>
                  <a:lnTo>
                    <a:pt x="781685" y="372110"/>
                  </a:lnTo>
                  <a:lnTo>
                    <a:pt x="786765" y="369570"/>
                  </a:lnTo>
                  <a:lnTo>
                    <a:pt x="1180908" y="369570"/>
                  </a:lnTo>
                  <a:lnTo>
                    <a:pt x="1169279" y="356870"/>
                  </a:lnTo>
                  <a:close/>
                </a:path>
                <a:path w="1266825" h="990600">
                  <a:moveTo>
                    <a:pt x="1194689" y="751839"/>
                  </a:moveTo>
                  <a:lnTo>
                    <a:pt x="1116965" y="751839"/>
                  </a:lnTo>
                  <a:lnTo>
                    <a:pt x="1124712" y="754379"/>
                  </a:lnTo>
                  <a:lnTo>
                    <a:pt x="1127379" y="756920"/>
                  </a:lnTo>
                  <a:lnTo>
                    <a:pt x="1142873" y="772160"/>
                  </a:lnTo>
                  <a:lnTo>
                    <a:pt x="1158240" y="795020"/>
                  </a:lnTo>
                  <a:lnTo>
                    <a:pt x="1181481" y="828039"/>
                  </a:lnTo>
                  <a:lnTo>
                    <a:pt x="1194435" y="847089"/>
                  </a:lnTo>
                  <a:lnTo>
                    <a:pt x="1204722" y="857250"/>
                  </a:lnTo>
                  <a:lnTo>
                    <a:pt x="1217676" y="862329"/>
                  </a:lnTo>
                  <a:lnTo>
                    <a:pt x="1227963" y="864870"/>
                  </a:lnTo>
                  <a:lnTo>
                    <a:pt x="1243457" y="859789"/>
                  </a:lnTo>
                  <a:lnTo>
                    <a:pt x="1248537" y="852170"/>
                  </a:lnTo>
                  <a:lnTo>
                    <a:pt x="1253744" y="844550"/>
                  </a:lnTo>
                  <a:lnTo>
                    <a:pt x="1256284" y="836929"/>
                  </a:lnTo>
                  <a:lnTo>
                    <a:pt x="1256284" y="828039"/>
                  </a:lnTo>
                  <a:lnTo>
                    <a:pt x="1240790" y="789939"/>
                  </a:lnTo>
                  <a:lnTo>
                    <a:pt x="1196975" y="754379"/>
                  </a:lnTo>
                  <a:lnTo>
                    <a:pt x="1194689" y="751839"/>
                  </a:lnTo>
                  <a:close/>
                </a:path>
                <a:path w="1266825" h="990600">
                  <a:moveTo>
                    <a:pt x="606298" y="844550"/>
                  </a:moveTo>
                  <a:lnTo>
                    <a:pt x="559816" y="844550"/>
                  </a:lnTo>
                  <a:lnTo>
                    <a:pt x="572770" y="847089"/>
                  </a:lnTo>
                  <a:lnTo>
                    <a:pt x="585597" y="852170"/>
                  </a:lnTo>
                  <a:lnTo>
                    <a:pt x="588137" y="852170"/>
                  </a:lnTo>
                  <a:lnTo>
                    <a:pt x="588137" y="854710"/>
                  </a:lnTo>
                  <a:lnTo>
                    <a:pt x="595884" y="852170"/>
                  </a:lnTo>
                  <a:lnTo>
                    <a:pt x="601091" y="849629"/>
                  </a:lnTo>
                  <a:lnTo>
                    <a:pt x="606298" y="844550"/>
                  </a:lnTo>
                  <a:close/>
                </a:path>
                <a:path w="1266825" h="990600">
                  <a:moveTo>
                    <a:pt x="662940" y="836929"/>
                  </a:moveTo>
                  <a:lnTo>
                    <a:pt x="634619" y="836929"/>
                  </a:lnTo>
                  <a:lnTo>
                    <a:pt x="642366" y="839470"/>
                  </a:lnTo>
                  <a:lnTo>
                    <a:pt x="644906" y="839470"/>
                  </a:lnTo>
                  <a:lnTo>
                    <a:pt x="650113" y="842010"/>
                  </a:lnTo>
                  <a:lnTo>
                    <a:pt x="657860" y="839470"/>
                  </a:lnTo>
                  <a:lnTo>
                    <a:pt x="662940" y="836929"/>
                  </a:lnTo>
                  <a:close/>
                </a:path>
                <a:path w="1266825" h="990600">
                  <a:moveTo>
                    <a:pt x="1180908" y="369570"/>
                  </a:moveTo>
                  <a:lnTo>
                    <a:pt x="786765" y="369570"/>
                  </a:lnTo>
                  <a:lnTo>
                    <a:pt x="789432" y="372110"/>
                  </a:lnTo>
                  <a:lnTo>
                    <a:pt x="794512" y="377189"/>
                  </a:lnTo>
                  <a:lnTo>
                    <a:pt x="797179" y="384810"/>
                  </a:lnTo>
                  <a:lnTo>
                    <a:pt x="802259" y="402589"/>
                  </a:lnTo>
                  <a:lnTo>
                    <a:pt x="807466" y="415289"/>
                  </a:lnTo>
                  <a:lnTo>
                    <a:pt x="815213" y="424179"/>
                  </a:lnTo>
                  <a:lnTo>
                    <a:pt x="840994" y="495300"/>
                  </a:lnTo>
                  <a:lnTo>
                    <a:pt x="874522" y="586739"/>
                  </a:lnTo>
                  <a:lnTo>
                    <a:pt x="905510" y="655320"/>
                  </a:lnTo>
                  <a:lnTo>
                    <a:pt x="928751" y="697229"/>
                  </a:lnTo>
                  <a:lnTo>
                    <a:pt x="944245" y="697229"/>
                  </a:lnTo>
                  <a:lnTo>
                    <a:pt x="949325" y="707389"/>
                  </a:lnTo>
                  <a:lnTo>
                    <a:pt x="970026" y="732789"/>
                  </a:lnTo>
                  <a:lnTo>
                    <a:pt x="975106" y="751839"/>
                  </a:lnTo>
                  <a:lnTo>
                    <a:pt x="990600" y="777239"/>
                  </a:lnTo>
                  <a:lnTo>
                    <a:pt x="998347" y="779779"/>
                  </a:lnTo>
                  <a:lnTo>
                    <a:pt x="1000887" y="782320"/>
                  </a:lnTo>
                  <a:lnTo>
                    <a:pt x="1011301" y="779779"/>
                  </a:lnTo>
                  <a:lnTo>
                    <a:pt x="1016381" y="777239"/>
                  </a:lnTo>
                  <a:lnTo>
                    <a:pt x="1019048" y="777239"/>
                  </a:lnTo>
                  <a:lnTo>
                    <a:pt x="1024128" y="772160"/>
                  </a:lnTo>
                  <a:lnTo>
                    <a:pt x="1037082" y="767079"/>
                  </a:lnTo>
                  <a:lnTo>
                    <a:pt x="1079161" y="767079"/>
                  </a:lnTo>
                  <a:lnTo>
                    <a:pt x="1086104" y="762000"/>
                  </a:lnTo>
                  <a:lnTo>
                    <a:pt x="1096391" y="756920"/>
                  </a:lnTo>
                  <a:lnTo>
                    <a:pt x="1104138" y="751839"/>
                  </a:lnTo>
                  <a:lnTo>
                    <a:pt x="1194689" y="751839"/>
                  </a:lnTo>
                  <a:lnTo>
                    <a:pt x="1186688" y="742950"/>
                  </a:lnTo>
                  <a:lnTo>
                    <a:pt x="1160907" y="709929"/>
                  </a:lnTo>
                  <a:lnTo>
                    <a:pt x="1153160" y="699770"/>
                  </a:lnTo>
                  <a:lnTo>
                    <a:pt x="1150620" y="692150"/>
                  </a:lnTo>
                  <a:lnTo>
                    <a:pt x="1147953" y="684529"/>
                  </a:lnTo>
                  <a:lnTo>
                    <a:pt x="1147953" y="679450"/>
                  </a:lnTo>
                  <a:lnTo>
                    <a:pt x="1150620" y="671829"/>
                  </a:lnTo>
                  <a:lnTo>
                    <a:pt x="1153160" y="665479"/>
                  </a:lnTo>
                  <a:lnTo>
                    <a:pt x="1153160" y="662939"/>
                  </a:lnTo>
                  <a:lnTo>
                    <a:pt x="1158240" y="659129"/>
                  </a:lnTo>
                  <a:lnTo>
                    <a:pt x="1165987" y="655320"/>
                  </a:lnTo>
                  <a:lnTo>
                    <a:pt x="1176401" y="652779"/>
                  </a:lnTo>
                  <a:lnTo>
                    <a:pt x="1184148" y="650239"/>
                  </a:lnTo>
                  <a:lnTo>
                    <a:pt x="1186688" y="645160"/>
                  </a:lnTo>
                  <a:lnTo>
                    <a:pt x="1191895" y="640079"/>
                  </a:lnTo>
                  <a:lnTo>
                    <a:pt x="1191895" y="622300"/>
                  </a:lnTo>
                  <a:lnTo>
                    <a:pt x="1186688" y="609600"/>
                  </a:lnTo>
                  <a:lnTo>
                    <a:pt x="1186688" y="589279"/>
                  </a:lnTo>
                  <a:lnTo>
                    <a:pt x="1191895" y="582929"/>
                  </a:lnTo>
                  <a:lnTo>
                    <a:pt x="1194435" y="577850"/>
                  </a:lnTo>
                  <a:lnTo>
                    <a:pt x="1202182" y="576579"/>
                  </a:lnTo>
                  <a:lnTo>
                    <a:pt x="1209929" y="576579"/>
                  </a:lnTo>
                  <a:lnTo>
                    <a:pt x="1215009" y="570229"/>
                  </a:lnTo>
                  <a:lnTo>
                    <a:pt x="1225423" y="562610"/>
                  </a:lnTo>
                  <a:lnTo>
                    <a:pt x="1227963" y="557529"/>
                  </a:lnTo>
                  <a:lnTo>
                    <a:pt x="1227963" y="532129"/>
                  </a:lnTo>
                  <a:lnTo>
                    <a:pt x="1222756" y="519429"/>
                  </a:lnTo>
                  <a:lnTo>
                    <a:pt x="1225423" y="509270"/>
                  </a:lnTo>
                  <a:lnTo>
                    <a:pt x="1240790" y="494029"/>
                  </a:lnTo>
                  <a:lnTo>
                    <a:pt x="1243457" y="482600"/>
                  </a:lnTo>
                  <a:lnTo>
                    <a:pt x="1240790" y="472439"/>
                  </a:lnTo>
                  <a:lnTo>
                    <a:pt x="1230503" y="444500"/>
                  </a:lnTo>
                  <a:lnTo>
                    <a:pt x="1217676" y="429260"/>
                  </a:lnTo>
                  <a:lnTo>
                    <a:pt x="1204722" y="411479"/>
                  </a:lnTo>
                  <a:lnTo>
                    <a:pt x="1199515" y="400050"/>
                  </a:lnTo>
                  <a:lnTo>
                    <a:pt x="1199515" y="389889"/>
                  </a:lnTo>
                  <a:lnTo>
                    <a:pt x="1180908" y="369570"/>
                  </a:lnTo>
                  <a:close/>
                </a:path>
                <a:path w="1266825" h="990600">
                  <a:moveTo>
                    <a:pt x="1079161" y="767079"/>
                  </a:moveTo>
                  <a:lnTo>
                    <a:pt x="1047369" y="767079"/>
                  </a:lnTo>
                  <a:lnTo>
                    <a:pt x="1052576" y="769620"/>
                  </a:lnTo>
                  <a:lnTo>
                    <a:pt x="1057656" y="772160"/>
                  </a:lnTo>
                  <a:lnTo>
                    <a:pt x="1065403" y="774700"/>
                  </a:lnTo>
                  <a:lnTo>
                    <a:pt x="1078357" y="774700"/>
                  </a:lnTo>
                  <a:lnTo>
                    <a:pt x="1075690" y="772160"/>
                  </a:lnTo>
                  <a:lnTo>
                    <a:pt x="1073150" y="772160"/>
                  </a:lnTo>
                  <a:lnTo>
                    <a:pt x="1075690" y="769620"/>
                  </a:lnTo>
                  <a:lnTo>
                    <a:pt x="1079161" y="767079"/>
                  </a:lnTo>
                  <a:close/>
                </a:path>
                <a:path w="1266825" h="990600">
                  <a:moveTo>
                    <a:pt x="784225" y="379729"/>
                  </a:moveTo>
                  <a:lnTo>
                    <a:pt x="732663" y="379729"/>
                  </a:lnTo>
                  <a:lnTo>
                    <a:pt x="732663" y="394970"/>
                  </a:lnTo>
                  <a:lnTo>
                    <a:pt x="735203" y="436879"/>
                  </a:lnTo>
                  <a:lnTo>
                    <a:pt x="740410" y="449579"/>
                  </a:lnTo>
                  <a:lnTo>
                    <a:pt x="735203" y="467360"/>
                  </a:lnTo>
                  <a:lnTo>
                    <a:pt x="740410" y="495300"/>
                  </a:lnTo>
                  <a:lnTo>
                    <a:pt x="742950" y="504189"/>
                  </a:lnTo>
                  <a:lnTo>
                    <a:pt x="748157" y="544829"/>
                  </a:lnTo>
                  <a:lnTo>
                    <a:pt x="755904" y="544829"/>
                  </a:lnTo>
                  <a:lnTo>
                    <a:pt x="755904" y="552450"/>
                  </a:lnTo>
                  <a:lnTo>
                    <a:pt x="750697" y="557529"/>
                  </a:lnTo>
                  <a:lnTo>
                    <a:pt x="755904" y="577850"/>
                  </a:lnTo>
                  <a:lnTo>
                    <a:pt x="760984" y="609600"/>
                  </a:lnTo>
                  <a:lnTo>
                    <a:pt x="776478" y="632460"/>
                  </a:lnTo>
                  <a:lnTo>
                    <a:pt x="799719" y="645160"/>
                  </a:lnTo>
                  <a:lnTo>
                    <a:pt x="799719" y="627379"/>
                  </a:lnTo>
                  <a:lnTo>
                    <a:pt x="818206" y="627379"/>
                  </a:lnTo>
                  <a:lnTo>
                    <a:pt x="820420" y="624839"/>
                  </a:lnTo>
                  <a:lnTo>
                    <a:pt x="828040" y="596900"/>
                  </a:lnTo>
                  <a:lnTo>
                    <a:pt x="822960" y="565150"/>
                  </a:lnTo>
                  <a:lnTo>
                    <a:pt x="820420" y="547370"/>
                  </a:lnTo>
                  <a:lnTo>
                    <a:pt x="815213" y="542289"/>
                  </a:lnTo>
                  <a:lnTo>
                    <a:pt x="812673" y="537210"/>
                  </a:lnTo>
                  <a:lnTo>
                    <a:pt x="820420" y="532129"/>
                  </a:lnTo>
                  <a:lnTo>
                    <a:pt x="812673" y="494029"/>
                  </a:lnTo>
                  <a:lnTo>
                    <a:pt x="810006" y="485139"/>
                  </a:lnTo>
                  <a:lnTo>
                    <a:pt x="807466" y="457200"/>
                  </a:lnTo>
                  <a:lnTo>
                    <a:pt x="797179" y="439420"/>
                  </a:lnTo>
                  <a:lnTo>
                    <a:pt x="797179" y="426720"/>
                  </a:lnTo>
                  <a:lnTo>
                    <a:pt x="786765" y="387350"/>
                  </a:lnTo>
                  <a:lnTo>
                    <a:pt x="784225" y="379729"/>
                  </a:lnTo>
                  <a:close/>
                </a:path>
                <a:path w="1266825" h="990600">
                  <a:moveTo>
                    <a:pt x="818206" y="627379"/>
                  </a:moveTo>
                  <a:lnTo>
                    <a:pt x="799719" y="627379"/>
                  </a:lnTo>
                  <a:lnTo>
                    <a:pt x="804926" y="642620"/>
                  </a:lnTo>
                  <a:lnTo>
                    <a:pt x="818206" y="627379"/>
                  </a:lnTo>
                  <a:close/>
                </a:path>
                <a:path w="1266825" h="990600">
                  <a:moveTo>
                    <a:pt x="446278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2954" y="36829"/>
                  </a:lnTo>
                  <a:lnTo>
                    <a:pt x="30988" y="62229"/>
                  </a:lnTo>
                  <a:lnTo>
                    <a:pt x="41275" y="69850"/>
                  </a:lnTo>
                  <a:lnTo>
                    <a:pt x="49022" y="77470"/>
                  </a:lnTo>
                  <a:lnTo>
                    <a:pt x="56769" y="80009"/>
                  </a:lnTo>
                  <a:lnTo>
                    <a:pt x="61975" y="86359"/>
                  </a:lnTo>
                  <a:lnTo>
                    <a:pt x="67056" y="91440"/>
                  </a:lnTo>
                  <a:lnTo>
                    <a:pt x="72263" y="99059"/>
                  </a:lnTo>
                  <a:lnTo>
                    <a:pt x="87757" y="114300"/>
                  </a:lnTo>
                  <a:lnTo>
                    <a:pt x="108331" y="124459"/>
                  </a:lnTo>
                  <a:lnTo>
                    <a:pt x="118745" y="132079"/>
                  </a:lnTo>
                  <a:lnTo>
                    <a:pt x="126365" y="139700"/>
                  </a:lnTo>
                  <a:lnTo>
                    <a:pt x="129032" y="144779"/>
                  </a:lnTo>
                  <a:lnTo>
                    <a:pt x="134112" y="152400"/>
                  </a:lnTo>
                  <a:lnTo>
                    <a:pt x="141859" y="160020"/>
                  </a:lnTo>
                  <a:lnTo>
                    <a:pt x="154813" y="170179"/>
                  </a:lnTo>
                  <a:lnTo>
                    <a:pt x="162560" y="184150"/>
                  </a:lnTo>
                  <a:lnTo>
                    <a:pt x="165100" y="196850"/>
                  </a:lnTo>
                  <a:lnTo>
                    <a:pt x="165100" y="204470"/>
                  </a:lnTo>
                  <a:lnTo>
                    <a:pt x="162560" y="207009"/>
                  </a:lnTo>
                  <a:lnTo>
                    <a:pt x="170307" y="214629"/>
                  </a:lnTo>
                  <a:lnTo>
                    <a:pt x="178054" y="219709"/>
                  </a:lnTo>
                  <a:lnTo>
                    <a:pt x="185800" y="227329"/>
                  </a:lnTo>
                  <a:lnTo>
                    <a:pt x="188341" y="234950"/>
                  </a:lnTo>
                  <a:lnTo>
                    <a:pt x="188341" y="252729"/>
                  </a:lnTo>
                  <a:lnTo>
                    <a:pt x="193548" y="266700"/>
                  </a:lnTo>
                  <a:lnTo>
                    <a:pt x="201295" y="276859"/>
                  </a:lnTo>
                  <a:lnTo>
                    <a:pt x="208915" y="281940"/>
                  </a:lnTo>
                  <a:lnTo>
                    <a:pt x="214122" y="284479"/>
                  </a:lnTo>
                  <a:lnTo>
                    <a:pt x="219329" y="292100"/>
                  </a:lnTo>
                  <a:lnTo>
                    <a:pt x="221869" y="302259"/>
                  </a:lnTo>
                  <a:lnTo>
                    <a:pt x="227075" y="309879"/>
                  </a:lnTo>
                  <a:lnTo>
                    <a:pt x="234823" y="320040"/>
                  </a:lnTo>
                  <a:lnTo>
                    <a:pt x="247650" y="330200"/>
                  </a:lnTo>
                  <a:lnTo>
                    <a:pt x="278638" y="361950"/>
                  </a:lnTo>
                  <a:lnTo>
                    <a:pt x="286385" y="367029"/>
                  </a:lnTo>
                  <a:lnTo>
                    <a:pt x="299212" y="369570"/>
                  </a:lnTo>
                  <a:lnTo>
                    <a:pt x="312166" y="374650"/>
                  </a:lnTo>
                  <a:lnTo>
                    <a:pt x="348234" y="372110"/>
                  </a:lnTo>
                  <a:lnTo>
                    <a:pt x="415290" y="361950"/>
                  </a:lnTo>
                  <a:lnTo>
                    <a:pt x="461772" y="356870"/>
                  </a:lnTo>
                  <a:lnTo>
                    <a:pt x="1169279" y="356870"/>
                  </a:lnTo>
                  <a:lnTo>
                    <a:pt x="1140206" y="325120"/>
                  </a:lnTo>
                  <a:lnTo>
                    <a:pt x="1140206" y="322579"/>
                  </a:lnTo>
                  <a:lnTo>
                    <a:pt x="1137666" y="320040"/>
                  </a:lnTo>
                  <a:lnTo>
                    <a:pt x="1129919" y="314959"/>
                  </a:lnTo>
                  <a:lnTo>
                    <a:pt x="1116965" y="307340"/>
                  </a:lnTo>
                  <a:lnTo>
                    <a:pt x="1096391" y="294640"/>
                  </a:lnTo>
                  <a:lnTo>
                    <a:pt x="1021588" y="264159"/>
                  </a:lnTo>
                  <a:lnTo>
                    <a:pt x="1031875" y="261620"/>
                  </a:lnTo>
                  <a:lnTo>
                    <a:pt x="1075690" y="251459"/>
                  </a:lnTo>
                  <a:lnTo>
                    <a:pt x="1109345" y="245109"/>
                  </a:lnTo>
                  <a:lnTo>
                    <a:pt x="1145413" y="240029"/>
                  </a:lnTo>
                  <a:lnTo>
                    <a:pt x="1162177" y="234950"/>
                  </a:lnTo>
                  <a:lnTo>
                    <a:pt x="699135" y="234950"/>
                  </a:lnTo>
                  <a:lnTo>
                    <a:pt x="673354" y="204470"/>
                  </a:lnTo>
                  <a:lnTo>
                    <a:pt x="637159" y="160020"/>
                  </a:lnTo>
                  <a:lnTo>
                    <a:pt x="593344" y="114300"/>
                  </a:lnTo>
                  <a:lnTo>
                    <a:pt x="570103" y="91440"/>
                  </a:lnTo>
                  <a:lnTo>
                    <a:pt x="546862" y="69850"/>
                  </a:lnTo>
                  <a:lnTo>
                    <a:pt x="446278" y="0"/>
                  </a:lnTo>
                  <a:close/>
                </a:path>
                <a:path w="1266825" h="990600">
                  <a:moveTo>
                    <a:pt x="748157" y="189229"/>
                  </a:moveTo>
                  <a:lnTo>
                    <a:pt x="719709" y="189229"/>
                  </a:lnTo>
                  <a:lnTo>
                    <a:pt x="717169" y="191770"/>
                  </a:lnTo>
                  <a:lnTo>
                    <a:pt x="719709" y="194309"/>
                  </a:lnTo>
                  <a:lnTo>
                    <a:pt x="714629" y="194309"/>
                  </a:lnTo>
                  <a:lnTo>
                    <a:pt x="704215" y="199390"/>
                  </a:lnTo>
                  <a:lnTo>
                    <a:pt x="701675" y="204470"/>
                  </a:lnTo>
                  <a:lnTo>
                    <a:pt x="701675" y="209550"/>
                  </a:lnTo>
                  <a:lnTo>
                    <a:pt x="706882" y="217170"/>
                  </a:lnTo>
                  <a:lnTo>
                    <a:pt x="699135" y="234950"/>
                  </a:lnTo>
                  <a:lnTo>
                    <a:pt x="1162177" y="234950"/>
                  </a:lnTo>
                  <a:lnTo>
                    <a:pt x="1178941" y="229870"/>
                  </a:lnTo>
                  <a:lnTo>
                    <a:pt x="1187577" y="224790"/>
                  </a:lnTo>
                  <a:lnTo>
                    <a:pt x="766191" y="224790"/>
                  </a:lnTo>
                  <a:lnTo>
                    <a:pt x="763651" y="219709"/>
                  </a:lnTo>
                  <a:lnTo>
                    <a:pt x="755904" y="212090"/>
                  </a:lnTo>
                  <a:lnTo>
                    <a:pt x="758444" y="207009"/>
                  </a:lnTo>
                  <a:lnTo>
                    <a:pt x="758444" y="201929"/>
                  </a:lnTo>
                  <a:lnTo>
                    <a:pt x="755904" y="196850"/>
                  </a:lnTo>
                  <a:lnTo>
                    <a:pt x="748157" y="189229"/>
                  </a:lnTo>
                  <a:close/>
                </a:path>
                <a:path w="1266825" h="990600">
                  <a:moveTo>
                    <a:pt x="1258951" y="0"/>
                  </a:moveTo>
                  <a:lnTo>
                    <a:pt x="871982" y="0"/>
                  </a:lnTo>
                  <a:lnTo>
                    <a:pt x="859028" y="19050"/>
                  </a:lnTo>
                  <a:lnTo>
                    <a:pt x="828040" y="74929"/>
                  </a:lnTo>
                  <a:lnTo>
                    <a:pt x="799719" y="134620"/>
                  </a:lnTo>
                  <a:lnTo>
                    <a:pt x="779145" y="189229"/>
                  </a:lnTo>
                  <a:lnTo>
                    <a:pt x="766191" y="224790"/>
                  </a:lnTo>
                  <a:lnTo>
                    <a:pt x="1187577" y="224790"/>
                  </a:lnTo>
                  <a:lnTo>
                    <a:pt x="1191895" y="222250"/>
                  </a:lnTo>
                  <a:lnTo>
                    <a:pt x="1202182" y="214629"/>
                  </a:lnTo>
                  <a:lnTo>
                    <a:pt x="1207262" y="207009"/>
                  </a:lnTo>
                  <a:lnTo>
                    <a:pt x="1215009" y="191770"/>
                  </a:lnTo>
                  <a:lnTo>
                    <a:pt x="1227963" y="168909"/>
                  </a:lnTo>
                  <a:lnTo>
                    <a:pt x="1235710" y="152400"/>
                  </a:lnTo>
                  <a:lnTo>
                    <a:pt x="1238250" y="142240"/>
                  </a:lnTo>
                  <a:lnTo>
                    <a:pt x="1240790" y="134620"/>
                  </a:lnTo>
                  <a:lnTo>
                    <a:pt x="1240790" y="121920"/>
                  </a:lnTo>
                  <a:lnTo>
                    <a:pt x="1243457" y="114300"/>
                  </a:lnTo>
                  <a:lnTo>
                    <a:pt x="1245997" y="109220"/>
                  </a:lnTo>
                  <a:lnTo>
                    <a:pt x="1251204" y="101600"/>
                  </a:lnTo>
                  <a:lnTo>
                    <a:pt x="1256284" y="87629"/>
                  </a:lnTo>
                  <a:lnTo>
                    <a:pt x="1256284" y="69850"/>
                  </a:lnTo>
                  <a:lnTo>
                    <a:pt x="1253744" y="64770"/>
                  </a:lnTo>
                  <a:lnTo>
                    <a:pt x="1251204" y="62229"/>
                  </a:lnTo>
                  <a:lnTo>
                    <a:pt x="1251204" y="49529"/>
                  </a:lnTo>
                  <a:lnTo>
                    <a:pt x="1256284" y="39370"/>
                  </a:lnTo>
                  <a:lnTo>
                    <a:pt x="1261491" y="31750"/>
                  </a:lnTo>
                  <a:lnTo>
                    <a:pt x="1264031" y="26670"/>
                  </a:lnTo>
                  <a:lnTo>
                    <a:pt x="1266698" y="24129"/>
                  </a:lnTo>
                  <a:lnTo>
                    <a:pt x="1261491" y="19050"/>
                  </a:lnTo>
                  <a:lnTo>
                    <a:pt x="1261491" y="13970"/>
                  </a:lnTo>
                  <a:lnTo>
                    <a:pt x="1258951" y="0"/>
                  </a:lnTo>
                  <a:close/>
                </a:path>
                <a:path w="1266825" h="990600">
                  <a:moveTo>
                    <a:pt x="740410" y="186690"/>
                  </a:moveTo>
                  <a:lnTo>
                    <a:pt x="722376" y="186690"/>
                  </a:lnTo>
                  <a:lnTo>
                    <a:pt x="722376" y="189229"/>
                  </a:lnTo>
                  <a:lnTo>
                    <a:pt x="740410" y="189229"/>
                  </a:lnTo>
                  <a:lnTo>
                    <a:pt x="740410" y="186690"/>
                  </a:lnTo>
                  <a:close/>
                </a:path>
                <a:path w="1266825" h="990600">
                  <a:moveTo>
                    <a:pt x="727456" y="184150"/>
                  </a:moveTo>
                  <a:lnTo>
                    <a:pt x="724916" y="186690"/>
                  </a:lnTo>
                  <a:lnTo>
                    <a:pt x="727456" y="186690"/>
                  </a:lnTo>
                  <a:lnTo>
                    <a:pt x="727456" y="184150"/>
                  </a:lnTo>
                  <a:close/>
                </a:path>
                <a:path w="1266825" h="990600">
                  <a:moveTo>
                    <a:pt x="727456" y="184150"/>
                  </a:moveTo>
                  <a:lnTo>
                    <a:pt x="727456" y="186690"/>
                  </a:lnTo>
                  <a:lnTo>
                    <a:pt x="732663" y="186690"/>
                  </a:lnTo>
                  <a:lnTo>
                    <a:pt x="727456" y="184150"/>
                  </a:lnTo>
                  <a:close/>
                </a:path>
              </a:pathLst>
            </a:custGeom>
            <a:solidFill>
              <a:srgbClr val="D7F1AB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object 85"/>
          <p:cNvGrpSpPr/>
          <p:nvPr/>
        </p:nvGrpSpPr>
        <p:grpSpPr>
          <a:xfrm>
            <a:off x="8324088" y="990600"/>
            <a:ext cx="820419" cy="1066800"/>
            <a:chOff x="8324088" y="990600"/>
            <a:chExt cx="820419" cy="1066800"/>
          </a:xfrm>
        </p:grpSpPr>
        <p:sp>
          <p:nvSpPr>
            <p:cNvPr id="86" name="object 86"/>
            <p:cNvSpPr/>
            <p:nvPr/>
          </p:nvSpPr>
          <p:spPr>
            <a:xfrm>
              <a:off x="8709406" y="1185671"/>
              <a:ext cx="239522" cy="224662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324088" y="990600"/>
              <a:ext cx="820419" cy="1066800"/>
            </a:xfrm>
            <a:custGeom>
              <a:avLst/>
              <a:gdLst/>
              <a:ahLst/>
              <a:cxnLst/>
              <a:rect l="l" t="t" r="r" b="b"/>
              <a:pathLst>
                <a:path w="820420" h="1066800">
                  <a:moveTo>
                    <a:pt x="649477" y="834644"/>
                  </a:moveTo>
                  <a:lnTo>
                    <a:pt x="535939" y="834644"/>
                  </a:lnTo>
                  <a:lnTo>
                    <a:pt x="540892" y="837184"/>
                  </a:lnTo>
                  <a:lnTo>
                    <a:pt x="548258" y="839597"/>
                  </a:lnTo>
                  <a:lnTo>
                    <a:pt x="560577" y="854455"/>
                  </a:lnTo>
                  <a:lnTo>
                    <a:pt x="568070" y="869188"/>
                  </a:lnTo>
                  <a:lnTo>
                    <a:pt x="572896" y="876680"/>
                  </a:lnTo>
                  <a:lnTo>
                    <a:pt x="575436" y="884047"/>
                  </a:lnTo>
                  <a:lnTo>
                    <a:pt x="580389" y="901319"/>
                  </a:lnTo>
                  <a:lnTo>
                    <a:pt x="582802" y="913638"/>
                  </a:lnTo>
                  <a:lnTo>
                    <a:pt x="582802" y="926084"/>
                  </a:lnTo>
                  <a:lnTo>
                    <a:pt x="580389" y="938402"/>
                  </a:lnTo>
                  <a:lnTo>
                    <a:pt x="577850" y="950722"/>
                  </a:lnTo>
                  <a:lnTo>
                    <a:pt x="568070" y="972947"/>
                  </a:lnTo>
                  <a:lnTo>
                    <a:pt x="563117" y="987805"/>
                  </a:lnTo>
                  <a:lnTo>
                    <a:pt x="560577" y="1000125"/>
                  </a:lnTo>
                  <a:lnTo>
                    <a:pt x="558164" y="1007490"/>
                  </a:lnTo>
                  <a:lnTo>
                    <a:pt x="558164" y="1017397"/>
                  </a:lnTo>
                  <a:lnTo>
                    <a:pt x="560577" y="1027302"/>
                  </a:lnTo>
                  <a:lnTo>
                    <a:pt x="565530" y="1051940"/>
                  </a:lnTo>
                  <a:lnTo>
                    <a:pt x="570483" y="1059434"/>
                  </a:lnTo>
                  <a:lnTo>
                    <a:pt x="575436" y="1066800"/>
                  </a:lnTo>
                  <a:lnTo>
                    <a:pt x="582802" y="1066800"/>
                  </a:lnTo>
                  <a:lnTo>
                    <a:pt x="587755" y="1061847"/>
                  </a:lnTo>
                  <a:lnTo>
                    <a:pt x="592708" y="1059434"/>
                  </a:lnTo>
                  <a:lnTo>
                    <a:pt x="612520" y="1000125"/>
                  </a:lnTo>
                  <a:lnTo>
                    <a:pt x="605027" y="985265"/>
                  </a:lnTo>
                  <a:lnTo>
                    <a:pt x="607567" y="977900"/>
                  </a:lnTo>
                  <a:lnTo>
                    <a:pt x="609980" y="970534"/>
                  </a:lnTo>
                  <a:lnTo>
                    <a:pt x="614933" y="967994"/>
                  </a:lnTo>
                  <a:lnTo>
                    <a:pt x="619886" y="960627"/>
                  </a:lnTo>
                  <a:lnTo>
                    <a:pt x="624839" y="950722"/>
                  </a:lnTo>
                  <a:lnTo>
                    <a:pt x="627252" y="935863"/>
                  </a:lnTo>
                  <a:lnTo>
                    <a:pt x="632205" y="923544"/>
                  </a:lnTo>
                  <a:lnTo>
                    <a:pt x="642111" y="896365"/>
                  </a:lnTo>
                  <a:lnTo>
                    <a:pt x="647064" y="856869"/>
                  </a:lnTo>
                  <a:lnTo>
                    <a:pt x="649477" y="834644"/>
                  </a:lnTo>
                  <a:close/>
                </a:path>
                <a:path w="820420" h="1066800">
                  <a:moveTo>
                    <a:pt x="620092" y="595122"/>
                  </a:moveTo>
                  <a:lnTo>
                    <a:pt x="432180" y="595122"/>
                  </a:lnTo>
                  <a:lnTo>
                    <a:pt x="412495" y="622300"/>
                  </a:lnTo>
                  <a:lnTo>
                    <a:pt x="395096" y="649477"/>
                  </a:lnTo>
                  <a:lnTo>
                    <a:pt x="372871" y="698880"/>
                  </a:lnTo>
                  <a:lnTo>
                    <a:pt x="368045" y="711200"/>
                  </a:lnTo>
                  <a:lnTo>
                    <a:pt x="368045" y="723519"/>
                  </a:lnTo>
                  <a:lnTo>
                    <a:pt x="372871" y="723519"/>
                  </a:lnTo>
                  <a:lnTo>
                    <a:pt x="382777" y="738377"/>
                  </a:lnTo>
                  <a:lnTo>
                    <a:pt x="392683" y="745744"/>
                  </a:lnTo>
                  <a:lnTo>
                    <a:pt x="412495" y="767969"/>
                  </a:lnTo>
                  <a:lnTo>
                    <a:pt x="424814" y="777875"/>
                  </a:lnTo>
                  <a:lnTo>
                    <a:pt x="439546" y="787780"/>
                  </a:lnTo>
                  <a:lnTo>
                    <a:pt x="451992" y="795147"/>
                  </a:lnTo>
                  <a:lnTo>
                    <a:pt x="464311" y="797560"/>
                  </a:lnTo>
                  <a:lnTo>
                    <a:pt x="474217" y="797560"/>
                  </a:lnTo>
                  <a:lnTo>
                    <a:pt x="481583" y="800100"/>
                  </a:lnTo>
                  <a:lnTo>
                    <a:pt x="488950" y="802513"/>
                  </a:lnTo>
                  <a:lnTo>
                    <a:pt x="491489" y="807465"/>
                  </a:lnTo>
                  <a:lnTo>
                    <a:pt x="496442" y="814959"/>
                  </a:lnTo>
                  <a:lnTo>
                    <a:pt x="498855" y="817372"/>
                  </a:lnTo>
                  <a:lnTo>
                    <a:pt x="511175" y="827277"/>
                  </a:lnTo>
                  <a:lnTo>
                    <a:pt x="523620" y="834644"/>
                  </a:lnTo>
                  <a:lnTo>
                    <a:pt x="528446" y="837184"/>
                  </a:lnTo>
                  <a:lnTo>
                    <a:pt x="535939" y="834644"/>
                  </a:lnTo>
                  <a:lnTo>
                    <a:pt x="649477" y="834644"/>
                  </a:lnTo>
                  <a:lnTo>
                    <a:pt x="647064" y="817372"/>
                  </a:lnTo>
                  <a:lnTo>
                    <a:pt x="622300" y="713613"/>
                  </a:lnTo>
                  <a:lnTo>
                    <a:pt x="609980" y="649477"/>
                  </a:lnTo>
                  <a:lnTo>
                    <a:pt x="607567" y="629665"/>
                  </a:lnTo>
                  <a:lnTo>
                    <a:pt x="607567" y="622300"/>
                  </a:lnTo>
                  <a:lnTo>
                    <a:pt x="609980" y="619760"/>
                  </a:lnTo>
                  <a:lnTo>
                    <a:pt x="614933" y="614934"/>
                  </a:lnTo>
                  <a:lnTo>
                    <a:pt x="617346" y="607440"/>
                  </a:lnTo>
                  <a:lnTo>
                    <a:pt x="620092" y="595122"/>
                  </a:lnTo>
                  <a:close/>
                </a:path>
                <a:path w="820420" h="1066800">
                  <a:moveTo>
                    <a:pt x="673010" y="585215"/>
                  </a:moveTo>
                  <a:lnTo>
                    <a:pt x="622300" y="585215"/>
                  </a:lnTo>
                  <a:lnTo>
                    <a:pt x="632205" y="617347"/>
                  </a:lnTo>
                  <a:lnTo>
                    <a:pt x="639571" y="627252"/>
                  </a:lnTo>
                  <a:lnTo>
                    <a:pt x="639571" y="641985"/>
                  </a:lnTo>
                  <a:lnTo>
                    <a:pt x="649477" y="664210"/>
                  </a:lnTo>
                  <a:lnTo>
                    <a:pt x="652017" y="669163"/>
                  </a:lnTo>
                  <a:lnTo>
                    <a:pt x="664336" y="701294"/>
                  </a:lnTo>
                  <a:lnTo>
                    <a:pt x="669289" y="701294"/>
                  </a:lnTo>
                  <a:lnTo>
                    <a:pt x="671702" y="706247"/>
                  </a:lnTo>
                  <a:lnTo>
                    <a:pt x="669289" y="711200"/>
                  </a:lnTo>
                  <a:lnTo>
                    <a:pt x="676655" y="726059"/>
                  </a:lnTo>
                  <a:lnTo>
                    <a:pt x="686561" y="750697"/>
                  </a:lnTo>
                  <a:lnTo>
                    <a:pt x="703833" y="765555"/>
                  </a:lnTo>
                  <a:lnTo>
                    <a:pt x="726058" y="772922"/>
                  </a:lnTo>
                  <a:lnTo>
                    <a:pt x="721105" y="758063"/>
                  </a:lnTo>
                  <a:lnTo>
                    <a:pt x="734694" y="758063"/>
                  </a:lnTo>
                  <a:lnTo>
                    <a:pt x="738377" y="750697"/>
                  </a:lnTo>
                  <a:lnTo>
                    <a:pt x="738377" y="728472"/>
                  </a:lnTo>
                  <a:lnTo>
                    <a:pt x="728471" y="703834"/>
                  </a:lnTo>
                  <a:lnTo>
                    <a:pt x="723645" y="688975"/>
                  </a:lnTo>
                  <a:lnTo>
                    <a:pt x="716152" y="686435"/>
                  </a:lnTo>
                  <a:lnTo>
                    <a:pt x="716152" y="681609"/>
                  </a:lnTo>
                  <a:lnTo>
                    <a:pt x="718692" y="676655"/>
                  </a:lnTo>
                  <a:lnTo>
                    <a:pt x="706246" y="646938"/>
                  </a:lnTo>
                  <a:lnTo>
                    <a:pt x="703833" y="641985"/>
                  </a:lnTo>
                  <a:lnTo>
                    <a:pt x="693927" y="619760"/>
                  </a:lnTo>
                  <a:lnTo>
                    <a:pt x="684021" y="607440"/>
                  </a:lnTo>
                  <a:lnTo>
                    <a:pt x="679195" y="597535"/>
                  </a:lnTo>
                  <a:lnTo>
                    <a:pt x="673010" y="585215"/>
                  </a:lnTo>
                  <a:close/>
                </a:path>
                <a:path w="820420" h="1066800">
                  <a:moveTo>
                    <a:pt x="734694" y="758063"/>
                  </a:moveTo>
                  <a:lnTo>
                    <a:pt x="721105" y="758063"/>
                  </a:lnTo>
                  <a:lnTo>
                    <a:pt x="728471" y="770509"/>
                  </a:lnTo>
                  <a:lnTo>
                    <a:pt x="734694" y="758063"/>
                  </a:lnTo>
                  <a:close/>
                </a:path>
                <a:path w="820420" h="1066800">
                  <a:moveTo>
                    <a:pt x="819911" y="567944"/>
                  </a:moveTo>
                  <a:lnTo>
                    <a:pt x="664336" y="567944"/>
                  </a:lnTo>
                  <a:lnTo>
                    <a:pt x="684021" y="580263"/>
                  </a:lnTo>
                  <a:lnTo>
                    <a:pt x="691514" y="582802"/>
                  </a:lnTo>
                  <a:lnTo>
                    <a:pt x="701420" y="582802"/>
                  </a:lnTo>
                  <a:lnTo>
                    <a:pt x="706246" y="587755"/>
                  </a:lnTo>
                  <a:lnTo>
                    <a:pt x="718692" y="602488"/>
                  </a:lnTo>
                  <a:lnTo>
                    <a:pt x="755650" y="656844"/>
                  </a:lnTo>
                  <a:lnTo>
                    <a:pt x="814958" y="745744"/>
                  </a:lnTo>
                  <a:lnTo>
                    <a:pt x="819911" y="750697"/>
                  </a:lnTo>
                  <a:lnTo>
                    <a:pt x="819911" y="567944"/>
                  </a:lnTo>
                  <a:close/>
                </a:path>
                <a:path w="820420" h="1066800">
                  <a:moveTo>
                    <a:pt x="197611" y="298830"/>
                  </a:moveTo>
                  <a:lnTo>
                    <a:pt x="143255" y="298830"/>
                  </a:lnTo>
                  <a:lnTo>
                    <a:pt x="76580" y="311150"/>
                  </a:lnTo>
                  <a:lnTo>
                    <a:pt x="69214" y="316102"/>
                  </a:lnTo>
                  <a:lnTo>
                    <a:pt x="37083" y="328422"/>
                  </a:lnTo>
                  <a:lnTo>
                    <a:pt x="9905" y="348234"/>
                  </a:lnTo>
                  <a:lnTo>
                    <a:pt x="0" y="365505"/>
                  </a:lnTo>
                  <a:lnTo>
                    <a:pt x="0" y="400050"/>
                  </a:lnTo>
                  <a:lnTo>
                    <a:pt x="34670" y="441960"/>
                  </a:lnTo>
                  <a:lnTo>
                    <a:pt x="51942" y="451865"/>
                  </a:lnTo>
                  <a:lnTo>
                    <a:pt x="56895" y="454405"/>
                  </a:lnTo>
                  <a:lnTo>
                    <a:pt x="64261" y="454405"/>
                  </a:lnTo>
                  <a:lnTo>
                    <a:pt x="69214" y="459359"/>
                  </a:lnTo>
                  <a:lnTo>
                    <a:pt x="74167" y="464185"/>
                  </a:lnTo>
                  <a:lnTo>
                    <a:pt x="79120" y="469138"/>
                  </a:lnTo>
                  <a:lnTo>
                    <a:pt x="86486" y="474090"/>
                  </a:lnTo>
                  <a:lnTo>
                    <a:pt x="96392" y="476630"/>
                  </a:lnTo>
                  <a:lnTo>
                    <a:pt x="103758" y="476630"/>
                  </a:lnTo>
                  <a:lnTo>
                    <a:pt x="113664" y="481584"/>
                  </a:lnTo>
                  <a:lnTo>
                    <a:pt x="121030" y="486410"/>
                  </a:lnTo>
                  <a:lnTo>
                    <a:pt x="123570" y="491363"/>
                  </a:lnTo>
                  <a:lnTo>
                    <a:pt x="128396" y="496315"/>
                  </a:lnTo>
                  <a:lnTo>
                    <a:pt x="148208" y="506222"/>
                  </a:lnTo>
                  <a:lnTo>
                    <a:pt x="155575" y="516127"/>
                  </a:lnTo>
                  <a:lnTo>
                    <a:pt x="160527" y="526034"/>
                  </a:lnTo>
                  <a:lnTo>
                    <a:pt x="160527" y="530860"/>
                  </a:lnTo>
                  <a:lnTo>
                    <a:pt x="163067" y="535813"/>
                  </a:lnTo>
                  <a:lnTo>
                    <a:pt x="168020" y="538352"/>
                  </a:lnTo>
                  <a:lnTo>
                    <a:pt x="175386" y="540765"/>
                  </a:lnTo>
                  <a:lnTo>
                    <a:pt x="185292" y="550672"/>
                  </a:lnTo>
                  <a:lnTo>
                    <a:pt x="187705" y="558038"/>
                  </a:lnTo>
                  <a:lnTo>
                    <a:pt x="187705" y="562990"/>
                  </a:lnTo>
                  <a:lnTo>
                    <a:pt x="190245" y="565530"/>
                  </a:lnTo>
                  <a:lnTo>
                    <a:pt x="195071" y="575310"/>
                  </a:lnTo>
                  <a:lnTo>
                    <a:pt x="204977" y="582802"/>
                  </a:lnTo>
                  <a:lnTo>
                    <a:pt x="209930" y="585215"/>
                  </a:lnTo>
                  <a:lnTo>
                    <a:pt x="214883" y="587755"/>
                  </a:lnTo>
                  <a:lnTo>
                    <a:pt x="219836" y="592709"/>
                  </a:lnTo>
                  <a:lnTo>
                    <a:pt x="224789" y="600075"/>
                  </a:lnTo>
                  <a:lnTo>
                    <a:pt x="229742" y="605027"/>
                  </a:lnTo>
                  <a:lnTo>
                    <a:pt x="237108" y="609980"/>
                  </a:lnTo>
                  <a:lnTo>
                    <a:pt x="247014" y="617347"/>
                  </a:lnTo>
                  <a:lnTo>
                    <a:pt x="266700" y="629665"/>
                  </a:lnTo>
                  <a:lnTo>
                    <a:pt x="276605" y="637159"/>
                  </a:lnTo>
                  <a:lnTo>
                    <a:pt x="283971" y="639572"/>
                  </a:lnTo>
                  <a:lnTo>
                    <a:pt x="303783" y="639572"/>
                  </a:lnTo>
                  <a:lnTo>
                    <a:pt x="330961" y="632205"/>
                  </a:lnTo>
                  <a:lnTo>
                    <a:pt x="355600" y="622300"/>
                  </a:lnTo>
                  <a:lnTo>
                    <a:pt x="377825" y="612394"/>
                  </a:lnTo>
                  <a:lnTo>
                    <a:pt x="409955" y="600075"/>
                  </a:lnTo>
                  <a:lnTo>
                    <a:pt x="432180" y="595122"/>
                  </a:lnTo>
                  <a:lnTo>
                    <a:pt x="620092" y="595122"/>
                  </a:lnTo>
                  <a:lnTo>
                    <a:pt x="622300" y="585215"/>
                  </a:lnTo>
                  <a:lnTo>
                    <a:pt x="673010" y="585215"/>
                  </a:lnTo>
                  <a:lnTo>
                    <a:pt x="664336" y="567944"/>
                  </a:lnTo>
                  <a:lnTo>
                    <a:pt x="819911" y="567944"/>
                  </a:lnTo>
                  <a:lnTo>
                    <a:pt x="819911" y="464185"/>
                  </a:lnTo>
                  <a:lnTo>
                    <a:pt x="563117" y="464185"/>
                  </a:lnTo>
                  <a:lnTo>
                    <a:pt x="535939" y="444500"/>
                  </a:lnTo>
                  <a:lnTo>
                    <a:pt x="501395" y="417322"/>
                  </a:lnTo>
                  <a:lnTo>
                    <a:pt x="459358" y="387730"/>
                  </a:lnTo>
                  <a:lnTo>
                    <a:pt x="414908" y="362965"/>
                  </a:lnTo>
                  <a:lnTo>
                    <a:pt x="360552" y="335788"/>
                  </a:lnTo>
                  <a:lnTo>
                    <a:pt x="306196" y="316102"/>
                  </a:lnTo>
                  <a:lnTo>
                    <a:pt x="251967" y="303784"/>
                  </a:lnTo>
                  <a:lnTo>
                    <a:pt x="197611" y="298830"/>
                  </a:lnTo>
                  <a:close/>
                </a:path>
                <a:path w="820420" h="1066800">
                  <a:moveTo>
                    <a:pt x="592708" y="414909"/>
                  </a:moveTo>
                  <a:lnTo>
                    <a:pt x="587755" y="417322"/>
                  </a:lnTo>
                  <a:lnTo>
                    <a:pt x="572896" y="417322"/>
                  </a:lnTo>
                  <a:lnTo>
                    <a:pt x="572896" y="419735"/>
                  </a:lnTo>
                  <a:lnTo>
                    <a:pt x="570483" y="419735"/>
                  </a:lnTo>
                  <a:lnTo>
                    <a:pt x="570483" y="422275"/>
                  </a:lnTo>
                  <a:lnTo>
                    <a:pt x="572896" y="424688"/>
                  </a:lnTo>
                  <a:lnTo>
                    <a:pt x="568070" y="424688"/>
                  </a:lnTo>
                  <a:lnTo>
                    <a:pt x="563117" y="427227"/>
                  </a:lnTo>
                  <a:lnTo>
                    <a:pt x="560577" y="432180"/>
                  </a:lnTo>
                  <a:lnTo>
                    <a:pt x="560577" y="437134"/>
                  </a:lnTo>
                  <a:lnTo>
                    <a:pt x="563117" y="441960"/>
                  </a:lnTo>
                  <a:lnTo>
                    <a:pt x="565530" y="446913"/>
                  </a:lnTo>
                  <a:lnTo>
                    <a:pt x="565530" y="461772"/>
                  </a:lnTo>
                  <a:lnTo>
                    <a:pt x="563117" y="464185"/>
                  </a:lnTo>
                  <a:lnTo>
                    <a:pt x="819911" y="464185"/>
                  </a:lnTo>
                  <a:lnTo>
                    <a:pt x="819911" y="441960"/>
                  </a:lnTo>
                  <a:lnTo>
                    <a:pt x="614933" y="441960"/>
                  </a:lnTo>
                  <a:lnTo>
                    <a:pt x="605027" y="432180"/>
                  </a:lnTo>
                  <a:lnTo>
                    <a:pt x="605027" y="422275"/>
                  </a:lnTo>
                  <a:lnTo>
                    <a:pt x="602614" y="419735"/>
                  </a:lnTo>
                  <a:lnTo>
                    <a:pt x="592708" y="414909"/>
                  </a:lnTo>
                  <a:close/>
                </a:path>
                <a:path w="820420" h="1066800">
                  <a:moveTo>
                    <a:pt x="819911" y="0"/>
                  </a:moveTo>
                  <a:lnTo>
                    <a:pt x="787780" y="24637"/>
                  </a:lnTo>
                  <a:lnTo>
                    <a:pt x="750696" y="61722"/>
                  </a:lnTo>
                  <a:lnTo>
                    <a:pt x="716152" y="106172"/>
                  </a:lnTo>
                  <a:lnTo>
                    <a:pt x="688975" y="153035"/>
                  </a:lnTo>
                  <a:lnTo>
                    <a:pt x="666750" y="204977"/>
                  </a:lnTo>
                  <a:lnTo>
                    <a:pt x="647064" y="264160"/>
                  </a:lnTo>
                  <a:lnTo>
                    <a:pt x="634745" y="313563"/>
                  </a:lnTo>
                  <a:lnTo>
                    <a:pt x="627252" y="362965"/>
                  </a:lnTo>
                  <a:lnTo>
                    <a:pt x="622300" y="407415"/>
                  </a:lnTo>
                  <a:lnTo>
                    <a:pt x="619886" y="439547"/>
                  </a:lnTo>
                  <a:lnTo>
                    <a:pt x="614933" y="441960"/>
                  </a:lnTo>
                  <a:lnTo>
                    <a:pt x="819911" y="441960"/>
                  </a:lnTo>
                  <a:lnTo>
                    <a:pt x="819911" y="439547"/>
                  </a:lnTo>
                  <a:lnTo>
                    <a:pt x="802639" y="437134"/>
                  </a:lnTo>
                  <a:lnTo>
                    <a:pt x="819911" y="427227"/>
                  </a:lnTo>
                  <a:lnTo>
                    <a:pt x="819911" y="0"/>
                  </a:lnTo>
                  <a:close/>
                </a:path>
                <a:path w="820420" h="1066800">
                  <a:moveTo>
                    <a:pt x="577850" y="414909"/>
                  </a:moveTo>
                  <a:lnTo>
                    <a:pt x="575436" y="417322"/>
                  </a:lnTo>
                  <a:lnTo>
                    <a:pt x="582802" y="417322"/>
                  </a:lnTo>
                  <a:lnTo>
                    <a:pt x="577850" y="414909"/>
                  </a:lnTo>
                  <a:close/>
                </a:path>
                <a:path w="820420" h="1066800">
                  <a:moveTo>
                    <a:pt x="587755" y="414909"/>
                  </a:moveTo>
                  <a:lnTo>
                    <a:pt x="585342" y="414909"/>
                  </a:lnTo>
                  <a:lnTo>
                    <a:pt x="582802" y="417322"/>
                  </a:lnTo>
                  <a:lnTo>
                    <a:pt x="587755" y="417322"/>
                  </a:lnTo>
                  <a:lnTo>
                    <a:pt x="587755" y="414909"/>
                  </a:lnTo>
                  <a:close/>
                </a:path>
              </a:pathLst>
            </a:custGeom>
            <a:solidFill>
              <a:srgbClr val="D7F1AB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8" name="object 88"/>
          <p:cNvGrpSpPr/>
          <p:nvPr/>
        </p:nvGrpSpPr>
        <p:grpSpPr>
          <a:xfrm>
            <a:off x="1003096" y="669378"/>
            <a:ext cx="7138034" cy="937260"/>
            <a:chOff x="1003096" y="669378"/>
            <a:chExt cx="7138034" cy="937260"/>
          </a:xfrm>
        </p:grpSpPr>
        <p:sp>
          <p:nvSpPr>
            <p:cNvPr id="89" name="object 89"/>
            <p:cNvSpPr/>
            <p:nvPr/>
          </p:nvSpPr>
          <p:spPr>
            <a:xfrm>
              <a:off x="1009446" y="675728"/>
              <a:ext cx="7125334" cy="924560"/>
            </a:xfrm>
            <a:custGeom>
              <a:avLst/>
              <a:gdLst/>
              <a:ahLst/>
              <a:cxnLst/>
              <a:rect l="l" t="t" r="r" b="b"/>
              <a:pathLst>
                <a:path w="7125334" h="924560">
                  <a:moveTo>
                    <a:pt x="7125081" y="0"/>
                  </a:moveTo>
                  <a:lnTo>
                    <a:pt x="0" y="0"/>
                  </a:lnTo>
                  <a:lnTo>
                    <a:pt x="0" y="924471"/>
                  </a:lnTo>
                  <a:lnTo>
                    <a:pt x="7125081" y="924471"/>
                  </a:lnTo>
                  <a:lnTo>
                    <a:pt x="7125081" y="0"/>
                  </a:lnTo>
                  <a:close/>
                </a:path>
              </a:pathLst>
            </a:custGeom>
            <a:solidFill>
              <a:srgbClr val="926A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009446" y="675728"/>
              <a:ext cx="7125334" cy="924560"/>
            </a:xfrm>
            <a:custGeom>
              <a:avLst/>
              <a:gdLst/>
              <a:ahLst/>
              <a:cxnLst/>
              <a:rect l="l" t="t" r="r" b="b"/>
              <a:pathLst>
                <a:path w="7125334" h="924560">
                  <a:moveTo>
                    <a:pt x="0" y="924471"/>
                  </a:moveTo>
                  <a:lnTo>
                    <a:pt x="7125081" y="924471"/>
                  </a:lnTo>
                  <a:lnTo>
                    <a:pt x="7125081" y="0"/>
                  </a:lnTo>
                  <a:lnTo>
                    <a:pt x="0" y="0"/>
                  </a:lnTo>
                  <a:lnTo>
                    <a:pt x="0" y="924471"/>
                  </a:lnTo>
                  <a:close/>
                </a:path>
              </a:pathLst>
            </a:custGeom>
            <a:ln w="127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448305" y="949833"/>
              <a:ext cx="346075" cy="403225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009851" y="949833"/>
              <a:ext cx="346075" cy="403225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771069" y="949833"/>
              <a:ext cx="336550" cy="403225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831560" y="949833"/>
              <a:ext cx="396875" cy="40640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>
            <a:spLocks noGrp="1"/>
          </p:cNvSpPr>
          <p:nvPr>
            <p:ph type="title"/>
          </p:nvPr>
        </p:nvSpPr>
        <p:spPr>
          <a:xfrm>
            <a:off x="2817924" y="781050"/>
            <a:ext cx="39217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74040" algn="l"/>
                <a:tab pos="1291590" algn="l"/>
                <a:tab pos="3396615" algn="l"/>
              </a:tabLst>
            </a:pPr>
            <a:r>
              <a:rPr sz="4400" b="1" spc="-1280" dirty="0">
                <a:latin typeface="Verdana"/>
                <a:cs typeface="Verdana"/>
              </a:rPr>
              <a:t>I	</a:t>
            </a:r>
            <a:r>
              <a:rPr sz="4400" b="1" spc="-295" dirty="0">
                <a:latin typeface="Verdana"/>
                <a:cs typeface="Verdana"/>
              </a:rPr>
              <a:t>T	</a:t>
            </a:r>
            <a:r>
              <a:rPr sz="4400" b="1" spc="1245" dirty="0">
                <a:latin typeface="Verdana"/>
                <a:cs typeface="Verdana"/>
              </a:rPr>
              <a:t>M</a:t>
            </a:r>
            <a:r>
              <a:rPr sz="4400" b="1" spc="350" dirty="0">
                <a:latin typeface="Verdana"/>
                <a:cs typeface="Verdana"/>
              </a:rPr>
              <a:t> </a:t>
            </a:r>
            <a:r>
              <a:rPr sz="4400" b="1" spc="-285" dirty="0">
                <a:latin typeface="Verdana"/>
                <a:cs typeface="Verdana"/>
              </a:rPr>
              <a:t>T</a:t>
            </a:r>
            <a:r>
              <a:rPr sz="4400" b="1" spc="-145" dirty="0">
                <a:latin typeface="Verdana"/>
                <a:cs typeface="Verdana"/>
              </a:rPr>
              <a:t>A</a:t>
            </a:r>
            <a:r>
              <a:rPr sz="4400" b="1" dirty="0">
                <a:latin typeface="Verdana"/>
                <a:cs typeface="Verdana"/>
              </a:rPr>
              <a:t>	</a:t>
            </a:r>
            <a:r>
              <a:rPr sz="4400" b="1" spc="-1270" dirty="0">
                <a:latin typeface="Verdana"/>
                <a:cs typeface="Verdana"/>
              </a:rPr>
              <a:t>I</a:t>
            </a:r>
            <a:r>
              <a:rPr sz="4400" b="1" spc="30" dirty="0">
                <a:latin typeface="Verdana"/>
                <a:cs typeface="Verdana"/>
              </a:rPr>
              <a:t>F</a:t>
            </a:r>
            <a:endParaRPr sz="4400">
              <a:latin typeface="Verdana"/>
              <a:cs typeface="Verdana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1003096" y="2051050"/>
            <a:ext cx="7138034" cy="3441700"/>
            <a:chOff x="1003096" y="2051050"/>
            <a:chExt cx="7138034" cy="3441700"/>
          </a:xfrm>
        </p:grpSpPr>
        <p:sp>
          <p:nvSpPr>
            <p:cNvPr id="97" name="object 97"/>
            <p:cNvSpPr/>
            <p:nvPr/>
          </p:nvSpPr>
          <p:spPr>
            <a:xfrm>
              <a:off x="1009446" y="2057400"/>
              <a:ext cx="7125334" cy="3429000"/>
            </a:xfrm>
            <a:custGeom>
              <a:avLst/>
              <a:gdLst/>
              <a:ahLst/>
              <a:cxnLst/>
              <a:rect l="l" t="t" r="r" b="b"/>
              <a:pathLst>
                <a:path w="7125334" h="3429000">
                  <a:moveTo>
                    <a:pt x="7125081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7125081" y="3429000"/>
                  </a:lnTo>
                  <a:lnTo>
                    <a:pt x="7125081" y="0"/>
                  </a:lnTo>
                  <a:close/>
                </a:path>
              </a:pathLst>
            </a:custGeom>
            <a:solidFill>
              <a:srgbClr val="DC9E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009446" y="2057400"/>
              <a:ext cx="7125334" cy="3429000"/>
            </a:xfrm>
            <a:custGeom>
              <a:avLst/>
              <a:gdLst/>
              <a:ahLst/>
              <a:cxnLst/>
              <a:rect l="l" t="t" r="r" b="b"/>
              <a:pathLst>
                <a:path w="7125334" h="3429000">
                  <a:moveTo>
                    <a:pt x="0" y="3429000"/>
                  </a:moveTo>
                  <a:lnTo>
                    <a:pt x="7125081" y="3429000"/>
                  </a:lnTo>
                  <a:lnTo>
                    <a:pt x="7125081" y="0"/>
                  </a:lnTo>
                  <a:lnTo>
                    <a:pt x="0" y="0"/>
                  </a:lnTo>
                  <a:lnTo>
                    <a:pt x="0" y="3429000"/>
                  </a:lnTo>
                  <a:close/>
                </a:path>
              </a:pathLst>
            </a:custGeom>
            <a:ln w="12700">
              <a:solidFill>
                <a:srgbClr val="926A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1088237" y="2398903"/>
            <a:ext cx="6689090" cy="2744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55980" indent="-343535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latin typeface="Verdana"/>
                <a:cs typeface="Verdana"/>
              </a:rPr>
              <a:t>Mewujudkan </a:t>
            </a:r>
            <a:r>
              <a:rPr sz="1800" b="1" spc="-5" dirty="0">
                <a:latin typeface="Verdana"/>
                <a:cs typeface="Verdana"/>
              </a:rPr>
              <a:t>tujuan pajak, yaitu mencapai  </a:t>
            </a:r>
            <a:r>
              <a:rPr sz="1800" b="1" dirty="0">
                <a:latin typeface="Verdana"/>
                <a:cs typeface="Verdana"/>
              </a:rPr>
              <a:t>keadilan </a:t>
            </a:r>
            <a:r>
              <a:rPr sz="1800" b="1" spc="-5" dirty="0">
                <a:latin typeface="Verdana"/>
                <a:cs typeface="Verdana"/>
              </a:rPr>
              <a:t>dalam</a:t>
            </a:r>
            <a:r>
              <a:rPr sz="1800" b="1" spc="-3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pemungutannya.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50"/>
              </a:spcBef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b="1" spc="-5" dirty="0">
                <a:latin typeface="Verdana"/>
                <a:cs typeface="Verdana"/>
              </a:rPr>
              <a:t>Kebijakan </a:t>
            </a:r>
            <a:r>
              <a:rPr sz="1800" b="1" dirty="0">
                <a:latin typeface="Verdana"/>
                <a:cs typeface="Verdana"/>
              </a:rPr>
              <a:t>tarif </a:t>
            </a:r>
            <a:r>
              <a:rPr sz="1800" b="1" spc="-5" dirty="0">
                <a:latin typeface="Verdana"/>
                <a:cs typeface="Verdana"/>
              </a:rPr>
              <a:t>pajak </a:t>
            </a:r>
            <a:r>
              <a:rPr sz="1800" b="1" dirty="0">
                <a:latin typeface="Verdana"/>
                <a:cs typeface="Verdana"/>
              </a:rPr>
              <a:t>terkait erat dengan</a:t>
            </a:r>
            <a:r>
              <a:rPr sz="1800" b="1" spc="-3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fungsi</a:t>
            </a:r>
            <a:endParaRPr sz="18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pajak, yaitu fungsi </a:t>
            </a:r>
            <a:r>
              <a:rPr sz="1800" b="1" i="1" spc="-5" dirty="0">
                <a:latin typeface="Verdana"/>
                <a:cs typeface="Verdana"/>
              </a:rPr>
              <a:t>budgetair </a:t>
            </a:r>
            <a:r>
              <a:rPr sz="1800" b="1" dirty="0">
                <a:latin typeface="Verdana"/>
                <a:cs typeface="Verdana"/>
              </a:rPr>
              <a:t>&amp; </a:t>
            </a:r>
            <a:r>
              <a:rPr sz="1800" b="1" spc="-5" dirty="0">
                <a:latin typeface="Verdana"/>
                <a:cs typeface="Verdana"/>
              </a:rPr>
              <a:t>fungsi</a:t>
            </a:r>
            <a:r>
              <a:rPr sz="1800" b="1" spc="4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mengatur.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200">
              <a:latin typeface="Verdana"/>
              <a:cs typeface="Verdana"/>
            </a:endParaRPr>
          </a:p>
          <a:p>
            <a:pPr marL="355600" marR="5080" indent="-343535">
              <a:lnSpc>
                <a:spcPct val="100000"/>
              </a:lnSpc>
              <a:spcBef>
                <a:spcPts val="1550"/>
              </a:spcBef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latin typeface="Verdana"/>
                <a:cs typeface="Verdana"/>
              </a:rPr>
              <a:t>Selalu </a:t>
            </a:r>
            <a:r>
              <a:rPr sz="1800" b="1" spc="-5" dirty="0">
                <a:latin typeface="Verdana"/>
                <a:cs typeface="Verdana"/>
              </a:rPr>
              <a:t>ditetapkan dalam suatu jumlah </a:t>
            </a:r>
            <a:r>
              <a:rPr sz="1800" b="1" dirty="0">
                <a:latin typeface="Verdana"/>
                <a:cs typeface="Verdana"/>
              </a:rPr>
              <a:t>atau </a:t>
            </a:r>
            <a:r>
              <a:rPr sz="1800" b="1" spc="-5" dirty="0">
                <a:latin typeface="Verdana"/>
                <a:cs typeface="Verdana"/>
              </a:rPr>
              <a:t>suatu  prosentase</a:t>
            </a:r>
            <a:r>
              <a:rPr sz="1800" b="1" spc="-3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tertentu.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3709415"/>
            <a:ext cx="1160145" cy="1270000"/>
            <a:chOff x="0" y="3709415"/>
            <a:chExt cx="1160145" cy="1270000"/>
          </a:xfrm>
        </p:grpSpPr>
        <p:sp>
          <p:nvSpPr>
            <p:cNvPr id="4" name="object 4"/>
            <p:cNvSpPr/>
            <p:nvPr/>
          </p:nvSpPr>
          <p:spPr>
            <a:xfrm>
              <a:off x="0" y="3709415"/>
              <a:ext cx="1159764" cy="12694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" y="3813047"/>
              <a:ext cx="1053084" cy="10622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68808" y="280415"/>
            <a:ext cx="1242060" cy="1097280"/>
            <a:chOff x="368808" y="280415"/>
            <a:chExt cx="1242060" cy="1097280"/>
          </a:xfrm>
        </p:grpSpPr>
        <p:sp>
          <p:nvSpPr>
            <p:cNvPr id="7" name="object 7"/>
            <p:cNvSpPr/>
            <p:nvPr/>
          </p:nvSpPr>
          <p:spPr>
            <a:xfrm>
              <a:off x="368808" y="280415"/>
              <a:ext cx="1242060" cy="10972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2440" y="384047"/>
              <a:ext cx="1034796" cy="8900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645907" y="533400"/>
            <a:ext cx="1225550" cy="1209040"/>
            <a:chOff x="7645907" y="533400"/>
            <a:chExt cx="1225550" cy="1209040"/>
          </a:xfrm>
        </p:grpSpPr>
        <p:sp>
          <p:nvSpPr>
            <p:cNvPr id="10" name="object 10"/>
            <p:cNvSpPr/>
            <p:nvPr/>
          </p:nvSpPr>
          <p:spPr>
            <a:xfrm>
              <a:off x="7645907" y="533400"/>
              <a:ext cx="1225296" cy="12085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49539" y="637031"/>
              <a:ext cx="1018031" cy="10012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842759" y="1818132"/>
            <a:ext cx="1469390" cy="803275"/>
            <a:chOff x="6842759" y="1818132"/>
            <a:chExt cx="1469390" cy="803275"/>
          </a:xfrm>
        </p:grpSpPr>
        <p:sp>
          <p:nvSpPr>
            <p:cNvPr id="13" name="object 13"/>
            <p:cNvSpPr/>
            <p:nvPr/>
          </p:nvSpPr>
          <p:spPr>
            <a:xfrm>
              <a:off x="6842759" y="1818132"/>
              <a:ext cx="1469136" cy="80314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46391" y="1921764"/>
              <a:ext cx="1261872" cy="5958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106411" y="5065776"/>
            <a:ext cx="2004060" cy="1775460"/>
            <a:chOff x="7106411" y="5065776"/>
            <a:chExt cx="2004060" cy="1775460"/>
          </a:xfrm>
        </p:grpSpPr>
        <p:sp>
          <p:nvSpPr>
            <p:cNvPr id="16" name="object 16"/>
            <p:cNvSpPr/>
            <p:nvPr/>
          </p:nvSpPr>
          <p:spPr>
            <a:xfrm>
              <a:off x="7685531" y="5065776"/>
              <a:ext cx="1424940" cy="10485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9163" y="5169408"/>
              <a:ext cx="1217676" cy="84124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06411" y="5622034"/>
              <a:ext cx="1447800" cy="12192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210043" y="5725666"/>
              <a:ext cx="1240536" cy="101193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7652004" y="3727703"/>
            <a:ext cx="1088390" cy="995680"/>
            <a:chOff x="7652004" y="3727703"/>
            <a:chExt cx="1088390" cy="995680"/>
          </a:xfrm>
        </p:grpSpPr>
        <p:sp>
          <p:nvSpPr>
            <p:cNvPr id="21" name="object 21"/>
            <p:cNvSpPr/>
            <p:nvPr/>
          </p:nvSpPr>
          <p:spPr>
            <a:xfrm>
              <a:off x="7652004" y="3727703"/>
              <a:ext cx="1088136" cy="99517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703820" y="3779519"/>
              <a:ext cx="984503" cy="89153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6757416" y="5248655"/>
            <a:ext cx="919480" cy="1160145"/>
            <a:chOff x="6757416" y="5248655"/>
            <a:chExt cx="919480" cy="1160145"/>
          </a:xfrm>
        </p:grpSpPr>
        <p:sp>
          <p:nvSpPr>
            <p:cNvPr id="24" name="object 24"/>
            <p:cNvSpPr/>
            <p:nvPr/>
          </p:nvSpPr>
          <p:spPr>
            <a:xfrm>
              <a:off x="6757416" y="5248655"/>
              <a:ext cx="918972" cy="115976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09232" y="5300471"/>
              <a:ext cx="815340" cy="105613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7185659" y="2442972"/>
            <a:ext cx="965200" cy="843280"/>
            <a:chOff x="7185659" y="2442972"/>
            <a:chExt cx="965200" cy="843280"/>
          </a:xfrm>
        </p:grpSpPr>
        <p:sp>
          <p:nvSpPr>
            <p:cNvPr id="27" name="object 27"/>
            <p:cNvSpPr/>
            <p:nvPr/>
          </p:nvSpPr>
          <p:spPr>
            <a:xfrm>
              <a:off x="7185659" y="2442972"/>
              <a:ext cx="964692" cy="84277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237475" y="2494788"/>
              <a:ext cx="861059" cy="73913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8097011" y="228600"/>
            <a:ext cx="741045" cy="948055"/>
            <a:chOff x="8097011" y="228600"/>
            <a:chExt cx="741045" cy="948055"/>
          </a:xfrm>
        </p:grpSpPr>
        <p:sp>
          <p:nvSpPr>
            <p:cNvPr id="30" name="object 30"/>
            <p:cNvSpPr/>
            <p:nvPr/>
          </p:nvSpPr>
          <p:spPr>
            <a:xfrm>
              <a:off x="8097011" y="228600"/>
              <a:ext cx="740664" cy="94792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148827" y="280415"/>
              <a:ext cx="637031" cy="84429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6903719" y="1062227"/>
            <a:ext cx="955675" cy="464820"/>
            <a:chOff x="6903719" y="1062227"/>
            <a:chExt cx="955675" cy="464820"/>
          </a:xfrm>
        </p:grpSpPr>
        <p:sp>
          <p:nvSpPr>
            <p:cNvPr id="33" name="object 33"/>
            <p:cNvSpPr/>
            <p:nvPr/>
          </p:nvSpPr>
          <p:spPr>
            <a:xfrm>
              <a:off x="6903719" y="1062227"/>
              <a:ext cx="955548" cy="46482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955535" y="1114043"/>
              <a:ext cx="851916" cy="361188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694944" y="249936"/>
            <a:ext cx="899160" cy="1062355"/>
            <a:chOff x="694944" y="249936"/>
            <a:chExt cx="899160" cy="1062355"/>
          </a:xfrm>
        </p:grpSpPr>
        <p:sp>
          <p:nvSpPr>
            <p:cNvPr id="36" name="object 36"/>
            <p:cNvSpPr/>
            <p:nvPr/>
          </p:nvSpPr>
          <p:spPr>
            <a:xfrm>
              <a:off x="694944" y="249936"/>
              <a:ext cx="899160" cy="106222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46760" y="301752"/>
              <a:ext cx="795528" cy="95859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8775192" y="1217675"/>
            <a:ext cx="368935" cy="882650"/>
            <a:chOff x="8775192" y="1217675"/>
            <a:chExt cx="368935" cy="882650"/>
          </a:xfrm>
        </p:grpSpPr>
        <p:sp>
          <p:nvSpPr>
            <p:cNvPr id="39" name="object 39"/>
            <p:cNvSpPr/>
            <p:nvPr/>
          </p:nvSpPr>
          <p:spPr>
            <a:xfrm>
              <a:off x="8775192" y="1217675"/>
              <a:ext cx="368807" cy="88239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827008" y="1269491"/>
              <a:ext cx="316992" cy="778763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0" y="5064252"/>
            <a:ext cx="757555" cy="1009015"/>
            <a:chOff x="0" y="5064252"/>
            <a:chExt cx="757555" cy="1009015"/>
          </a:xfrm>
        </p:grpSpPr>
        <p:sp>
          <p:nvSpPr>
            <p:cNvPr id="42" name="object 42"/>
            <p:cNvSpPr/>
            <p:nvPr/>
          </p:nvSpPr>
          <p:spPr>
            <a:xfrm>
              <a:off x="0" y="5064252"/>
              <a:ext cx="757428" cy="100888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144" y="5116068"/>
              <a:ext cx="696468" cy="905256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0" y="2385060"/>
            <a:ext cx="508000" cy="958850"/>
            <a:chOff x="0" y="2385060"/>
            <a:chExt cx="508000" cy="958850"/>
          </a:xfrm>
        </p:grpSpPr>
        <p:sp>
          <p:nvSpPr>
            <p:cNvPr id="45" name="object 45"/>
            <p:cNvSpPr/>
            <p:nvPr/>
          </p:nvSpPr>
          <p:spPr>
            <a:xfrm>
              <a:off x="0" y="2385060"/>
              <a:ext cx="507492" cy="958596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2436876"/>
              <a:ext cx="455676" cy="854963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8497823" y="6128002"/>
            <a:ext cx="646430" cy="730250"/>
            <a:chOff x="8497823" y="6128002"/>
            <a:chExt cx="646430" cy="730250"/>
          </a:xfrm>
        </p:grpSpPr>
        <p:sp>
          <p:nvSpPr>
            <p:cNvPr id="48" name="object 48"/>
            <p:cNvSpPr/>
            <p:nvPr/>
          </p:nvSpPr>
          <p:spPr>
            <a:xfrm>
              <a:off x="8497823" y="6128002"/>
              <a:ext cx="646176" cy="729996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549639" y="6179818"/>
              <a:ext cx="594359" cy="67818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7781543" y="1488947"/>
            <a:ext cx="1330960" cy="1856739"/>
            <a:chOff x="7781543" y="1488947"/>
            <a:chExt cx="1330960" cy="1856739"/>
          </a:xfrm>
        </p:grpSpPr>
        <p:sp>
          <p:nvSpPr>
            <p:cNvPr id="51" name="object 51"/>
            <p:cNvSpPr/>
            <p:nvPr/>
          </p:nvSpPr>
          <p:spPr>
            <a:xfrm>
              <a:off x="7781543" y="1488947"/>
              <a:ext cx="1330452" cy="1856231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808975" y="1516379"/>
              <a:ext cx="1275587" cy="1801368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7862316" y="5571744"/>
            <a:ext cx="1179830" cy="589915"/>
            <a:chOff x="7862316" y="5571744"/>
            <a:chExt cx="1179830" cy="589915"/>
          </a:xfrm>
        </p:grpSpPr>
        <p:sp>
          <p:nvSpPr>
            <p:cNvPr id="54" name="object 54"/>
            <p:cNvSpPr/>
            <p:nvPr/>
          </p:nvSpPr>
          <p:spPr>
            <a:xfrm>
              <a:off x="7862316" y="5571744"/>
              <a:ext cx="1179576" cy="589788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901940" y="5611368"/>
              <a:ext cx="1100327" cy="510539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7133843" y="4067555"/>
            <a:ext cx="1039494" cy="1393190"/>
            <a:chOff x="7133843" y="4067555"/>
            <a:chExt cx="1039494" cy="1393190"/>
          </a:xfrm>
        </p:grpSpPr>
        <p:sp>
          <p:nvSpPr>
            <p:cNvPr id="57" name="object 57"/>
            <p:cNvSpPr/>
            <p:nvPr/>
          </p:nvSpPr>
          <p:spPr>
            <a:xfrm>
              <a:off x="7133843" y="4067555"/>
              <a:ext cx="1039368" cy="139293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173467" y="4107179"/>
              <a:ext cx="960120" cy="1313688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7693152" y="396240"/>
            <a:ext cx="734695" cy="1181100"/>
            <a:chOff x="7693152" y="396240"/>
            <a:chExt cx="734695" cy="1181100"/>
          </a:xfrm>
        </p:grpSpPr>
        <p:sp>
          <p:nvSpPr>
            <p:cNvPr id="60" name="object 60"/>
            <p:cNvSpPr/>
            <p:nvPr/>
          </p:nvSpPr>
          <p:spPr>
            <a:xfrm>
              <a:off x="7693152" y="396240"/>
              <a:ext cx="734568" cy="118110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744968" y="448056"/>
              <a:ext cx="630935" cy="1077468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8084819" y="3384803"/>
            <a:ext cx="980440" cy="1125220"/>
            <a:chOff x="8084819" y="3384803"/>
            <a:chExt cx="980440" cy="1125220"/>
          </a:xfrm>
        </p:grpSpPr>
        <p:sp>
          <p:nvSpPr>
            <p:cNvPr id="63" name="object 63"/>
            <p:cNvSpPr/>
            <p:nvPr/>
          </p:nvSpPr>
          <p:spPr>
            <a:xfrm>
              <a:off x="8084819" y="3384803"/>
              <a:ext cx="979931" cy="1124712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136635" y="3436619"/>
              <a:ext cx="876300" cy="1021079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0" y="6063994"/>
            <a:ext cx="538480" cy="794385"/>
            <a:chOff x="0" y="6063994"/>
            <a:chExt cx="538480" cy="794385"/>
          </a:xfrm>
        </p:grpSpPr>
        <p:sp>
          <p:nvSpPr>
            <p:cNvPr id="66" name="object 66"/>
            <p:cNvSpPr/>
            <p:nvPr/>
          </p:nvSpPr>
          <p:spPr>
            <a:xfrm>
              <a:off x="0" y="6063994"/>
              <a:ext cx="537972" cy="794004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2191" y="6103620"/>
              <a:ext cx="486156" cy="754380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" name="object 68"/>
          <p:cNvGrpSpPr/>
          <p:nvPr/>
        </p:nvGrpSpPr>
        <p:grpSpPr>
          <a:xfrm>
            <a:off x="0" y="3322320"/>
            <a:ext cx="925194" cy="1172210"/>
            <a:chOff x="0" y="3322320"/>
            <a:chExt cx="925194" cy="1172210"/>
          </a:xfrm>
        </p:grpSpPr>
        <p:sp>
          <p:nvSpPr>
            <p:cNvPr id="69" name="object 69"/>
            <p:cNvSpPr/>
            <p:nvPr/>
          </p:nvSpPr>
          <p:spPr>
            <a:xfrm>
              <a:off x="0" y="3322320"/>
              <a:ext cx="925068" cy="1171955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0" y="3349752"/>
              <a:ext cx="897636" cy="1117092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0" y="1373124"/>
            <a:ext cx="524510" cy="1403985"/>
            <a:chOff x="0" y="1373124"/>
            <a:chExt cx="524510" cy="1403985"/>
          </a:xfrm>
        </p:grpSpPr>
        <p:sp>
          <p:nvSpPr>
            <p:cNvPr id="72" name="object 72"/>
            <p:cNvSpPr/>
            <p:nvPr/>
          </p:nvSpPr>
          <p:spPr>
            <a:xfrm>
              <a:off x="0" y="1373124"/>
              <a:ext cx="524256" cy="1403603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0" y="1412748"/>
              <a:ext cx="484631" cy="1324355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0" y="0"/>
            <a:ext cx="1103630" cy="803275"/>
            <a:chOff x="0" y="0"/>
            <a:chExt cx="1103630" cy="803275"/>
          </a:xfrm>
        </p:grpSpPr>
        <p:sp>
          <p:nvSpPr>
            <p:cNvPr id="75" name="object 75"/>
            <p:cNvSpPr/>
            <p:nvPr/>
          </p:nvSpPr>
          <p:spPr>
            <a:xfrm>
              <a:off x="0" y="0"/>
              <a:ext cx="1103376" cy="803148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0" y="0"/>
              <a:ext cx="1051560" cy="751332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8296656" y="0"/>
            <a:ext cx="847725" cy="619125"/>
            <a:chOff x="8296656" y="0"/>
            <a:chExt cx="847725" cy="619125"/>
          </a:xfrm>
        </p:grpSpPr>
        <p:sp>
          <p:nvSpPr>
            <p:cNvPr id="78" name="object 78"/>
            <p:cNvSpPr/>
            <p:nvPr/>
          </p:nvSpPr>
          <p:spPr>
            <a:xfrm>
              <a:off x="8296656" y="0"/>
              <a:ext cx="847344" cy="618744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348472" y="10667"/>
              <a:ext cx="795527" cy="556259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6932676" y="6169150"/>
            <a:ext cx="1245235" cy="688975"/>
            <a:chOff x="6932676" y="6169150"/>
            <a:chExt cx="1245235" cy="688975"/>
          </a:xfrm>
        </p:grpSpPr>
        <p:sp>
          <p:nvSpPr>
            <p:cNvPr id="81" name="object 81"/>
            <p:cNvSpPr/>
            <p:nvPr/>
          </p:nvSpPr>
          <p:spPr>
            <a:xfrm>
              <a:off x="6932676" y="6169150"/>
              <a:ext cx="1245107" cy="688848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972300" y="6208776"/>
              <a:ext cx="1165859" cy="649224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1514475" y="904875"/>
            <a:ext cx="6343650" cy="1543050"/>
            <a:chOff x="1514475" y="904875"/>
            <a:chExt cx="6343650" cy="1543050"/>
          </a:xfrm>
        </p:grpSpPr>
        <p:sp>
          <p:nvSpPr>
            <p:cNvPr id="84" name="object 84"/>
            <p:cNvSpPr/>
            <p:nvPr/>
          </p:nvSpPr>
          <p:spPr>
            <a:xfrm>
              <a:off x="1524000" y="914400"/>
              <a:ext cx="6324600" cy="1524000"/>
            </a:xfrm>
            <a:custGeom>
              <a:avLst/>
              <a:gdLst/>
              <a:ahLst/>
              <a:cxnLst/>
              <a:rect l="l" t="t" r="r" b="b"/>
              <a:pathLst>
                <a:path w="6324600" h="1524000">
                  <a:moveTo>
                    <a:pt x="6324600" y="0"/>
                  </a:moveTo>
                  <a:lnTo>
                    <a:pt x="0" y="0"/>
                  </a:lnTo>
                  <a:lnTo>
                    <a:pt x="0" y="990219"/>
                  </a:lnTo>
                  <a:lnTo>
                    <a:pt x="2971800" y="990219"/>
                  </a:lnTo>
                  <a:lnTo>
                    <a:pt x="2971800" y="1143000"/>
                  </a:lnTo>
                  <a:lnTo>
                    <a:pt x="2781300" y="1143000"/>
                  </a:lnTo>
                  <a:lnTo>
                    <a:pt x="3162300" y="1524000"/>
                  </a:lnTo>
                  <a:lnTo>
                    <a:pt x="3543300" y="1143000"/>
                  </a:lnTo>
                  <a:lnTo>
                    <a:pt x="3352800" y="1143000"/>
                  </a:lnTo>
                  <a:lnTo>
                    <a:pt x="3352800" y="990219"/>
                  </a:lnTo>
                  <a:lnTo>
                    <a:pt x="6324600" y="990219"/>
                  </a:lnTo>
                  <a:lnTo>
                    <a:pt x="6324600" y="0"/>
                  </a:lnTo>
                  <a:close/>
                </a:path>
              </a:pathLst>
            </a:custGeom>
            <a:solidFill>
              <a:srgbClr val="FFCE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524000" y="914400"/>
              <a:ext cx="6324600" cy="1524000"/>
            </a:xfrm>
            <a:custGeom>
              <a:avLst/>
              <a:gdLst/>
              <a:ahLst/>
              <a:cxnLst/>
              <a:rect l="l" t="t" r="r" b="b"/>
              <a:pathLst>
                <a:path w="6324600" h="1524000">
                  <a:moveTo>
                    <a:pt x="0" y="0"/>
                  </a:moveTo>
                  <a:lnTo>
                    <a:pt x="6324600" y="0"/>
                  </a:lnTo>
                  <a:lnTo>
                    <a:pt x="6324600" y="990219"/>
                  </a:lnTo>
                  <a:lnTo>
                    <a:pt x="3352800" y="990219"/>
                  </a:lnTo>
                  <a:lnTo>
                    <a:pt x="3352800" y="1143000"/>
                  </a:lnTo>
                  <a:lnTo>
                    <a:pt x="3543300" y="1143000"/>
                  </a:lnTo>
                  <a:lnTo>
                    <a:pt x="3162300" y="1524000"/>
                  </a:lnTo>
                  <a:lnTo>
                    <a:pt x="2781300" y="1143000"/>
                  </a:lnTo>
                  <a:lnTo>
                    <a:pt x="2971800" y="1143000"/>
                  </a:lnTo>
                  <a:lnTo>
                    <a:pt x="2971800" y="990219"/>
                  </a:lnTo>
                  <a:lnTo>
                    <a:pt x="0" y="99021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206681" y="1181227"/>
              <a:ext cx="488949" cy="495300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639954" y="1181227"/>
              <a:ext cx="422275" cy="495300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935">
              <a:lnSpc>
                <a:spcPct val="100000"/>
              </a:lnSpc>
              <a:spcBef>
                <a:spcPts val="100"/>
              </a:spcBef>
              <a:tabLst>
                <a:tab pos="1685289" algn="l"/>
                <a:tab pos="3116580" algn="l"/>
              </a:tabLst>
            </a:pPr>
            <a:r>
              <a:rPr spc="155" dirty="0"/>
              <a:t>TA	</a:t>
            </a:r>
            <a:r>
              <a:rPr spc="-225" dirty="0"/>
              <a:t>IF	</a:t>
            </a:r>
            <a:r>
              <a:rPr spc="675" dirty="0"/>
              <a:t>A</a:t>
            </a:r>
            <a:r>
              <a:rPr spc="275" dirty="0"/>
              <a:t>J</a:t>
            </a:r>
            <a:r>
              <a:rPr spc="-60" dirty="0"/>
              <a:t>A</a:t>
            </a:r>
          </a:p>
        </p:txBody>
      </p:sp>
      <p:sp>
        <p:nvSpPr>
          <p:cNvPr id="89" name="object 89"/>
          <p:cNvSpPr/>
          <p:nvPr/>
        </p:nvSpPr>
        <p:spPr>
          <a:xfrm>
            <a:off x="6676999" y="1178052"/>
            <a:ext cx="422275" cy="498475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1524000" y="2479929"/>
            <a:ext cx="6477000" cy="762000"/>
          </a:xfrm>
          <a:prstGeom prst="rect">
            <a:avLst/>
          </a:prstGeom>
          <a:solidFill>
            <a:srgbClr val="621600"/>
          </a:solidFill>
          <a:ln w="19050">
            <a:solidFill>
              <a:srgbClr val="FFFFFF"/>
            </a:solidFill>
          </a:ln>
        </p:spPr>
        <p:txBody>
          <a:bodyPr vert="horz" wrap="square" lIns="0" tIns="165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5"/>
              </a:spcBef>
            </a:pPr>
            <a:r>
              <a:rPr sz="2800" b="1" spc="-5" dirty="0">
                <a:solidFill>
                  <a:srgbClr val="FFFFFF"/>
                </a:solidFill>
                <a:latin typeface="Verdana"/>
                <a:cs typeface="Verdana"/>
              </a:rPr>
              <a:t>TARIF</a:t>
            </a:r>
            <a:r>
              <a:rPr sz="28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Verdana"/>
                <a:cs typeface="Verdana"/>
              </a:rPr>
              <a:t>TETAP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524000" y="3338957"/>
            <a:ext cx="6477000" cy="762000"/>
          </a:xfrm>
          <a:prstGeom prst="rect">
            <a:avLst/>
          </a:prstGeom>
          <a:solidFill>
            <a:srgbClr val="621600"/>
          </a:solidFill>
          <a:ln w="19050">
            <a:solidFill>
              <a:srgbClr val="FFFFFF"/>
            </a:solidFill>
          </a:ln>
        </p:spPr>
        <p:txBody>
          <a:bodyPr vert="horz" wrap="square" lIns="0" tIns="135255" rIns="0" bIns="0" rtlCol="0">
            <a:spAutoFit/>
          </a:bodyPr>
          <a:lstStyle/>
          <a:p>
            <a:pPr marL="617855">
              <a:lnSpc>
                <a:spcPct val="100000"/>
              </a:lnSpc>
              <a:spcBef>
                <a:spcPts val="1065"/>
              </a:spcBef>
            </a:pPr>
            <a:r>
              <a:rPr sz="3200" b="1" dirty="0">
                <a:solidFill>
                  <a:srgbClr val="FFFFFF"/>
                </a:solidFill>
                <a:latin typeface="Verdana"/>
                <a:cs typeface="Verdana"/>
              </a:rPr>
              <a:t>TARIF</a:t>
            </a:r>
            <a:r>
              <a:rPr sz="3200" b="1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Verdana"/>
                <a:cs typeface="Verdana"/>
              </a:rPr>
              <a:t>PROPORSIONAL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544827" y="4211828"/>
            <a:ext cx="6477000" cy="762000"/>
          </a:xfrm>
          <a:prstGeom prst="rect">
            <a:avLst/>
          </a:prstGeom>
          <a:solidFill>
            <a:srgbClr val="621600"/>
          </a:solidFill>
          <a:ln w="19050">
            <a:solidFill>
              <a:srgbClr val="FFFFFF"/>
            </a:solidFill>
          </a:ln>
        </p:spPr>
        <p:txBody>
          <a:bodyPr vert="horz" wrap="square" lIns="0" tIns="1352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65"/>
              </a:spcBef>
            </a:pPr>
            <a:r>
              <a:rPr sz="3200" b="1" dirty="0">
                <a:solidFill>
                  <a:srgbClr val="FFFFFF"/>
                </a:solidFill>
                <a:latin typeface="Verdana"/>
                <a:cs typeface="Verdana"/>
              </a:rPr>
              <a:t>TARIF</a:t>
            </a:r>
            <a:r>
              <a:rPr sz="3200" b="1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Verdana"/>
                <a:cs typeface="Verdana"/>
              </a:rPr>
              <a:t>PROGRESIF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558671" y="5070767"/>
            <a:ext cx="6477000" cy="762000"/>
          </a:xfrm>
          <a:prstGeom prst="rect">
            <a:avLst/>
          </a:prstGeom>
          <a:solidFill>
            <a:srgbClr val="621600"/>
          </a:solidFill>
          <a:ln w="19050">
            <a:solidFill>
              <a:srgbClr val="FFFFFF"/>
            </a:solidFill>
          </a:ln>
        </p:spPr>
        <p:txBody>
          <a:bodyPr vert="horz" wrap="square" lIns="0" tIns="1352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65"/>
              </a:spcBef>
            </a:pPr>
            <a:r>
              <a:rPr sz="3200" b="1" dirty="0">
                <a:solidFill>
                  <a:srgbClr val="FFFFFF"/>
                </a:solidFill>
                <a:latin typeface="Verdana"/>
                <a:cs typeface="Verdana"/>
              </a:rPr>
              <a:t>TARIF</a:t>
            </a:r>
            <a:r>
              <a:rPr sz="3200" b="1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Verdana"/>
                <a:cs typeface="Verdana"/>
              </a:rPr>
              <a:t>DEGRESIF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446" y="675728"/>
            <a:ext cx="7125334" cy="924560"/>
          </a:xfrm>
          <a:prstGeom prst="rect">
            <a:avLst/>
          </a:prstGeom>
          <a:solidFill>
            <a:srgbClr val="C52C03"/>
          </a:solidFill>
          <a:ln w="12700">
            <a:solidFill>
              <a:srgbClr val="FFFF00"/>
            </a:solidFill>
          </a:ln>
        </p:spPr>
        <p:txBody>
          <a:bodyPr vert="horz" wrap="square" lIns="0" tIns="2159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700"/>
              </a:spcBef>
            </a:pPr>
            <a:r>
              <a:rPr sz="3200" b="1" dirty="0">
                <a:solidFill>
                  <a:srgbClr val="FFFFFF"/>
                </a:solidFill>
                <a:latin typeface="Verdana"/>
                <a:cs typeface="Verdana"/>
              </a:rPr>
              <a:t>TARIF</a:t>
            </a:r>
            <a:r>
              <a:rPr sz="3200" b="1" spc="-5" dirty="0">
                <a:solidFill>
                  <a:srgbClr val="FFFFFF"/>
                </a:solidFill>
                <a:latin typeface="Verdana"/>
                <a:cs typeface="Verdana"/>
              </a:rPr>
              <a:t> TETAP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8237" y="2282697"/>
            <a:ext cx="643572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800" dirty="0">
                <a:solidFill>
                  <a:srgbClr val="FDDD78"/>
                </a:solidFill>
                <a:latin typeface="Wingdings 2"/>
                <a:cs typeface="Wingdings 2"/>
              </a:rPr>
              <a:t></a:t>
            </a:r>
            <a:r>
              <a:rPr sz="1800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latin typeface="Verdana"/>
                <a:cs typeface="Verdana"/>
              </a:rPr>
              <a:t>Tarif yang </a:t>
            </a:r>
            <a:r>
              <a:rPr sz="1800" b="1" spc="-5" dirty="0">
                <a:latin typeface="Verdana"/>
                <a:cs typeface="Verdana"/>
              </a:rPr>
              <a:t>besarnya </a:t>
            </a:r>
            <a:r>
              <a:rPr sz="1800" b="1" dirty="0">
                <a:latin typeface="Verdana"/>
                <a:cs typeface="Verdana"/>
              </a:rPr>
              <a:t>merupakan </a:t>
            </a:r>
            <a:r>
              <a:rPr sz="1800" b="1" spc="-5" dirty="0">
                <a:latin typeface="Verdana"/>
                <a:cs typeface="Verdana"/>
              </a:rPr>
              <a:t>jumlah tetap,  tidak berubah walaupun jumlah </a:t>
            </a:r>
            <a:r>
              <a:rPr sz="1800" b="1" dirty="0">
                <a:latin typeface="Verdana"/>
                <a:cs typeface="Verdana"/>
              </a:rPr>
              <a:t>yang </a:t>
            </a:r>
            <a:r>
              <a:rPr sz="1800" b="1" spc="-5" dirty="0">
                <a:latin typeface="Verdana"/>
                <a:cs typeface="Verdana"/>
              </a:rPr>
              <a:t>dijadikan  dasar pengenaan pajak berubah.</a:t>
            </a:r>
            <a:endParaRPr sz="1800">
              <a:latin typeface="Verdana"/>
              <a:cs typeface="Verdan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41450" y="3498850"/>
          <a:ext cx="6096000" cy="21234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64008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DASAR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PENGENAAN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PAJAK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TARIF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PAJAK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  <a:tabLst>
                          <a:tab pos="553085" algn="l"/>
                        </a:tabLst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Rp	5.000.000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1000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AC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10.000.000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1000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AC00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15.000.000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1000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AC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20.000.000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1000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AC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446" y="675728"/>
            <a:ext cx="7125334" cy="924560"/>
          </a:xfrm>
          <a:prstGeom prst="rect">
            <a:avLst/>
          </a:prstGeom>
          <a:solidFill>
            <a:srgbClr val="C52C03"/>
          </a:solidFill>
          <a:ln w="12700">
            <a:solidFill>
              <a:srgbClr val="FFFF00"/>
            </a:solidFill>
          </a:ln>
        </p:spPr>
        <p:txBody>
          <a:bodyPr vert="horz" wrap="square" lIns="0" tIns="2159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700"/>
              </a:spcBef>
            </a:pPr>
            <a:r>
              <a:rPr sz="3200" b="1" dirty="0">
                <a:solidFill>
                  <a:srgbClr val="FFFFFF"/>
                </a:solidFill>
                <a:latin typeface="Verdana"/>
                <a:cs typeface="Verdana"/>
              </a:rPr>
              <a:t>TARIF</a:t>
            </a:r>
            <a:r>
              <a:rPr sz="3200" b="1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Verdana"/>
                <a:cs typeface="Verdana"/>
              </a:rPr>
              <a:t>PROPORSIONAL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8237" y="1916938"/>
            <a:ext cx="69418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800" dirty="0">
                <a:solidFill>
                  <a:srgbClr val="FDDD78"/>
                </a:solidFill>
                <a:latin typeface="Wingdings 2"/>
                <a:cs typeface="Wingdings 2"/>
              </a:rPr>
              <a:t></a:t>
            </a:r>
            <a:r>
              <a:rPr sz="1800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latin typeface="Verdana"/>
                <a:cs typeface="Verdana"/>
              </a:rPr>
              <a:t>Tarif yang </a:t>
            </a:r>
            <a:r>
              <a:rPr sz="1800" b="1" spc="-5" dirty="0">
                <a:latin typeface="Verdana"/>
                <a:cs typeface="Verdana"/>
              </a:rPr>
              <a:t>berupa prosentase tetap, tidak</a:t>
            </a:r>
            <a:r>
              <a:rPr sz="1800" b="1" spc="3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berubah.</a:t>
            </a:r>
            <a:endParaRPr sz="1800">
              <a:latin typeface="Verdana"/>
              <a:cs typeface="Verdana"/>
            </a:endParaRPr>
          </a:p>
          <a:p>
            <a:pPr marL="355600" marR="142240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Tetapi </a:t>
            </a:r>
            <a:r>
              <a:rPr sz="1800" b="1" spc="-5" dirty="0">
                <a:latin typeface="Verdana"/>
                <a:cs typeface="Verdana"/>
              </a:rPr>
              <a:t>jika jumlah </a:t>
            </a:r>
            <a:r>
              <a:rPr sz="1800" b="1" dirty="0">
                <a:latin typeface="Verdana"/>
                <a:cs typeface="Verdana"/>
              </a:rPr>
              <a:t>yang </a:t>
            </a:r>
            <a:r>
              <a:rPr sz="1800" b="1" spc="-5" dirty="0">
                <a:latin typeface="Verdana"/>
                <a:cs typeface="Verdana"/>
              </a:rPr>
              <a:t>menjadi dasar pengenaan  pajak </a:t>
            </a:r>
            <a:r>
              <a:rPr sz="1800" b="1" dirty="0">
                <a:latin typeface="Verdana"/>
                <a:cs typeface="Verdana"/>
              </a:rPr>
              <a:t>berubah maka </a:t>
            </a:r>
            <a:r>
              <a:rPr sz="1800" b="1" spc="-5" dirty="0">
                <a:latin typeface="Verdana"/>
                <a:cs typeface="Verdana"/>
              </a:rPr>
              <a:t>jumlah pajak </a:t>
            </a:r>
            <a:r>
              <a:rPr sz="1800" b="1" dirty="0">
                <a:latin typeface="Verdana"/>
                <a:cs typeface="Verdana"/>
              </a:rPr>
              <a:t>yang </a:t>
            </a:r>
            <a:r>
              <a:rPr sz="1800" b="1" spc="-5" dirty="0">
                <a:latin typeface="Verdana"/>
                <a:cs typeface="Verdana"/>
              </a:rPr>
              <a:t>harus  dibayar juga</a:t>
            </a:r>
            <a:r>
              <a:rPr sz="1800" b="1" spc="-1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berubah.</a:t>
            </a:r>
            <a:endParaRPr sz="1800">
              <a:latin typeface="Verdana"/>
              <a:cs typeface="Verdan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41450" y="3346450"/>
          <a:ext cx="6096000" cy="22707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2032000"/>
                <a:gridCol w="2032000"/>
              </a:tblGrid>
              <a:tr h="822960">
                <a:tc>
                  <a:txBody>
                    <a:bodyPr/>
                    <a:lstStyle/>
                    <a:p>
                      <a:pPr marL="305435" marR="29845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DASAR 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ENGENAAN 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PAJAK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TARIF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PAJAK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5367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JUMLAH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PAJAK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  <a:tabLst>
                          <a:tab pos="501015" algn="l"/>
                        </a:tabLst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	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5.000.000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10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AC00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6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500.000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6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10.000.000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10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AC0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6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1.000.000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6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15.000.000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10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AC0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6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1.500.000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20.000.000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10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AC00"/>
                    </a:solidFill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6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2.000.000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446" y="675728"/>
            <a:ext cx="7125334" cy="924560"/>
          </a:xfrm>
          <a:prstGeom prst="rect">
            <a:avLst/>
          </a:prstGeom>
          <a:solidFill>
            <a:srgbClr val="621600"/>
          </a:solidFill>
          <a:ln w="12700">
            <a:solidFill>
              <a:srgbClr val="FFFF00"/>
            </a:solidFill>
          </a:ln>
        </p:spPr>
        <p:txBody>
          <a:bodyPr vert="horz" wrap="square" lIns="0" tIns="2159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00"/>
              </a:spcBef>
            </a:pPr>
            <a:r>
              <a:rPr sz="3200" b="1" dirty="0">
                <a:solidFill>
                  <a:srgbClr val="FFFFFF"/>
                </a:solidFill>
                <a:latin typeface="Verdana"/>
                <a:cs typeface="Verdana"/>
              </a:rPr>
              <a:t>TARIF</a:t>
            </a:r>
            <a:r>
              <a:rPr sz="3200" b="1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Verdana"/>
                <a:cs typeface="Verdana"/>
              </a:rPr>
              <a:t>PROGRESIF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8237" y="2282697"/>
            <a:ext cx="653160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800" dirty="0">
                <a:solidFill>
                  <a:srgbClr val="FDDD78"/>
                </a:solidFill>
                <a:latin typeface="Wingdings 2"/>
                <a:cs typeface="Wingdings 2"/>
              </a:rPr>
              <a:t></a:t>
            </a:r>
            <a:r>
              <a:rPr sz="1800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latin typeface="Verdana"/>
                <a:cs typeface="Verdana"/>
              </a:rPr>
              <a:t>Tarif yang </a:t>
            </a:r>
            <a:r>
              <a:rPr sz="1800" b="1" spc="-5" dirty="0">
                <a:latin typeface="Verdana"/>
                <a:cs typeface="Verdana"/>
              </a:rPr>
              <a:t>prosentasenya </a:t>
            </a:r>
            <a:r>
              <a:rPr sz="1800" b="1" dirty="0">
                <a:latin typeface="Verdana"/>
                <a:cs typeface="Verdana"/>
              </a:rPr>
              <a:t>semakin </a:t>
            </a:r>
            <a:r>
              <a:rPr sz="1800" b="1" spc="-5" dirty="0">
                <a:latin typeface="Verdana"/>
                <a:cs typeface="Verdana"/>
              </a:rPr>
              <a:t>meningkat  apabila jumlah </a:t>
            </a:r>
            <a:r>
              <a:rPr sz="1800" b="1" dirty="0">
                <a:latin typeface="Verdana"/>
                <a:cs typeface="Verdana"/>
              </a:rPr>
              <a:t>yang </a:t>
            </a:r>
            <a:r>
              <a:rPr sz="1800" b="1" spc="-5" dirty="0">
                <a:latin typeface="Verdana"/>
                <a:cs typeface="Verdana"/>
              </a:rPr>
              <a:t>dijadikan dasar pengenaan  pajak meningkat</a:t>
            </a:r>
            <a:r>
              <a:rPr sz="1800" b="1" spc="-1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41450" y="3346450"/>
          <a:ext cx="6096000" cy="22707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2032000"/>
                <a:gridCol w="2032000"/>
              </a:tblGrid>
              <a:tr h="822960">
                <a:tc>
                  <a:txBody>
                    <a:bodyPr/>
                    <a:lstStyle/>
                    <a:p>
                      <a:pPr marL="305435" marR="29845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DASAR 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ENGENAAN 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PAJAK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TARIF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PAJAK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5367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JUMLAH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PAJAK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  <a:tabLst>
                          <a:tab pos="501015" algn="l"/>
                        </a:tabLst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	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5.000.000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10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AC00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6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500.000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6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10.000.000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11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AC0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6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1.100.000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6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15.000.000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12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AC0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6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1.800.000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20.000.000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13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AC00"/>
                    </a:solidFill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6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2.600.000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446" y="675728"/>
            <a:ext cx="7125334" cy="924560"/>
          </a:xfrm>
          <a:prstGeom prst="rect">
            <a:avLst/>
          </a:prstGeom>
          <a:solidFill>
            <a:srgbClr val="621600"/>
          </a:solidFill>
          <a:ln w="12700">
            <a:solidFill>
              <a:srgbClr val="FFFF00"/>
            </a:solidFill>
          </a:ln>
        </p:spPr>
        <p:txBody>
          <a:bodyPr vert="horz" wrap="square" lIns="0" tIns="278130" rIns="0" bIns="0" rtlCol="0">
            <a:spAutoFit/>
          </a:bodyPr>
          <a:lstStyle/>
          <a:p>
            <a:pPr marL="551180">
              <a:lnSpc>
                <a:spcPct val="100000"/>
              </a:lnSpc>
              <a:spcBef>
                <a:spcPts val="2190"/>
              </a:spcBef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TARIF PROGRESIF PROPORSIONAL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8237" y="2145538"/>
            <a:ext cx="69640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800" dirty="0">
                <a:solidFill>
                  <a:srgbClr val="FDDD78"/>
                </a:solidFill>
                <a:latin typeface="Wingdings 2"/>
                <a:cs typeface="Wingdings 2"/>
              </a:rPr>
              <a:t></a:t>
            </a:r>
            <a:r>
              <a:rPr sz="1800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latin typeface="Verdana"/>
                <a:cs typeface="Verdana"/>
              </a:rPr>
              <a:t>Tarif yang </a:t>
            </a:r>
            <a:r>
              <a:rPr sz="1800" b="1" spc="-5" dirty="0">
                <a:latin typeface="Verdana"/>
                <a:cs typeface="Verdana"/>
              </a:rPr>
              <a:t>prosentasenya </a:t>
            </a:r>
            <a:r>
              <a:rPr sz="1800" b="1" dirty="0">
                <a:latin typeface="Verdana"/>
                <a:cs typeface="Verdana"/>
              </a:rPr>
              <a:t>pemungutannya semakin  </a:t>
            </a:r>
            <a:r>
              <a:rPr sz="1800" b="1" spc="-5" dirty="0">
                <a:latin typeface="Verdana"/>
                <a:cs typeface="Verdana"/>
              </a:rPr>
              <a:t>naik </a:t>
            </a:r>
            <a:r>
              <a:rPr sz="1800" b="1" dirty="0">
                <a:latin typeface="Verdana"/>
                <a:cs typeface="Verdana"/>
              </a:rPr>
              <a:t>apabila </a:t>
            </a:r>
            <a:r>
              <a:rPr sz="1800" b="1" spc="-5" dirty="0">
                <a:latin typeface="Verdana"/>
                <a:cs typeface="Verdana"/>
              </a:rPr>
              <a:t>jumlah </a:t>
            </a:r>
            <a:r>
              <a:rPr sz="1800" b="1" dirty="0">
                <a:latin typeface="Verdana"/>
                <a:cs typeface="Verdana"/>
              </a:rPr>
              <a:t>yang </a:t>
            </a:r>
            <a:r>
              <a:rPr sz="1800" b="1" spc="-5" dirty="0">
                <a:latin typeface="Verdana"/>
                <a:cs typeface="Verdana"/>
              </a:rPr>
              <a:t>menjadi dasar  pengenaan pajak naik dan kenaikan prosentase  </a:t>
            </a:r>
            <a:r>
              <a:rPr sz="1800" b="1" dirty="0">
                <a:latin typeface="Verdana"/>
                <a:cs typeface="Verdana"/>
              </a:rPr>
              <a:t>tersebut </a:t>
            </a:r>
            <a:r>
              <a:rPr sz="1800" b="1" spc="-5" dirty="0">
                <a:latin typeface="Verdana"/>
                <a:cs typeface="Verdana"/>
              </a:rPr>
              <a:t>“tetap” </a:t>
            </a:r>
            <a:r>
              <a:rPr sz="1800" b="1" dirty="0">
                <a:latin typeface="Verdana"/>
                <a:cs typeface="Verdana"/>
              </a:rPr>
              <a:t>(kenaikan </a:t>
            </a:r>
            <a:r>
              <a:rPr sz="1800" b="1" spc="-5" dirty="0">
                <a:latin typeface="Verdana"/>
                <a:cs typeface="Verdana"/>
              </a:rPr>
              <a:t>marginal</a:t>
            </a:r>
            <a:r>
              <a:rPr sz="1800" b="1" spc="-2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tetap).</a:t>
            </a:r>
            <a:endParaRPr sz="1800">
              <a:latin typeface="Verdana"/>
              <a:cs typeface="Verdan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41450" y="3575050"/>
          <a:ext cx="6096000" cy="22707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2032000"/>
                <a:gridCol w="2032000"/>
              </a:tblGrid>
              <a:tr h="822960">
                <a:tc>
                  <a:txBody>
                    <a:bodyPr/>
                    <a:lstStyle/>
                    <a:p>
                      <a:pPr marL="305435" marR="299085" indent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DASAR 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GE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 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PAJAK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TARIF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PAJAK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KENAIKAN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TARIF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66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  <a:tabLst>
                          <a:tab pos="501015" algn="l"/>
                        </a:tabLst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	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5.000.000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10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AC0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-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6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10.000.000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11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AC0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6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15.000.000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12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AC0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6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20.000.000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13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AC0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446" y="675728"/>
            <a:ext cx="7125334" cy="924560"/>
          </a:xfrm>
          <a:prstGeom prst="rect">
            <a:avLst/>
          </a:prstGeom>
          <a:solidFill>
            <a:srgbClr val="621600"/>
          </a:solidFill>
          <a:ln w="12700">
            <a:solidFill>
              <a:srgbClr val="FFFF00"/>
            </a:solidFill>
          </a:ln>
        </p:spPr>
        <p:txBody>
          <a:bodyPr vert="horz" wrap="square" lIns="0" tIns="247015" rIns="0" bIns="0" rtlCol="0">
            <a:spAutoFit/>
          </a:bodyPr>
          <a:lstStyle/>
          <a:p>
            <a:pPr marL="502920">
              <a:lnSpc>
                <a:spcPct val="100000"/>
              </a:lnSpc>
              <a:spcBef>
                <a:spcPts val="1945"/>
              </a:spcBef>
            </a:pPr>
            <a:r>
              <a:rPr sz="2800" b="1" spc="-5" dirty="0">
                <a:solidFill>
                  <a:srgbClr val="FFFFFF"/>
                </a:solidFill>
                <a:latin typeface="Verdana"/>
                <a:cs typeface="Verdana"/>
              </a:rPr>
              <a:t>TARIF PROGRESIF</a:t>
            </a:r>
            <a:r>
              <a:rPr sz="2800" b="1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Verdana"/>
                <a:cs typeface="Verdana"/>
              </a:rPr>
              <a:t>PROGRESIF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8237" y="1942846"/>
            <a:ext cx="653160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800" dirty="0">
                <a:solidFill>
                  <a:srgbClr val="FDDD78"/>
                </a:solidFill>
                <a:latin typeface="Wingdings 2"/>
                <a:cs typeface="Wingdings 2"/>
              </a:rPr>
              <a:t></a:t>
            </a:r>
            <a:r>
              <a:rPr sz="1800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latin typeface="Verdana"/>
                <a:cs typeface="Verdana"/>
              </a:rPr>
              <a:t>Tarif yang </a:t>
            </a:r>
            <a:r>
              <a:rPr sz="1800" b="1" spc="-5" dirty="0">
                <a:latin typeface="Verdana"/>
                <a:cs typeface="Verdana"/>
              </a:rPr>
              <a:t>prosentasenya </a:t>
            </a:r>
            <a:r>
              <a:rPr sz="1800" b="1" dirty="0">
                <a:latin typeface="Verdana"/>
                <a:cs typeface="Verdana"/>
              </a:rPr>
              <a:t>semakin </a:t>
            </a:r>
            <a:r>
              <a:rPr sz="1800" b="1" spc="-5" dirty="0">
                <a:latin typeface="Verdana"/>
                <a:cs typeface="Verdana"/>
              </a:rPr>
              <a:t>meningkat  apabila jumlah </a:t>
            </a:r>
            <a:r>
              <a:rPr sz="1800" b="1" dirty="0">
                <a:latin typeface="Verdana"/>
                <a:cs typeface="Verdana"/>
              </a:rPr>
              <a:t>yang </a:t>
            </a:r>
            <a:r>
              <a:rPr sz="1800" b="1" spc="-5" dirty="0">
                <a:latin typeface="Verdana"/>
                <a:cs typeface="Verdana"/>
              </a:rPr>
              <a:t>dijadikan dasar pengenaan  pajak meningkat dan kenaikan </a:t>
            </a:r>
            <a:r>
              <a:rPr sz="1800" b="1" dirty="0">
                <a:latin typeface="Verdana"/>
                <a:cs typeface="Verdana"/>
              </a:rPr>
              <a:t>prosentasenya  </a:t>
            </a:r>
            <a:r>
              <a:rPr sz="1800" b="1" spc="-5" dirty="0">
                <a:latin typeface="Verdana"/>
                <a:cs typeface="Verdana"/>
              </a:rPr>
              <a:t>meningkat.</a:t>
            </a:r>
            <a:endParaRPr sz="1800">
              <a:latin typeface="Verdana"/>
              <a:cs typeface="Verdan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41450" y="3346450"/>
          <a:ext cx="6096000" cy="22707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2032000"/>
                <a:gridCol w="2032000"/>
              </a:tblGrid>
              <a:tr h="822960">
                <a:tc>
                  <a:txBody>
                    <a:bodyPr/>
                    <a:lstStyle/>
                    <a:p>
                      <a:pPr marL="305435" marR="29845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DASAR 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ENGENAAN 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PAJAK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TARIF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PAJAK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KENAIKAN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TARIF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65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  <a:tabLst>
                          <a:tab pos="501015" algn="l"/>
                        </a:tabLst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	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5.000.000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10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AC0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-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6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10.000.000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11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AC0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6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15.000.000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12,5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AC0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1,5</a:t>
                      </a:r>
                      <a:r>
                        <a:rPr sz="16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20.000.000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15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AC0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2,5</a:t>
                      </a:r>
                      <a:r>
                        <a:rPr sz="16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446" y="675728"/>
            <a:ext cx="7125334" cy="924560"/>
          </a:xfrm>
          <a:prstGeom prst="rect">
            <a:avLst/>
          </a:prstGeom>
          <a:solidFill>
            <a:srgbClr val="621600"/>
          </a:solidFill>
          <a:ln w="12700">
            <a:solidFill>
              <a:srgbClr val="FFFF00"/>
            </a:solidFill>
          </a:ln>
        </p:spPr>
        <p:txBody>
          <a:bodyPr vert="horz" wrap="square" lIns="0" tIns="247015" rIns="0" bIns="0" rtlCol="0">
            <a:spAutoFit/>
          </a:bodyPr>
          <a:lstStyle/>
          <a:p>
            <a:pPr marL="653415">
              <a:lnSpc>
                <a:spcPct val="100000"/>
              </a:lnSpc>
              <a:spcBef>
                <a:spcPts val="1945"/>
              </a:spcBef>
            </a:pPr>
            <a:r>
              <a:rPr sz="2800" b="1" spc="-5" dirty="0">
                <a:solidFill>
                  <a:srgbClr val="FFFFFF"/>
                </a:solidFill>
                <a:latin typeface="Verdana"/>
                <a:cs typeface="Verdana"/>
              </a:rPr>
              <a:t>TARIF PROGRESIF</a:t>
            </a:r>
            <a:r>
              <a:rPr sz="2800" b="1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Verdana"/>
                <a:cs typeface="Verdana"/>
              </a:rPr>
              <a:t>DEGRESIF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8237" y="1942846"/>
            <a:ext cx="653160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800" dirty="0">
                <a:solidFill>
                  <a:srgbClr val="FDDD78"/>
                </a:solidFill>
                <a:latin typeface="Wingdings 2"/>
                <a:cs typeface="Wingdings 2"/>
              </a:rPr>
              <a:t></a:t>
            </a:r>
            <a:r>
              <a:rPr sz="1800" dirty="0">
                <a:solidFill>
                  <a:srgbClr val="FDDD78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latin typeface="Verdana"/>
                <a:cs typeface="Verdana"/>
              </a:rPr>
              <a:t>Tarif yang </a:t>
            </a:r>
            <a:r>
              <a:rPr sz="1800" b="1" spc="-5" dirty="0">
                <a:latin typeface="Verdana"/>
                <a:cs typeface="Verdana"/>
              </a:rPr>
              <a:t>prosentasenya </a:t>
            </a:r>
            <a:r>
              <a:rPr sz="1800" b="1" dirty="0">
                <a:latin typeface="Verdana"/>
                <a:cs typeface="Verdana"/>
              </a:rPr>
              <a:t>semakin </a:t>
            </a:r>
            <a:r>
              <a:rPr sz="1800" b="1" spc="-5" dirty="0">
                <a:latin typeface="Verdana"/>
                <a:cs typeface="Verdana"/>
              </a:rPr>
              <a:t>meningkat  apabila jumlah </a:t>
            </a:r>
            <a:r>
              <a:rPr sz="1800" b="1" dirty="0">
                <a:latin typeface="Verdana"/>
                <a:cs typeface="Verdana"/>
              </a:rPr>
              <a:t>yang </a:t>
            </a:r>
            <a:r>
              <a:rPr sz="1800" b="1" spc="-5" dirty="0">
                <a:latin typeface="Verdana"/>
                <a:cs typeface="Verdana"/>
              </a:rPr>
              <a:t>dijadikan dasar pengenaan  pajak meningkat dan kenaikan </a:t>
            </a:r>
            <a:r>
              <a:rPr sz="1800" b="1" dirty="0">
                <a:latin typeface="Verdana"/>
                <a:cs typeface="Verdana"/>
              </a:rPr>
              <a:t>prosentasenya  menurun.</a:t>
            </a:r>
            <a:endParaRPr sz="1800">
              <a:latin typeface="Verdana"/>
              <a:cs typeface="Verdan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41450" y="3346450"/>
          <a:ext cx="6096000" cy="22707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2032000"/>
                <a:gridCol w="2032000"/>
              </a:tblGrid>
              <a:tr h="822960">
                <a:tc>
                  <a:txBody>
                    <a:bodyPr/>
                    <a:lstStyle/>
                    <a:p>
                      <a:pPr marL="305435" marR="29845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DASAR 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ENGENAAN 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PAJAK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TARIF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PAJAK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KENAIKAN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TARIF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65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  <a:tabLst>
                          <a:tab pos="501015" algn="l"/>
                        </a:tabLst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	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5.000.000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10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AC0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-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6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10.000.000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12,5</a:t>
                      </a:r>
                      <a:r>
                        <a:rPr sz="16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AC0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2,5%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</a:t>
                      </a:r>
                      <a:r>
                        <a:rPr sz="16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15.000.000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14,5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AC0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2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Rp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20.000.000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16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AC0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1,5</a:t>
                      </a:r>
                      <a:r>
                        <a:rPr sz="16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C2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335</Words>
  <Application>Microsoft Office PowerPoint</Application>
  <PresentationFormat>On-screen Show (4:3)</PresentationFormat>
  <Paragraphs>198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TA iIF AJA</vt:lpstr>
      <vt:lpstr>I T M TA IF</vt:lpstr>
      <vt:lpstr>TA IF AJA</vt:lpstr>
      <vt:lpstr>TARIF TETAP</vt:lpstr>
      <vt:lpstr>TARIF PROPORSIONAL</vt:lpstr>
      <vt:lpstr>TARIF PROGRESIF</vt:lpstr>
      <vt:lpstr>TARIF PROGRESIF PROPORSIONAL</vt:lpstr>
      <vt:lpstr>TARIF PROGRESIF PROGRESIF</vt:lpstr>
      <vt:lpstr>TARIF PROGRESIF DEGRESIF</vt:lpstr>
      <vt:lpstr>TARIF DEGRESIF</vt:lpstr>
      <vt:lpstr>TARIF DEGRESIF PROPORSIONAL</vt:lpstr>
      <vt:lpstr>TARIF DEGRESIF PROGRESIF</vt:lpstr>
      <vt:lpstr>TARIF DEGRESIF DEGRESIF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TARIF  PAJAK</dc:title>
  <dc:creator>lenovo</dc:creator>
  <cp:lastModifiedBy>Windows User</cp:lastModifiedBy>
  <cp:revision>1</cp:revision>
  <dcterms:created xsi:type="dcterms:W3CDTF">2020-06-24T12:16:56Z</dcterms:created>
  <dcterms:modified xsi:type="dcterms:W3CDTF">2020-06-24T12:19:56Z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2015-03-27T00:00:00Z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2020-06-24T00:00:00Z</vt:filetime>
  </property>
</Properties>
</file>