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3" r:id="rId6"/>
    <p:sldId id="272" r:id="rId7"/>
    <p:sldId id="275" r:id="rId8"/>
    <p:sldId id="27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60" autoAdjust="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4CE59-87C0-470F-AC45-33C6B04F1B08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988891-02C3-4249-B0F2-67C051128B73}">
      <dgm:prSet phldrT="[Text]"/>
      <dgm:spPr/>
      <dgm:t>
        <a:bodyPr/>
        <a:lstStyle/>
        <a:p>
          <a:r>
            <a:rPr lang="en-US" b="0" smtClean="0"/>
            <a:t>Perata arus pada adaptor</a:t>
          </a:r>
          <a:endParaRPr lang="en-US"/>
        </a:p>
      </dgm:t>
    </dgm:pt>
    <dgm:pt modelId="{47617A1E-1C57-4287-9499-0E53BE107861}" type="parTrans" cxnId="{93004BB9-37D7-4B26-B4C5-22BC3A5ED086}">
      <dgm:prSet/>
      <dgm:spPr/>
      <dgm:t>
        <a:bodyPr/>
        <a:lstStyle/>
        <a:p>
          <a:endParaRPr lang="en-US"/>
        </a:p>
      </dgm:t>
    </dgm:pt>
    <dgm:pt modelId="{BB58747E-77E9-416E-97B5-CF2124FBE82D}" type="sibTrans" cxnId="{93004BB9-37D7-4B26-B4C5-22BC3A5ED086}">
      <dgm:prSet/>
      <dgm:spPr/>
      <dgm:t>
        <a:bodyPr/>
        <a:lstStyle/>
        <a:p>
          <a:endParaRPr lang="en-US"/>
        </a:p>
      </dgm:t>
    </dgm:pt>
    <dgm:pt modelId="{05653AEF-A411-406F-9EF0-93A007B9ACAA}">
      <dgm:prSet/>
      <dgm:spPr/>
      <dgm:t>
        <a:bodyPr/>
        <a:lstStyle/>
        <a:p>
          <a:r>
            <a:rPr lang="en-US" b="0" smtClean="0"/>
            <a:t>Penahan sebagian arus</a:t>
          </a:r>
          <a:endParaRPr lang="en-US" b="0" dirty="0" smtClean="0"/>
        </a:p>
      </dgm:t>
    </dgm:pt>
    <dgm:pt modelId="{9CF0CCAD-E302-4910-AE16-F48E7C22AEC7}" type="parTrans" cxnId="{3491E8CE-816A-4CA6-BDC3-00E31B9A4477}">
      <dgm:prSet/>
      <dgm:spPr/>
      <dgm:t>
        <a:bodyPr/>
        <a:lstStyle/>
        <a:p>
          <a:endParaRPr lang="en-US"/>
        </a:p>
      </dgm:t>
    </dgm:pt>
    <dgm:pt modelId="{6C2DBBD7-9D24-4801-9FBC-CB99C90C5BF6}" type="sibTrans" cxnId="{3491E8CE-816A-4CA6-BDC3-00E31B9A4477}">
      <dgm:prSet/>
      <dgm:spPr/>
      <dgm:t>
        <a:bodyPr/>
        <a:lstStyle/>
        <a:p>
          <a:endParaRPr lang="en-US"/>
        </a:p>
      </dgm:t>
    </dgm:pt>
    <dgm:pt modelId="{49FEC76E-4EA9-45A0-9D7E-95F35A44417D}">
      <dgm:prSet/>
      <dgm:spPr/>
      <dgm:t>
        <a:bodyPr/>
        <a:lstStyle/>
        <a:p>
          <a:r>
            <a:rPr lang="en-US" b="0" smtClean="0"/>
            <a:t>Pebangkit frekuensi rendah dan tinggi (osilator)</a:t>
          </a:r>
          <a:endParaRPr lang="en-US" b="0" dirty="0" smtClean="0"/>
        </a:p>
      </dgm:t>
    </dgm:pt>
    <dgm:pt modelId="{3BE89D3D-EA52-498C-B911-725E84CB1862}" type="parTrans" cxnId="{39AED7F9-6901-47EE-9B48-E420F580511E}">
      <dgm:prSet/>
      <dgm:spPr/>
      <dgm:t>
        <a:bodyPr/>
        <a:lstStyle/>
        <a:p>
          <a:endParaRPr lang="en-US"/>
        </a:p>
      </dgm:t>
    </dgm:pt>
    <dgm:pt modelId="{E811697B-3312-421B-A840-B5F7B5D9AE88}" type="sibTrans" cxnId="{39AED7F9-6901-47EE-9B48-E420F580511E}">
      <dgm:prSet/>
      <dgm:spPr/>
      <dgm:t>
        <a:bodyPr/>
        <a:lstStyle/>
        <a:p>
          <a:endParaRPr lang="en-US"/>
        </a:p>
      </dgm:t>
    </dgm:pt>
    <dgm:pt modelId="{EE071F1A-6669-43B8-BA38-C0D2F24901AF}">
      <dgm:prSet/>
      <dgm:spPr/>
      <dgm:t>
        <a:bodyPr/>
        <a:lstStyle/>
        <a:p>
          <a:r>
            <a:rPr lang="en-US" b="0" smtClean="0"/>
            <a:t>Saklar elektronik (switching)</a:t>
          </a:r>
          <a:endParaRPr lang="en-US" dirty="0"/>
        </a:p>
      </dgm:t>
    </dgm:pt>
    <dgm:pt modelId="{F3612953-9B92-456E-9E60-85B6C9FC758A}" type="parTrans" cxnId="{9F9D6CD2-2065-4C13-936A-91C0658D398F}">
      <dgm:prSet/>
      <dgm:spPr/>
      <dgm:t>
        <a:bodyPr/>
        <a:lstStyle/>
        <a:p>
          <a:endParaRPr lang="en-US"/>
        </a:p>
      </dgm:t>
    </dgm:pt>
    <dgm:pt modelId="{DD9172FD-31D0-4DC6-9B78-3E668EAF0FDB}" type="sibTrans" cxnId="{9F9D6CD2-2065-4C13-936A-91C0658D398F}">
      <dgm:prSet/>
      <dgm:spPr/>
      <dgm:t>
        <a:bodyPr/>
        <a:lstStyle/>
        <a:p>
          <a:endParaRPr lang="en-US"/>
        </a:p>
      </dgm:t>
    </dgm:pt>
    <dgm:pt modelId="{7533361F-72BD-49D6-80C8-50809F7EDD77}">
      <dgm:prSet/>
      <dgm:spPr/>
      <dgm:t>
        <a:bodyPr/>
        <a:lstStyle/>
        <a:p>
          <a:r>
            <a:rPr lang="en-US" b="0" smtClean="0"/>
            <a:t>Penguat arus (amplifier)</a:t>
          </a:r>
          <a:endParaRPr lang="en-US" b="0" dirty="0" smtClean="0"/>
        </a:p>
      </dgm:t>
    </dgm:pt>
    <dgm:pt modelId="{EAED871D-B6FA-491A-9120-CC1651EC814B}" type="sibTrans" cxnId="{92CCDD67-8415-4F11-8516-476EFBC60841}">
      <dgm:prSet/>
      <dgm:spPr/>
      <dgm:t>
        <a:bodyPr/>
        <a:lstStyle/>
        <a:p>
          <a:endParaRPr lang="en-US"/>
        </a:p>
      </dgm:t>
    </dgm:pt>
    <dgm:pt modelId="{94A6C506-C3D8-4108-B1BE-0A44104D183A}" type="parTrans" cxnId="{92CCDD67-8415-4F11-8516-476EFBC60841}">
      <dgm:prSet/>
      <dgm:spPr/>
      <dgm:t>
        <a:bodyPr/>
        <a:lstStyle/>
        <a:p>
          <a:endParaRPr lang="en-US"/>
        </a:p>
      </dgm:t>
    </dgm:pt>
    <dgm:pt modelId="{BAFD40A2-2C74-408A-8012-FE360A69390E}" type="pres">
      <dgm:prSet presAssocID="{7614CE59-87C0-470F-AC45-33C6B04F1B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6E6058-4B15-47B7-94D2-83E0ECB88D8D}" type="pres">
      <dgm:prSet presAssocID="{A3988891-02C3-4249-B0F2-67C051128B73}" presName="parentLin" presStyleCnt="0"/>
      <dgm:spPr/>
    </dgm:pt>
    <dgm:pt modelId="{6999F359-5B8C-4E2E-8E83-AFE0A1D5B6B4}" type="pres">
      <dgm:prSet presAssocID="{A3988891-02C3-4249-B0F2-67C051128B7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AF03A1D-071D-44A3-9148-9B22D6E97B9C}" type="pres">
      <dgm:prSet presAssocID="{A3988891-02C3-4249-B0F2-67C051128B7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6AAEE-397A-47FC-A6E5-202C7646A01D}" type="pres">
      <dgm:prSet presAssocID="{A3988891-02C3-4249-B0F2-67C051128B73}" presName="negativeSpace" presStyleCnt="0"/>
      <dgm:spPr/>
    </dgm:pt>
    <dgm:pt modelId="{6BEC8652-78BA-47A3-9F05-04DDE826D6A9}" type="pres">
      <dgm:prSet presAssocID="{A3988891-02C3-4249-B0F2-67C051128B73}" presName="childText" presStyleLbl="conFgAcc1" presStyleIdx="0" presStyleCnt="5">
        <dgm:presLayoutVars>
          <dgm:bulletEnabled val="1"/>
        </dgm:presLayoutVars>
      </dgm:prSet>
      <dgm:spPr/>
    </dgm:pt>
    <dgm:pt modelId="{59BA1766-4004-4755-98D0-9AD05DB84979}" type="pres">
      <dgm:prSet presAssocID="{BB58747E-77E9-416E-97B5-CF2124FBE82D}" presName="spaceBetweenRectangles" presStyleCnt="0"/>
      <dgm:spPr/>
    </dgm:pt>
    <dgm:pt modelId="{518E157B-5B58-4A83-AA88-F93F6874146C}" type="pres">
      <dgm:prSet presAssocID="{7533361F-72BD-49D6-80C8-50809F7EDD77}" presName="parentLin" presStyleCnt="0"/>
      <dgm:spPr/>
    </dgm:pt>
    <dgm:pt modelId="{B48F84FB-F628-45C5-BD74-626E163275A7}" type="pres">
      <dgm:prSet presAssocID="{7533361F-72BD-49D6-80C8-50809F7EDD7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22FE23C-6C89-4FAC-B162-C57ADE2382F1}" type="pres">
      <dgm:prSet presAssocID="{7533361F-72BD-49D6-80C8-50809F7EDD7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8E48E-DD26-4C93-B40F-0091AE7860C6}" type="pres">
      <dgm:prSet presAssocID="{7533361F-72BD-49D6-80C8-50809F7EDD77}" presName="negativeSpace" presStyleCnt="0"/>
      <dgm:spPr/>
    </dgm:pt>
    <dgm:pt modelId="{8FB855D1-6FBB-4A6A-A18D-FBCC2D0EAA05}" type="pres">
      <dgm:prSet presAssocID="{7533361F-72BD-49D6-80C8-50809F7EDD77}" presName="childText" presStyleLbl="conFgAcc1" presStyleIdx="1" presStyleCnt="5">
        <dgm:presLayoutVars>
          <dgm:bulletEnabled val="1"/>
        </dgm:presLayoutVars>
      </dgm:prSet>
      <dgm:spPr/>
    </dgm:pt>
    <dgm:pt modelId="{6975A868-2EED-4E9E-ADF5-6BF7958AB0F9}" type="pres">
      <dgm:prSet presAssocID="{EAED871D-B6FA-491A-9120-CC1651EC814B}" presName="spaceBetweenRectangles" presStyleCnt="0"/>
      <dgm:spPr/>
    </dgm:pt>
    <dgm:pt modelId="{8B283C93-9FBF-4B3C-9A52-9044F814DF7E}" type="pres">
      <dgm:prSet presAssocID="{05653AEF-A411-406F-9EF0-93A007B9ACAA}" presName="parentLin" presStyleCnt="0"/>
      <dgm:spPr/>
    </dgm:pt>
    <dgm:pt modelId="{32856AEE-48C3-411A-98A4-F626B9ACC091}" type="pres">
      <dgm:prSet presAssocID="{05653AEF-A411-406F-9EF0-93A007B9ACA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54543E0-B93C-458D-BCCD-A3DF2C706CA3}" type="pres">
      <dgm:prSet presAssocID="{05653AEF-A411-406F-9EF0-93A007B9ACA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D5F54-577F-4C9C-98EA-D84C962C4F78}" type="pres">
      <dgm:prSet presAssocID="{05653AEF-A411-406F-9EF0-93A007B9ACAA}" presName="negativeSpace" presStyleCnt="0"/>
      <dgm:spPr/>
    </dgm:pt>
    <dgm:pt modelId="{18428FA8-5FB0-4EB6-A8CE-EAF768B8A342}" type="pres">
      <dgm:prSet presAssocID="{05653AEF-A411-406F-9EF0-93A007B9ACAA}" presName="childText" presStyleLbl="conFgAcc1" presStyleIdx="2" presStyleCnt="5">
        <dgm:presLayoutVars>
          <dgm:bulletEnabled val="1"/>
        </dgm:presLayoutVars>
      </dgm:prSet>
      <dgm:spPr/>
    </dgm:pt>
    <dgm:pt modelId="{DEF2D2F6-907D-46F9-AFEF-670D1E113EFB}" type="pres">
      <dgm:prSet presAssocID="{6C2DBBD7-9D24-4801-9FBC-CB99C90C5BF6}" presName="spaceBetweenRectangles" presStyleCnt="0"/>
      <dgm:spPr/>
    </dgm:pt>
    <dgm:pt modelId="{96053B1D-80C4-431F-9D5E-46E431B5E891}" type="pres">
      <dgm:prSet presAssocID="{49FEC76E-4EA9-45A0-9D7E-95F35A44417D}" presName="parentLin" presStyleCnt="0"/>
      <dgm:spPr/>
    </dgm:pt>
    <dgm:pt modelId="{F1CFD7D5-50F9-4C34-ACDF-FAA70251420D}" type="pres">
      <dgm:prSet presAssocID="{49FEC76E-4EA9-45A0-9D7E-95F35A44417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639183B0-EF36-4222-A663-16B153FCB940}" type="pres">
      <dgm:prSet presAssocID="{49FEC76E-4EA9-45A0-9D7E-95F35A44417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9171D-617A-42A6-B390-527D2BE97B7F}" type="pres">
      <dgm:prSet presAssocID="{49FEC76E-4EA9-45A0-9D7E-95F35A44417D}" presName="negativeSpace" presStyleCnt="0"/>
      <dgm:spPr/>
    </dgm:pt>
    <dgm:pt modelId="{109BB971-723F-4F44-89C5-99664FE1E258}" type="pres">
      <dgm:prSet presAssocID="{49FEC76E-4EA9-45A0-9D7E-95F35A44417D}" presName="childText" presStyleLbl="conFgAcc1" presStyleIdx="3" presStyleCnt="5">
        <dgm:presLayoutVars>
          <dgm:bulletEnabled val="1"/>
        </dgm:presLayoutVars>
      </dgm:prSet>
      <dgm:spPr/>
    </dgm:pt>
    <dgm:pt modelId="{600E2F1C-3A1A-4B27-BFCD-DF0D4F9100B0}" type="pres">
      <dgm:prSet presAssocID="{E811697B-3312-421B-A840-B5F7B5D9AE88}" presName="spaceBetweenRectangles" presStyleCnt="0"/>
      <dgm:spPr/>
    </dgm:pt>
    <dgm:pt modelId="{1105A2FE-D8CB-4F5C-8ECE-68FFA294A1A6}" type="pres">
      <dgm:prSet presAssocID="{EE071F1A-6669-43B8-BA38-C0D2F24901AF}" presName="parentLin" presStyleCnt="0"/>
      <dgm:spPr/>
    </dgm:pt>
    <dgm:pt modelId="{D5592B92-1789-4112-846E-8609F4F7BCDD}" type="pres">
      <dgm:prSet presAssocID="{EE071F1A-6669-43B8-BA38-C0D2F24901A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6CAA578-CD14-4BDE-8B5B-8E5B8AF9D5BA}" type="pres">
      <dgm:prSet presAssocID="{EE071F1A-6669-43B8-BA38-C0D2F24901A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4B38E-9D46-4867-890A-BF7CD79B3A65}" type="pres">
      <dgm:prSet presAssocID="{EE071F1A-6669-43B8-BA38-C0D2F24901AF}" presName="negativeSpace" presStyleCnt="0"/>
      <dgm:spPr/>
    </dgm:pt>
    <dgm:pt modelId="{8B7BCB26-7513-49DE-88B4-C599F1BDFB28}" type="pres">
      <dgm:prSet presAssocID="{EE071F1A-6669-43B8-BA38-C0D2F24901A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D3CA058-F77B-4F84-86D9-DB04C47D2196}" type="presOf" srcId="{49FEC76E-4EA9-45A0-9D7E-95F35A44417D}" destId="{639183B0-EF36-4222-A663-16B153FCB940}" srcOrd="1" destOrd="0" presId="urn:microsoft.com/office/officeart/2005/8/layout/list1"/>
    <dgm:cxn modelId="{41612424-9E3D-497F-8A73-45CF2710719E}" type="presOf" srcId="{A3988891-02C3-4249-B0F2-67C051128B73}" destId="{6999F359-5B8C-4E2E-8E83-AFE0A1D5B6B4}" srcOrd="0" destOrd="0" presId="urn:microsoft.com/office/officeart/2005/8/layout/list1"/>
    <dgm:cxn modelId="{EEA3D73D-E5B0-4B93-9A93-610D000DBE66}" type="presOf" srcId="{05653AEF-A411-406F-9EF0-93A007B9ACAA}" destId="{754543E0-B93C-458D-BCCD-A3DF2C706CA3}" srcOrd="1" destOrd="0" presId="urn:microsoft.com/office/officeart/2005/8/layout/list1"/>
    <dgm:cxn modelId="{3AEC6E0B-169F-478F-A914-821AE38CB452}" type="presOf" srcId="{05653AEF-A411-406F-9EF0-93A007B9ACAA}" destId="{32856AEE-48C3-411A-98A4-F626B9ACC091}" srcOrd="0" destOrd="0" presId="urn:microsoft.com/office/officeart/2005/8/layout/list1"/>
    <dgm:cxn modelId="{39AED7F9-6901-47EE-9B48-E420F580511E}" srcId="{7614CE59-87C0-470F-AC45-33C6B04F1B08}" destId="{49FEC76E-4EA9-45A0-9D7E-95F35A44417D}" srcOrd="3" destOrd="0" parTransId="{3BE89D3D-EA52-498C-B911-725E84CB1862}" sibTransId="{E811697B-3312-421B-A840-B5F7B5D9AE88}"/>
    <dgm:cxn modelId="{85FD76B2-28C0-4857-973F-2BC9DE89A7D8}" type="presOf" srcId="{7533361F-72BD-49D6-80C8-50809F7EDD77}" destId="{B48F84FB-F628-45C5-BD74-626E163275A7}" srcOrd="0" destOrd="0" presId="urn:microsoft.com/office/officeart/2005/8/layout/list1"/>
    <dgm:cxn modelId="{93004BB9-37D7-4B26-B4C5-22BC3A5ED086}" srcId="{7614CE59-87C0-470F-AC45-33C6B04F1B08}" destId="{A3988891-02C3-4249-B0F2-67C051128B73}" srcOrd="0" destOrd="0" parTransId="{47617A1E-1C57-4287-9499-0E53BE107861}" sibTransId="{BB58747E-77E9-416E-97B5-CF2124FBE82D}"/>
    <dgm:cxn modelId="{FDAD8C5A-F4E5-4DA7-88E5-821B378CA3A6}" type="presOf" srcId="{EE071F1A-6669-43B8-BA38-C0D2F24901AF}" destId="{D5592B92-1789-4112-846E-8609F4F7BCDD}" srcOrd="0" destOrd="0" presId="urn:microsoft.com/office/officeart/2005/8/layout/list1"/>
    <dgm:cxn modelId="{531E757A-9404-464D-A50E-1B00996961A1}" type="presOf" srcId="{49FEC76E-4EA9-45A0-9D7E-95F35A44417D}" destId="{F1CFD7D5-50F9-4C34-ACDF-FAA70251420D}" srcOrd="0" destOrd="0" presId="urn:microsoft.com/office/officeart/2005/8/layout/list1"/>
    <dgm:cxn modelId="{97A980DC-B41A-4E2B-A3AF-73A273F19A9F}" type="presOf" srcId="{EE071F1A-6669-43B8-BA38-C0D2F24901AF}" destId="{F6CAA578-CD14-4BDE-8B5B-8E5B8AF9D5BA}" srcOrd="1" destOrd="0" presId="urn:microsoft.com/office/officeart/2005/8/layout/list1"/>
    <dgm:cxn modelId="{4754E070-8092-41CC-8244-6CC7A1637ED9}" type="presOf" srcId="{7533361F-72BD-49D6-80C8-50809F7EDD77}" destId="{322FE23C-6C89-4FAC-B162-C57ADE2382F1}" srcOrd="1" destOrd="0" presId="urn:microsoft.com/office/officeart/2005/8/layout/list1"/>
    <dgm:cxn modelId="{3491E8CE-816A-4CA6-BDC3-00E31B9A4477}" srcId="{7614CE59-87C0-470F-AC45-33C6B04F1B08}" destId="{05653AEF-A411-406F-9EF0-93A007B9ACAA}" srcOrd="2" destOrd="0" parTransId="{9CF0CCAD-E302-4910-AE16-F48E7C22AEC7}" sibTransId="{6C2DBBD7-9D24-4801-9FBC-CB99C90C5BF6}"/>
    <dgm:cxn modelId="{D466E844-A3BD-4AC8-A9D0-90BF2AE8E08F}" type="presOf" srcId="{7614CE59-87C0-470F-AC45-33C6B04F1B08}" destId="{BAFD40A2-2C74-408A-8012-FE360A69390E}" srcOrd="0" destOrd="0" presId="urn:microsoft.com/office/officeart/2005/8/layout/list1"/>
    <dgm:cxn modelId="{8E3C4324-369B-4D4F-8539-F55F539B3A98}" type="presOf" srcId="{A3988891-02C3-4249-B0F2-67C051128B73}" destId="{CAF03A1D-071D-44A3-9148-9B22D6E97B9C}" srcOrd="1" destOrd="0" presId="urn:microsoft.com/office/officeart/2005/8/layout/list1"/>
    <dgm:cxn modelId="{9F9D6CD2-2065-4C13-936A-91C0658D398F}" srcId="{7614CE59-87C0-470F-AC45-33C6B04F1B08}" destId="{EE071F1A-6669-43B8-BA38-C0D2F24901AF}" srcOrd="4" destOrd="0" parTransId="{F3612953-9B92-456E-9E60-85B6C9FC758A}" sibTransId="{DD9172FD-31D0-4DC6-9B78-3E668EAF0FDB}"/>
    <dgm:cxn modelId="{92CCDD67-8415-4F11-8516-476EFBC60841}" srcId="{7614CE59-87C0-470F-AC45-33C6B04F1B08}" destId="{7533361F-72BD-49D6-80C8-50809F7EDD77}" srcOrd="1" destOrd="0" parTransId="{94A6C506-C3D8-4108-B1BE-0A44104D183A}" sibTransId="{EAED871D-B6FA-491A-9120-CC1651EC814B}"/>
    <dgm:cxn modelId="{3AC8852C-4DBC-4490-871C-013862A0E87E}" type="presParOf" srcId="{BAFD40A2-2C74-408A-8012-FE360A69390E}" destId="{A66E6058-4B15-47B7-94D2-83E0ECB88D8D}" srcOrd="0" destOrd="0" presId="urn:microsoft.com/office/officeart/2005/8/layout/list1"/>
    <dgm:cxn modelId="{5AB9124F-F070-4DBA-856E-A024201C8CBE}" type="presParOf" srcId="{A66E6058-4B15-47B7-94D2-83E0ECB88D8D}" destId="{6999F359-5B8C-4E2E-8E83-AFE0A1D5B6B4}" srcOrd="0" destOrd="0" presId="urn:microsoft.com/office/officeart/2005/8/layout/list1"/>
    <dgm:cxn modelId="{35168E23-7292-4797-A11C-2E075406B8C0}" type="presParOf" srcId="{A66E6058-4B15-47B7-94D2-83E0ECB88D8D}" destId="{CAF03A1D-071D-44A3-9148-9B22D6E97B9C}" srcOrd="1" destOrd="0" presId="urn:microsoft.com/office/officeart/2005/8/layout/list1"/>
    <dgm:cxn modelId="{7861EDD3-7B06-41FB-8883-41FBEDCCD277}" type="presParOf" srcId="{BAFD40A2-2C74-408A-8012-FE360A69390E}" destId="{4A56AAEE-397A-47FC-A6E5-202C7646A01D}" srcOrd="1" destOrd="0" presId="urn:microsoft.com/office/officeart/2005/8/layout/list1"/>
    <dgm:cxn modelId="{73669184-F672-4F54-B8D0-34F8598D6168}" type="presParOf" srcId="{BAFD40A2-2C74-408A-8012-FE360A69390E}" destId="{6BEC8652-78BA-47A3-9F05-04DDE826D6A9}" srcOrd="2" destOrd="0" presId="urn:microsoft.com/office/officeart/2005/8/layout/list1"/>
    <dgm:cxn modelId="{75A7B20F-E1D3-4C6E-B410-F66051C285CB}" type="presParOf" srcId="{BAFD40A2-2C74-408A-8012-FE360A69390E}" destId="{59BA1766-4004-4755-98D0-9AD05DB84979}" srcOrd="3" destOrd="0" presId="urn:microsoft.com/office/officeart/2005/8/layout/list1"/>
    <dgm:cxn modelId="{0768A0DF-817E-472E-960E-B5DAB6938B6D}" type="presParOf" srcId="{BAFD40A2-2C74-408A-8012-FE360A69390E}" destId="{518E157B-5B58-4A83-AA88-F93F6874146C}" srcOrd="4" destOrd="0" presId="urn:microsoft.com/office/officeart/2005/8/layout/list1"/>
    <dgm:cxn modelId="{D41DEDB5-223F-440C-A220-179226AA3558}" type="presParOf" srcId="{518E157B-5B58-4A83-AA88-F93F6874146C}" destId="{B48F84FB-F628-45C5-BD74-626E163275A7}" srcOrd="0" destOrd="0" presId="urn:microsoft.com/office/officeart/2005/8/layout/list1"/>
    <dgm:cxn modelId="{D5E8DC12-100D-4229-97AE-42D1AAD740D4}" type="presParOf" srcId="{518E157B-5B58-4A83-AA88-F93F6874146C}" destId="{322FE23C-6C89-4FAC-B162-C57ADE2382F1}" srcOrd="1" destOrd="0" presId="urn:microsoft.com/office/officeart/2005/8/layout/list1"/>
    <dgm:cxn modelId="{4169B266-8130-4EFE-89A2-9B60A3837166}" type="presParOf" srcId="{BAFD40A2-2C74-408A-8012-FE360A69390E}" destId="{3518E48E-DD26-4C93-B40F-0091AE7860C6}" srcOrd="5" destOrd="0" presId="urn:microsoft.com/office/officeart/2005/8/layout/list1"/>
    <dgm:cxn modelId="{1E00E8C2-454A-4705-A915-F225F9397A81}" type="presParOf" srcId="{BAFD40A2-2C74-408A-8012-FE360A69390E}" destId="{8FB855D1-6FBB-4A6A-A18D-FBCC2D0EAA05}" srcOrd="6" destOrd="0" presId="urn:microsoft.com/office/officeart/2005/8/layout/list1"/>
    <dgm:cxn modelId="{6851818F-A0B1-44C8-B9A8-BD6B952FCAF4}" type="presParOf" srcId="{BAFD40A2-2C74-408A-8012-FE360A69390E}" destId="{6975A868-2EED-4E9E-ADF5-6BF7958AB0F9}" srcOrd="7" destOrd="0" presId="urn:microsoft.com/office/officeart/2005/8/layout/list1"/>
    <dgm:cxn modelId="{CE7CECAA-4CA7-4AF6-ABDD-796A9FC5235E}" type="presParOf" srcId="{BAFD40A2-2C74-408A-8012-FE360A69390E}" destId="{8B283C93-9FBF-4B3C-9A52-9044F814DF7E}" srcOrd="8" destOrd="0" presId="urn:microsoft.com/office/officeart/2005/8/layout/list1"/>
    <dgm:cxn modelId="{8D3F7FE2-885A-4806-A729-ED87C73E5EBE}" type="presParOf" srcId="{8B283C93-9FBF-4B3C-9A52-9044F814DF7E}" destId="{32856AEE-48C3-411A-98A4-F626B9ACC091}" srcOrd="0" destOrd="0" presId="urn:microsoft.com/office/officeart/2005/8/layout/list1"/>
    <dgm:cxn modelId="{F4A6B75A-4ACD-41F2-8ACF-0342AC8A2ACE}" type="presParOf" srcId="{8B283C93-9FBF-4B3C-9A52-9044F814DF7E}" destId="{754543E0-B93C-458D-BCCD-A3DF2C706CA3}" srcOrd="1" destOrd="0" presId="urn:microsoft.com/office/officeart/2005/8/layout/list1"/>
    <dgm:cxn modelId="{9319A8E7-7DCF-4891-88A1-F98DFA499D7B}" type="presParOf" srcId="{BAFD40A2-2C74-408A-8012-FE360A69390E}" destId="{DEED5F54-577F-4C9C-98EA-D84C962C4F78}" srcOrd="9" destOrd="0" presId="urn:microsoft.com/office/officeart/2005/8/layout/list1"/>
    <dgm:cxn modelId="{F6EB5066-7963-4B71-A367-874AEE5742F6}" type="presParOf" srcId="{BAFD40A2-2C74-408A-8012-FE360A69390E}" destId="{18428FA8-5FB0-4EB6-A8CE-EAF768B8A342}" srcOrd="10" destOrd="0" presId="urn:microsoft.com/office/officeart/2005/8/layout/list1"/>
    <dgm:cxn modelId="{166EFE67-FFB9-45D6-B888-F2C7765E449D}" type="presParOf" srcId="{BAFD40A2-2C74-408A-8012-FE360A69390E}" destId="{DEF2D2F6-907D-46F9-AFEF-670D1E113EFB}" srcOrd="11" destOrd="0" presId="urn:microsoft.com/office/officeart/2005/8/layout/list1"/>
    <dgm:cxn modelId="{1EF15615-28F8-4A22-9DAC-EF16233CB267}" type="presParOf" srcId="{BAFD40A2-2C74-408A-8012-FE360A69390E}" destId="{96053B1D-80C4-431F-9D5E-46E431B5E891}" srcOrd="12" destOrd="0" presId="urn:microsoft.com/office/officeart/2005/8/layout/list1"/>
    <dgm:cxn modelId="{FC74FC19-7A46-4539-BCCC-B23DDC3B9FD8}" type="presParOf" srcId="{96053B1D-80C4-431F-9D5E-46E431B5E891}" destId="{F1CFD7D5-50F9-4C34-ACDF-FAA70251420D}" srcOrd="0" destOrd="0" presId="urn:microsoft.com/office/officeart/2005/8/layout/list1"/>
    <dgm:cxn modelId="{3A73202A-45BE-4732-A032-8C3BD998FA9E}" type="presParOf" srcId="{96053B1D-80C4-431F-9D5E-46E431B5E891}" destId="{639183B0-EF36-4222-A663-16B153FCB940}" srcOrd="1" destOrd="0" presId="urn:microsoft.com/office/officeart/2005/8/layout/list1"/>
    <dgm:cxn modelId="{5443F61F-D8B2-4778-AFB3-CE712AC24A80}" type="presParOf" srcId="{BAFD40A2-2C74-408A-8012-FE360A69390E}" destId="{86F9171D-617A-42A6-B390-527D2BE97B7F}" srcOrd="13" destOrd="0" presId="urn:microsoft.com/office/officeart/2005/8/layout/list1"/>
    <dgm:cxn modelId="{CEC3EC4A-CAF4-4B8F-9791-690D9C53DF22}" type="presParOf" srcId="{BAFD40A2-2C74-408A-8012-FE360A69390E}" destId="{109BB971-723F-4F44-89C5-99664FE1E258}" srcOrd="14" destOrd="0" presId="urn:microsoft.com/office/officeart/2005/8/layout/list1"/>
    <dgm:cxn modelId="{BE9A1CB3-2293-4234-8E7F-98D2C302AC15}" type="presParOf" srcId="{BAFD40A2-2C74-408A-8012-FE360A69390E}" destId="{600E2F1C-3A1A-4B27-BFCD-DF0D4F9100B0}" srcOrd="15" destOrd="0" presId="urn:microsoft.com/office/officeart/2005/8/layout/list1"/>
    <dgm:cxn modelId="{EF4CE9A0-CE2F-4357-8995-FFFB8FE23CC3}" type="presParOf" srcId="{BAFD40A2-2C74-408A-8012-FE360A69390E}" destId="{1105A2FE-D8CB-4F5C-8ECE-68FFA294A1A6}" srcOrd="16" destOrd="0" presId="urn:microsoft.com/office/officeart/2005/8/layout/list1"/>
    <dgm:cxn modelId="{5F22B00B-ED29-4E13-8FF5-4AD49B3EB61A}" type="presParOf" srcId="{1105A2FE-D8CB-4F5C-8ECE-68FFA294A1A6}" destId="{D5592B92-1789-4112-846E-8609F4F7BCDD}" srcOrd="0" destOrd="0" presId="urn:microsoft.com/office/officeart/2005/8/layout/list1"/>
    <dgm:cxn modelId="{D9ECEC86-CE0F-4806-BB18-864E84DFE729}" type="presParOf" srcId="{1105A2FE-D8CB-4F5C-8ECE-68FFA294A1A6}" destId="{F6CAA578-CD14-4BDE-8B5B-8E5B8AF9D5BA}" srcOrd="1" destOrd="0" presId="urn:microsoft.com/office/officeart/2005/8/layout/list1"/>
    <dgm:cxn modelId="{7C443BEC-C921-4BBB-893C-327D42519C49}" type="presParOf" srcId="{BAFD40A2-2C74-408A-8012-FE360A69390E}" destId="{B334B38E-9D46-4867-890A-BF7CD79B3A65}" srcOrd="17" destOrd="0" presId="urn:microsoft.com/office/officeart/2005/8/layout/list1"/>
    <dgm:cxn modelId="{6755CD46-E0AA-493C-9421-09500B871ECA}" type="presParOf" srcId="{BAFD40A2-2C74-408A-8012-FE360A69390E}" destId="{8B7BCB26-7513-49DE-88B4-C599F1BDFB2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C8652-78BA-47A3-9F05-04DDE826D6A9}">
      <dsp:nvSpPr>
        <dsp:cNvPr id="0" name=""/>
        <dsp:cNvSpPr/>
      </dsp:nvSpPr>
      <dsp:spPr>
        <a:xfrm>
          <a:off x="0" y="387251"/>
          <a:ext cx="79406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03A1D-071D-44A3-9148-9B22D6E97B9C}">
      <dsp:nvSpPr>
        <dsp:cNvPr id="0" name=""/>
        <dsp:cNvSpPr/>
      </dsp:nvSpPr>
      <dsp:spPr>
        <a:xfrm>
          <a:off x="397033" y="62530"/>
          <a:ext cx="5558472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097" tIns="0" rIns="21009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smtClean="0"/>
            <a:t>Perata arus pada adaptor</a:t>
          </a:r>
          <a:endParaRPr lang="en-US" sz="2200" kern="1200"/>
        </a:p>
      </dsp:txBody>
      <dsp:txXfrm>
        <a:off x="428736" y="94233"/>
        <a:ext cx="5495066" cy="586034"/>
      </dsp:txXfrm>
    </dsp:sp>
    <dsp:sp modelId="{8FB855D1-6FBB-4A6A-A18D-FBCC2D0EAA05}">
      <dsp:nvSpPr>
        <dsp:cNvPr id="0" name=""/>
        <dsp:cNvSpPr/>
      </dsp:nvSpPr>
      <dsp:spPr>
        <a:xfrm>
          <a:off x="0" y="1385171"/>
          <a:ext cx="79406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659525"/>
              <a:satOff val="-115"/>
              <a:lumOff val="-52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FE23C-6C89-4FAC-B162-C57ADE2382F1}">
      <dsp:nvSpPr>
        <dsp:cNvPr id="0" name=""/>
        <dsp:cNvSpPr/>
      </dsp:nvSpPr>
      <dsp:spPr>
        <a:xfrm>
          <a:off x="397033" y="1060451"/>
          <a:ext cx="5558472" cy="649440"/>
        </a:xfrm>
        <a:prstGeom prst="roundRect">
          <a:avLst/>
        </a:prstGeom>
        <a:gradFill rotWithShape="0">
          <a:gsLst>
            <a:gs pos="0">
              <a:schemeClr val="accent5">
                <a:hueOff val="2659525"/>
                <a:satOff val="-115"/>
                <a:lumOff val="-5245"/>
                <a:alphaOff val="0"/>
                <a:shade val="51000"/>
                <a:satMod val="130000"/>
              </a:schemeClr>
            </a:gs>
            <a:gs pos="80000">
              <a:schemeClr val="accent5">
                <a:hueOff val="2659525"/>
                <a:satOff val="-115"/>
                <a:lumOff val="-5245"/>
                <a:alphaOff val="0"/>
                <a:shade val="93000"/>
                <a:satMod val="130000"/>
              </a:schemeClr>
            </a:gs>
            <a:gs pos="100000">
              <a:schemeClr val="accent5">
                <a:hueOff val="2659525"/>
                <a:satOff val="-115"/>
                <a:lumOff val="-52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097" tIns="0" rIns="21009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smtClean="0"/>
            <a:t>Penguat arus (amplifier)</a:t>
          </a:r>
          <a:endParaRPr lang="en-US" sz="2200" b="0" kern="1200" dirty="0" smtClean="0"/>
        </a:p>
      </dsp:txBody>
      <dsp:txXfrm>
        <a:off x="428736" y="1092154"/>
        <a:ext cx="5495066" cy="586034"/>
      </dsp:txXfrm>
    </dsp:sp>
    <dsp:sp modelId="{18428FA8-5FB0-4EB6-A8CE-EAF768B8A342}">
      <dsp:nvSpPr>
        <dsp:cNvPr id="0" name=""/>
        <dsp:cNvSpPr/>
      </dsp:nvSpPr>
      <dsp:spPr>
        <a:xfrm>
          <a:off x="0" y="2383091"/>
          <a:ext cx="79406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4543E0-B93C-458D-BCCD-A3DF2C706CA3}">
      <dsp:nvSpPr>
        <dsp:cNvPr id="0" name=""/>
        <dsp:cNvSpPr/>
      </dsp:nvSpPr>
      <dsp:spPr>
        <a:xfrm>
          <a:off x="397033" y="2058371"/>
          <a:ext cx="5558472" cy="649440"/>
        </a:xfrm>
        <a:prstGeom prst="roundRect">
          <a:avLst/>
        </a:prstGeom>
        <a:gradFill rotWithShape="0">
          <a:gsLst>
            <a:gs pos="0">
              <a:schemeClr val="accent5">
                <a:hueOff val="5319050"/>
                <a:satOff val="-230"/>
                <a:lumOff val="-10491"/>
                <a:alphaOff val="0"/>
                <a:shade val="51000"/>
                <a:satMod val="130000"/>
              </a:schemeClr>
            </a:gs>
            <a:gs pos="80000">
              <a:schemeClr val="accent5">
                <a:hueOff val="5319050"/>
                <a:satOff val="-230"/>
                <a:lumOff val="-10491"/>
                <a:alphaOff val="0"/>
                <a:shade val="93000"/>
                <a:satMod val="130000"/>
              </a:schemeClr>
            </a:gs>
            <a:gs pos="100000">
              <a:schemeClr val="accent5">
                <a:hueOff val="5319050"/>
                <a:satOff val="-230"/>
                <a:lumOff val="-10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097" tIns="0" rIns="21009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smtClean="0"/>
            <a:t>Penahan sebagian arus</a:t>
          </a:r>
          <a:endParaRPr lang="en-US" sz="2200" b="0" kern="1200" dirty="0" smtClean="0"/>
        </a:p>
      </dsp:txBody>
      <dsp:txXfrm>
        <a:off x="428736" y="2090074"/>
        <a:ext cx="5495066" cy="586034"/>
      </dsp:txXfrm>
    </dsp:sp>
    <dsp:sp modelId="{109BB971-723F-4F44-89C5-99664FE1E258}">
      <dsp:nvSpPr>
        <dsp:cNvPr id="0" name=""/>
        <dsp:cNvSpPr/>
      </dsp:nvSpPr>
      <dsp:spPr>
        <a:xfrm>
          <a:off x="0" y="3381011"/>
          <a:ext cx="79406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978575"/>
              <a:satOff val="-345"/>
              <a:lumOff val="-157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9183B0-EF36-4222-A663-16B153FCB940}">
      <dsp:nvSpPr>
        <dsp:cNvPr id="0" name=""/>
        <dsp:cNvSpPr/>
      </dsp:nvSpPr>
      <dsp:spPr>
        <a:xfrm>
          <a:off x="397033" y="3056291"/>
          <a:ext cx="5558472" cy="649440"/>
        </a:xfrm>
        <a:prstGeom prst="roundRect">
          <a:avLst/>
        </a:prstGeom>
        <a:gradFill rotWithShape="0">
          <a:gsLst>
            <a:gs pos="0">
              <a:schemeClr val="accent5">
                <a:hueOff val="7978575"/>
                <a:satOff val="-345"/>
                <a:lumOff val="-15736"/>
                <a:alphaOff val="0"/>
                <a:shade val="51000"/>
                <a:satMod val="130000"/>
              </a:schemeClr>
            </a:gs>
            <a:gs pos="80000">
              <a:schemeClr val="accent5">
                <a:hueOff val="7978575"/>
                <a:satOff val="-345"/>
                <a:lumOff val="-15736"/>
                <a:alphaOff val="0"/>
                <a:shade val="93000"/>
                <a:satMod val="130000"/>
              </a:schemeClr>
            </a:gs>
            <a:gs pos="100000">
              <a:schemeClr val="accent5">
                <a:hueOff val="7978575"/>
                <a:satOff val="-345"/>
                <a:lumOff val="-157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097" tIns="0" rIns="21009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smtClean="0"/>
            <a:t>Pebangkit frekuensi rendah dan tinggi (osilator)</a:t>
          </a:r>
          <a:endParaRPr lang="en-US" sz="2200" b="0" kern="1200" dirty="0" smtClean="0"/>
        </a:p>
      </dsp:txBody>
      <dsp:txXfrm>
        <a:off x="428736" y="3087994"/>
        <a:ext cx="5495066" cy="586034"/>
      </dsp:txXfrm>
    </dsp:sp>
    <dsp:sp modelId="{8B7BCB26-7513-49DE-88B4-C599F1BDFB28}">
      <dsp:nvSpPr>
        <dsp:cNvPr id="0" name=""/>
        <dsp:cNvSpPr/>
      </dsp:nvSpPr>
      <dsp:spPr>
        <a:xfrm>
          <a:off x="0" y="4378931"/>
          <a:ext cx="79406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638100"/>
              <a:satOff val="-460"/>
              <a:lumOff val="-20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CAA578-CD14-4BDE-8B5B-8E5B8AF9D5BA}">
      <dsp:nvSpPr>
        <dsp:cNvPr id="0" name=""/>
        <dsp:cNvSpPr/>
      </dsp:nvSpPr>
      <dsp:spPr>
        <a:xfrm>
          <a:off x="397033" y="4054211"/>
          <a:ext cx="5558472" cy="649440"/>
        </a:xfrm>
        <a:prstGeom prst="roundRect">
          <a:avLst/>
        </a:prstGeom>
        <a:gradFill rotWithShape="0">
          <a:gsLst>
            <a:gs pos="0">
              <a:schemeClr val="accent5">
                <a:hueOff val="10638100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100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100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097" tIns="0" rIns="21009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smtClean="0"/>
            <a:t>Saklar elektronik (switching)</a:t>
          </a:r>
          <a:endParaRPr lang="en-US" sz="2200" kern="1200" dirty="0"/>
        </a:p>
      </dsp:txBody>
      <dsp:txXfrm>
        <a:off x="428736" y="4085914"/>
        <a:ext cx="549506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1333F3-DB50-4947-B5D7-D3CC63D3E49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GIg3FYtnhnZB-qMdsyX_Xrsy37032g4S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1</a:t>
            </a:r>
            <a:br>
              <a:rPr lang="en-US" dirty="0" smtClean="0"/>
            </a:br>
            <a:r>
              <a:rPr lang="en-US" dirty="0" err="1" smtClean="0"/>
              <a:t>Kelompok</a:t>
            </a:r>
            <a:r>
              <a:rPr lang="en-US" dirty="0" smtClean="0"/>
              <a:t> A 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839200" cy="36576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</a:pPr>
            <a:r>
              <a:rPr lang="en-US" sz="3300" dirty="0" err="1" smtClean="0"/>
              <a:t>PertemuaN</a:t>
            </a:r>
            <a:r>
              <a:rPr lang="en-US" sz="3300" dirty="0" smtClean="0"/>
              <a:t> </a:t>
            </a:r>
            <a:r>
              <a:rPr lang="en-US" sz="3300" dirty="0" smtClean="0"/>
              <a:t>11</a:t>
            </a:r>
            <a:endParaRPr lang="en-US" sz="3300" dirty="0" smtClean="0"/>
          </a:p>
          <a:p>
            <a:pPr algn="ctr">
              <a:lnSpc>
                <a:spcPct val="200000"/>
              </a:lnSpc>
            </a:pPr>
            <a:r>
              <a:rPr lang="en-US" sz="3300" dirty="0" smtClean="0"/>
              <a:t>MODUL </a:t>
            </a:r>
            <a:r>
              <a:rPr lang="en-US" sz="3300" dirty="0" smtClean="0"/>
              <a:t>6</a:t>
            </a:r>
            <a:endParaRPr lang="en-US" sz="3300" dirty="0" smtClean="0"/>
          </a:p>
          <a:p>
            <a:pPr algn="ctr"/>
            <a:r>
              <a:rPr lang="en-US" sz="3600" dirty="0" smtClean="0"/>
              <a:t>Transistor bipolar</a:t>
            </a:r>
            <a:endParaRPr lang="en-US" sz="3600" dirty="0"/>
          </a:p>
          <a:p>
            <a:endParaRPr lang="en-US" dirty="0" smtClean="0"/>
          </a:p>
          <a:p>
            <a:pPr algn="l"/>
            <a:r>
              <a:rPr lang="en-US" dirty="0" err="1" smtClean="0"/>
              <a:t>Seliwati,S.Kom</a:t>
            </a:r>
            <a:r>
              <a:rPr lang="en-US" dirty="0" smtClean="0"/>
              <a:t>., </a:t>
            </a:r>
            <a:r>
              <a:rPr lang="en-US" dirty="0" err="1" smtClean="0"/>
              <a:t>M.Kom</a:t>
            </a:r>
            <a:endParaRPr lang="en-US" dirty="0" smtClean="0"/>
          </a:p>
          <a:p>
            <a:pPr algn="r"/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Indonesia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00628"/>
            <a:ext cx="8534400" cy="5528772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Kirim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endParaRPr lang="en-US" sz="2800" dirty="0" smtClean="0"/>
          </a:p>
          <a:p>
            <a:pPr marL="0" indent="0"/>
            <a:r>
              <a:rPr lang="en-US" sz="2800" dirty="0">
                <a:hlinkClick r:id="rId2"/>
              </a:rPr>
              <a:t>https://drive.google.com/drive/folders/1GIg3FYtnhnZB-qMdsyX_Xrsy37032g4S?usp=sharing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link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, </a:t>
            </a:r>
            <a:r>
              <a:rPr lang="en-US" sz="2800" dirty="0" err="1" smtClean="0"/>
              <a:t>pilih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praktikum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foldernya</a:t>
            </a:r>
            <a:r>
              <a:rPr lang="en-US" sz="2800" dirty="0" smtClean="0"/>
              <a:t> </a:t>
            </a:r>
            <a:r>
              <a:rPr lang="en-US" sz="2800" dirty="0" err="1" smtClean="0"/>
              <a:t>masukan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praktikum</a:t>
            </a:r>
            <a:r>
              <a:rPr lang="en-US" sz="2800" dirty="0" smtClean="0"/>
              <a:t> (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)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praktikan</a:t>
            </a:r>
            <a:r>
              <a:rPr lang="en-US" sz="2800" dirty="0" smtClean="0"/>
              <a:t>.</a:t>
            </a:r>
          </a:p>
          <a:p>
            <a:pPr marL="0" indent="465138"/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file: </a:t>
            </a:r>
            <a:r>
              <a:rPr lang="en-US" sz="2800" dirty="0" err="1" smtClean="0"/>
              <a:t>Nama_NIM_Modul</a:t>
            </a:r>
            <a:r>
              <a:rPr lang="en-US" sz="2800" dirty="0" smtClean="0"/>
              <a:t> (1,2,3,dst)</a:t>
            </a:r>
          </a:p>
        </p:txBody>
      </p:sp>
    </p:spTree>
    <p:extLst>
      <p:ext uri="{BB962C8B-B14F-4D97-AF65-F5344CB8AC3E}">
        <p14:creationId xmlns:p14="http://schemas.microsoft.com/office/powerpoint/2010/main" val="11396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1076" y="2967335"/>
            <a:ext cx="3721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asih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1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7520940" cy="548640"/>
          </a:xfrm>
        </p:spPr>
        <p:txBody>
          <a:bodyPr/>
          <a:lstStyle/>
          <a:p>
            <a:r>
              <a:rPr lang="en-US" dirty="0" err="1" smtClean="0"/>
              <a:t>definis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5370" y="1494351"/>
            <a:ext cx="7967630" cy="46016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2800" b="0" dirty="0"/>
              <a:t>Transistor </a:t>
            </a:r>
            <a:r>
              <a:rPr lang="en-US" sz="2800" b="0" dirty="0" err="1"/>
              <a:t>adalah</a:t>
            </a:r>
            <a:r>
              <a:rPr lang="en-US" sz="2800" b="0" dirty="0"/>
              <a:t> </a:t>
            </a:r>
            <a:r>
              <a:rPr lang="en-US" sz="2800" b="0" dirty="0" err="1"/>
              <a:t>alat</a:t>
            </a:r>
            <a:r>
              <a:rPr lang="en-US" sz="2800" b="0" dirty="0"/>
              <a:t> </a:t>
            </a:r>
            <a:r>
              <a:rPr lang="en-US" sz="2800" b="0" dirty="0" err="1"/>
              <a:t>semikonduktor</a:t>
            </a:r>
            <a:r>
              <a:rPr lang="en-US" sz="2800" b="0" dirty="0"/>
              <a:t> yang </a:t>
            </a:r>
            <a:r>
              <a:rPr lang="en-US" sz="2800" b="0" dirty="0" err="1"/>
              <a:t>dipakai</a:t>
            </a:r>
            <a:r>
              <a:rPr lang="en-US" sz="2800" b="0" dirty="0"/>
              <a:t> </a:t>
            </a:r>
            <a:r>
              <a:rPr lang="en-US" sz="2800" b="0" dirty="0" err="1"/>
              <a:t>sebagai</a:t>
            </a:r>
            <a:r>
              <a:rPr lang="en-US" sz="2800" b="0" dirty="0"/>
              <a:t> </a:t>
            </a:r>
            <a:r>
              <a:rPr lang="en-US" sz="2800" b="0" dirty="0" err="1"/>
              <a:t>penguat,sebagai</a:t>
            </a:r>
            <a:r>
              <a:rPr lang="en-US" sz="2800" b="0" dirty="0"/>
              <a:t> </a:t>
            </a:r>
            <a:r>
              <a:rPr lang="en-US" sz="2800" b="0" dirty="0" err="1"/>
              <a:t>sirkuit</a:t>
            </a:r>
            <a:r>
              <a:rPr lang="en-US" sz="2800" b="0" dirty="0"/>
              <a:t> </a:t>
            </a:r>
            <a:r>
              <a:rPr lang="en-US" sz="2800" b="0" dirty="0" err="1"/>
              <a:t>pemutus</a:t>
            </a:r>
            <a:r>
              <a:rPr lang="en-US" sz="2800" b="0" dirty="0"/>
              <a:t> </a:t>
            </a:r>
            <a:r>
              <a:rPr lang="en-US" sz="2800" b="0" dirty="0" err="1"/>
              <a:t>dan</a:t>
            </a:r>
            <a:r>
              <a:rPr lang="en-US" sz="2800" b="0" dirty="0"/>
              <a:t> </a:t>
            </a:r>
            <a:r>
              <a:rPr lang="en-US" sz="2800" b="0" dirty="0" err="1"/>
              <a:t>penyambung</a:t>
            </a:r>
            <a:r>
              <a:rPr lang="en-US" sz="2800" b="0" dirty="0"/>
              <a:t> (switching),</a:t>
            </a:r>
            <a:r>
              <a:rPr lang="en-US" sz="2800" b="0" dirty="0" err="1"/>
              <a:t>stabilisasi</a:t>
            </a:r>
            <a:r>
              <a:rPr lang="en-US" sz="2800" b="0" dirty="0"/>
              <a:t> </a:t>
            </a:r>
            <a:r>
              <a:rPr lang="en-US" sz="2800" b="0" dirty="0" err="1" smtClean="0"/>
              <a:t>tegangan</a:t>
            </a:r>
            <a:r>
              <a:rPr lang="en-US" sz="2800" b="0" dirty="0" smtClean="0"/>
              <a:t>, </a:t>
            </a:r>
            <a:r>
              <a:rPr lang="en-US" sz="2800" b="0" dirty="0" err="1"/>
              <a:t>modulasi</a:t>
            </a:r>
            <a:r>
              <a:rPr lang="en-US" sz="2800" b="0" dirty="0"/>
              <a:t> </a:t>
            </a:r>
            <a:r>
              <a:rPr lang="en-US" sz="2800" b="0" dirty="0" err="1"/>
              <a:t>sinyal</a:t>
            </a:r>
            <a:r>
              <a:rPr lang="en-US" sz="2800" b="0" dirty="0"/>
              <a:t> </a:t>
            </a:r>
            <a:r>
              <a:rPr lang="en-US" sz="2800" b="0" dirty="0" err="1"/>
              <a:t>atau</a:t>
            </a:r>
            <a:r>
              <a:rPr lang="en-US" sz="2800" b="0" dirty="0"/>
              <a:t> </a:t>
            </a:r>
            <a:r>
              <a:rPr lang="en-US" sz="2800" b="0" dirty="0" err="1"/>
              <a:t>sebagai</a:t>
            </a:r>
            <a:r>
              <a:rPr lang="en-US" sz="2800" b="0" dirty="0"/>
              <a:t> </a:t>
            </a:r>
            <a:r>
              <a:rPr lang="en-US" sz="2800" b="0" dirty="0" err="1"/>
              <a:t>fungsi</a:t>
            </a:r>
            <a:r>
              <a:rPr lang="en-US" sz="2800" b="0" dirty="0"/>
              <a:t> </a:t>
            </a:r>
            <a:r>
              <a:rPr lang="en-US" sz="2800" b="0" dirty="0" err="1"/>
              <a:t>lainnya.Transistor</a:t>
            </a:r>
            <a:r>
              <a:rPr lang="en-US" sz="2800" b="0" dirty="0"/>
              <a:t> </a:t>
            </a:r>
            <a:r>
              <a:rPr lang="en-US" sz="2800" b="0" dirty="0" err="1"/>
              <a:t>dapat</a:t>
            </a:r>
            <a:r>
              <a:rPr lang="en-US" sz="2800" b="0" dirty="0"/>
              <a:t> </a:t>
            </a:r>
            <a:r>
              <a:rPr lang="en-US" sz="2800" b="0" dirty="0" err="1"/>
              <a:t>berfungsi</a:t>
            </a:r>
            <a:r>
              <a:rPr lang="en-US" sz="2800" b="0" dirty="0"/>
              <a:t> </a:t>
            </a:r>
            <a:r>
              <a:rPr lang="en-US" sz="2800" b="0" dirty="0" err="1"/>
              <a:t>kran</a:t>
            </a:r>
            <a:r>
              <a:rPr lang="en-US" sz="2800" b="0" dirty="0"/>
              <a:t> </a:t>
            </a:r>
            <a:r>
              <a:rPr lang="en-US" sz="2800" b="0" dirty="0" err="1"/>
              <a:t>listrik,dimana</a:t>
            </a:r>
            <a:r>
              <a:rPr lang="en-US" sz="2800" b="0" dirty="0"/>
              <a:t> </a:t>
            </a:r>
            <a:r>
              <a:rPr lang="en-US" sz="2800" b="0" dirty="0" err="1"/>
              <a:t>berdasrkan</a:t>
            </a:r>
            <a:r>
              <a:rPr lang="en-US" sz="2800" b="0" dirty="0"/>
              <a:t> </a:t>
            </a:r>
            <a:r>
              <a:rPr lang="en-US" sz="2800" b="0" dirty="0" err="1"/>
              <a:t>arus</a:t>
            </a:r>
            <a:r>
              <a:rPr lang="en-US" sz="2800" b="0" dirty="0"/>
              <a:t> </a:t>
            </a:r>
            <a:r>
              <a:rPr lang="en-US" sz="2800" b="0" dirty="0" err="1"/>
              <a:t>inputnya</a:t>
            </a:r>
            <a:r>
              <a:rPr lang="en-US" sz="2800" b="0" dirty="0"/>
              <a:t> (BJT) </a:t>
            </a:r>
            <a:r>
              <a:rPr lang="en-US" sz="2800" b="0" dirty="0" err="1"/>
              <a:t>atau</a:t>
            </a:r>
            <a:r>
              <a:rPr lang="en-US" sz="2800" b="0" dirty="0"/>
              <a:t> </a:t>
            </a:r>
            <a:r>
              <a:rPr lang="en-US" sz="2800" b="0" dirty="0" err="1"/>
              <a:t>tegangan</a:t>
            </a:r>
            <a:r>
              <a:rPr lang="en-US" sz="2800" b="0" dirty="0"/>
              <a:t> </a:t>
            </a:r>
            <a:r>
              <a:rPr lang="en-US" sz="2800" b="0" dirty="0" err="1"/>
              <a:t>inputnya</a:t>
            </a:r>
            <a:r>
              <a:rPr lang="en-US" sz="2800" b="0" dirty="0"/>
              <a:t> (FET), </a:t>
            </a:r>
            <a:r>
              <a:rPr lang="en-US" sz="2800" b="0" dirty="0" err="1"/>
              <a:t>memungkinkan</a:t>
            </a:r>
            <a:r>
              <a:rPr lang="en-US" sz="2800" b="0" dirty="0"/>
              <a:t> </a:t>
            </a:r>
            <a:r>
              <a:rPr lang="en-US" sz="2800" b="0" dirty="0" err="1"/>
              <a:t>pengaliran</a:t>
            </a:r>
            <a:r>
              <a:rPr lang="en-US" sz="2800" b="0" dirty="0"/>
              <a:t> </a:t>
            </a:r>
            <a:r>
              <a:rPr lang="en-US" sz="2800" b="0" dirty="0" err="1"/>
              <a:t>listrik</a:t>
            </a:r>
            <a:r>
              <a:rPr lang="en-US" sz="2800" b="0" dirty="0"/>
              <a:t> yang </a:t>
            </a:r>
            <a:r>
              <a:rPr lang="en-US" sz="2800" b="0" dirty="0" err="1"/>
              <a:t>sangat</a:t>
            </a:r>
            <a:r>
              <a:rPr lang="en-US" sz="2800" b="0" dirty="0"/>
              <a:t> </a:t>
            </a:r>
            <a:r>
              <a:rPr lang="en-US" sz="2800" b="0" dirty="0" err="1"/>
              <a:t>akurat</a:t>
            </a:r>
            <a:r>
              <a:rPr lang="en-US" sz="2800" b="0" dirty="0"/>
              <a:t> </a:t>
            </a:r>
            <a:r>
              <a:rPr lang="en-US" sz="2800" b="0" dirty="0" err="1"/>
              <a:t>dari</a:t>
            </a:r>
            <a:r>
              <a:rPr lang="en-US" sz="2800" b="0" dirty="0"/>
              <a:t> </a:t>
            </a:r>
            <a:r>
              <a:rPr lang="en-US" sz="2800" b="0" dirty="0" err="1"/>
              <a:t>sirkuit</a:t>
            </a:r>
            <a:r>
              <a:rPr lang="en-US" sz="2800" b="0" dirty="0"/>
              <a:t> </a:t>
            </a:r>
            <a:r>
              <a:rPr lang="en-US" sz="2800" b="0" dirty="0" err="1"/>
              <a:t>sumber</a:t>
            </a:r>
            <a:r>
              <a:rPr lang="en-US" sz="2800" b="0" dirty="0"/>
              <a:t> </a:t>
            </a:r>
            <a:r>
              <a:rPr lang="en-US" sz="2800" b="0" dirty="0" err="1"/>
              <a:t>listriknya</a:t>
            </a:r>
            <a:r>
              <a:rPr lang="en-US" sz="2800" b="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41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147450"/>
              </p:ext>
            </p:extLst>
          </p:nvPr>
        </p:nvGraphicFramePr>
        <p:xfrm>
          <a:off x="822325" y="1100138"/>
          <a:ext cx="7940675" cy="499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10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 bipolar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0668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Transistor </a:t>
            </a:r>
            <a:r>
              <a:rPr lang="en-US" sz="2400" dirty="0"/>
              <a:t>bipolar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 smtClean="0"/>
              <a:t>elektronika</a:t>
            </a:r>
            <a:r>
              <a:rPr lang="en-US" sz="2400" dirty="0" smtClean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kaki,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emitor</a:t>
            </a:r>
            <a:r>
              <a:rPr lang="en-US" sz="2400" dirty="0"/>
              <a:t> (E), basis (B),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kolektor</a:t>
            </a:r>
            <a:r>
              <a:rPr lang="en-US" sz="2400" dirty="0"/>
              <a:t> (C). </a:t>
            </a:r>
            <a:r>
              <a:rPr lang="en-US" sz="2400" dirty="0" err="1"/>
              <a:t>Tansistor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transistor </a:t>
            </a:r>
            <a:r>
              <a:rPr lang="en-US" sz="2400" dirty="0" err="1"/>
              <a:t>tipe</a:t>
            </a:r>
            <a:r>
              <a:rPr lang="en-US" sz="2400" dirty="0"/>
              <a:t> NPN </a:t>
            </a:r>
            <a:r>
              <a:rPr lang="en-US" sz="2400" dirty="0" err="1"/>
              <a:t>dan</a:t>
            </a:r>
            <a:r>
              <a:rPr lang="en-US" sz="2400" dirty="0"/>
              <a:t> transistor </a:t>
            </a:r>
            <a:r>
              <a:rPr lang="en-US" sz="2400" dirty="0" err="1"/>
              <a:t>tipe</a:t>
            </a:r>
            <a:r>
              <a:rPr lang="en-US" sz="2400" dirty="0"/>
              <a:t> PNP.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petunjuk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masing</a:t>
            </a:r>
            <a:r>
              <a:rPr lang="en-US" sz="2400" dirty="0"/>
              <a:t>- </a:t>
            </a:r>
            <a:r>
              <a:rPr lang="en-US" sz="2400" dirty="0" err="1"/>
              <a:t>masing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yang </a:t>
            </a:r>
            <a:r>
              <a:rPr lang="en-US" sz="2400" dirty="0" err="1"/>
              <a:t>ditunjuk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panah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terminal </a:t>
            </a:r>
            <a:r>
              <a:rPr lang="en-US" sz="2400" dirty="0" err="1"/>
              <a:t>emitor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23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6710"/>
            <a:ext cx="7520940" cy="548640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14400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/>
              <a:t>Dari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tipe-tipe</a:t>
            </a:r>
            <a:r>
              <a:rPr lang="en-US" sz="2200" dirty="0"/>
              <a:t> transistor modern,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awalnya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dua</a:t>
            </a:r>
            <a:r>
              <a:rPr lang="en-US" sz="2200" dirty="0"/>
              <a:t> </a:t>
            </a:r>
            <a:r>
              <a:rPr lang="en-US" sz="2200" dirty="0" err="1"/>
              <a:t>tipe</a:t>
            </a:r>
            <a:r>
              <a:rPr lang="en-US" sz="2200" dirty="0"/>
              <a:t> </a:t>
            </a:r>
            <a:r>
              <a:rPr lang="en-US" sz="2200" dirty="0" err="1"/>
              <a:t>dasar</a:t>
            </a:r>
            <a:r>
              <a:rPr lang="en-US" sz="2200" dirty="0"/>
              <a:t> transistor, bipolar junction transistor (BJT </a:t>
            </a:r>
            <a:r>
              <a:rPr lang="en-US" sz="2200" dirty="0" err="1"/>
              <a:t>atau</a:t>
            </a:r>
            <a:r>
              <a:rPr lang="en-US" sz="2200" dirty="0"/>
              <a:t> transistor bipolar) </a:t>
            </a:r>
            <a:r>
              <a:rPr lang="en-US" sz="2200" dirty="0" err="1"/>
              <a:t>dan</a:t>
            </a:r>
            <a:r>
              <a:rPr lang="en-US" sz="2200" dirty="0"/>
              <a:t> field-effect transistor (FET), yang </a:t>
            </a:r>
            <a:r>
              <a:rPr lang="en-US" sz="2200" dirty="0" err="1"/>
              <a:t>masing-masing</a:t>
            </a:r>
            <a:r>
              <a:rPr lang="en-US" sz="2200" dirty="0"/>
              <a:t> </a:t>
            </a:r>
            <a:r>
              <a:rPr lang="en-US" sz="2200" dirty="0" err="1"/>
              <a:t>bekerja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 smtClean="0"/>
              <a:t>berbeda</a:t>
            </a:r>
            <a:r>
              <a:rPr lang="en-US" sz="22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/>
              <a:t>mengerti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 </a:t>
            </a:r>
            <a:r>
              <a:rPr lang="en-US" sz="2200" dirty="0" err="1"/>
              <a:t>semikonduktor</a:t>
            </a:r>
            <a:r>
              <a:rPr lang="en-US" sz="2200" dirty="0"/>
              <a:t>, </a:t>
            </a:r>
            <a:r>
              <a:rPr lang="en-US" sz="2200" dirty="0" err="1"/>
              <a:t>misalkan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gelas</a:t>
            </a:r>
            <a:r>
              <a:rPr lang="en-US" sz="2200" dirty="0"/>
              <a:t> </a:t>
            </a:r>
            <a:r>
              <a:rPr lang="en-US" sz="2200" dirty="0" err="1"/>
              <a:t>berisi</a:t>
            </a:r>
            <a:r>
              <a:rPr lang="en-US" sz="2200" dirty="0"/>
              <a:t> air </a:t>
            </a:r>
            <a:r>
              <a:rPr lang="en-US" sz="2200" dirty="0" err="1"/>
              <a:t>murni</a:t>
            </a:r>
            <a:r>
              <a:rPr lang="en-US" sz="2200" dirty="0"/>
              <a:t>.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sepasang</a:t>
            </a:r>
            <a:r>
              <a:rPr lang="en-US" sz="2200" dirty="0"/>
              <a:t> </a:t>
            </a:r>
            <a:r>
              <a:rPr lang="en-US" sz="2200" dirty="0" err="1"/>
              <a:t>konduktor</a:t>
            </a:r>
            <a:r>
              <a:rPr lang="en-US" sz="2200" dirty="0"/>
              <a:t> </a:t>
            </a:r>
            <a:r>
              <a:rPr lang="en-US" sz="2200" dirty="0" err="1"/>
              <a:t>dimasukan</a:t>
            </a:r>
            <a:r>
              <a:rPr lang="en-US" sz="2200" dirty="0"/>
              <a:t> </a:t>
            </a:r>
            <a:r>
              <a:rPr lang="en-US" sz="2200" dirty="0" err="1"/>
              <a:t>kedalamnya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diberikan</a:t>
            </a:r>
            <a:r>
              <a:rPr lang="en-US" sz="2200" dirty="0"/>
              <a:t> </a:t>
            </a:r>
            <a:r>
              <a:rPr lang="en-US" sz="2200" dirty="0" err="1"/>
              <a:t>tegangan</a:t>
            </a:r>
            <a:r>
              <a:rPr lang="en-US" sz="2200" dirty="0"/>
              <a:t> DC </a:t>
            </a:r>
            <a:r>
              <a:rPr lang="en-US" sz="2200" dirty="0" err="1"/>
              <a:t>tepat</a:t>
            </a:r>
            <a:r>
              <a:rPr lang="en-US" sz="2200" dirty="0"/>
              <a:t> </a:t>
            </a:r>
            <a:r>
              <a:rPr lang="en-US" sz="2200" dirty="0" err="1"/>
              <a:t>dibawah</a:t>
            </a:r>
            <a:r>
              <a:rPr lang="en-US" sz="2200" dirty="0"/>
              <a:t> </a:t>
            </a:r>
            <a:r>
              <a:rPr lang="en-US" sz="2200" dirty="0" err="1"/>
              <a:t>tegangan</a:t>
            </a:r>
            <a:r>
              <a:rPr lang="en-US" sz="2200" dirty="0"/>
              <a:t> </a:t>
            </a:r>
            <a:r>
              <a:rPr lang="en-US" sz="2200" dirty="0" err="1"/>
              <a:t>elektrolisis</a:t>
            </a:r>
            <a:r>
              <a:rPr lang="en-US" sz="2200" dirty="0"/>
              <a:t> (</a:t>
            </a:r>
            <a:r>
              <a:rPr lang="en-US" sz="2200" dirty="0" err="1"/>
              <a:t>sebelum</a:t>
            </a:r>
            <a:r>
              <a:rPr lang="en-US" sz="2200" dirty="0"/>
              <a:t> air </a:t>
            </a:r>
            <a:r>
              <a:rPr lang="en-US" sz="2200" dirty="0" err="1"/>
              <a:t>berubah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Hidrogen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Oksigen</a:t>
            </a:r>
            <a:r>
              <a:rPr lang="en-US" sz="2200" dirty="0"/>
              <a:t>),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arus</a:t>
            </a:r>
            <a:r>
              <a:rPr lang="en-US" sz="2200" dirty="0"/>
              <a:t> </a:t>
            </a:r>
            <a:r>
              <a:rPr lang="en-US" sz="2200" dirty="0" err="1"/>
              <a:t>mengalir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air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pembawa</a:t>
            </a:r>
            <a:r>
              <a:rPr lang="en-US" sz="2200" dirty="0"/>
              <a:t> </a:t>
            </a:r>
            <a:r>
              <a:rPr lang="en-US" sz="2200" dirty="0" err="1"/>
              <a:t>muatan</a:t>
            </a:r>
            <a:r>
              <a:rPr lang="en-US" sz="2200" dirty="0"/>
              <a:t> (charge carriers). </a:t>
            </a:r>
            <a:r>
              <a:rPr lang="en-US" sz="2200" dirty="0" err="1"/>
              <a:t>Sehingga</a:t>
            </a:r>
            <a:r>
              <a:rPr lang="en-US" sz="2200" dirty="0"/>
              <a:t>, air </a:t>
            </a:r>
            <a:r>
              <a:rPr lang="en-US" sz="2200" dirty="0" err="1"/>
              <a:t>murni</a:t>
            </a:r>
            <a:r>
              <a:rPr lang="en-US" sz="2200" dirty="0"/>
              <a:t> </a:t>
            </a:r>
            <a:r>
              <a:rPr lang="en-US" sz="2200" dirty="0" err="1"/>
              <a:t>dianggap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isolator.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sedikit</a:t>
            </a:r>
            <a:r>
              <a:rPr lang="en-US" sz="2200" dirty="0"/>
              <a:t> </a:t>
            </a:r>
            <a:r>
              <a:rPr lang="en-US" sz="2200" dirty="0" err="1"/>
              <a:t>garam</a:t>
            </a:r>
            <a:r>
              <a:rPr lang="en-US" sz="2200" dirty="0"/>
              <a:t> </a:t>
            </a:r>
            <a:r>
              <a:rPr lang="en-US" sz="2200" dirty="0" err="1"/>
              <a:t>dapur</a:t>
            </a:r>
            <a:r>
              <a:rPr lang="en-US" sz="2200" dirty="0"/>
              <a:t> </a:t>
            </a:r>
            <a:r>
              <a:rPr lang="en-US" sz="2200" dirty="0" err="1"/>
              <a:t>dimasukan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dalamnya</a:t>
            </a:r>
            <a:r>
              <a:rPr lang="en-US" sz="2200" dirty="0"/>
              <a:t>, </a:t>
            </a:r>
            <a:r>
              <a:rPr lang="en-US" sz="2200" dirty="0" err="1"/>
              <a:t>konduksi</a:t>
            </a:r>
            <a:r>
              <a:rPr lang="en-US" sz="2200" dirty="0"/>
              <a:t> </a:t>
            </a:r>
            <a:r>
              <a:rPr lang="en-US" sz="2200" dirty="0" err="1"/>
              <a:t>arus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mulai</a:t>
            </a:r>
            <a:r>
              <a:rPr lang="en-US" sz="2200" dirty="0"/>
              <a:t> </a:t>
            </a:r>
            <a:r>
              <a:rPr lang="en-US" sz="2200" dirty="0" err="1"/>
              <a:t>mengalir</a:t>
            </a:r>
            <a:r>
              <a:rPr lang="en-US" sz="2200" dirty="0"/>
              <a:t>,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sejumlah</a:t>
            </a:r>
            <a:r>
              <a:rPr lang="en-US" sz="2200" dirty="0"/>
              <a:t> </a:t>
            </a:r>
            <a:r>
              <a:rPr lang="en-US" sz="2200" dirty="0" err="1"/>
              <a:t>pembawa</a:t>
            </a:r>
            <a:r>
              <a:rPr lang="en-US" sz="2200" dirty="0"/>
              <a:t> </a:t>
            </a:r>
            <a:r>
              <a:rPr lang="en-US" sz="2200" dirty="0" err="1"/>
              <a:t>muatan</a:t>
            </a:r>
            <a:r>
              <a:rPr lang="en-US" sz="2200" dirty="0"/>
              <a:t> </a:t>
            </a:r>
            <a:r>
              <a:rPr lang="en-US" sz="2200" dirty="0" err="1"/>
              <a:t>bebas</a:t>
            </a:r>
            <a:r>
              <a:rPr lang="en-US" sz="2200" dirty="0"/>
              <a:t> (mobile carriers, ion) </a:t>
            </a:r>
            <a:r>
              <a:rPr lang="en-US" sz="2200" dirty="0" err="1"/>
              <a:t>terbentuk</a:t>
            </a:r>
            <a:r>
              <a:rPr lang="en-US" sz="2200" dirty="0"/>
              <a:t>. </a:t>
            </a:r>
            <a:r>
              <a:rPr lang="en-US" sz="2200" dirty="0" err="1"/>
              <a:t>Menaikan</a:t>
            </a:r>
            <a:r>
              <a:rPr lang="en-US" sz="2200" dirty="0"/>
              <a:t> </a:t>
            </a:r>
            <a:r>
              <a:rPr lang="en-US" sz="2200" dirty="0" err="1"/>
              <a:t>konsentrasi</a:t>
            </a:r>
            <a:r>
              <a:rPr lang="en-US" sz="2200" dirty="0"/>
              <a:t> </a:t>
            </a:r>
            <a:r>
              <a:rPr lang="en-US" sz="2200" dirty="0" err="1"/>
              <a:t>garam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meningkatkan</a:t>
            </a:r>
            <a:r>
              <a:rPr lang="en-US" sz="2200" dirty="0"/>
              <a:t> </a:t>
            </a:r>
            <a:r>
              <a:rPr lang="en-US" sz="2200" dirty="0" err="1"/>
              <a:t>konduksi</a:t>
            </a:r>
            <a:r>
              <a:rPr lang="en-US" sz="2200" dirty="0"/>
              <a:t>, </a:t>
            </a:r>
            <a:r>
              <a:rPr lang="en-US" sz="2200" dirty="0" err="1"/>
              <a:t>namun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. </a:t>
            </a:r>
            <a:r>
              <a:rPr lang="en-US" sz="2200" dirty="0" err="1"/>
              <a:t>Garam</a:t>
            </a:r>
            <a:r>
              <a:rPr lang="en-US" sz="2200" dirty="0"/>
              <a:t> </a:t>
            </a:r>
            <a:r>
              <a:rPr lang="en-US" sz="2200" dirty="0" err="1"/>
              <a:t>dapur</a:t>
            </a:r>
            <a:r>
              <a:rPr lang="en-US" sz="2200" dirty="0"/>
              <a:t> </a:t>
            </a:r>
            <a:r>
              <a:rPr lang="en-US" sz="2200" dirty="0" err="1"/>
              <a:t>sendiri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non-</a:t>
            </a:r>
            <a:r>
              <a:rPr lang="en-US" sz="2200" dirty="0" err="1"/>
              <a:t>konduktor</a:t>
            </a:r>
            <a:r>
              <a:rPr lang="en-US" sz="2200" dirty="0"/>
              <a:t> (isolator),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pembawa</a:t>
            </a:r>
            <a:r>
              <a:rPr lang="en-US" sz="2200" dirty="0"/>
              <a:t> </a:t>
            </a:r>
            <a:r>
              <a:rPr lang="en-US" sz="2200" dirty="0" err="1"/>
              <a:t>muatanya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bebas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55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Daerah </a:t>
            </a:r>
            <a:r>
              <a:rPr lang="en-US" dirty="0" err="1" smtClean="0"/>
              <a:t>kerja</a:t>
            </a:r>
            <a:r>
              <a:rPr lang="en-US" dirty="0" smtClean="0"/>
              <a:t> transistor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18749" r="27233" b="16667"/>
          <a:stretch/>
        </p:blipFill>
        <p:spPr bwMode="auto">
          <a:xfrm>
            <a:off x="762000" y="1047749"/>
            <a:ext cx="7696200" cy="54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62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transistor bipolar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33594" r="32065" b="25521"/>
          <a:stretch/>
        </p:blipFill>
        <p:spPr bwMode="auto">
          <a:xfrm>
            <a:off x="685800" y="131445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9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62" y="381000"/>
            <a:ext cx="4815840" cy="548640"/>
          </a:xfrm>
        </p:spPr>
        <p:txBody>
          <a:bodyPr/>
          <a:lstStyle/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transistor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4844" r="34407" b="18880"/>
          <a:stretch/>
        </p:blipFill>
        <p:spPr bwMode="auto">
          <a:xfrm>
            <a:off x="381000" y="1219199"/>
            <a:ext cx="3362326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2" t="50000" r="19839" b="32812"/>
          <a:stretch/>
        </p:blipFill>
        <p:spPr bwMode="auto">
          <a:xfrm>
            <a:off x="381000" y="2667000"/>
            <a:ext cx="3562351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3" t="45052" r="41362" b="48177"/>
          <a:stretch/>
        </p:blipFill>
        <p:spPr bwMode="auto">
          <a:xfrm>
            <a:off x="361950" y="4286250"/>
            <a:ext cx="423496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2" t="36068" r="52636" b="46354"/>
          <a:stretch/>
        </p:blipFill>
        <p:spPr bwMode="auto">
          <a:xfrm>
            <a:off x="5181600" y="2428874"/>
            <a:ext cx="3391465" cy="187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953000" y="1540191"/>
            <a:ext cx="3962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Daerah </a:t>
            </a:r>
            <a:r>
              <a:rPr lang="en-US" dirty="0" err="1" smtClean="0"/>
              <a:t>operasi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8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00628"/>
            <a:ext cx="8763000" cy="3579849"/>
          </a:xfrm>
        </p:spPr>
        <p:txBody>
          <a:bodyPr>
            <a:noAutofit/>
          </a:bodyPr>
          <a:lstStyle/>
          <a:p>
            <a:pPr marL="60325" indent="-60325"/>
            <a:r>
              <a:rPr lang="en-US" sz="2400" dirty="0" err="1"/>
              <a:t>Merangkai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percobaan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  </a:t>
            </a:r>
            <a:r>
              <a:rPr lang="en-US" sz="2400" dirty="0" smtClean="0"/>
              <a:t>6 </a:t>
            </a:r>
            <a:r>
              <a:rPr lang="en-US" sz="2400" dirty="0" err="1"/>
              <a:t>yaitu</a:t>
            </a:r>
            <a:endParaRPr lang="en-US" sz="2400" dirty="0"/>
          </a:p>
          <a:p>
            <a:pPr lvl="1"/>
            <a:r>
              <a:rPr lang="en-US" sz="2400" dirty="0" err="1"/>
              <a:t>Membuktikan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transistor </a:t>
            </a:r>
            <a:r>
              <a:rPr lang="en-US" sz="2400" dirty="0" smtClean="0"/>
              <a:t>bipolar</a:t>
            </a:r>
            <a:endParaRPr lang="en-US" sz="2800" dirty="0" smtClean="0"/>
          </a:p>
          <a:p>
            <a:pPr marL="0" indent="0"/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data </a:t>
            </a:r>
            <a:r>
              <a:rPr lang="en-US" sz="2800" dirty="0" err="1" smtClean="0"/>
              <a:t>praktikum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rangkaian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percobaan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modul</a:t>
            </a:r>
            <a:r>
              <a:rPr lang="en-US" sz="2800" dirty="0" smtClean="0"/>
              <a:t> </a:t>
            </a:r>
            <a:r>
              <a:rPr lang="en-US" sz="2800" dirty="0" smtClean="0"/>
              <a:t>6, </a:t>
            </a:r>
            <a:endParaRPr lang="en-US" sz="2800" dirty="0" smtClean="0"/>
          </a:p>
          <a:p>
            <a:pPr lvl="1"/>
            <a:r>
              <a:rPr lang="en-US" sz="2800" dirty="0" err="1" smtClean="0"/>
              <a:t>Rangkaian</a:t>
            </a:r>
            <a:r>
              <a:rPr lang="en-US" sz="2800" dirty="0" smtClean="0"/>
              <a:t> Transistor Bipolar</a:t>
            </a:r>
          </a:p>
          <a:p>
            <a:pPr marL="0" lvl="1" indent="0">
              <a:buNone/>
            </a:pP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Multisim</a:t>
            </a:r>
            <a:r>
              <a:rPr lang="en-US" sz="2800" dirty="0" smtClean="0"/>
              <a:t> , </a:t>
            </a:r>
            <a:r>
              <a:rPr lang="en-US" sz="2800" dirty="0" err="1" smtClean="0"/>
              <a:t>skema</a:t>
            </a:r>
            <a:r>
              <a:rPr lang="en-US" sz="2800" dirty="0" smtClean="0"/>
              <a:t> </a:t>
            </a:r>
            <a:r>
              <a:rPr lang="en-US" sz="2800" dirty="0" err="1" smtClean="0"/>
              <a:t>rangkaian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di </a:t>
            </a:r>
            <a:r>
              <a:rPr lang="en-US" sz="2800" dirty="0" err="1" smtClean="0"/>
              <a:t>multisim</a:t>
            </a:r>
            <a:r>
              <a:rPr lang="en-US" sz="2800" dirty="0" smtClean="0"/>
              <a:t> </a:t>
            </a:r>
            <a:r>
              <a:rPr lang="en-US" sz="2800" dirty="0" err="1" smtClean="0"/>
              <a:t>lalu</a:t>
            </a:r>
            <a:r>
              <a:rPr lang="en-US" sz="2800" dirty="0" smtClean="0"/>
              <a:t> di RUN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skema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di copy paste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. </a:t>
            </a:r>
            <a:r>
              <a:rPr lang="en-US" sz="2800" dirty="0" err="1" smtClean="0"/>
              <a:t>Hasil</a:t>
            </a:r>
            <a:r>
              <a:rPr lang="en-US" sz="2800" dirty="0" smtClean="0"/>
              <a:t>/data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data </a:t>
            </a:r>
            <a:r>
              <a:rPr lang="en-US" sz="2800" dirty="0" err="1" smtClean="0"/>
              <a:t>pembanding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rumus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lvl="1" indent="0">
              <a:buFont typeface="Arial" pitchFamily="34" charset="0"/>
              <a:buChar char="•"/>
            </a:pPr>
            <a:r>
              <a:rPr lang="en-US" sz="2800" b="1" dirty="0" err="1" smtClean="0"/>
              <a:t>Tujuan</a:t>
            </a:r>
            <a:r>
              <a:rPr lang="en-US" sz="2800" dirty="0" smtClean="0"/>
              <a:t>: agar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percobaan</a:t>
            </a:r>
            <a:r>
              <a:rPr lang="en-US" sz="2800" dirty="0" smtClean="0"/>
              <a:t>,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KBM E-learning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multisim</a:t>
            </a:r>
            <a:r>
              <a:rPr 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96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858</TotalTime>
  <Words>434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Praktikum Elektronika 1 Kelompok A B</vt:lpstr>
      <vt:lpstr>definis</vt:lpstr>
      <vt:lpstr>FUNgsi</vt:lpstr>
      <vt:lpstr>Transistor bipolar</vt:lpstr>
      <vt:lpstr>Cara kerja </vt:lpstr>
      <vt:lpstr>Daerah kerja transistor</vt:lpstr>
      <vt:lpstr>Istilah pada transistor bipolar</vt:lpstr>
      <vt:lpstr>Arus pada transistor </vt:lpstr>
      <vt:lpstr>Langkah Percobaan </vt:lpstr>
      <vt:lpstr>Kebijakan Praktikum Elektronika 1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Elektronika 2 Kelompok E, F, G, H, I</dc:title>
  <dc:creator>Seliwati</dc:creator>
  <cp:lastModifiedBy>Windows User</cp:lastModifiedBy>
  <cp:revision>65</cp:revision>
  <dcterms:created xsi:type="dcterms:W3CDTF">2020-04-01T15:21:09Z</dcterms:created>
  <dcterms:modified xsi:type="dcterms:W3CDTF">2020-06-19T12:21:29Z</dcterms:modified>
</cp:coreProperties>
</file>