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4" r:id="rId2"/>
    <p:sldId id="291" r:id="rId3"/>
    <p:sldId id="311" r:id="rId4"/>
    <p:sldId id="310" r:id="rId5"/>
    <p:sldId id="312" r:id="rId6"/>
    <p:sldId id="313" r:id="rId7"/>
    <p:sldId id="314" r:id="rId8"/>
    <p:sldId id="315" r:id="rId9"/>
    <p:sldId id="309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C24AA-E146-4AAF-B289-1A03D7AE8861}" type="datetimeFigureOut">
              <a:rPr lang="id-ID" smtClean="0"/>
              <a:pPr/>
              <a:t>16/12/2014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C0051-0A61-4016-BB8C-19058386A60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699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98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42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96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20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524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6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92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698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26891C-97C3-41AF-899C-48D97A441DFE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7C3E9E-0CB6-47EB-9BCA-D2CBCE1C8CD9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4416B9-4EBD-45CA-845C-71405785919A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ABE-6C12-4E18-B3CC-19A8BB1BC91D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0494A8-143E-43EE-860B-4E88AAEC9B02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4AE1390-4394-4D50-9AFD-25A3A94F5FA2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87A67AB-CA33-4EFA-89AD-A51F6499D094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927-32D2-4A54-8781-E458607B4D06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CBCFE3-5B53-4A8D-9A2E-ED4A83AF1784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7CDD-EF48-4AF4-9A10-0DBECE8B4A4E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9528B9-0E75-4291-A521-6B3EDAA3DC2F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040185-88E3-4163-A924-AD4D97C11E58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6745-B401-4A40-B2B1-16B1AE3BC158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571868" y="1316420"/>
            <a:ext cx="5114932" cy="1416269"/>
          </a:xfrm>
        </p:spPr>
        <p:txBody>
          <a:bodyPr>
            <a:normAutofit lnSpcReduction="10000"/>
          </a:bodyPr>
          <a:lstStyle/>
          <a:p>
            <a:r>
              <a:rPr lang="id-ID" sz="8800" b="1" dirty="0" smtClean="0"/>
              <a:t>VB 2010</a:t>
            </a:r>
            <a:endParaRPr lang="en-US" sz="8800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Autofit/>
          </a:bodyPr>
          <a:lstStyle/>
          <a:p>
            <a:pPr algn="l"/>
            <a:r>
              <a:rPr lang="id-ID" sz="2600" dirty="0" smtClean="0">
                <a:solidFill>
                  <a:prstClr val="white"/>
                </a:solidFill>
              </a:rPr>
              <a:t>Pertemuan 11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Format Form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71612"/>
            <a:ext cx="2686040" cy="4000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Lengkapi tampilan form data barang anda seperti tampilan di samping!!!</a:t>
            </a: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AutoShape 2" descr="https://mail-attachment.googleusercontent.com/attachment/u/1/?ui=2&amp;ik=95c9e28e5e&amp;view=att&amp;th=1403e659f96723b3&amp;attid=0.1&amp;disp=inline&amp;realattid=f_hjv7b0p30&amp;safe=1&amp;zw&amp;saduie=AG9B_P-4qEwFZhNlKkLPKPAdXZnA&amp;sadet=1375436415758&amp;sads=uQR972pHiXy-S1OIpGQGLVGvQr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142984"/>
            <a:ext cx="55149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335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Format Form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71612"/>
            <a:ext cx="8186766" cy="4000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Ubahlah properties masing-masing komponen berikut:</a:t>
            </a: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AutoShape 2" descr="https://mail-attachment.googleusercontent.com/attachment/u/1/?ui=2&amp;ik=95c9e28e5e&amp;view=att&amp;th=1403e659f96723b3&amp;attid=0.1&amp;disp=inline&amp;realattid=f_hjv7b0p30&amp;safe=1&amp;zw&amp;saduie=AG9B_P-4qEwFZhNlKkLPKPAdXZnA&amp;sadet=1375436415758&amp;sads=uQR972pHiXy-S1OIpGQGLVGvQr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363981"/>
              </p:ext>
            </p:extLst>
          </p:nvPr>
        </p:nvGraphicFramePr>
        <p:xfrm>
          <a:off x="642910" y="2071678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Komponen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Name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TextBox</a:t>
                      </a:r>
                      <a:r>
                        <a:rPr lang="id-ID" baseline="0" dirty="0" smtClean="0"/>
                        <a:t> Kode Barang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txtKode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TextBox Nama Barang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txtNama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TextBox Harga Barang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txtHarga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TextBox Stok Barang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txtStok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TextBox Pencarian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txtCari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Button Tambah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cmdTambah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Button Simpan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cmdSimpan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Button Hapus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cmdHapus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Button Cari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cmdCari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5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Tambah Data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000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dirty="0" smtClean="0"/>
              <a:t>Untuk menambahkan record ke dalam database, gunakan perintah berikut : </a:t>
            </a:r>
          </a:p>
          <a:p>
            <a:pPr marL="173038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Syntax :</a:t>
            </a:r>
          </a:p>
          <a:p>
            <a:pPr marL="536575" indent="0">
              <a:buNone/>
            </a:pPr>
            <a:r>
              <a:rPr lang="id-ID" sz="2400" i="1" dirty="0" smtClean="0">
                <a:solidFill>
                  <a:srgbClr val="FF0000"/>
                </a:solidFill>
              </a:rPr>
              <a:t>dataSetName</a:t>
            </a:r>
            <a:r>
              <a:rPr lang="id-ID" sz="2400" b="1" i="1" dirty="0" smtClean="0">
                <a:solidFill>
                  <a:srgbClr val="FF0000"/>
                </a:solidFill>
              </a:rPr>
              <a:t>.tableName.AddtableNameRow(valueField1[,</a:t>
            </a:r>
          </a:p>
          <a:p>
            <a:pPr marL="536575" indent="0">
              <a:buNone/>
            </a:pPr>
            <a:r>
              <a:rPr lang="id-ID" sz="2400" i="1" dirty="0" smtClean="0">
                <a:solidFill>
                  <a:srgbClr val="FF0000"/>
                </a:solidFill>
              </a:rPr>
              <a:t>valueField2 . . . </a:t>
            </a:r>
            <a:r>
              <a:rPr lang="id-ID" sz="2400" b="1" i="1" dirty="0" smtClean="0">
                <a:solidFill>
                  <a:srgbClr val="FF0000"/>
                </a:solidFill>
              </a:rPr>
              <a:t>, valueFieldN])</a:t>
            </a:r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Contoh :</a:t>
            </a:r>
          </a:p>
          <a:p>
            <a:pPr marL="0" indent="0">
              <a:buNone/>
            </a:pPr>
            <a:r>
              <a:rPr lang="id-ID" sz="2400" dirty="0" smtClean="0"/>
              <a:t>       DBPenjualanDataSet.</a:t>
            </a:r>
            <a:r>
              <a:rPr lang="id-ID" sz="2400" b="1" dirty="0" smtClean="0"/>
              <a:t>TblBarang.AddTblBarangRow</a:t>
            </a:r>
            <a:r>
              <a:rPr lang="id-ID" sz="2400" dirty="0" smtClean="0"/>
              <a:t>(txtKode.Text, txtNama.Text)</a:t>
            </a:r>
          </a:p>
          <a:p>
            <a:pPr marL="0" indent="0">
              <a:buNone/>
            </a:pPr>
            <a:endParaRPr lang="id-ID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AutoShape 2" descr="https://mail-attachment.googleusercontent.com/attachment/u/1/?ui=2&amp;ik=95c9e28e5e&amp;view=att&amp;th=1403e659f96723b3&amp;attid=0.1&amp;disp=inline&amp;realattid=f_hjv7b0p30&amp;safe=1&amp;zw&amp;saduie=AG9B_P-4qEwFZhNlKkLPKPAdXZnA&amp;sadet=1375436415758&amp;sads=uQR972pHiXy-S1OIpGQGLVGvQr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35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Tambah Data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000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Klik 2x button Tambah, dan isikan syntax berikut :</a:t>
            </a:r>
          </a:p>
          <a:p>
            <a:pPr marL="0" indent="0">
              <a:buNone/>
            </a:pPr>
            <a:endParaRPr lang="id-ID" sz="2400" dirty="0" smtClean="0"/>
          </a:p>
          <a:p>
            <a:pPr marL="898525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txtKode.Text = ""</a:t>
            </a:r>
          </a:p>
          <a:p>
            <a:pPr marL="898525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txtNama.Text = ""</a:t>
            </a:r>
          </a:p>
          <a:p>
            <a:pPr marL="898525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txtHarga.Text = ""</a:t>
            </a:r>
          </a:p>
          <a:p>
            <a:pPr marL="898525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txtStok.Text = ""</a:t>
            </a:r>
          </a:p>
          <a:p>
            <a:pPr marL="898525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txtKode.Focus()</a:t>
            </a:r>
          </a:p>
          <a:p>
            <a:pPr marL="0" indent="0">
              <a:buNone/>
            </a:pPr>
            <a:endParaRPr lang="id-ID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AutoShape 2" descr="https://mail-attachment.googleusercontent.com/attachment/u/1/?ui=2&amp;ik=95c9e28e5e&amp;view=att&amp;th=1403e659f96723b3&amp;attid=0.1&amp;disp=inline&amp;realattid=f_hjv7b0p30&amp;safe=1&amp;zw&amp;saduie=AG9B_P-4qEwFZhNlKkLPKPAdXZnA&amp;sadet=1375436415758&amp;sads=uQR972pHiXy-S1OIpGQGLVGvQr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35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Tambah Data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000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dirty="0" smtClean="0"/>
              <a:t>Klik 2x button Simpan, dan isikan syntax berikut :</a:t>
            </a:r>
          </a:p>
          <a:p>
            <a:pPr marL="0" indent="0"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Dim harga As Integer</a:t>
            </a:r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Dim stok As Integer</a:t>
            </a:r>
          </a:p>
          <a:p>
            <a:pPr>
              <a:buNone/>
            </a:pPr>
            <a:endParaRPr lang="id-ID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Integer.TryParse(txtHarga.Text, harga)</a:t>
            </a:r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Integer.TryParse(txtStok.Text, stok)</a:t>
            </a:r>
          </a:p>
          <a:p>
            <a:pPr>
              <a:buNone/>
            </a:pPr>
            <a:endParaRPr lang="id-ID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DBPenjualanDataSet.TblBarang.AddTblBarangRow(txtKode.Text, txtNama.Text, harga, stok)</a:t>
            </a:r>
          </a:p>
          <a:p>
            <a:pPr marL="0" indent="0">
              <a:buNone/>
            </a:pPr>
            <a:endParaRPr lang="id-ID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AutoShape 2" descr="https://mail-attachment.googleusercontent.com/attachment/u/1/?ui=2&amp;ik=95c9e28e5e&amp;view=att&amp;th=1403e659f96723b3&amp;attid=0.1&amp;disp=inline&amp;realattid=f_hjv7b0p30&amp;safe=1&amp;zw&amp;saduie=AG9B_P-4qEwFZhNlKkLPKPAdXZnA&amp;sadet=1375436415758&amp;sads=uQR972pHiXy-S1OIpGQGLVGvQr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35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Tambah Data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0005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sz="2400" dirty="0" smtClean="0"/>
              <a:t>Masih dibutton Simpan, dan tambahkan juga syntax berikut :</a:t>
            </a:r>
          </a:p>
          <a:p>
            <a:pPr marL="0" indent="0"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Try</a:t>
            </a:r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	TblBarangTableAdapter.Update(DBPenjualanDataSet.TblBarang)</a:t>
            </a:r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	MessageBox.Show("Proses Penambahan Data Barang Sukses", "Data Barang", MessageBoxButtons.OK)</a:t>
            </a:r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Catch ex As Exception</a:t>
            </a:r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	MessageBox.Show(ex.Message, "Data Barang", MessageBoxButtons.OK, MessageBoxIcon.Information)</a:t>
            </a:r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End Try</a:t>
            </a:r>
          </a:p>
          <a:p>
            <a:pPr marL="0" indent="0">
              <a:buNone/>
            </a:pPr>
            <a:endParaRPr lang="id-ID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AutoShape 2" descr="https://mail-attachment.googleusercontent.com/attachment/u/1/?ui=2&amp;ik=95c9e28e5e&amp;view=att&amp;th=1403e659f96723b3&amp;attid=0.1&amp;disp=inline&amp;realattid=f_hjv7b0p30&amp;safe=1&amp;zw&amp;saduie=AG9B_P-4qEwFZhNlKkLPKPAdXZnA&amp;sadet=1375436415758&amp;sads=uQR972pHiXy-S1OIpGQGLVGvQr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6000760" y="1857364"/>
            <a:ext cx="2825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Press F5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5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Cari dan Tampilkan Data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282" y="1571612"/>
            <a:ext cx="8929718" cy="4000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Klik 2x button Cari, dan isikan syntax berikut :</a:t>
            </a:r>
          </a:p>
          <a:p>
            <a:pPr marL="0" indent="0"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Dim row As DataRow</a:t>
            </a:r>
          </a:p>
          <a:p>
            <a:pPr>
              <a:buNone/>
            </a:pPr>
            <a:endParaRPr lang="id-ID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row = DBPenjualanDataSet.TblBarang.FindByKodeBarang(txtCari.Text)</a:t>
            </a:r>
          </a:p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txtKode.Text = row(0)</a:t>
            </a:r>
          </a:p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txtNama.Text = row(1)</a:t>
            </a:r>
          </a:p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txtHarga.Text = row(2)</a:t>
            </a:r>
          </a:p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txtStok.Text = row(3)</a:t>
            </a:r>
          </a:p>
          <a:p>
            <a:pPr marL="0" indent="0">
              <a:buNone/>
            </a:pPr>
            <a:endParaRPr lang="id-ID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d-ID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AutoShape 2" descr="https://mail-attachment.googleusercontent.com/attachment/u/1/?ui=2&amp;ik=95c9e28e5e&amp;view=att&amp;th=1403e659f96723b3&amp;attid=0.1&amp;disp=inline&amp;realattid=f_hjv7b0p30&amp;safe=1&amp;zw&amp;saduie=AG9B_P-4qEwFZhNlKkLPKPAdXZnA&amp;sadet=1375436415758&amp;sads=uQR972pHiXy-S1OIpGQGLVGvQr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572132" y="2428868"/>
            <a:ext cx="2825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Press F5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5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WEEK :</a:t>
            </a:r>
            <a:br>
              <a:rPr lang="id-ID" dirty="0" smtClean="0"/>
            </a:br>
            <a:r>
              <a:rPr lang="id-ID" dirty="0" smtClean="0"/>
              <a:t>- Edit DAN HAPUS Data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1193</TotalTime>
  <Words>224</Words>
  <Application>Microsoft Office PowerPoint</Application>
  <PresentationFormat>On-screen Show (4:3)</PresentationFormat>
  <Paragraphs>89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Introducing PowerPoint 2010</vt:lpstr>
      <vt:lpstr>Pertemuan 11</vt:lpstr>
      <vt:lpstr>Format Form</vt:lpstr>
      <vt:lpstr>Format Form</vt:lpstr>
      <vt:lpstr>Tambah Data</vt:lpstr>
      <vt:lpstr>Tambah Data</vt:lpstr>
      <vt:lpstr>Tambah Data</vt:lpstr>
      <vt:lpstr>Tambah Data</vt:lpstr>
      <vt:lpstr>Cari dan Tampilkan Data</vt:lpstr>
      <vt:lpstr>Next WEEK : - Edit DAN HAPUS Data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APLIKASI MANAJEMEN LEASING DAN KEUANGAN PT PANN MARITIM FINANCE</dc:title>
  <dc:creator>User</dc:creator>
  <cp:lastModifiedBy>ADIXP</cp:lastModifiedBy>
  <cp:revision>128</cp:revision>
  <dcterms:created xsi:type="dcterms:W3CDTF">2013-08-03T07:44:41Z</dcterms:created>
  <dcterms:modified xsi:type="dcterms:W3CDTF">2014-12-16T01:24:13Z</dcterms:modified>
</cp:coreProperties>
</file>