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9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46" r:id="rId14"/>
    <p:sldId id="32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9"/>
            <p14:sldId id="356"/>
            <p14:sldId id="357"/>
            <p14:sldId id="358"/>
            <p14:sldId id="359"/>
            <p14:sldId id="360"/>
            <p14:sldId id="361"/>
            <p14:sldId id="362"/>
            <p14:sldId id="346"/>
            <p14:sldId id="321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71" d="100"/>
          <a:sy n="71" d="100"/>
        </p:scale>
        <p:origin x="41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/>
          </a:bodyPr>
          <a:lstStyle/>
          <a:p>
            <a:r>
              <a:rPr lang="en-US" sz="4400" dirty="0" err="1">
                <a:solidFill>
                  <a:schemeClr val="bg1"/>
                </a:solidFill>
              </a:rPr>
              <a:t>Komputer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Aplikasi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Manajemen</a:t>
            </a:r>
            <a:r>
              <a:rPr lang="en-US" sz="4400" dirty="0">
                <a:solidFill>
                  <a:schemeClr val="bg1"/>
                </a:solidFill>
              </a:rPr>
              <a:t> II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(Microsoft Access)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Program </a:t>
            </a:r>
            <a:r>
              <a:rPr lang="en-US" sz="2400" dirty="0" err="1">
                <a:solidFill>
                  <a:schemeClr val="bg1"/>
                </a:solidFill>
              </a:rPr>
              <a:t>Studi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Manajemen</a:t>
            </a:r>
            <a:r>
              <a:rPr lang="en-US" sz="2400" dirty="0">
                <a:solidFill>
                  <a:schemeClr val="bg1"/>
                </a:solidFill>
              </a:rPr>
              <a:t> – </a:t>
            </a:r>
            <a:r>
              <a:rPr lang="en-US" sz="2400" dirty="0" err="1">
                <a:solidFill>
                  <a:schemeClr val="bg1"/>
                </a:solidFill>
              </a:rPr>
              <a:t>Unikom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Pertemuan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11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Latihan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521207" y="1460714"/>
            <a:ext cx="10915285" cy="7152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err="1" smtClean="0"/>
              <a:t>Tambahkan</a:t>
            </a:r>
            <a:r>
              <a:rPr lang="en-US" sz="1600" dirty="0" smtClean="0"/>
              <a:t> data </a:t>
            </a:r>
            <a:r>
              <a:rPr lang="en-US" sz="1600" dirty="0" err="1" smtClean="0"/>
              <a:t>untuk</a:t>
            </a:r>
            <a:r>
              <a:rPr lang="en-US" sz="1600" dirty="0" smtClean="0"/>
              <a:t> form-form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sebelumnya</a:t>
            </a:r>
            <a:r>
              <a:rPr lang="en-US" sz="1600" dirty="0" smtClean="0"/>
              <a:t> (Form </a:t>
            </a:r>
            <a:r>
              <a:rPr lang="en-US" sz="1600" dirty="0"/>
              <a:t>Program </a:t>
            </a:r>
            <a:r>
              <a:rPr lang="en-US" sz="1600" dirty="0" err="1"/>
              <a:t>Studi</a:t>
            </a:r>
            <a:r>
              <a:rPr lang="en-US" sz="1600" dirty="0"/>
              <a:t>, Form </a:t>
            </a:r>
            <a:r>
              <a:rPr lang="en-US" sz="1600" dirty="0" err="1"/>
              <a:t>Matakuliah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Form </a:t>
            </a:r>
            <a:r>
              <a:rPr lang="en-US" sz="1600" dirty="0" err="1" smtClean="0"/>
              <a:t>Nilai</a:t>
            </a:r>
            <a:r>
              <a:rPr lang="en-US" sz="16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63558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66314" y="2922315"/>
            <a:ext cx="2204063" cy="64008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Terima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Kasih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Outline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8" name="Group 17" descr="Small circle with number 1 inside  indicating step 1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Oval 18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 descr="Number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Content Placeholder 17"/>
          <p:cNvSpPr txBox="1">
            <a:spLocks/>
          </p:cNvSpPr>
          <p:nvPr/>
        </p:nvSpPr>
        <p:spPr>
          <a:xfrm>
            <a:off x="1056513" y="1958189"/>
            <a:ext cx="4980220" cy="596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Default View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7" name="Group 6" descr="Small circle with number 1 inside  indicating step 1"/>
          <p:cNvGrpSpPr/>
          <p:nvPr/>
        </p:nvGrpSpPr>
        <p:grpSpPr bwMode="blackWhite">
          <a:xfrm>
            <a:off x="531552" y="2520953"/>
            <a:ext cx="558179" cy="409838"/>
            <a:chOff x="6953426" y="711274"/>
            <a:chExt cx="558179" cy="409838"/>
          </a:xfrm>
        </p:grpSpPr>
        <p:sp>
          <p:nvSpPr>
            <p:cNvPr id="8" name="Oval 7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 descr="Number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  <a:endParaRPr 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10" name="Content Placeholder 17"/>
          <p:cNvSpPr txBox="1">
            <a:spLocks/>
          </p:cNvSpPr>
          <p:nvPr/>
        </p:nvSpPr>
        <p:spPr>
          <a:xfrm>
            <a:off x="1056513" y="2561145"/>
            <a:ext cx="4980220" cy="596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Tambah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Hapus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Cetak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Form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5455" t="19866" b="2166"/>
          <a:stretch/>
        </p:blipFill>
        <p:spPr>
          <a:xfrm>
            <a:off x="1005302" y="2196352"/>
            <a:ext cx="8855876" cy="4593863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Default View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Content Placeholder 17"/>
          <p:cNvSpPr txBox="1">
            <a:spLocks/>
          </p:cNvSpPr>
          <p:nvPr/>
        </p:nvSpPr>
        <p:spPr>
          <a:xfrm>
            <a:off x="521207" y="1305625"/>
            <a:ext cx="11132911" cy="7741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b="1" dirty="0" smtClean="0"/>
              <a:t>Default View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tampilan</a:t>
            </a:r>
            <a:r>
              <a:rPr lang="en-US" sz="1400" dirty="0" smtClean="0"/>
              <a:t> </a:t>
            </a:r>
            <a:r>
              <a:rPr lang="en-US" sz="1400" dirty="0" err="1" smtClean="0"/>
              <a:t>utama</a:t>
            </a:r>
            <a:r>
              <a:rPr lang="en-US" sz="1400" dirty="0" smtClean="0"/>
              <a:t> </a:t>
            </a:r>
            <a:r>
              <a:rPr lang="en-US" sz="1400" dirty="0" err="1" smtClean="0"/>
              <a:t>ketika</a:t>
            </a:r>
            <a:r>
              <a:rPr lang="en-US" sz="1400" dirty="0" smtClean="0"/>
              <a:t> Form </a:t>
            </a:r>
            <a:r>
              <a:rPr lang="en-US" sz="1400" dirty="0" err="1" smtClean="0"/>
              <a:t>diajalankan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Form View. </a:t>
            </a:r>
            <a:r>
              <a:rPr lang="en-US" sz="1400" dirty="0" err="1" smtClean="0"/>
              <a:t>Terdapat</a:t>
            </a:r>
            <a:r>
              <a:rPr lang="en-US" sz="1400" dirty="0" smtClean="0"/>
              <a:t> </a:t>
            </a:r>
            <a:r>
              <a:rPr lang="en-US" sz="1400" dirty="0" err="1" smtClean="0"/>
              <a:t>beberapa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jenis</a:t>
            </a:r>
            <a:r>
              <a:rPr lang="en-US" sz="1400" dirty="0" smtClean="0"/>
              <a:t> Default View.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merubah</a:t>
            </a:r>
            <a:r>
              <a:rPr lang="en-US" sz="1400" dirty="0" smtClean="0"/>
              <a:t> Default View </a:t>
            </a:r>
            <a:r>
              <a:rPr lang="en-US" sz="1400" dirty="0" err="1" smtClean="0"/>
              <a:t>suatu</a:t>
            </a:r>
            <a:r>
              <a:rPr lang="en-US" sz="1400" dirty="0" smtClean="0"/>
              <a:t> form, </a:t>
            </a:r>
            <a:r>
              <a:rPr lang="en-US" sz="1400" dirty="0" err="1" smtClean="0"/>
              <a:t>maka</a:t>
            </a:r>
            <a:r>
              <a:rPr lang="en-US" sz="1400" dirty="0" smtClean="0"/>
              <a:t> </a:t>
            </a:r>
            <a:r>
              <a:rPr lang="en-US" sz="1400" dirty="0" err="1" smtClean="0"/>
              <a:t>buka</a:t>
            </a:r>
            <a:r>
              <a:rPr lang="en-US" sz="1400" dirty="0" smtClean="0"/>
              <a:t> Form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di </a:t>
            </a:r>
            <a:r>
              <a:rPr lang="en-US" sz="1400" dirty="0" err="1" smtClean="0"/>
              <a:t>ubah</a:t>
            </a:r>
            <a:r>
              <a:rPr lang="en-US" sz="1400" dirty="0" smtClean="0"/>
              <a:t>, </a:t>
            </a:r>
            <a:r>
              <a:rPr lang="en-US" sz="1400" dirty="0" err="1" smtClean="0"/>
              <a:t>kemudian</a:t>
            </a:r>
            <a:r>
              <a:rPr lang="en-US" sz="1400" dirty="0" smtClean="0"/>
              <a:t> </a:t>
            </a:r>
            <a:r>
              <a:rPr lang="en-US" sz="1400" dirty="0" err="1" smtClean="0"/>
              <a:t>masuk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Design View. 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contoh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, Default View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di </a:t>
            </a:r>
            <a:r>
              <a:rPr lang="en-US" sz="1400" dirty="0" err="1" smtClean="0"/>
              <a:t>ubah</a:t>
            </a:r>
            <a:r>
              <a:rPr lang="en-US" sz="1400" dirty="0" smtClean="0"/>
              <a:t> </a:t>
            </a:r>
            <a:r>
              <a:rPr lang="en-US" sz="1400" dirty="0" err="1" smtClean="0"/>
              <a:t>yaitu</a:t>
            </a:r>
            <a:r>
              <a:rPr lang="en-US" sz="1400" dirty="0" smtClean="0"/>
              <a:t> Form </a:t>
            </a:r>
            <a:r>
              <a:rPr lang="en-US" sz="1400" dirty="0" err="1" smtClean="0"/>
              <a:t>Mahasiswa</a:t>
            </a:r>
            <a:r>
              <a:rPr lang="en-US" sz="1400" dirty="0" smtClean="0"/>
              <a:t>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8276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5455" t="19866" b="2166"/>
          <a:stretch/>
        </p:blipFill>
        <p:spPr>
          <a:xfrm>
            <a:off x="1005302" y="2196352"/>
            <a:ext cx="8855876" cy="4593863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Default View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Content Placeholder 17"/>
          <p:cNvSpPr txBox="1">
            <a:spLocks/>
          </p:cNvSpPr>
          <p:nvPr/>
        </p:nvSpPr>
        <p:spPr>
          <a:xfrm>
            <a:off x="521207" y="1305625"/>
            <a:ext cx="11132911" cy="7741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 err="1" smtClean="0"/>
              <a:t>Perhatikan</a:t>
            </a:r>
            <a:r>
              <a:rPr lang="en-US" sz="1400" dirty="0" smtClean="0"/>
              <a:t> </a:t>
            </a:r>
            <a:r>
              <a:rPr lang="en-US" sz="1400" dirty="0" err="1" smtClean="0"/>
              <a:t>bagian</a:t>
            </a:r>
            <a:r>
              <a:rPr lang="en-US" sz="1400" dirty="0" smtClean="0"/>
              <a:t> Property Sheet. Property Sheet </a:t>
            </a:r>
            <a:r>
              <a:rPr lang="en-US" sz="1400" dirty="0" err="1" smtClean="0"/>
              <a:t>meruakan</a:t>
            </a:r>
            <a:r>
              <a:rPr lang="en-US" sz="1400" dirty="0" smtClean="0"/>
              <a:t> property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atribut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Objek</a:t>
            </a:r>
            <a:r>
              <a:rPr lang="en-US" sz="1400" dirty="0"/>
              <a:t> </a:t>
            </a:r>
            <a:r>
              <a:rPr lang="en-US" sz="1400" dirty="0" smtClean="0"/>
              <a:t>Form. </a:t>
            </a:r>
            <a:r>
              <a:rPr lang="en-US" sz="1400" dirty="0" err="1" smtClean="0"/>
              <a:t>Pada</a:t>
            </a:r>
            <a:r>
              <a:rPr lang="en-US" sz="1400" dirty="0" smtClean="0"/>
              <a:t> tab Format, </a:t>
            </a:r>
            <a:r>
              <a:rPr lang="en-US" sz="1400" dirty="0" err="1" smtClean="0"/>
              <a:t>bagian</a:t>
            </a:r>
            <a:r>
              <a:rPr lang="en-US" sz="1400" dirty="0" smtClean="0"/>
              <a:t> Default View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diubah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mengklik</a:t>
            </a:r>
            <a:r>
              <a:rPr lang="en-US" sz="1400" dirty="0" smtClean="0"/>
              <a:t> dropdown </a:t>
            </a:r>
            <a:r>
              <a:rPr lang="en-US" sz="1400" dirty="0" err="1" smtClean="0"/>
              <a:t>sehingga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muncul</a:t>
            </a:r>
            <a:r>
              <a:rPr lang="en-US" sz="1400" dirty="0" smtClean="0"/>
              <a:t> </a:t>
            </a:r>
            <a:r>
              <a:rPr lang="en-US" sz="1400" dirty="0" err="1" smtClean="0"/>
              <a:t>pilihan</a:t>
            </a:r>
            <a:r>
              <a:rPr lang="en-US" sz="1400" dirty="0" smtClean="0"/>
              <a:t> Default View.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contoh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ubahlah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Split Form. </a:t>
            </a:r>
            <a:r>
              <a:rPr lang="en-US" sz="1400" dirty="0" err="1" smtClean="0"/>
              <a:t>Kemudian</a:t>
            </a:r>
            <a:r>
              <a:rPr lang="en-US" sz="1400" dirty="0" smtClean="0"/>
              <a:t> </a:t>
            </a:r>
            <a:r>
              <a:rPr lang="en-US" sz="1400" dirty="0" err="1" smtClean="0"/>
              <a:t>kembali</a:t>
            </a:r>
            <a:r>
              <a:rPr lang="en-US" sz="1400" dirty="0" smtClean="0"/>
              <a:t> </a:t>
            </a:r>
            <a:r>
              <a:rPr lang="en-US" sz="1400" dirty="0" err="1" smtClean="0"/>
              <a:t>lagi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Form View </a:t>
            </a:r>
            <a:endParaRPr lang="en-US" sz="1400" dirty="0" smtClean="0"/>
          </a:p>
        </p:txBody>
      </p:sp>
      <p:sp>
        <p:nvSpPr>
          <p:cNvPr id="2" name="Rounded Rectangle 1"/>
          <p:cNvSpPr/>
          <p:nvPr/>
        </p:nvSpPr>
        <p:spPr>
          <a:xfrm>
            <a:off x="7637929" y="2223247"/>
            <a:ext cx="1237130" cy="2779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575176" y="3173506"/>
            <a:ext cx="2070848" cy="1792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575176" y="2779060"/>
            <a:ext cx="502024" cy="2779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1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202" t="20169"/>
          <a:stretch/>
        </p:blipFill>
        <p:spPr>
          <a:xfrm>
            <a:off x="1229418" y="1792941"/>
            <a:ext cx="9344647" cy="494851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Default View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Content Placeholder 17"/>
          <p:cNvSpPr txBox="1">
            <a:spLocks/>
          </p:cNvSpPr>
          <p:nvPr/>
        </p:nvSpPr>
        <p:spPr>
          <a:xfrm>
            <a:off x="521207" y="1305626"/>
            <a:ext cx="7143617" cy="3887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 smtClean="0"/>
              <a:t>Split View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menampilkan</a:t>
            </a:r>
            <a:r>
              <a:rPr lang="en-US" sz="1400" dirty="0" smtClean="0"/>
              <a:t> Form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sumber</a:t>
            </a:r>
            <a:r>
              <a:rPr lang="en-US" sz="1400" dirty="0" smtClean="0"/>
              <a:t> form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tampilan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42920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Tambah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Data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Content Placeholder 17"/>
          <p:cNvSpPr txBox="1">
            <a:spLocks/>
          </p:cNvSpPr>
          <p:nvPr/>
        </p:nvSpPr>
        <p:spPr>
          <a:xfrm>
            <a:off x="521207" y="1305626"/>
            <a:ext cx="11025334" cy="1545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menambahkan</a:t>
            </a:r>
            <a:r>
              <a:rPr lang="en-US" sz="1400" dirty="0" smtClean="0"/>
              <a:t> data </a:t>
            </a:r>
            <a:r>
              <a:rPr lang="en-US" sz="1400" dirty="0" err="1" smtClean="0"/>
              <a:t>baru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menggunakan</a:t>
            </a:r>
            <a:r>
              <a:rPr lang="en-US" sz="1400" dirty="0" smtClean="0"/>
              <a:t> form, </a:t>
            </a:r>
            <a:r>
              <a:rPr lang="en-US" sz="1400" dirty="0" err="1" smtClean="0"/>
              <a:t>langkahnya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berikut</a:t>
            </a:r>
            <a:r>
              <a:rPr lang="en-US" sz="1400" dirty="0" smtClean="0"/>
              <a:t> 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/>
              <a:t>Klik</a:t>
            </a:r>
            <a:r>
              <a:rPr lang="en-US" sz="1400" dirty="0" smtClean="0"/>
              <a:t> </a:t>
            </a:r>
            <a:r>
              <a:rPr lang="en-US" sz="1400" dirty="0" err="1" smtClean="0"/>
              <a:t>tombol</a:t>
            </a:r>
            <a:r>
              <a:rPr lang="en-US" sz="1400" dirty="0" smtClean="0"/>
              <a:t> </a:t>
            </a:r>
            <a:r>
              <a:rPr lang="en-US" sz="1400" dirty="0" err="1" smtClean="0"/>
              <a:t>Tambah</a:t>
            </a:r>
            <a:r>
              <a:rPr lang="en-US" sz="1400" dirty="0" smtClean="0"/>
              <a:t> Data, </a:t>
            </a:r>
            <a:r>
              <a:rPr lang="en-US" sz="1400" dirty="0" err="1" smtClean="0"/>
              <a:t>kemudian</a:t>
            </a:r>
            <a:r>
              <a:rPr lang="en-US" sz="1400" dirty="0" smtClean="0"/>
              <a:t> </a:t>
            </a:r>
            <a:r>
              <a:rPr lang="en-US" sz="1400" dirty="0" err="1" smtClean="0"/>
              <a:t>isikan</a:t>
            </a:r>
            <a:r>
              <a:rPr lang="en-US" sz="1400" dirty="0" smtClean="0"/>
              <a:t> data </a:t>
            </a:r>
            <a:r>
              <a:rPr lang="en-US" sz="1400" dirty="0" err="1" smtClean="0"/>
              <a:t>pada</a:t>
            </a:r>
            <a:r>
              <a:rPr lang="en-US" sz="1400" dirty="0" smtClean="0"/>
              <a:t> form </a:t>
            </a:r>
            <a:r>
              <a:rPr lang="en-US" sz="1400" dirty="0" err="1" smtClean="0"/>
              <a:t>tersebut</a:t>
            </a: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/>
              <a:t>Klik</a:t>
            </a:r>
            <a:r>
              <a:rPr lang="en-US" sz="1400" dirty="0" smtClean="0"/>
              <a:t> </a:t>
            </a:r>
            <a:r>
              <a:rPr lang="en-US" sz="1400" dirty="0" err="1" smtClean="0"/>
              <a:t>tombol</a:t>
            </a:r>
            <a:r>
              <a:rPr lang="en-US" sz="1400" dirty="0" smtClean="0"/>
              <a:t> </a:t>
            </a:r>
            <a:r>
              <a:rPr lang="en-US" sz="1400" dirty="0" err="1" smtClean="0"/>
              <a:t>Simpan</a:t>
            </a:r>
            <a:r>
              <a:rPr lang="en-US" sz="1400" dirty="0" smtClean="0"/>
              <a:t> Data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menyimpan</a:t>
            </a:r>
            <a:r>
              <a:rPr lang="en-US" sz="1400" dirty="0" smtClean="0"/>
              <a:t> data </a:t>
            </a:r>
            <a:r>
              <a:rPr lang="en-US" sz="1400" dirty="0" err="1" smtClean="0"/>
              <a:t>tersebut</a:t>
            </a:r>
            <a:endParaRPr lang="en-US" sz="1400" dirty="0" smtClean="0"/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400" dirty="0" smtClean="0"/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 err="1" smtClean="0"/>
              <a:t>Perhatikan</a:t>
            </a:r>
            <a:r>
              <a:rPr lang="en-US" sz="1400" dirty="0" smtClean="0"/>
              <a:t> </a:t>
            </a:r>
            <a:r>
              <a:rPr lang="en-US" sz="1400" dirty="0" err="1" smtClean="0"/>
              <a:t>tabel</a:t>
            </a:r>
            <a:r>
              <a:rPr lang="en-US" sz="1400" dirty="0" smtClean="0"/>
              <a:t> di </a:t>
            </a:r>
            <a:r>
              <a:rPr lang="en-US" sz="1400" dirty="0" err="1" smtClean="0"/>
              <a:t>atas</a:t>
            </a:r>
            <a:r>
              <a:rPr lang="en-US" sz="1400" dirty="0" smtClean="0"/>
              <a:t>. </a:t>
            </a:r>
            <a:r>
              <a:rPr lang="en-US" sz="1400" dirty="0" err="1" smtClean="0"/>
              <a:t>Ketika</a:t>
            </a:r>
            <a:r>
              <a:rPr lang="en-US" sz="1400" dirty="0" smtClean="0"/>
              <a:t> data </a:t>
            </a:r>
            <a:r>
              <a:rPr lang="en-US" sz="1400" dirty="0" err="1" smtClean="0"/>
              <a:t>baru</a:t>
            </a:r>
            <a:r>
              <a:rPr lang="en-US" sz="1400" dirty="0"/>
              <a:t> </a:t>
            </a:r>
            <a:r>
              <a:rPr lang="en-US" sz="1400" dirty="0" err="1" smtClean="0"/>
              <a:t>diinputkan</a:t>
            </a:r>
            <a:r>
              <a:rPr lang="en-US" sz="1400" dirty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mengklik</a:t>
            </a:r>
            <a:r>
              <a:rPr lang="en-US" sz="1400" dirty="0" smtClean="0"/>
              <a:t> </a:t>
            </a:r>
            <a:r>
              <a:rPr lang="en-US" sz="1400" dirty="0" err="1" smtClean="0"/>
              <a:t>Tombol</a:t>
            </a:r>
            <a:r>
              <a:rPr lang="en-US" sz="1400" dirty="0" smtClean="0"/>
              <a:t> </a:t>
            </a:r>
            <a:r>
              <a:rPr lang="en-US" sz="1400" dirty="0" err="1" smtClean="0"/>
              <a:t>Simpan</a:t>
            </a:r>
            <a:r>
              <a:rPr lang="en-US" sz="1400" dirty="0" smtClean="0"/>
              <a:t>, </a:t>
            </a:r>
            <a:r>
              <a:rPr lang="en-US" sz="1400" dirty="0" err="1" smtClean="0"/>
              <a:t>maka</a:t>
            </a:r>
            <a:r>
              <a:rPr lang="en-US" sz="1400" dirty="0" smtClean="0"/>
              <a:t>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otomatis</a:t>
            </a:r>
            <a:r>
              <a:rPr lang="en-US" sz="1400" dirty="0" smtClean="0"/>
              <a:t> data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tersimpan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.</a:t>
            </a:r>
            <a:endParaRPr lang="en-US" sz="1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5556" t="20258" r="23535" b="43109"/>
          <a:stretch/>
        </p:blipFill>
        <p:spPr>
          <a:xfrm>
            <a:off x="1256313" y="3068266"/>
            <a:ext cx="9072282" cy="306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6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Hapus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Data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Content Placeholder 17"/>
          <p:cNvSpPr txBox="1">
            <a:spLocks/>
          </p:cNvSpPr>
          <p:nvPr/>
        </p:nvSpPr>
        <p:spPr>
          <a:xfrm>
            <a:off x="521207" y="1305625"/>
            <a:ext cx="11025334" cy="38132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menghapus</a:t>
            </a:r>
            <a:r>
              <a:rPr lang="en-US" sz="1400" dirty="0" smtClean="0"/>
              <a:t> data </a:t>
            </a:r>
            <a:r>
              <a:rPr lang="en-US" sz="1400" dirty="0" err="1" smtClean="0"/>
              <a:t>menggunakan</a:t>
            </a:r>
            <a:r>
              <a:rPr lang="en-US" sz="1400" dirty="0" smtClean="0"/>
              <a:t> Form</a:t>
            </a:r>
            <a:r>
              <a:rPr lang="en-US" sz="1400" dirty="0"/>
              <a:t>, </a:t>
            </a:r>
            <a:r>
              <a:rPr lang="en-US" sz="1400" dirty="0" err="1"/>
              <a:t>langkahnya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berikut</a:t>
            </a:r>
            <a:r>
              <a:rPr lang="en-US" sz="1400" dirty="0"/>
              <a:t> 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/>
              <a:t>Pilih</a:t>
            </a:r>
            <a:r>
              <a:rPr lang="en-US" sz="1400" dirty="0" smtClean="0"/>
              <a:t> </a:t>
            </a:r>
            <a:r>
              <a:rPr lang="en-US" sz="1400" dirty="0" err="1" smtClean="0"/>
              <a:t>terlebih</a:t>
            </a:r>
            <a:r>
              <a:rPr lang="en-US" sz="1400" dirty="0" smtClean="0"/>
              <a:t> </a:t>
            </a:r>
            <a:r>
              <a:rPr lang="en-US" sz="1400" dirty="0" err="1" smtClean="0"/>
              <a:t>dahulu</a:t>
            </a:r>
            <a:r>
              <a:rPr lang="en-US" sz="1400" dirty="0" smtClean="0"/>
              <a:t> data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dihapus</a:t>
            </a:r>
            <a:r>
              <a:rPr lang="en-US" sz="1400" dirty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mengklik</a:t>
            </a:r>
            <a:r>
              <a:rPr lang="en-US" sz="1400" dirty="0" smtClean="0"/>
              <a:t> </a:t>
            </a:r>
            <a:r>
              <a:rPr lang="en-US" sz="1400" dirty="0" err="1" smtClean="0"/>
              <a:t>Tombol</a:t>
            </a:r>
            <a:r>
              <a:rPr lang="en-US" sz="1400" dirty="0" smtClean="0"/>
              <a:t> </a:t>
            </a:r>
            <a:r>
              <a:rPr lang="en-US" sz="1400" dirty="0" err="1" smtClean="0"/>
              <a:t>Navigasi</a:t>
            </a: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/>
              <a:t>Klik</a:t>
            </a:r>
            <a:r>
              <a:rPr lang="en-US" sz="1400" dirty="0" smtClean="0"/>
              <a:t> </a:t>
            </a:r>
            <a:r>
              <a:rPr lang="en-US" sz="1400" dirty="0" err="1" smtClean="0"/>
              <a:t>tombol</a:t>
            </a:r>
            <a:r>
              <a:rPr lang="en-US" sz="1400" dirty="0" smtClean="0"/>
              <a:t> </a:t>
            </a:r>
            <a:r>
              <a:rPr lang="en-US" sz="1400" dirty="0" err="1" smtClean="0"/>
              <a:t>Hapus</a:t>
            </a:r>
            <a:r>
              <a:rPr lang="en-US" sz="1400" dirty="0" smtClean="0"/>
              <a:t> Data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/>
              <a:t>Jika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peringatan</a:t>
            </a:r>
            <a:r>
              <a:rPr lang="en-US" sz="1400" dirty="0" smtClean="0"/>
              <a:t>, </a:t>
            </a:r>
            <a:r>
              <a:rPr lang="en-US" sz="1400" dirty="0" err="1" smtClean="0"/>
              <a:t>klik</a:t>
            </a:r>
            <a:r>
              <a:rPr lang="en-US" sz="1400" dirty="0" smtClean="0"/>
              <a:t> Yes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tabel</a:t>
            </a:r>
            <a:r>
              <a:rPr lang="en-US" sz="1400" dirty="0" smtClean="0"/>
              <a:t> di </a:t>
            </a:r>
            <a:r>
              <a:rPr lang="en-US" sz="1400" dirty="0" err="1" smtClean="0"/>
              <a:t>atas</a:t>
            </a:r>
            <a:r>
              <a:rPr lang="en-US" sz="1400" dirty="0" smtClean="0"/>
              <a:t>,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otomatis</a:t>
            </a:r>
            <a:r>
              <a:rPr lang="en-US" sz="1400" dirty="0" smtClean="0"/>
              <a:t> data yang </a:t>
            </a:r>
            <a:r>
              <a:rPr lang="en-US" sz="1400" dirty="0" err="1" smtClean="0"/>
              <a:t>dipilih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dihapus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terhapus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tersebut</a:t>
            </a:r>
            <a:endParaRPr lang="en-US" sz="14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0252" t="82840" r="52525" b="10606"/>
          <a:stretch/>
        </p:blipFill>
        <p:spPr>
          <a:xfrm>
            <a:off x="4248726" y="1902438"/>
            <a:ext cx="3149600" cy="6742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223" y="3173506"/>
            <a:ext cx="3681620" cy="147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02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Cetak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Data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Content Placeholder 17"/>
          <p:cNvSpPr txBox="1">
            <a:spLocks/>
          </p:cNvSpPr>
          <p:nvPr/>
        </p:nvSpPr>
        <p:spPr>
          <a:xfrm>
            <a:off x="521207" y="1305625"/>
            <a:ext cx="11025334" cy="48800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mencetak</a:t>
            </a:r>
            <a:r>
              <a:rPr lang="en-US" sz="1400" dirty="0" smtClean="0"/>
              <a:t> (print) data </a:t>
            </a:r>
            <a:r>
              <a:rPr lang="en-US" sz="1400" dirty="0" err="1" smtClean="0"/>
              <a:t>menggunakan</a:t>
            </a:r>
            <a:r>
              <a:rPr lang="en-US" sz="1400" dirty="0" smtClean="0"/>
              <a:t> Form</a:t>
            </a:r>
            <a:r>
              <a:rPr lang="en-US" sz="1400" dirty="0"/>
              <a:t>, </a:t>
            </a:r>
            <a:r>
              <a:rPr lang="en-US" sz="1400" dirty="0" err="1"/>
              <a:t>langkahnya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berikut</a:t>
            </a:r>
            <a:r>
              <a:rPr lang="en-US" sz="1400" dirty="0"/>
              <a:t> 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/>
              <a:t>Pilih</a:t>
            </a:r>
            <a:r>
              <a:rPr lang="en-US" sz="1400" dirty="0" smtClean="0"/>
              <a:t> </a:t>
            </a:r>
            <a:r>
              <a:rPr lang="en-US" sz="1400" dirty="0" err="1" smtClean="0"/>
              <a:t>terlebih</a:t>
            </a:r>
            <a:r>
              <a:rPr lang="en-US" sz="1400" dirty="0" smtClean="0"/>
              <a:t> </a:t>
            </a:r>
            <a:r>
              <a:rPr lang="en-US" sz="1400" dirty="0" err="1" smtClean="0"/>
              <a:t>dahulu</a:t>
            </a:r>
            <a:r>
              <a:rPr lang="en-US" sz="1400" dirty="0" smtClean="0"/>
              <a:t> data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dicetak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mengklik</a:t>
            </a:r>
            <a:r>
              <a:rPr lang="en-US" sz="1400" dirty="0" smtClean="0"/>
              <a:t> </a:t>
            </a:r>
            <a:r>
              <a:rPr lang="en-US" sz="1400" dirty="0" err="1" smtClean="0"/>
              <a:t>Tombol</a:t>
            </a:r>
            <a:r>
              <a:rPr lang="en-US" sz="1400" dirty="0" smtClean="0"/>
              <a:t> </a:t>
            </a:r>
            <a:r>
              <a:rPr lang="en-US" sz="1400" dirty="0" err="1" smtClean="0"/>
              <a:t>Navigasi</a:t>
            </a: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/>
              <a:t>Klik</a:t>
            </a:r>
            <a:r>
              <a:rPr lang="en-US" sz="1400" dirty="0" smtClean="0"/>
              <a:t> </a:t>
            </a:r>
            <a:r>
              <a:rPr lang="en-US" sz="1400" dirty="0" err="1" smtClean="0"/>
              <a:t>tombol</a:t>
            </a:r>
            <a:r>
              <a:rPr lang="en-US" sz="1400" dirty="0" smtClean="0"/>
              <a:t> </a:t>
            </a:r>
            <a:r>
              <a:rPr lang="en-US" sz="1400" dirty="0" err="1" smtClean="0"/>
              <a:t>Cetak</a:t>
            </a:r>
            <a:r>
              <a:rPr lang="en-US" sz="1400" dirty="0" smtClean="0"/>
              <a:t> Data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/>
              <a:t>Pilih</a:t>
            </a:r>
            <a:r>
              <a:rPr lang="en-US" sz="1400" dirty="0" smtClean="0"/>
              <a:t> </a:t>
            </a:r>
            <a:r>
              <a:rPr lang="en-US" sz="1400" dirty="0" err="1" smtClean="0"/>
              <a:t>jenis</a:t>
            </a:r>
            <a:r>
              <a:rPr lang="en-US" sz="1400" dirty="0" smtClean="0"/>
              <a:t> printer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bagian</a:t>
            </a:r>
            <a:r>
              <a:rPr lang="en-US" sz="1400" dirty="0" smtClean="0"/>
              <a:t> Name.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contoh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karena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terkoneksi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printer </a:t>
            </a:r>
            <a:r>
              <a:rPr lang="en-US" sz="1400" dirty="0" err="1" smtClean="0"/>
              <a:t>maka</a:t>
            </a:r>
            <a:r>
              <a:rPr lang="en-US" sz="1400" dirty="0" smtClean="0"/>
              <a:t> form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dicetak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format file PDF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0252" t="82840" r="52525" b="10606"/>
          <a:stretch/>
        </p:blipFill>
        <p:spPr>
          <a:xfrm>
            <a:off x="4778186" y="1947261"/>
            <a:ext cx="2503597" cy="5359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941" y="3026990"/>
            <a:ext cx="4312584" cy="293690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159621" y="3532094"/>
            <a:ext cx="1237130" cy="2779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3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Cetak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Data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Content Placeholder 17"/>
          <p:cNvSpPr txBox="1">
            <a:spLocks/>
          </p:cNvSpPr>
          <p:nvPr/>
        </p:nvSpPr>
        <p:spPr>
          <a:xfrm>
            <a:off x="521207" y="1305625"/>
            <a:ext cx="11025334" cy="6576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/>
              <a:t>Pilih</a:t>
            </a:r>
            <a:r>
              <a:rPr lang="en-US" sz="1400" dirty="0" smtClean="0"/>
              <a:t> </a:t>
            </a:r>
            <a:r>
              <a:rPr lang="en-US" sz="1400" dirty="0" err="1" smtClean="0"/>
              <a:t>lokasi</a:t>
            </a:r>
            <a:r>
              <a:rPr lang="en-US" sz="1400" dirty="0" smtClean="0"/>
              <a:t> </a:t>
            </a:r>
            <a:r>
              <a:rPr lang="en-US" sz="1400" dirty="0" err="1" smtClean="0"/>
              <a:t>penyimpanan</a:t>
            </a:r>
            <a:r>
              <a:rPr lang="en-US" sz="1400" dirty="0" smtClean="0"/>
              <a:t> file PDF</a:t>
            </a: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/>
              <a:t>Buka</a:t>
            </a:r>
            <a:r>
              <a:rPr lang="en-US" sz="1400" dirty="0" smtClean="0"/>
              <a:t> file PDF </a:t>
            </a:r>
            <a:r>
              <a:rPr lang="en-US" sz="1400" dirty="0" err="1" smtClean="0"/>
              <a:t>tersebut</a:t>
            </a: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36" y="2273447"/>
            <a:ext cx="4449229" cy="33605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505" y="2273447"/>
            <a:ext cx="6648279" cy="3739657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778188" y="3720353"/>
            <a:ext cx="555812" cy="5468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1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340</Words>
  <Application>Microsoft Office PowerPoint</Application>
  <PresentationFormat>Widescreen</PresentationFormat>
  <Paragraphs>77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Segoe UI</vt:lpstr>
      <vt:lpstr>Segoe UI Light</vt:lpstr>
      <vt:lpstr>Segoe UI Semibold</vt:lpstr>
      <vt:lpstr>WelcomeDoc</vt:lpstr>
      <vt:lpstr>Komputer Aplikasi Manajemen II (Microsoft Access)</vt:lpstr>
      <vt:lpstr>Outline</vt:lpstr>
      <vt:lpstr>Default View</vt:lpstr>
      <vt:lpstr>Default View</vt:lpstr>
      <vt:lpstr>Default View</vt:lpstr>
      <vt:lpstr>Tambah Data</vt:lpstr>
      <vt:lpstr>Hapus Data</vt:lpstr>
      <vt:lpstr>Cetak Data</vt:lpstr>
      <vt:lpstr>Cetak Data</vt:lpstr>
      <vt:lpstr>Latihan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2020-03-15T14:42:02Z</dcterms:created>
  <dcterms:modified xsi:type="dcterms:W3CDTF">2020-06-25T15:15:54Z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