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67" r:id="rId6"/>
    <p:sldId id="260" r:id="rId7"/>
    <p:sldId id="266" r:id="rId8"/>
    <p:sldId id="259" r:id="rId9"/>
    <p:sldId id="261" r:id="rId10"/>
    <p:sldId id="262" r:id="rId11"/>
    <p:sldId id="268" r:id="rId12"/>
    <p:sldId id="264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2"/>
    <p:restoredTop sz="94595"/>
  </p:normalViewPr>
  <p:slideViewPr>
    <p:cSldViewPr snapToGrid="0" snapToObjects="1">
      <p:cViewPr>
        <p:scale>
          <a:sx n="87" d="100"/>
          <a:sy n="87" d="100"/>
        </p:scale>
        <p:origin x="384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Anime" TargetMode="External"/><Relationship Id="rId4" Type="http://schemas.openxmlformats.org/officeDocument/2006/relationships/hyperlink" Target="https://id.wikipedia.org/wiki/Manga" TargetMode="External"/><Relationship Id="rId5" Type="http://schemas.openxmlformats.org/officeDocument/2006/relationships/hyperlink" Target="https://id.wikipedia.org/wiki/Mode" TargetMode="External"/><Relationship Id="rId6" Type="http://schemas.openxmlformats.org/officeDocument/2006/relationships/hyperlink" Target="https://id.wikipedia.org/wiki/Film" TargetMode="External"/><Relationship Id="rId7" Type="http://schemas.openxmlformats.org/officeDocument/2006/relationships/hyperlink" Target="https://id.wikipedia.org/wiki/Kesusastraan" TargetMode="External"/><Relationship Id="rId8" Type="http://schemas.openxmlformats.org/officeDocument/2006/relationships/hyperlink" Target="https://id.wikipedia.org/wiki/Permainan_video" TargetMode="External"/><Relationship Id="rId9" Type="http://schemas.openxmlformats.org/officeDocument/2006/relationships/hyperlink" Target="https://id.wikipedia.org/wiki/Musik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d.wikipedia.org/wiki/Daftar_negara_menurut_Indeks_Pembangunan_Manusia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Kaisar_Jimmu" TargetMode="External"/><Relationship Id="rId4" Type="http://schemas.openxmlformats.org/officeDocument/2006/relationships/hyperlink" Target="https://id.wikipedia.org/wiki/Abad_ke-7_SM" TargetMode="External"/><Relationship Id="rId5" Type="http://schemas.openxmlformats.org/officeDocument/2006/relationships/hyperlink" Target="https://id.wikipedia.org/wiki/Kaisar_Jepang" TargetMode="External"/><Relationship Id="rId6" Type="http://schemas.openxmlformats.org/officeDocument/2006/relationships/hyperlink" Target="https://id.wikipedia.org/wiki/Monarki_konstitusional" TargetMode="External"/><Relationship Id="rId7" Type="http://schemas.openxmlformats.org/officeDocument/2006/relationships/hyperlink" Target="https://id.wikipedia.org/wiki/Konstitusi_Jepang" TargetMode="External"/><Relationship Id="rId8" Type="http://schemas.openxmlformats.org/officeDocument/2006/relationships/hyperlink" Target="https://id.wikipedia.org/wiki/Naruhito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d.wikipedia.org/wiki/Mitologi_Jepa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BUDAYA NEGARA JEPANG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Kristina </a:t>
            </a:r>
            <a:r>
              <a:rPr lang="en-US" dirty="0" err="1" smtClean="0"/>
              <a:t>wardhani</a:t>
            </a:r>
            <a:r>
              <a:rPr lang="en-US" dirty="0" smtClean="0"/>
              <a:t> ,S.E.,M.M.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92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KESUKSESAN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NEGARA JEPANG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Sebagai</a:t>
            </a:r>
            <a:r>
              <a:rPr lang="en-US" dirty="0"/>
              <a:t> </a:t>
            </a:r>
            <a:r>
              <a:rPr lang="en-US" dirty="0" err="1" smtClean="0">
                <a:solidFill>
                  <a:schemeClr val="tx1"/>
                </a:solidFill>
              </a:rPr>
              <a:t>negara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maju</a:t>
            </a:r>
            <a:r>
              <a:rPr lang="en-US" dirty="0"/>
              <a:t> 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,</a:t>
            </a:r>
            <a:r>
              <a:rPr lang="en-US" baseline="30000" dirty="0"/>
              <a:t> </a:t>
            </a:r>
            <a:r>
              <a:rPr lang="en-US" dirty="0" err="1" smtClean="0"/>
              <a:t>Jepang</a:t>
            </a:r>
            <a:r>
              <a:rPr lang="en-US" dirty="0" smtClean="0"/>
              <a:t> </a:t>
            </a:r>
            <a:r>
              <a:rPr lang="en-US" dirty="0" err="1"/>
              <a:t>memiliki</a:t>
            </a:r>
            <a:r>
              <a:rPr lang="en-US" dirty="0"/>
              <a:t> </a:t>
            </a:r>
            <a:r>
              <a:rPr lang="en-US" b="1" dirty="0" err="1" smtClean="0"/>
              <a:t>produk</a:t>
            </a:r>
            <a:r>
              <a:rPr lang="en-US" b="1" dirty="0" smtClean="0"/>
              <a:t> </a:t>
            </a:r>
            <a:r>
              <a:rPr lang="en-US" b="1" dirty="0" err="1" smtClean="0"/>
              <a:t>domestik</a:t>
            </a:r>
            <a:r>
              <a:rPr lang="en-US" b="1" dirty="0" smtClean="0"/>
              <a:t> </a:t>
            </a:r>
            <a:r>
              <a:rPr lang="en-US" b="1" dirty="0" err="1" smtClean="0"/>
              <a:t>bruto</a:t>
            </a:r>
            <a:r>
              <a:rPr lang="en-US" b="1" dirty="0"/>
              <a:t> </a:t>
            </a:r>
            <a:r>
              <a:rPr lang="en-US" b="1" dirty="0" err="1"/>
              <a:t>terbesar</a:t>
            </a:r>
            <a:r>
              <a:rPr lang="en-US" b="1" dirty="0"/>
              <a:t> </a:t>
            </a:r>
            <a:r>
              <a:rPr lang="en-US" b="1" dirty="0" err="1"/>
              <a:t>nomor</a:t>
            </a:r>
            <a:r>
              <a:rPr lang="en-US" b="1" dirty="0"/>
              <a:t> </a:t>
            </a:r>
            <a:r>
              <a:rPr lang="en-US" b="1" dirty="0" err="1"/>
              <a:t>dua</a:t>
            </a:r>
            <a:r>
              <a:rPr lang="en-US" b="1" dirty="0"/>
              <a:t> </a:t>
            </a:r>
            <a:r>
              <a:rPr lang="en-US" dirty="0" err="1"/>
              <a:t>setelah</a:t>
            </a:r>
            <a:r>
              <a:rPr lang="en-US" dirty="0"/>
              <a:t> </a:t>
            </a:r>
            <a:r>
              <a:rPr lang="en-US" dirty="0" smtClean="0"/>
              <a:t>Amerika </a:t>
            </a:r>
            <a:r>
              <a:rPr lang="en-US" dirty="0" err="1" smtClean="0"/>
              <a:t>Serikat</a:t>
            </a:r>
            <a:r>
              <a:rPr lang="en-US" dirty="0" smtClean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 </a:t>
            </a:r>
            <a:r>
              <a:rPr lang="en-US" b="1" dirty="0" err="1" smtClean="0"/>
              <a:t>urutan</a:t>
            </a:r>
            <a:r>
              <a:rPr lang="en-US" b="1" dirty="0" smtClean="0"/>
              <a:t> ke-3 </a:t>
            </a:r>
            <a:r>
              <a:rPr lang="en-US" b="1" dirty="0" err="1" smtClean="0"/>
              <a:t>terbesar</a:t>
            </a:r>
            <a:r>
              <a:rPr lang="en-US" b="1" dirty="0"/>
              <a:t> </a:t>
            </a:r>
            <a:r>
              <a:rPr lang="en-US" b="1" dirty="0" err="1"/>
              <a:t>dalam</a:t>
            </a:r>
            <a:r>
              <a:rPr lang="en-US" b="1" dirty="0"/>
              <a:t> </a:t>
            </a:r>
            <a:r>
              <a:rPr lang="en-US" b="1" dirty="0" err="1" smtClean="0"/>
              <a:t>keseimbangan</a:t>
            </a:r>
            <a:r>
              <a:rPr lang="en-US" b="1" dirty="0" smtClean="0"/>
              <a:t> </a:t>
            </a:r>
            <a:r>
              <a:rPr lang="en-US" b="1" dirty="0" err="1" smtClean="0"/>
              <a:t>kemampuan</a:t>
            </a:r>
            <a:r>
              <a:rPr lang="en-US" b="1" dirty="0" smtClean="0"/>
              <a:t> </a:t>
            </a:r>
            <a:r>
              <a:rPr lang="en-US" b="1" dirty="0" err="1" smtClean="0"/>
              <a:t>belanja</a:t>
            </a:r>
            <a:r>
              <a:rPr lang="en-US" dirty="0" smtClean="0"/>
              <a:t>.</a:t>
            </a:r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perdagangan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, </a:t>
            </a:r>
            <a:r>
              <a:rPr lang="en-US" dirty="0" err="1"/>
              <a:t>Jepang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b="1" dirty="0" err="1"/>
              <a:t>peringkat</a:t>
            </a:r>
            <a:r>
              <a:rPr lang="en-US" b="1" dirty="0"/>
              <a:t> ke-4 </a:t>
            </a:r>
            <a:r>
              <a:rPr lang="en-US" b="1" dirty="0" err="1" smtClean="0"/>
              <a:t>negara</a:t>
            </a:r>
            <a:r>
              <a:rPr lang="en-US" b="1" dirty="0" smtClean="0"/>
              <a:t> </a:t>
            </a:r>
            <a:r>
              <a:rPr lang="en-US" b="1" dirty="0" err="1" smtClean="0"/>
              <a:t>pengekspor</a:t>
            </a:r>
            <a:r>
              <a:rPr lang="en-US" b="1" dirty="0" smtClean="0"/>
              <a:t> </a:t>
            </a:r>
            <a:r>
              <a:rPr lang="en-US" b="1" dirty="0" err="1" smtClean="0"/>
              <a:t>terbesar</a:t>
            </a:r>
            <a:r>
              <a:rPr lang="en-US" dirty="0"/>
              <a:t> 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 err="1"/>
              <a:t>peringkat</a:t>
            </a:r>
            <a:r>
              <a:rPr lang="en-US" b="1" dirty="0"/>
              <a:t> ke-6 </a:t>
            </a:r>
            <a:r>
              <a:rPr lang="en-US" b="1" dirty="0" err="1" smtClean="0"/>
              <a:t>negara</a:t>
            </a:r>
            <a:r>
              <a:rPr lang="en-US" b="1" dirty="0" smtClean="0"/>
              <a:t> </a:t>
            </a:r>
            <a:r>
              <a:rPr lang="en-US" b="1" dirty="0" err="1" smtClean="0"/>
              <a:t>pengimpor</a:t>
            </a:r>
            <a:r>
              <a:rPr lang="en-US" b="1" dirty="0" smtClean="0"/>
              <a:t> </a:t>
            </a:r>
            <a:r>
              <a:rPr lang="en-US" b="1" dirty="0" err="1" smtClean="0"/>
              <a:t>terbesar</a:t>
            </a:r>
            <a:r>
              <a:rPr lang="en-US" b="1" dirty="0"/>
              <a:t> di </a:t>
            </a:r>
            <a:r>
              <a:rPr lang="en-US" b="1" dirty="0" err="1"/>
              <a:t>dunia</a:t>
            </a:r>
            <a:r>
              <a:rPr lang="en-US" b="1" dirty="0" smtClean="0"/>
              <a:t>.</a:t>
            </a:r>
          </a:p>
          <a:p>
            <a:r>
              <a:rPr lang="en-US" dirty="0" err="1"/>
              <a:t>Sebagai</a:t>
            </a:r>
            <a:r>
              <a:rPr lang="en-US" dirty="0"/>
              <a:t> 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maju</a:t>
            </a:r>
            <a:r>
              <a:rPr lang="en-US" dirty="0" smtClean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Jepang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 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/>
              <a:t> yang </a:t>
            </a:r>
            <a:r>
              <a:rPr lang="en-US" dirty="0" err="1"/>
              <a:t>tinggi</a:t>
            </a:r>
            <a:r>
              <a:rPr lang="en-US" dirty="0"/>
              <a:t> (</a:t>
            </a:r>
            <a:r>
              <a:rPr lang="en-US" dirty="0" err="1"/>
              <a:t>peringkat</a:t>
            </a:r>
            <a:r>
              <a:rPr lang="en-US" dirty="0"/>
              <a:t> ke-8 </a:t>
            </a:r>
            <a:r>
              <a:rPr lang="en-US" dirty="0" err="1"/>
              <a:t>dalam</a:t>
            </a:r>
            <a:r>
              <a:rPr lang="en-US" dirty="0"/>
              <a:t> </a:t>
            </a:r>
            <a:r>
              <a:rPr lang="en-US" dirty="0">
                <a:hlinkClick r:id="rId2" tooltip="Daftar negara menurut Indeks Pembangunan Manusia"/>
              </a:rPr>
              <a:t>Indeks Pembangunan Manusia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 err="1"/>
              <a:t>angka</a:t>
            </a:r>
            <a:r>
              <a:rPr lang="en-US" b="1" dirty="0"/>
              <a:t> </a:t>
            </a:r>
            <a:r>
              <a:rPr lang="en-US" b="1" dirty="0" err="1"/>
              <a:t>harapan</a:t>
            </a:r>
            <a:r>
              <a:rPr lang="en-US" b="1" dirty="0"/>
              <a:t> </a:t>
            </a:r>
            <a:r>
              <a:rPr lang="en-US" b="1" dirty="0" err="1"/>
              <a:t>hidup</a:t>
            </a:r>
            <a:r>
              <a:rPr lang="en-US" b="1" dirty="0"/>
              <a:t> </a:t>
            </a:r>
            <a:r>
              <a:rPr lang="en-US" b="1" dirty="0" err="1"/>
              <a:t>tertinggi</a:t>
            </a:r>
            <a:r>
              <a:rPr lang="en-US" b="1" dirty="0"/>
              <a:t> di </a:t>
            </a:r>
            <a:r>
              <a:rPr lang="en-US" b="1" dirty="0" err="1"/>
              <a:t>dunia</a:t>
            </a:r>
            <a:r>
              <a:rPr lang="en-US" b="1" dirty="0"/>
              <a:t> </a:t>
            </a:r>
            <a:r>
              <a:rPr lang="en-US" b="1" dirty="0" err="1"/>
              <a:t>menurut</a:t>
            </a:r>
            <a:r>
              <a:rPr lang="en-US" b="1" dirty="0"/>
              <a:t> </a:t>
            </a:r>
            <a:r>
              <a:rPr lang="en-US" b="1" dirty="0" err="1"/>
              <a:t>perkiraan</a:t>
            </a:r>
            <a:r>
              <a:rPr lang="en-US" b="1" dirty="0"/>
              <a:t> PBB.</a:t>
            </a:r>
            <a:endParaRPr lang="en-US" b="1" dirty="0" smtClean="0"/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, </a:t>
            </a:r>
            <a:r>
              <a:rPr lang="en-US" dirty="0" err="1"/>
              <a:t>Jepang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maju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b="1" dirty="0" err="1"/>
              <a:t>telekomunikasi</a:t>
            </a:r>
            <a:r>
              <a:rPr lang="en-US" b="1" dirty="0"/>
              <a:t>, </a:t>
            </a:r>
            <a:r>
              <a:rPr lang="en-US" b="1" dirty="0" err="1"/>
              <a:t>permesinan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robotika</a:t>
            </a:r>
            <a:r>
              <a:rPr lang="en-US" dirty="0" smtClean="0"/>
              <a:t>.</a:t>
            </a:r>
          </a:p>
          <a:p>
            <a:r>
              <a:rPr lang="en-US" dirty="0" err="1"/>
              <a:t>Jepang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pengekspor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pop yang </a:t>
            </a:r>
            <a:r>
              <a:rPr lang="en-US" dirty="0" err="1"/>
              <a:t>terbesar</a:t>
            </a:r>
            <a:r>
              <a:rPr lang="en-US" dirty="0"/>
              <a:t>. </a:t>
            </a:r>
            <a:r>
              <a:rPr lang="en-US" b="1" dirty="0">
                <a:hlinkClick r:id="rId3" tooltip="Anime"/>
              </a:rPr>
              <a:t>Anime</a:t>
            </a:r>
            <a:r>
              <a:rPr lang="en-US" b="1" dirty="0"/>
              <a:t>, </a:t>
            </a:r>
            <a:r>
              <a:rPr lang="en-US" b="1" dirty="0">
                <a:hlinkClick r:id="rId4" tooltip="Manga"/>
              </a:rPr>
              <a:t>manga</a:t>
            </a:r>
            <a:r>
              <a:rPr lang="en-US" b="1" dirty="0"/>
              <a:t>, </a:t>
            </a:r>
            <a:r>
              <a:rPr lang="en-US" b="1" dirty="0">
                <a:hlinkClick r:id="rId5" tooltip="Mode"/>
              </a:rPr>
              <a:t>mode</a:t>
            </a:r>
            <a:r>
              <a:rPr lang="en-US" b="1" dirty="0"/>
              <a:t>, </a:t>
            </a:r>
            <a:r>
              <a:rPr lang="en-US" b="1" dirty="0">
                <a:hlinkClick r:id="rId6" tooltip="Film"/>
              </a:rPr>
              <a:t>film</a:t>
            </a:r>
            <a:r>
              <a:rPr lang="en-US" b="1" dirty="0"/>
              <a:t>, </a:t>
            </a:r>
            <a:r>
              <a:rPr lang="en-US" b="1" dirty="0">
                <a:hlinkClick r:id="rId7" tooltip="Kesusastraan"/>
              </a:rPr>
              <a:t>kesusastraan</a:t>
            </a:r>
            <a:r>
              <a:rPr lang="en-US" b="1" dirty="0"/>
              <a:t>, </a:t>
            </a:r>
            <a:r>
              <a:rPr lang="en-US" b="1" dirty="0">
                <a:hlinkClick r:id="rId8" tooltip="Permainan video"/>
              </a:rPr>
              <a:t>permainan video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 </a:t>
            </a:r>
            <a:r>
              <a:rPr lang="en-US" b="1" dirty="0">
                <a:hlinkClick r:id="rId9" tooltip="Musik"/>
              </a:rPr>
              <a:t>musik</a:t>
            </a:r>
            <a:endParaRPr lang="en-US" b="1" dirty="0" smtClean="0"/>
          </a:p>
          <a:p>
            <a:r>
              <a:rPr lang="en-US" dirty="0"/>
              <a:t>Orang </a:t>
            </a:r>
            <a:r>
              <a:rPr lang="en-US" dirty="0" err="1"/>
              <a:t>Jepang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b="1" dirty="0" err="1"/>
              <a:t>gemar</a:t>
            </a:r>
            <a:r>
              <a:rPr lang="en-US" b="1" dirty="0"/>
              <a:t> </a:t>
            </a:r>
            <a:r>
              <a:rPr lang="en-US" b="1" dirty="0" err="1"/>
              <a:t>memakan</a:t>
            </a:r>
            <a:r>
              <a:rPr lang="en-US" b="1" dirty="0"/>
              <a:t> </a:t>
            </a:r>
            <a:r>
              <a:rPr lang="en-US" b="1" dirty="0" err="1"/>
              <a:t>makanan</a:t>
            </a:r>
            <a:r>
              <a:rPr lang="en-US" b="1" dirty="0"/>
              <a:t> </a:t>
            </a:r>
            <a:r>
              <a:rPr lang="en-US" b="1" dirty="0" err="1"/>
              <a:t>tradisi</a:t>
            </a:r>
            <a:r>
              <a:rPr lang="en-US" b="1" dirty="0"/>
              <a:t> </a:t>
            </a:r>
            <a:r>
              <a:rPr lang="en-US" b="1" dirty="0" err="1"/>
              <a:t>mereka</a:t>
            </a:r>
            <a:r>
              <a:rPr lang="en-US" dirty="0"/>
              <a:t>.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acara TV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petang</a:t>
            </a:r>
            <a:r>
              <a:rPr lang="en-US" dirty="0"/>
              <a:t> </a:t>
            </a:r>
            <a:r>
              <a:rPr lang="en-US" dirty="0" err="1"/>
              <a:t>dikhususkan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penemuan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penghasilan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yang </a:t>
            </a:r>
            <a:r>
              <a:rPr lang="en-US" dirty="0" err="1"/>
              <a:t>bermutu</a:t>
            </a:r>
            <a:r>
              <a:rPr lang="en-US" dirty="0" smtClean="0"/>
              <a:t>. ( ex : Sushi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71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PETUNJUK BISNIS BAHASA JEPANG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814677"/>
            <a:ext cx="11029615" cy="367830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b="1" i="1" dirty="0" smtClean="0"/>
              <a:t>Kaizen</a:t>
            </a:r>
            <a:r>
              <a:rPr lang="en-US" i="1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menekankan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>
                <a:solidFill>
                  <a:schemeClr val="accent3"/>
                </a:solidFill>
              </a:rPr>
              <a:t>peningkatan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kerja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secara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terus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menerus</a:t>
            </a:r>
            <a:r>
              <a:rPr lang="en-US" dirty="0">
                <a:solidFill>
                  <a:schemeClr val="accent3"/>
                </a:solidFill>
              </a:rPr>
              <a:t>, </a:t>
            </a:r>
            <a:r>
              <a:rPr lang="en-US" dirty="0" err="1">
                <a:solidFill>
                  <a:schemeClr val="accent3"/>
                </a:solidFill>
              </a:rPr>
              <a:t>dapat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diukur</a:t>
            </a:r>
            <a:r>
              <a:rPr lang="en-US" dirty="0">
                <a:solidFill>
                  <a:schemeClr val="accent3"/>
                </a:solidFill>
              </a:rPr>
              <a:t>, </a:t>
            </a:r>
            <a:r>
              <a:rPr lang="en-US" dirty="0" err="1">
                <a:solidFill>
                  <a:schemeClr val="accent3"/>
                </a:solidFill>
              </a:rPr>
              <a:t>dan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dilaksanakan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secara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bertahap</a:t>
            </a:r>
            <a:r>
              <a:rPr lang="en-US" dirty="0">
                <a:solidFill>
                  <a:schemeClr val="accent3"/>
                </a:solidFill>
              </a:rPr>
              <a:t>.</a:t>
            </a:r>
            <a:r>
              <a:rPr lang="en-US" dirty="0"/>
              <a:t> Agar </a:t>
            </a:r>
            <a:r>
              <a:rPr lang="en-US" i="1" dirty="0"/>
              <a:t>kaizen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tercapai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 smtClean="0"/>
              <a:t>bahwa</a:t>
            </a:r>
            <a:r>
              <a:rPr lang="en-US" dirty="0"/>
              <a:t> </a:t>
            </a:r>
            <a:r>
              <a:rPr lang="en-US" i="1" dirty="0" err="1" smtClean="0">
                <a:solidFill>
                  <a:schemeClr val="accent3"/>
                </a:solidFill>
              </a:rPr>
              <a:t>sasaran</a:t>
            </a:r>
            <a:r>
              <a:rPr lang="en-US" i="1" dirty="0" smtClean="0">
                <a:solidFill>
                  <a:schemeClr val="accent3"/>
                </a:solidFill>
              </a:rPr>
              <a:t> </a:t>
            </a:r>
            <a:r>
              <a:rPr lang="en-US" i="1" dirty="0">
                <a:solidFill>
                  <a:schemeClr val="accent3"/>
                </a:solidFill>
              </a:rPr>
              <a:t>yang </a:t>
            </a:r>
            <a:r>
              <a:rPr lang="en-US" i="1" dirty="0" err="1">
                <a:solidFill>
                  <a:schemeClr val="accent3"/>
                </a:solidFill>
              </a:rPr>
              <a:t>hendak</a:t>
            </a:r>
            <a:r>
              <a:rPr lang="en-US" i="1" dirty="0">
                <a:solidFill>
                  <a:schemeClr val="accent3"/>
                </a:solidFill>
              </a:rPr>
              <a:t> </a:t>
            </a:r>
            <a:r>
              <a:rPr lang="en-US" i="1" dirty="0" err="1">
                <a:solidFill>
                  <a:schemeClr val="accent3"/>
                </a:solidFill>
              </a:rPr>
              <a:t>dicapai</a:t>
            </a:r>
            <a:r>
              <a:rPr lang="en-US" i="1" dirty="0">
                <a:solidFill>
                  <a:schemeClr val="accent3"/>
                </a:solidFill>
              </a:rPr>
              <a:t> para </a:t>
            </a:r>
            <a:r>
              <a:rPr lang="en-US" i="1" dirty="0" err="1">
                <a:solidFill>
                  <a:schemeClr val="accent3"/>
                </a:solidFill>
              </a:rPr>
              <a:t>pekerja</a:t>
            </a:r>
            <a:r>
              <a:rPr lang="en-US" i="1" dirty="0">
                <a:solidFill>
                  <a:schemeClr val="accent3"/>
                </a:solidFill>
              </a:rPr>
              <a:t> </a:t>
            </a:r>
            <a:r>
              <a:rPr lang="en-US" i="1" dirty="0" err="1">
                <a:solidFill>
                  <a:schemeClr val="accent3"/>
                </a:solidFill>
              </a:rPr>
              <a:t>sebanding</a:t>
            </a:r>
            <a:r>
              <a:rPr lang="en-US" i="1" dirty="0">
                <a:solidFill>
                  <a:schemeClr val="accent3"/>
                </a:solidFill>
              </a:rPr>
              <a:t> </a:t>
            </a:r>
            <a:r>
              <a:rPr lang="en-US" i="1" dirty="0" err="1">
                <a:solidFill>
                  <a:schemeClr val="accent3"/>
                </a:solidFill>
              </a:rPr>
              <a:t>dengan</a:t>
            </a:r>
            <a:r>
              <a:rPr lang="en-US" i="1" dirty="0">
                <a:solidFill>
                  <a:schemeClr val="accent3"/>
                </a:solidFill>
              </a:rPr>
              <a:t> </a:t>
            </a:r>
            <a:r>
              <a:rPr lang="en-US" i="1" dirty="0" err="1">
                <a:solidFill>
                  <a:schemeClr val="accent3"/>
                </a:solidFill>
              </a:rPr>
              <a:t>kapasitas</a:t>
            </a:r>
            <a:r>
              <a:rPr lang="en-US" i="1" dirty="0">
                <a:solidFill>
                  <a:schemeClr val="accent3"/>
                </a:solidFill>
              </a:rPr>
              <a:t> yang </a:t>
            </a:r>
            <a:r>
              <a:rPr lang="en-US" i="1" dirty="0" err="1">
                <a:solidFill>
                  <a:schemeClr val="accent3"/>
                </a:solidFill>
              </a:rPr>
              <a:t>tersedia</a:t>
            </a:r>
            <a:r>
              <a:rPr lang="en-US" i="1" dirty="0">
                <a:solidFill>
                  <a:schemeClr val="accent3"/>
                </a:solidFill>
              </a:rPr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TQM</a:t>
            </a:r>
            <a:r>
              <a:rPr lang="en-US" dirty="0" smtClean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kependekan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 smtClean="0"/>
              <a:t>Total </a:t>
            </a:r>
            <a:r>
              <a:rPr lang="en-US" i="1" dirty="0"/>
              <a:t>Quality Management</a:t>
            </a:r>
            <a:r>
              <a:rPr lang="en-US" dirty="0"/>
              <a:t>. </a:t>
            </a:r>
            <a:r>
              <a:rPr lang="en-US" dirty="0" err="1"/>
              <a:t>Sejatinya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ditemui</a:t>
            </a:r>
            <a:r>
              <a:rPr lang="en-US" dirty="0"/>
              <a:t> di </a:t>
            </a:r>
            <a:r>
              <a:rPr lang="en-US" dirty="0" err="1"/>
              <a:t>Jepang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Jepang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barat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TQM.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barat</a:t>
            </a:r>
            <a:r>
              <a:rPr lang="en-US" dirty="0"/>
              <a:t>, TQM </a:t>
            </a:r>
            <a:r>
              <a:rPr lang="en-US" dirty="0" err="1"/>
              <a:t>dipandang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individual, </a:t>
            </a:r>
            <a:r>
              <a:rPr lang="en-US" dirty="0" err="1"/>
              <a:t>sedangkan</a:t>
            </a:r>
            <a:r>
              <a:rPr lang="en-US" dirty="0"/>
              <a:t> di </a:t>
            </a:r>
            <a:r>
              <a:rPr lang="en-US" dirty="0" err="1"/>
              <a:t>Jepang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dipandang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i="1" dirty="0" err="1">
                <a:solidFill>
                  <a:schemeClr val="accent3"/>
                </a:solidFill>
              </a:rPr>
              <a:t>kerjasama</a:t>
            </a:r>
            <a:r>
              <a:rPr lang="en-US" i="1" dirty="0">
                <a:solidFill>
                  <a:schemeClr val="accent3"/>
                </a:solidFill>
              </a:rPr>
              <a:t> </a:t>
            </a:r>
            <a:r>
              <a:rPr lang="en-US" i="1" dirty="0" err="1">
                <a:solidFill>
                  <a:schemeClr val="accent3"/>
                </a:solidFill>
              </a:rPr>
              <a:t>tim</a:t>
            </a:r>
            <a:r>
              <a:rPr lang="en-US" dirty="0" err="1"/>
              <a:t>.</a:t>
            </a:r>
            <a:r>
              <a:rPr lang="en-US" dirty="0"/>
              <a:t>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i="1" dirty="0" err="1" smtClean="0"/>
              <a:t>Keisan</a:t>
            </a:r>
            <a:r>
              <a:rPr lang="en-US" i="1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>
                <a:solidFill>
                  <a:schemeClr val="accent3"/>
                </a:solidFill>
              </a:rPr>
              <a:t>pembaharuan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secara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 smtClean="0">
                <a:solidFill>
                  <a:schemeClr val="accent3"/>
                </a:solidFill>
              </a:rPr>
              <a:t>berkesinambungan</a:t>
            </a:r>
            <a:r>
              <a:rPr lang="en-US" dirty="0">
                <a:solidFill>
                  <a:schemeClr val="accent3"/>
                </a:solidFill>
              </a:rPr>
              <a:t>, </a:t>
            </a:r>
            <a:r>
              <a:rPr lang="en-US" dirty="0" err="1">
                <a:solidFill>
                  <a:schemeClr val="accent3"/>
                </a:solidFill>
              </a:rPr>
              <a:t>yakni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berupa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ciptaan</a:t>
            </a:r>
            <a:r>
              <a:rPr lang="en-US" dirty="0">
                <a:solidFill>
                  <a:schemeClr val="accent3"/>
                </a:solidFill>
              </a:rPr>
              <a:t>, ide, </a:t>
            </a:r>
            <a:r>
              <a:rPr lang="en-US" dirty="0" err="1">
                <a:solidFill>
                  <a:schemeClr val="accent3"/>
                </a:solidFill>
              </a:rPr>
              <a:t>produk</a:t>
            </a:r>
            <a:r>
              <a:rPr lang="en-US" dirty="0">
                <a:solidFill>
                  <a:schemeClr val="accent3"/>
                </a:solidFill>
              </a:rPr>
              <a:t>, </a:t>
            </a:r>
            <a:r>
              <a:rPr lang="en-US" dirty="0" err="1">
                <a:solidFill>
                  <a:schemeClr val="accent3"/>
                </a:solidFill>
              </a:rPr>
              <a:t>dan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cara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hidup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yang </a:t>
            </a:r>
            <a:r>
              <a:rPr lang="en-US" dirty="0" err="1"/>
              <a:t>baru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pembaharuan</a:t>
            </a:r>
            <a:r>
              <a:rPr lang="en-US" dirty="0"/>
              <a:t>, </a:t>
            </a:r>
            <a:r>
              <a:rPr lang="en-US" dirty="0" err="1"/>
              <a:t>dituntut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i="1" dirty="0" err="1">
                <a:solidFill>
                  <a:schemeClr val="accent3"/>
                </a:solidFill>
              </a:rPr>
              <a:t>kreatif</a:t>
            </a:r>
            <a:r>
              <a:rPr lang="en-US" i="1" dirty="0">
                <a:solidFill>
                  <a:schemeClr val="accent3"/>
                </a:solidFill>
              </a:rPr>
              <a:t>, </a:t>
            </a:r>
            <a:r>
              <a:rPr lang="en-US" i="1" dirty="0" err="1">
                <a:solidFill>
                  <a:schemeClr val="accent3"/>
                </a:solidFill>
              </a:rPr>
              <a:t>inovatif</a:t>
            </a:r>
            <a:r>
              <a:rPr lang="en-US" i="1" dirty="0">
                <a:solidFill>
                  <a:schemeClr val="accent3"/>
                </a:solidFill>
              </a:rPr>
              <a:t>, </a:t>
            </a:r>
            <a:r>
              <a:rPr lang="en-US" i="1" dirty="0" err="1">
                <a:solidFill>
                  <a:schemeClr val="accent3"/>
                </a:solidFill>
              </a:rPr>
              <a:t>dan</a:t>
            </a:r>
            <a:r>
              <a:rPr lang="en-US" i="1" dirty="0">
                <a:solidFill>
                  <a:schemeClr val="accent3"/>
                </a:solidFill>
              </a:rPr>
              <a:t> </a:t>
            </a:r>
            <a:r>
              <a:rPr lang="en-US" i="1" dirty="0" err="1">
                <a:solidFill>
                  <a:schemeClr val="accent3"/>
                </a:solidFill>
              </a:rPr>
              <a:t>produktif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diskusi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.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58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Budaya</a:t>
            </a:r>
            <a:r>
              <a:rPr lang="en-US" dirty="0" smtClean="0"/>
              <a:t> BISNIS NEGARA JEPANG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14" y="3345619"/>
            <a:ext cx="11029615" cy="3678303"/>
          </a:xfrm>
        </p:spPr>
        <p:txBody>
          <a:bodyPr/>
          <a:lstStyle/>
          <a:p>
            <a:r>
              <a:rPr lang="en-US" dirty="0"/>
              <a:t>Ada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keunikan</a:t>
            </a:r>
            <a:r>
              <a:rPr lang="en-US" dirty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orang </a:t>
            </a:r>
            <a:r>
              <a:rPr lang="en-US" dirty="0" err="1"/>
              <a:t>Jepang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kata ‘’</a:t>
            </a:r>
            <a:r>
              <a:rPr lang="en-US" i="1" dirty="0"/>
              <a:t>Hai</a:t>
            </a:r>
            <a:r>
              <a:rPr lang="en-US" dirty="0"/>
              <a:t>/</a:t>
            </a:r>
            <a:r>
              <a:rPr lang="en-US" dirty="0" err="1"/>
              <a:t>ya</a:t>
            </a:r>
            <a:r>
              <a:rPr lang="en-US" dirty="0"/>
              <a:t>’’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. orang </a:t>
            </a:r>
            <a:r>
              <a:rPr lang="en-US" dirty="0" err="1"/>
              <a:t>Jepang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sukar</a:t>
            </a:r>
            <a:r>
              <a:rPr lang="en-US" dirty="0"/>
              <a:t> </a:t>
            </a:r>
            <a:r>
              <a:rPr lang="en-US" dirty="0" err="1"/>
              <a:t>mengatakan</a:t>
            </a:r>
            <a:r>
              <a:rPr lang="en-US" dirty="0"/>
              <a:t> ‘’</a:t>
            </a:r>
            <a:r>
              <a:rPr lang="en-US" i="1" dirty="0" err="1"/>
              <a:t>Iie</a:t>
            </a:r>
            <a:r>
              <a:rPr lang="en-US" i="1" dirty="0"/>
              <a:t>/</a:t>
            </a:r>
            <a:r>
              <a:rPr lang="en-US" dirty="0" err="1"/>
              <a:t>tidak</a:t>
            </a:r>
            <a:r>
              <a:rPr lang="en-US" dirty="0"/>
              <a:t>’’ 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>
                <a:solidFill>
                  <a:schemeClr val="accent3"/>
                </a:solidFill>
              </a:rPr>
              <a:t>Orang </a:t>
            </a:r>
            <a:r>
              <a:rPr lang="en-US" dirty="0" err="1">
                <a:solidFill>
                  <a:schemeClr val="accent3"/>
                </a:solidFill>
              </a:rPr>
              <a:t>Jepang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sangat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takut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 smtClean="0">
                <a:solidFill>
                  <a:schemeClr val="accent3"/>
                </a:solidFill>
              </a:rPr>
              <a:t>melukai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perasaan</a:t>
            </a:r>
            <a:r>
              <a:rPr lang="en-US" dirty="0">
                <a:solidFill>
                  <a:schemeClr val="accent3"/>
                </a:solidFill>
              </a:rPr>
              <a:t> orang lain, </a:t>
            </a:r>
            <a:r>
              <a:rPr lang="en-US" dirty="0" err="1">
                <a:solidFill>
                  <a:schemeClr val="accent3"/>
                </a:solidFill>
              </a:rPr>
              <a:t>sehingga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banyak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mengucapkan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‘’</a:t>
            </a:r>
            <a:r>
              <a:rPr lang="en-US" b="1" i="1" dirty="0">
                <a:solidFill>
                  <a:schemeClr val="tx1"/>
                </a:solidFill>
              </a:rPr>
              <a:t>Hai</a:t>
            </a:r>
            <a:r>
              <a:rPr lang="en-US" b="1" dirty="0">
                <a:solidFill>
                  <a:schemeClr val="tx1"/>
                </a:solidFill>
              </a:rPr>
              <a:t>’’ 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 err="1"/>
              <a:t>S</a:t>
            </a:r>
            <a:r>
              <a:rPr lang="en-US" dirty="0" err="1" smtClean="0"/>
              <a:t>istem</a:t>
            </a:r>
            <a:r>
              <a:rPr lang="en-US" dirty="0" smtClean="0"/>
              <a:t> </a:t>
            </a:r>
            <a:r>
              <a:rPr lang="en-US" b="1" i="1" dirty="0" err="1"/>
              <a:t>ringi</a:t>
            </a:r>
            <a:r>
              <a:rPr lang="en-US" b="1" dirty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>
                <a:solidFill>
                  <a:schemeClr val="accent3"/>
                </a:solidFill>
              </a:rPr>
              <a:t>pengambilan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keputusan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secara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mufakat</a:t>
            </a:r>
            <a:r>
              <a:rPr lang="en-US" dirty="0">
                <a:solidFill>
                  <a:schemeClr val="accent3"/>
                </a:solidFill>
              </a:rPr>
              <a:t>.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paling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di </a:t>
            </a:r>
            <a:r>
              <a:rPr lang="en-US" dirty="0" err="1"/>
              <a:t>perusahaan</a:t>
            </a:r>
            <a:r>
              <a:rPr lang="en-US" dirty="0"/>
              <a:t>-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Jepang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Hal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Jepang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>
                <a:solidFill>
                  <a:schemeClr val="accent3"/>
                </a:solidFill>
              </a:rPr>
              <a:t>menaruh</a:t>
            </a:r>
            <a:r>
              <a:rPr lang="en-US" dirty="0">
                <a:solidFill>
                  <a:schemeClr val="accent3"/>
                </a:solidFill>
              </a:rPr>
              <a:t> rasa </a:t>
            </a:r>
            <a:r>
              <a:rPr lang="en-US" dirty="0" err="1">
                <a:solidFill>
                  <a:schemeClr val="accent3"/>
                </a:solidFill>
              </a:rPr>
              <a:t>percaya</a:t>
            </a:r>
            <a:r>
              <a:rPr lang="en-US" dirty="0">
                <a:solidFill>
                  <a:schemeClr val="accent3"/>
                </a:solidFill>
              </a:rPr>
              <a:t> yang </a:t>
            </a:r>
            <a:r>
              <a:rPr lang="en-US" dirty="0" err="1">
                <a:solidFill>
                  <a:schemeClr val="accent3"/>
                </a:solidFill>
              </a:rPr>
              <a:t>tinggi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kepada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rekan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bisnisnya</a:t>
            </a:r>
            <a:r>
              <a:rPr lang="en-US" dirty="0">
                <a:solidFill>
                  <a:schemeClr val="accent3"/>
                </a:solidFill>
              </a:rPr>
              <a:t>. </a:t>
            </a:r>
            <a:endParaRPr lang="en-US" dirty="0">
              <a:solidFill>
                <a:schemeClr val="accent3"/>
              </a:solidFill>
            </a:endParaRPr>
          </a:p>
          <a:p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Jepang</a:t>
            </a:r>
            <a:r>
              <a:rPr lang="en-US" dirty="0"/>
              <a:t> </a:t>
            </a:r>
            <a:r>
              <a:rPr lang="en-US" dirty="0" err="1" smtClean="0">
                <a:solidFill>
                  <a:schemeClr val="accent3"/>
                </a:solidFill>
              </a:rPr>
              <a:t>tidak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mengungkapkan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isi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hatinya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secara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langsung</a:t>
            </a:r>
            <a:r>
              <a:rPr lang="en-US" dirty="0"/>
              <a:t>,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suka</a:t>
            </a:r>
            <a:r>
              <a:rPr lang="en-US" dirty="0"/>
              <a:t> </a:t>
            </a:r>
            <a:r>
              <a:rPr lang="en-US" dirty="0" err="1"/>
              <a:t>mengomunikasikanya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 smtClean="0"/>
              <a:t>.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. </a:t>
            </a:r>
            <a:r>
              <a:rPr lang="en-US" dirty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i="1" dirty="0" err="1"/>
              <a:t>haragei</a:t>
            </a:r>
            <a:r>
              <a:rPr lang="en-US" b="1" i="1" dirty="0"/>
              <a:t> </a:t>
            </a:r>
            <a:r>
              <a:rPr lang="en-US" dirty="0"/>
              <a:t>( 腹 芸 ). </a:t>
            </a:r>
            <a:endParaRPr lang="en-US" dirty="0" smtClean="0"/>
          </a:p>
          <a:p>
            <a:r>
              <a:rPr lang="en-US" dirty="0" err="1"/>
              <a:t>Kesulitan</a:t>
            </a:r>
            <a:r>
              <a:rPr lang="en-US" dirty="0"/>
              <a:t> </a:t>
            </a:r>
            <a:r>
              <a:rPr lang="en-US" dirty="0" err="1"/>
              <a:t>terbesar</a:t>
            </a:r>
            <a:r>
              <a:rPr lang="en-US" dirty="0"/>
              <a:t> yang </a:t>
            </a:r>
            <a:r>
              <a:rPr lang="en-US" dirty="0" err="1"/>
              <a:t>dialami</a:t>
            </a:r>
            <a:r>
              <a:rPr lang="en-US" dirty="0"/>
              <a:t> orang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berbisnis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orang </a:t>
            </a:r>
            <a:r>
              <a:rPr lang="en-US" dirty="0" err="1"/>
              <a:t>Jepang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b="1" dirty="0" err="1"/>
              <a:t>etnosentrisme</a:t>
            </a:r>
            <a:r>
              <a:rPr lang="en-US" b="1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22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b="1" dirty="0" smtClean="0"/>
              <a:t>BAGAIMANA SIMPULAN MENGENAI CARA BERSIKAP BISNIS DENGAN ORANG JEPANG MENURUT ANDA ?</a:t>
            </a:r>
          </a:p>
          <a:p>
            <a:endParaRPr lang="en-US" sz="3200" dirty="0" smtClean="0"/>
          </a:p>
          <a:p>
            <a:r>
              <a:rPr lang="en-US" sz="3200" dirty="0" err="1"/>
              <a:t>Bisnis</a:t>
            </a:r>
            <a:r>
              <a:rPr lang="en-US" sz="3200" dirty="0"/>
              <a:t> </a:t>
            </a:r>
            <a:r>
              <a:rPr lang="en-US" sz="3200" dirty="0" err="1"/>
              <a:t>bagi</a:t>
            </a:r>
            <a:r>
              <a:rPr lang="en-US" sz="3200" dirty="0"/>
              <a:t> </a:t>
            </a:r>
            <a:r>
              <a:rPr lang="en-US" sz="3200" dirty="0" err="1"/>
              <a:t>masyarakat</a:t>
            </a:r>
            <a:r>
              <a:rPr lang="en-US" sz="3200" dirty="0"/>
              <a:t> </a:t>
            </a:r>
            <a:r>
              <a:rPr lang="en-US" sz="3200" dirty="0" err="1"/>
              <a:t>Jepang</a:t>
            </a:r>
            <a:r>
              <a:rPr lang="en-US" sz="3200" dirty="0"/>
              <a:t> </a:t>
            </a:r>
            <a:r>
              <a:rPr lang="en-US" sz="3200" dirty="0" err="1"/>
              <a:t>sejatinya</a:t>
            </a:r>
            <a:r>
              <a:rPr lang="en-US" sz="3200" dirty="0"/>
              <a:t> </a:t>
            </a:r>
            <a:r>
              <a:rPr lang="en-US" sz="3200" dirty="0" err="1"/>
              <a:t>bukan</a:t>
            </a:r>
            <a:r>
              <a:rPr lang="en-US" sz="3200" dirty="0"/>
              <a:t> </a:t>
            </a:r>
            <a:r>
              <a:rPr lang="en-US" sz="3200" dirty="0" err="1"/>
              <a:t>hanya</a:t>
            </a:r>
            <a:r>
              <a:rPr lang="en-US" sz="3200" dirty="0"/>
              <a:t> </a:t>
            </a:r>
            <a:r>
              <a:rPr lang="en-US" sz="3200" dirty="0" err="1"/>
              <a:t>masalah</a:t>
            </a:r>
            <a:r>
              <a:rPr lang="en-US" sz="3200" dirty="0"/>
              <a:t> </a:t>
            </a:r>
            <a:r>
              <a:rPr lang="en-US" sz="3200" dirty="0" err="1"/>
              <a:t>berbisnis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berdagang</a:t>
            </a:r>
            <a:r>
              <a:rPr lang="en-US" sz="3200" dirty="0"/>
              <a:t> </a:t>
            </a:r>
            <a:r>
              <a:rPr lang="en-US" sz="3200" dirty="0" err="1"/>
              <a:t>saja</a:t>
            </a:r>
            <a:r>
              <a:rPr lang="en-US" sz="3200" dirty="0"/>
              <a:t>, </a:t>
            </a:r>
            <a:r>
              <a:rPr lang="en-US" sz="3200" dirty="0" err="1"/>
              <a:t>namun</a:t>
            </a:r>
            <a:r>
              <a:rPr lang="en-US" sz="3200" dirty="0"/>
              <a:t> di </a:t>
            </a:r>
            <a:r>
              <a:rPr lang="en-US" sz="3200" dirty="0" err="1"/>
              <a:t>dalamnya</a:t>
            </a:r>
            <a:r>
              <a:rPr lang="en-US" sz="3200" dirty="0"/>
              <a:t> </a:t>
            </a:r>
            <a:r>
              <a:rPr lang="en-US" sz="3200" dirty="0" err="1"/>
              <a:t>mengandung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prinsip</a:t>
            </a:r>
            <a:r>
              <a:rPr lang="en-US" sz="3200" dirty="0"/>
              <a:t> yang </a:t>
            </a:r>
            <a:r>
              <a:rPr lang="en-US" sz="3200" dirty="0" err="1"/>
              <a:t>menggambarkan</a:t>
            </a:r>
            <a:r>
              <a:rPr lang="en-US" sz="3200" dirty="0"/>
              <a:t> </a:t>
            </a:r>
            <a:r>
              <a:rPr lang="en-US" sz="3200" dirty="0" err="1"/>
              <a:t>karakter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masyarakat</a:t>
            </a:r>
            <a:r>
              <a:rPr lang="en-US" sz="3200" dirty="0"/>
              <a:t> </a:t>
            </a:r>
            <a:r>
              <a:rPr lang="en-US" sz="3200" dirty="0" err="1"/>
              <a:t>Jepang</a:t>
            </a:r>
            <a:r>
              <a:rPr lang="en-US" sz="3200" dirty="0"/>
              <a:t> </a:t>
            </a:r>
            <a:r>
              <a:rPr lang="en-US" sz="3200" dirty="0" err="1"/>
              <a:t>itu</a:t>
            </a:r>
            <a:r>
              <a:rPr lang="en-US" sz="3200" dirty="0"/>
              <a:t> </a:t>
            </a:r>
            <a:r>
              <a:rPr lang="en-US" sz="3200" dirty="0" err="1"/>
              <a:t>sendiri</a:t>
            </a:r>
            <a:r>
              <a:rPr lang="en-US" sz="3200" dirty="0"/>
              <a:t>.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memulai</a:t>
            </a:r>
            <a:r>
              <a:rPr lang="en-US" sz="3200" dirty="0"/>
              <a:t> </a:t>
            </a:r>
            <a:r>
              <a:rPr lang="en-US" sz="3200" dirty="0" err="1"/>
              <a:t>bisnis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orang </a:t>
            </a:r>
            <a:r>
              <a:rPr lang="en-US" sz="3200" dirty="0" err="1"/>
              <a:t>Jepang</a:t>
            </a:r>
            <a:r>
              <a:rPr lang="en-US" sz="3200" dirty="0"/>
              <a:t>, </a:t>
            </a:r>
            <a:r>
              <a:rPr lang="en-US" sz="3200" dirty="0" err="1"/>
              <a:t>hendaknya</a:t>
            </a:r>
            <a:r>
              <a:rPr lang="en-US" sz="3200" dirty="0"/>
              <a:t> </a:t>
            </a:r>
            <a:r>
              <a:rPr lang="en-US" sz="3200" dirty="0" err="1"/>
              <a:t>selain</a:t>
            </a:r>
            <a:r>
              <a:rPr lang="en-US" sz="3200" dirty="0"/>
              <a:t> </a:t>
            </a:r>
            <a:r>
              <a:rPr lang="en-US" sz="3200" dirty="0" err="1"/>
              <a:t>memahami</a:t>
            </a:r>
            <a:r>
              <a:rPr lang="en-US" sz="3200" dirty="0"/>
              <a:t> </a:t>
            </a:r>
            <a:r>
              <a:rPr lang="en-US" sz="3200" dirty="0" err="1"/>
              <a:t>kebiasaan</a:t>
            </a:r>
            <a:r>
              <a:rPr lang="en-US" sz="3200" dirty="0"/>
              <a:t> </a:t>
            </a:r>
            <a:r>
              <a:rPr lang="en-US" sz="3200" dirty="0" err="1"/>
              <a:t>berbisnis</a:t>
            </a:r>
            <a:r>
              <a:rPr lang="en-US" sz="3200" dirty="0"/>
              <a:t> orang </a:t>
            </a:r>
            <a:r>
              <a:rPr lang="en-US" sz="3200" dirty="0" err="1"/>
              <a:t>Jepang</a:t>
            </a:r>
            <a:r>
              <a:rPr lang="en-US" sz="3200" dirty="0"/>
              <a:t>, </a:t>
            </a:r>
            <a:r>
              <a:rPr lang="en-US" sz="3200" dirty="0" err="1"/>
              <a:t>penting</a:t>
            </a:r>
            <a:r>
              <a:rPr lang="en-US" sz="3200" dirty="0"/>
              <a:t> pula </a:t>
            </a:r>
            <a:r>
              <a:rPr lang="en-US" sz="3200" dirty="0" err="1"/>
              <a:t>pengetahuan</a:t>
            </a:r>
            <a:r>
              <a:rPr lang="en-US" sz="3200" dirty="0"/>
              <a:t> </a:t>
            </a:r>
            <a:r>
              <a:rPr lang="en-US" sz="3200" dirty="0" err="1"/>
              <a:t>mengenai</a:t>
            </a:r>
            <a:r>
              <a:rPr lang="en-US" sz="3200" dirty="0"/>
              <a:t> </a:t>
            </a:r>
            <a:r>
              <a:rPr lang="en-US" sz="3200" dirty="0" err="1"/>
              <a:t>karakter</a:t>
            </a:r>
            <a:r>
              <a:rPr lang="en-US" sz="3200" dirty="0"/>
              <a:t> orang </a:t>
            </a:r>
            <a:r>
              <a:rPr lang="en-US" sz="3200" dirty="0" err="1"/>
              <a:t>Jepang</a:t>
            </a:r>
            <a:r>
              <a:rPr lang="en-US" sz="3200" dirty="0"/>
              <a:t>, </a:t>
            </a:r>
            <a:r>
              <a:rPr lang="en-US" sz="3200" dirty="0" err="1"/>
              <a:t>guna</a:t>
            </a:r>
            <a:r>
              <a:rPr lang="en-US" sz="3200" dirty="0"/>
              <a:t> </a:t>
            </a:r>
            <a:r>
              <a:rPr lang="en-US" sz="3200" dirty="0" err="1"/>
              <a:t>menghindari</a:t>
            </a:r>
            <a:r>
              <a:rPr lang="en-US" sz="3200" dirty="0"/>
              <a:t> </a:t>
            </a:r>
            <a:r>
              <a:rPr lang="en-US" sz="3200" dirty="0" err="1"/>
              <a:t>kesalahpahaman</a:t>
            </a:r>
            <a:r>
              <a:rPr lang="en-US" sz="3200" dirty="0"/>
              <a:t> </a:t>
            </a:r>
            <a:r>
              <a:rPr lang="en-US" sz="3200" dirty="0" err="1"/>
              <a:t>komunikasi</a:t>
            </a:r>
            <a:r>
              <a:rPr lang="en-US" sz="3200" dirty="0"/>
              <a:t>. Orang </a:t>
            </a:r>
            <a:r>
              <a:rPr lang="en-US" sz="3200" dirty="0" err="1"/>
              <a:t>Jepang</a:t>
            </a:r>
            <a:r>
              <a:rPr lang="en-US" sz="3200" dirty="0"/>
              <a:t> </a:t>
            </a:r>
            <a:r>
              <a:rPr lang="en-US" sz="3200" dirty="0" err="1"/>
              <a:t>sejatinya</a:t>
            </a:r>
            <a:r>
              <a:rPr lang="en-US" sz="3200" dirty="0"/>
              <a:t> </a:t>
            </a:r>
            <a:r>
              <a:rPr lang="en-US" sz="3200" dirty="0" err="1"/>
              <a:t>bukan</a:t>
            </a:r>
            <a:r>
              <a:rPr lang="en-US" sz="3200" dirty="0"/>
              <a:t> </a:t>
            </a:r>
            <a:r>
              <a:rPr lang="en-US" sz="3200" dirty="0" err="1"/>
              <a:t>termasuk</a:t>
            </a:r>
            <a:r>
              <a:rPr lang="en-US" sz="3200" dirty="0"/>
              <a:t> orang yang </a:t>
            </a:r>
            <a:r>
              <a:rPr lang="en-US" sz="3200" dirty="0" err="1"/>
              <a:t>rumit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berbisnis</a:t>
            </a:r>
            <a:r>
              <a:rPr lang="en-US" sz="3200" dirty="0"/>
              <a:t>, </a:t>
            </a:r>
            <a:r>
              <a:rPr lang="en-US" sz="3200" dirty="0" err="1"/>
              <a:t>mereka</a:t>
            </a:r>
            <a:r>
              <a:rPr lang="en-US" sz="3200" dirty="0"/>
              <a:t> </a:t>
            </a:r>
            <a:r>
              <a:rPr lang="en-US" sz="3200" dirty="0" err="1"/>
              <a:t>sangat</a:t>
            </a:r>
            <a:r>
              <a:rPr lang="en-US" sz="3200" dirty="0"/>
              <a:t> </a:t>
            </a:r>
            <a:r>
              <a:rPr lang="en-US" sz="3200" dirty="0" err="1"/>
              <a:t>menghargai</a:t>
            </a:r>
            <a:r>
              <a:rPr lang="en-US" sz="3200" dirty="0"/>
              <a:t> </a:t>
            </a:r>
            <a:r>
              <a:rPr lang="en-US" sz="3200" dirty="0" err="1"/>
              <a:t>kepercayaan</a:t>
            </a:r>
            <a:r>
              <a:rPr lang="en-US" sz="3200" dirty="0"/>
              <a:t>, </a:t>
            </a:r>
            <a:r>
              <a:rPr lang="en-US" sz="3200" dirty="0" err="1"/>
              <a:t>waktu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pernghargaan</a:t>
            </a:r>
            <a:r>
              <a:rPr lang="en-US" sz="3200" dirty="0"/>
              <a:t> </a:t>
            </a:r>
            <a:r>
              <a:rPr lang="en-US" sz="3200" dirty="0" err="1"/>
              <a:t>setinggi-tingginya</a:t>
            </a:r>
            <a:r>
              <a:rPr lang="en-US" sz="3200" dirty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orang yang </a:t>
            </a:r>
            <a:r>
              <a:rPr lang="en-US" sz="3200" dirty="0" err="1"/>
              <a:t>sudah</a:t>
            </a:r>
            <a:r>
              <a:rPr lang="en-US" sz="3200" dirty="0"/>
              <a:t> </a:t>
            </a:r>
            <a:r>
              <a:rPr lang="en-US" sz="3200" dirty="0" err="1"/>
              <a:t>mereka</a:t>
            </a:r>
            <a:r>
              <a:rPr lang="en-US" sz="3200" dirty="0"/>
              <a:t> </a:t>
            </a:r>
            <a:r>
              <a:rPr lang="en-US" sz="3200" dirty="0" err="1"/>
              <a:t>percaya</a:t>
            </a:r>
            <a:r>
              <a:rPr lang="en-US" sz="3200" dirty="0"/>
              <a:t>, </a:t>
            </a:r>
            <a:r>
              <a:rPr lang="en-US" sz="3200" dirty="0" err="1"/>
              <a:t>asalkan</a:t>
            </a:r>
            <a:r>
              <a:rPr lang="en-US" sz="3200" dirty="0"/>
              <a:t> </a:t>
            </a:r>
            <a:r>
              <a:rPr lang="en-US" sz="3200" dirty="0" err="1"/>
              <a:t>klien</a:t>
            </a:r>
            <a:r>
              <a:rPr lang="en-US" sz="3200" dirty="0"/>
              <a:t> </a:t>
            </a:r>
            <a:r>
              <a:rPr lang="en-US" sz="3200" dirty="0" err="1"/>
              <a:t>bisnis</a:t>
            </a:r>
            <a:r>
              <a:rPr lang="en-US" sz="3200" dirty="0"/>
              <a:t> </a:t>
            </a:r>
            <a:r>
              <a:rPr lang="en-US" sz="3200" dirty="0" err="1"/>
              <a:t>mereka</a:t>
            </a:r>
            <a:r>
              <a:rPr lang="en-US" sz="3200" dirty="0"/>
              <a:t> </a:t>
            </a:r>
            <a:r>
              <a:rPr lang="en-US" sz="3200" dirty="0" err="1"/>
              <a:t>memberikan</a:t>
            </a:r>
            <a:r>
              <a:rPr lang="en-US" sz="3200" dirty="0"/>
              <a:t> </a:t>
            </a:r>
            <a:r>
              <a:rPr lang="en-US" sz="3200" dirty="0" err="1"/>
              <a:t>hal</a:t>
            </a:r>
            <a:r>
              <a:rPr lang="en-US" sz="3200" dirty="0"/>
              <a:t> yang </a:t>
            </a:r>
            <a:r>
              <a:rPr lang="en-US" sz="3200" dirty="0" err="1"/>
              <a:t>sama</a:t>
            </a:r>
            <a:r>
              <a:rPr lang="en-US" sz="3200" dirty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  <a:r>
              <a:rPr lang="en-US" sz="3200" dirty="0" err="1"/>
              <a:t>mereka</a:t>
            </a:r>
            <a:r>
              <a:rPr lang="en-US" sz="3200" dirty="0"/>
              <a:t>,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dirty="0" err="1"/>
              <a:t>terjadi</a:t>
            </a:r>
            <a:r>
              <a:rPr lang="en-US" sz="3200" dirty="0"/>
              <a:t> </a:t>
            </a:r>
            <a:r>
              <a:rPr lang="en-US" sz="3200" dirty="0" err="1"/>
              <a:t>keseimbangan</a:t>
            </a:r>
            <a:r>
              <a:rPr lang="en-US" sz="3200" dirty="0"/>
              <a:t> </a:t>
            </a:r>
            <a:r>
              <a:rPr lang="en-US" sz="3200" dirty="0" err="1"/>
              <a:t>hubungan</a:t>
            </a:r>
            <a:r>
              <a:rPr lang="en-US" sz="3200" dirty="0"/>
              <a:t> </a:t>
            </a:r>
            <a:r>
              <a:rPr lang="en-US" sz="3200" dirty="0" err="1"/>
              <a:t>bisnis</a:t>
            </a:r>
            <a:r>
              <a:rPr lang="en-US" sz="3200" dirty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761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4" y="2200301"/>
            <a:ext cx="10993549" cy="1475013"/>
          </a:xfrm>
        </p:spPr>
        <p:txBody>
          <a:bodyPr>
            <a:norm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Chang, </a:t>
            </a:r>
            <a:r>
              <a:rPr lang="en-US" sz="1100" dirty="0" err="1">
                <a:solidFill>
                  <a:schemeClr val="bg1"/>
                </a:solidFill>
              </a:rPr>
              <a:t>Lieh</a:t>
            </a:r>
            <a:r>
              <a:rPr lang="en-US" sz="1100" dirty="0">
                <a:solidFill>
                  <a:schemeClr val="bg1"/>
                </a:solidFill>
              </a:rPr>
              <a:t>-Ching. A Study On Japanese Culture and Styles of Business </a:t>
            </a:r>
            <a:r>
              <a:rPr lang="en-US" sz="1100" dirty="0" err="1">
                <a:solidFill>
                  <a:schemeClr val="bg1"/>
                </a:solidFill>
              </a:rPr>
              <a:t>Nefotiation</a:t>
            </a:r>
            <a:r>
              <a:rPr lang="en-US" sz="1100" dirty="0">
                <a:solidFill>
                  <a:schemeClr val="bg1"/>
                </a:solidFill>
              </a:rPr>
              <a:t>. Taiwan: </a:t>
            </a:r>
            <a:r>
              <a:rPr lang="en-US" sz="1100" dirty="0" err="1">
                <a:solidFill>
                  <a:schemeClr val="bg1"/>
                </a:solidFill>
              </a:rPr>
              <a:t>Hsuan</a:t>
            </a:r>
            <a:r>
              <a:rPr lang="en-US" sz="1100" dirty="0">
                <a:solidFill>
                  <a:schemeClr val="bg1"/>
                </a:solidFill>
              </a:rPr>
              <a:t> Chuang University </a:t>
            </a:r>
            <a:r>
              <a:rPr lang="en-US" sz="1100" dirty="0">
                <a:solidFill>
                  <a:schemeClr val="bg1"/>
                </a:solidFill>
              </a:rPr>
              <a:t/>
            </a:r>
            <a:br>
              <a:rPr lang="en-US" sz="1100" dirty="0">
                <a:solidFill>
                  <a:schemeClr val="bg1"/>
                </a:solidFill>
              </a:rPr>
            </a:b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KRISTINA WARDHANI ,S.E.,M.M.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19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kRITERIA</a:t>
            </a:r>
            <a:r>
              <a:rPr lang="en-US" dirty="0" smtClean="0"/>
              <a:t> INDIKATOR DAN PENILAIAN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, </a:t>
            </a:r>
            <a:r>
              <a:rPr lang="en-US" dirty="0" err="1" smtClean="0"/>
              <a:t>menjelaskan</a:t>
            </a:r>
            <a:r>
              <a:rPr lang="en-US" dirty="0" smtClean="0"/>
              <a:t>, </a:t>
            </a:r>
            <a:r>
              <a:rPr lang="en-US" dirty="0" err="1" smtClean="0"/>
              <a:t>mendefinisikan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Jepang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 smtClean="0"/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, </a:t>
            </a:r>
            <a:r>
              <a:rPr lang="en-US" dirty="0" err="1"/>
              <a:t>menjelaskan</a:t>
            </a:r>
            <a:r>
              <a:rPr lang="en-US" dirty="0"/>
              <a:t>, </a:t>
            </a:r>
            <a:r>
              <a:rPr lang="en-US" dirty="0" err="1"/>
              <a:t>mendefinisikan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Jepang</a:t>
            </a:r>
            <a:r>
              <a:rPr lang="en-US" dirty="0" smtClean="0"/>
              <a:t> yang </a:t>
            </a:r>
            <a:r>
              <a:rPr lang="en-US" dirty="0" err="1" smtClean="0"/>
              <a:t>unik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, </a:t>
            </a:r>
            <a:r>
              <a:rPr lang="en-US" dirty="0" err="1" smtClean="0"/>
              <a:t>menjelaskan</a:t>
            </a:r>
            <a:r>
              <a:rPr lang="en-US" dirty="0" smtClean="0"/>
              <a:t>, </a:t>
            </a:r>
            <a:r>
              <a:rPr lang="en-US" dirty="0" err="1" smtClean="0"/>
              <a:t>mendefinisikan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Pentingnya</a:t>
            </a:r>
            <a:r>
              <a:rPr lang="en-US" dirty="0" smtClean="0"/>
              <a:t> </a:t>
            </a:r>
            <a:r>
              <a:rPr lang="en-US" dirty="0" err="1" smtClean="0"/>
              <a:t>beradaptasi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berkolaborasi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jepang</a:t>
            </a:r>
            <a:r>
              <a:rPr lang="en-US" dirty="0" smtClean="0"/>
              <a:t> yang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memegang</a:t>
            </a:r>
            <a:r>
              <a:rPr lang="en-US" dirty="0" smtClean="0"/>
              <a:t> </a:t>
            </a:r>
            <a:r>
              <a:rPr lang="en-US" dirty="0" err="1" smtClean="0"/>
              <a:t>peranan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80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8146"/>
            <a:ext cx="12192000" cy="872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66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jepang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JEPANG :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ja-JP" altLang="en-US" dirty="0">
                <a:solidFill>
                  <a:schemeClr val="tx1"/>
                </a:solidFill>
              </a:rPr>
              <a:t>日本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b="1" i="1" dirty="0" smtClean="0">
                <a:solidFill>
                  <a:schemeClr val="tx1"/>
                </a:solidFill>
              </a:rPr>
              <a:t>Nippon.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sebuah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 smtClean="0">
                <a:solidFill>
                  <a:schemeClr val="tx1"/>
                </a:solidFill>
              </a:rPr>
              <a:t>negara</a:t>
            </a:r>
            <a:r>
              <a:rPr lang="en-US" dirty="0">
                <a:solidFill>
                  <a:schemeClr val="tx1"/>
                </a:solidFill>
              </a:rPr>
              <a:t> di </a:t>
            </a:r>
            <a:r>
              <a:rPr lang="en-US" dirty="0" smtClean="0">
                <a:solidFill>
                  <a:schemeClr val="tx1"/>
                </a:solidFill>
              </a:rPr>
              <a:t>Asia </a:t>
            </a:r>
            <a:r>
              <a:rPr lang="en-US" dirty="0" err="1" smtClean="0">
                <a:solidFill>
                  <a:schemeClr val="tx1"/>
                </a:solidFill>
              </a:rPr>
              <a:t>Timur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Menurut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>
                <a:solidFill>
                  <a:schemeClr val="tx1"/>
                </a:solidFill>
                <a:hlinkClick r:id="rId2" tooltip="Mitologi Jepang"/>
              </a:rPr>
              <a:t>mitologi tradisional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Jepang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didirikan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oleh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>
                <a:solidFill>
                  <a:schemeClr val="tx1"/>
                </a:solidFill>
                <a:hlinkClick r:id="rId3" tooltip="Kaisar Jimmu"/>
              </a:rPr>
              <a:t>Kaisar Jimmu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>
                <a:solidFill>
                  <a:schemeClr val="tx1"/>
                </a:solidFill>
                <a:hlinkClick r:id="rId4" tooltip="Abad ke-7 SM"/>
              </a:rPr>
              <a:t>abad ke-7 SM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Kaisar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Jimmu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memulai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rantai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>
                <a:solidFill>
                  <a:schemeClr val="tx1"/>
                </a:solidFill>
                <a:hlinkClick r:id="rId5" tooltip="Kaisar Jepang"/>
              </a:rPr>
              <a:t>monarki Jepang</a:t>
            </a:r>
            <a:r>
              <a:rPr lang="en-US" dirty="0">
                <a:solidFill>
                  <a:schemeClr val="tx1"/>
                </a:solidFill>
              </a:rPr>
              <a:t> yang </a:t>
            </a: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terputus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hingga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kini</a:t>
            </a:r>
            <a:r>
              <a:rPr lang="en-US" dirty="0">
                <a:solidFill>
                  <a:schemeClr val="tx1"/>
                </a:solidFill>
              </a:rPr>
              <a:t>.  Kata </a:t>
            </a:r>
            <a:r>
              <a:rPr lang="en-US" i="1" dirty="0">
                <a:solidFill>
                  <a:schemeClr val="tx1"/>
                </a:solidFill>
              </a:rPr>
              <a:t>Nippon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i="1" dirty="0">
                <a:solidFill>
                  <a:schemeClr val="tx1"/>
                </a:solidFill>
              </a:rPr>
              <a:t>Nihon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berarti</a:t>
            </a:r>
            <a:r>
              <a:rPr lang="en-US" dirty="0">
                <a:solidFill>
                  <a:schemeClr val="tx1"/>
                </a:solidFill>
              </a:rPr>
              <a:t> "</a:t>
            </a:r>
            <a:r>
              <a:rPr lang="en-US" dirty="0" err="1">
                <a:solidFill>
                  <a:schemeClr val="tx1"/>
                </a:solidFill>
              </a:rPr>
              <a:t>negara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negeri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matahari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terbit</a:t>
            </a:r>
            <a:r>
              <a:rPr lang="en-US" dirty="0">
                <a:solidFill>
                  <a:schemeClr val="tx1"/>
                </a:solidFill>
              </a:rPr>
              <a:t>". 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Jepang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terdiri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atas</a:t>
            </a:r>
            <a:r>
              <a:rPr lang="en-US" dirty="0">
                <a:solidFill>
                  <a:schemeClr val="tx1"/>
                </a:solidFill>
              </a:rPr>
              <a:t> 6.852 </a:t>
            </a:r>
            <a:r>
              <a:rPr lang="en-US" dirty="0" err="1">
                <a:solidFill>
                  <a:schemeClr val="tx1"/>
                </a:solidFill>
              </a:rPr>
              <a:t>pulau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menjadikannya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sebuah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kepulauan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Pulau-pulau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utama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utara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selatan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Hokkaido, Honshu (</a:t>
            </a:r>
            <a:r>
              <a:rPr lang="en-US" dirty="0" err="1">
                <a:solidFill>
                  <a:schemeClr val="tx1"/>
                </a:solidFill>
              </a:rPr>
              <a:t>pulau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terbesar</a:t>
            </a:r>
            <a:r>
              <a:rPr lang="en-US" dirty="0">
                <a:solidFill>
                  <a:schemeClr val="tx1"/>
                </a:solidFill>
              </a:rPr>
              <a:t>), Shikoku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Kyushu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</a:rPr>
              <a:t>Jepang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menganut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sistem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negara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>
                <a:solidFill>
                  <a:schemeClr val="tx1"/>
                </a:solidFill>
                <a:hlinkClick r:id="rId6" tooltip="Monarki konstitusional"/>
              </a:rPr>
              <a:t>monarki konstitusional</a:t>
            </a:r>
            <a:r>
              <a:rPr lang="en-US" dirty="0">
                <a:solidFill>
                  <a:schemeClr val="tx1"/>
                </a:solidFill>
              </a:rPr>
              <a:t> yang </a:t>
            </a:r>
            <a:r>
              <a:rPr lang="en-US" dirty="0" err="1">
                <a:solidFill>
                  <a:schemeClr val="tx1"/>
                </a:solidFill>
              </a:rPr>
              <a:t>sangat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membatasi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kekuasaan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>
                <a:solidFill>
                  <a:schemeClr val="tx1"/>
                </a:solidFill>
                <a:hlinkClick r:id="rId5" tooltip="Kaisar Jepang"/>
              </a:rPr>
              <a:t>Kaisar Jepang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kepala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negara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seremonial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kedudukan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Kaisar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Jepang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diatur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>
                <a:solidFill>
                  <a:schemeClr val="tx1"/>
                </a:solidFill>
                <a:hlinkClick r:id="rId7" tooltip="Konstitusi Jepang"/>
              </a:rPr>
              <a:t>konstitusi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"</a:t>
            </a:r>
            <a:r>
              <a:rPr lang="en-US" dirty="0" err="1">
                <a:solidFill>
                  <a:schemeClr val="tx1"/>
                </a:solidFill>
              </a:rPr>
              <a:t>simbol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negara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pemersatu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rakyat</a:t>
            </a:r>
            <a:r>
              <a:rPr lang="en-US" dirty="0" smtClean="0">
                <a:solidFill>
                  <a:schemeClr val="tx1"/>
                </a:solidFill>
              </a:rPr>
              <a:t>". </a:t>
            </a:r>
          </a:p>
          <a:p>
            <a:r>
              <a:rPr lang="en-US" dirty="0" err="1">
                <a:solidFill>
                  <a:schemeClr val="tx1"/>
                </a:solidFill>
              </a:rPr>
              <a:t>Kaisar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>
                <a:solidFill>
                  <a:schemeClr val="tx1"/>
                </a:solidFill>
                <a:hlinkClick r:id="rId8" tooltip="Naruhito"/>
              </a:rPr>
              <a:t>Naruhito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Kaisar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Jepang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sekarang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</a:rPr>
              <a:t>Jepang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terdiri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47 </a:t>
            </a:r>
            <a:r>
              <a:rPr lang="en-US" dirty="0" err="1" smtClean="0">
                <a:solidFill>
                  <a:schemeClr val="tx1"/>
                </a:solidFill>
              </a:rPr>
              <a:t>prefektur</a:t>
            </a:r>
            <a:r>
              <a:rPr lang="en-US" dirty="0" smtClean="0">
                <a:solidFill>
                  <a:schemeClr val="tx1"/>
                </a:solidFill>
              </a:rPr>
              <a:t> / </a:t>
            </a:r>
            <a:r>
              <a:rPr lang="en-US" dirty="0" err="1" smtClean="0">
                <a:solidFill>
                  <a:schemeClr val="tx1"/>
                </a:solidFill>
              </a:rPr>
              <a:t>wilayah</a:t>
            </a:r>
            <a:r>
              <a:rPr lang="en-US" dirty="0" smtClean="0">
                <a:solidFill>
                  <a:schemeClr val="tx1"/>
                </a:solidFill>
              </a:rPr>
              <a:t> , </a:t>
            </a:r>
            <a:r>
              <a:rPr lang="en-US" dirty="0" err="1">
                <a:solidFill>
                  <a:schemeClr val="tx1"/>
                </a:solidFill>
              </a:rPr>
              <a:t>masing-masing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diawasi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oleh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gubernur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birokrasi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legislatif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administratif</a:t>
            </a:r>
            <a:r>
              <a:rPr lang="en-US" dirty="0">
                <a:solidFill>
                  <a:schemeClr val="tx1"/>
                </a:solidFill>
              </a:rPr>
              <a:t>. 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Setelah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dibom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oleh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sekutu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dunia</a:t>
            </a:r>
            <a:r>
              <a:rPr lang="en-US" dirty="0">
                <a:solidFill>
                  <a:schemeClr val="tx1"/>
                </a:solidFill>
              </a:rPr>
              <a:t> II, </a:t>
            </a:r>
            <a:r>
              <a:rPr lang="en-US" dirty="0" err="1">
                <a:solidFill>
                  <a:schemeClr val="tx1"/>
                </a:solidFill>
              </a:rPr>
              <a:t>Jepang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bangkit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menjadi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negara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perekonomian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kokoh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9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r>
              <a:rPr lang="en-US" dirty="0" smtClean="0"/>
              <a:t> di </a:t>
            </a:r>
            <a:r>
              <a:rPr lang="en-US" dirty="0" err="1" smtClean="0"/>
              <a:t>jepang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50"/>
          <a:stretch/>
        </p:blipFill>
        <p:spPr>
          <a:xfrm>
            <a:off x="6294979" y="3872680"/>
            <a:ext cx="4980157" cy="27935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8" y="2567653"/>
            <a:ext cx="5334000" cy="311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79" y="841476"/>
            <a:ext cx="50165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38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Bahasa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r>
              <a:rPr lang="en-US" dirty="0" smtClean="0"/>
              <a:t> di </a:t>
            </a:r>
            <a:r>
              <a:rPr lang="en-US" dirty="0" err="1" smtClean="0"/>
              <a:t>jepang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Kebanyakan</a:t>
            </a:r>
            <a:r>
              <a:rPr lang="en-US" dirty="0"/>
              <a:t> </a:t>
            </a:r>
            <a:r>
              <a:rPr lang="en-US" b="1" dirty="0" err="1"/>
              <a:t>bahasa</a:t>
            </a:r>
            <a:r>
              <a:rPr lang="en-US" dirty="0"/>
              <a:t> yang </a:t>
            </a:r>
            <a:r>
              <a:rPr lang="en-US" dirty="0" err="1"/>
              <a:t>digunakan</a:t>
            </a:r>
            <a:r>
              <a:rPr lang="en-US" dirty="0"/>
              <a:t> di </a:t>
            </a:r>
            <a:r>
              <a:rPr lang="en-US" b="1" dirty="0" err="1"/>
              <a:t>Jepang</a:t>
            </a:r>
            <a:r>
              <a:rPr lang="en-US" dirty="0"/>
              <a:t> 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 </a:t>
            </a:r>
            <a:r>
              <a:rPr lang="en-US" b="1" dirty="0" err="1"/>
              <a:t>bahasa</a:t>
            </a:r>
            <a:r>
              <a:rPr lang="en-US" b="1" dirty="0"/>
              <a:t> </a:t>
            </a:r>
            <a:r>
              <a:rPr lang="en-US" b="1" dirty="0" err="1"/>
              <a:t>Jepang</a:t>
            </a:r>
            <a:r>
              <a:rPr lang="en-US" dirty="0"/>
              <a:t>, </a:t>
            </a:r>
            <a:r>
              <a:rPr lang="en-US" dirty="0" err="1" smtClean="0"/>
              <a:t>Selain</a:t>
            </a:r>
            <a:r>
              <a:rPr lang="en-US" dirty="0"/>
              <a:t> </a:t>
            </a:r>
            <a:r>
              <a:rPr lang="en-US" b="1" dirty="0" err="1"/>
              <a:t>bahasa</a:t>
            </a:r>
            <a:r>
              <a:rPr lang="en-US" b="1" dirty="0"/>
              <a:t> </a:t>
            </a:r>
            <a:r>
              <a:rPr lang="en-US" b="1" dirty="0" err="1"/>
              <a:t>Jepang</a:t>
            </a:r>
            <a:r>
              <a:rPr lang="en-US" dirty="0"/>
              <a:t>, </a:t>
            </a:r>
            <a:r>
              <a:rPr lang="en-US" dirty="0" err="1"/>
              <a:t>rumpun</a:t>
            </a:r>
            <a:r>
              <a:rPr lang="en-US" dirty="0"/>
              <a:t> </a:t>
            </a:r>
            <a:r>
              <a:rPr lang="en-US" b="1" dirty="0" err="1"/>
              <a:t>bahasa</a:t>
            </a:r>
            <a:r>
              <a:rPr lang="en-US" dirty="0"/>
              <a:t> Ryukyu </a:t>
            </a:r>
            <a:r>
              <a:rPr lang="en-US" dirty="0" err="1"/>
              <a:t>dipakai</a:t>
            </a:r>
            <a:r>
              <a:rPr lang="en-US" dirty="0"/>
              <a:t> di Okinawa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bagian-bagian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Kagoshima di </a:t>
            </a:r>
            <a:r>
              <a:rPr lang="en-US" dirty="0" err="1"/>
              <a:t>Kepulauan</a:t>
            </a:r>
            <a:r>
              <a:rPr lang="en-US" dirty="0"/>
              <a:t> Ryukyu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Jepang</a:t>
            </a:r>
            <a:r>
              <a:rPr lang="en-US" dirty="0" smtClean="0"/>
              <a:t> </a:t>
            </a:r>
            <a:r>
              <a:rPr lang="en-US" dirty="0" err="1"/>
              <a:t>mengenal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romaji</a:t>
            </a:r>
            <a:r>
              <a:rPr lang="en-US" dirty="0"/>
              <a:t>, katakana, hiragana, </a:t>
            </a:r>
            <a:r>
              <a:rPr lang="en-US" dirty="0" err="1"/>
              <a:t>dan</a:t>
            </a:r>
            <a:r>
              <a:rPr lang="en-US" dirty="0"/>
              <a:t> kanji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Hiragana</a:t>
            </a:r>
            <a:r>
              <a:rPr lang="en-US" dirty="0" smtClean="0"/>
              <a:t> :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Jepang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orang </a:t>
            </a:r>
            <a:r>
              <a:rPr lang="en-US" dirty="0" err="1"/>
              <a:t>Jepang,digunakan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kata-kata </a:t>
            </a:r>
            <a:r>
              <a:rPr lang="en-US" dirty="0" err="1"/>
              <a:t>asli</a:t>
            </a:r>
            <a:r>
              <a:rPr lang="en-US" dirty="0"/>
              <a:t> </a:t>
            </a:r>
            <a:r>
              <a:rPr lang="en-US" dirty="0" err="1"/>
              <a:t>Jepang</a:t>
            </a:r>
            <a:r>
              <a:rPr lang="en-US" dirty="0"/>
              <a:t> (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serapan</a:t>
            </a:r>
            <a:r>
              <a:rPr lang="en-US" dirty="0" smtClean="0"/>
              <a:t>)</a:t>
            </a:r>
          </a:p>
          <a:p>
            <a:r>
              <a:rPr lang="en-US" b="1" dirty="0"/>
              <a:t>Katakana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Jepang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istilah-istilah</a:t>
            </a:r>
            <a:r>
              <a:rPr lang="en-US" dirty="0"/>
              <a:t> </a:t>
            </a:r>
            <a:r>
              <a:rPr lang="en-US" dirty="0" err="1" smtClean="0"/>
              <a:t>asing</a:t>
            </a:r>
            <a:endParaRPr lang="en-US" dirty="0" smtClean="0"/>
          </a:p>
          <a:p>
            <a:r>
              <a:rPr lang="en-US" b="1" dirty="0" smtClean="0"/>
              <a:t>Kanji</a:t>
            </a:r>
            <a:r>
              <a:rPr lang="en-US" dirty="0" smtClean="0"/>
              <a:t> : </a:t>
            </a:r>
            <a:r>
              <a:rPr lang="en-US" dirty="0" err="1" smtClean="0"/>
              <a:t>diadopsi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tirai</a:t>
            </a:r>
            <a:r>
              <a:rPr lang="en-US" dirty="0"/>
              <a:t> </a:t>
            </a:r>
            <a:r>
              <a:rPr lang="en-US" dirty="0" err="1"/>
              <a:t>bambu</a:t>
            </a:r>
            <a:r>
              <a:rPr lang="en-US" dirty="0"/>
              <a:t> alias </a:t>
            </a:r>
            <a:r>
              <a:rPr lang="en-US" dirty="0" smtClean="0"/>
              <a:t>China</a:t>
            </a:r>
          </a:p>
          <a:p>
            <a:r>
              <a:rPr lang="en-US" b="1" dirty="0" err="1"/>
              <a:t>Romaji</a:t>
            </a:r>
            <a:r>
              <a:rPr lang="en-US" dirty="0"/>
              <a:t> (ローマ字 </a:t>
            </a:r>
            <a:r>
              <a:rPr lang="en-US" dirty="0" err="1"/>
              <a:t>rōmaji</a:t>
            </a:r>
            <a:r>
              <a:rPr lang="en-US" dirty="0"/>
              <a:t>, </a:t>
            </a:r>
            <a:r>
              <a:rPr lang="en-US" dirty="0" err="1"/>
              <a:t>aksara</a:t>
            </a:r>
            <a:r>
              <a:rPr lang="en-US" dirty="0"/>
              <a:t> </a:t>
            </a:r>
            <a:r>
              <a:rPr lang="en-US" dirty="0" err="1"/>
              <a:t>Romawi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(</a:t>
            </a:r>
            <a:r>
              <a:rPr lang="en-US" dirty="0" err="1"/>
              <a:t>alihaksara</a:t>
            </a:r>
            <a:r>
              <a:rPr lang="en-US" dirty="0"/>
              <a:t>) </a:t>
            </a:r>
            <a:r>
              <a:rPr lang="en-US" dirty="0" err="1"/>
              <a:t>bahasa</a:t>
            </a:r>
            <a:r>
              <a:rPr lang="en-US" dirty="0"/>
              <a:t> </a:t>
            </a:r>
            <a:r>
              <a:rPr lang="en-US" dirty="0" err="1"/>
              <a:t>Jepang</a:t>
            </a:r>
            <a:r>
              <a:rPr lang="en-US" dirty="0"/>
              <a:t> 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abjad Latin.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80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MUSIM DAN IKLIM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35" y="1809153"/>
            <a:ext cx="4706425" cy="47481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76587"/>
            <a:ext cx="50800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Iklim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jepang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1</a:t>
            </a:r>
            <a:r>
              <a:rPr lang="en-US" b="1" dirty="0"/>
              <a:t>. </a:t>
            </a:r>
            <a:r>
              <a:rPr lang="en-US" b="1" dirty="0" smtClean="0"/>
              <a:t>Hokkaido </a:t>
            </a:r>
            <a:r>
              <a:rPr lang="en-US" dirty="0" smtClean="0"/>
              <a:t>Daerah </a:t>
            </a:r>
            <a:r>
              <a:rPr lang="en-US" dirty="0"/>
              <a:t>paling </a:t>
            </a:r>
            <a:r>
              <a:rPr lang="en-US" dirty="0" err="1"/>
              <a:t>utara</a:t>
            </a:r>
            <a:r>
              <a:rPr lang="en-US" dirty="0"/>
              <a:t> </a:t>
            </a:r>
            <a:r>
              <a:rPr lang="en-US" dirty="0" err="1"/>
              <a:t>beriklim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musim</a:t>
            </a:r>
            <a:r>
              <a:rPr lang="en-US" dirty="0"/>
              <a:t> </a:t>
            </a:r>
            <a:r>
              <a:rPr lang="en-US" dirty="0" err="1"/>
              <a:t>dingin</a:t>
            </a:r>
            <a:r>
              <a:rPr lang="en-US" dirty="0"/>
              <a:t> yang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dingin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musim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yang </a:t>
            </a:r>
            <a:r>
              <a:rPr lang="en-US" dirty="0" err="1"/>
              <a:t>sejuk</a:t>
            </a:r>
            <a:r>
              <a:rPr lang="en-US" dirty="0"/>
              <a:t>. Curah </a:t>
            </a:r>
            <a:r>
              <a:rPr lang="en-US" dirty="0" err="1"/>
              <a:t>hujan</a:t>
            </a:r>
            <a:r>
              <a:rPr lang="en-US" dirty="0"/>
              <a:t>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bagus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di </a:t>
            </a:r>
            <a:r>
              <a:rPr lang="en-US" dirty="0" err="1"/>
              <a:t>musim</a:t>
            </a:r>
            <a:r>
              <a:rPr lang="en-US" dirty="0"/>
              <a:t> </a:t>
            </a:r>
            <a:r>
              <a:rPr lang="en-US" dirty="0" err="1"/>
              <a:t>dingin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 </a:t>
            </a:r>
            <a:r>
              <a:rPr lang="en-US" dirty="0" err="1"/>
              <a:t>salju</a:t>
            </a:r>
            <a:r>
              <a:rPr lang="en-US" dirty="0"/>
              <a:t>.</a:t>
            </a:r>
          </a:p>
          <a:p>
            <a:r>
              <a:rPr lang="en-US" b="1" dirty="0"/>
              <a:t>2. </a:t>
            </a:r>
            <a:r>
              <a:rPr lang="en-US" b="1" dirty="0" err="1"/>
              <a:t>Laut</a:t>
            </a:r>
            <a:r>
              <a:rPr lang="en-US" b="1" dirty="0"/>
              <a:t> </a:t>
            </a:r>
            <a:r>
              <a:rPr lang="en-US" b="1" dirty="0" err="1" smtClean="0"/>
              <a:t>Jepang</a:t>
            </a:r>
            <a:r>
              <a:rPr lang="en-US" b="1" dirty="0"/>
              <a:t> </a:t>
            </a:r>
            <a:r>
              <a:rPr lang="en-US" dirty="0" smtClean="0"/>
              <a:t>Di </a:t>
            </a:r>
            <a:r>
              <a:rPr lang="en-US" dirty="0" err="1"/>
              <a:t>pantai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barat</a:t>
            </a:r>
            <a:r>
              <a:rPr lang="en-US" dirty="0"/>
              <a:t> Honshu, </a:t>
            </a:r>
            <a:r>
              <a:rPr lang="en-US" dirty="0" err="1"/>
              <a:t>embusan</a:t>
            </a:r>
            <a:r>
              <a:rPr lang="en-US" dirty="0"/>
              <a:t> </a:t>
            </a:r>
            <a:r>
              <a:rPr lang="en-US" dirty="0" err="1"/>
              <a:t>angin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barat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salju</a:t>
            </a:r>
            <a:r>
              <a:rPr lang="en-US" dirty="0"/>
              <a:t> </a:t>
            </a:r>
            <a:r>
              <a:rPr lang="en-US" dirty="0" err="1"/>
              <a:t>lebat</a:t>
            </a:r>
            <a:r>
              <a:rPr lang="en-US" dirty="0"/>
              <a:t>. Di </a:t>
            </a:r>
            <a:r>
              <a:rPr lang="en-US" dirty="0" err="1"/>
              <a:t>musim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,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dingin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Pasifik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/>
              <a:t>3</a:t>
            </a:r>
            <a:r>
              <a:rPr lang="en-US" b="1" dirty="0"/>
              <a:t>. </a:t>
            </a:r>
            <a:r>
              <a:rPr lang="en-US" b="1" dirty="0" err="1"/>
              <a:t>Dataran</a:t>
            </a:r>
            <a:r>
              <a:rPr lang="en-US" b="1" dirty="0"/>
              <a:t> Tinggi </a:t>
            </a:r>
            <a:r>
              <a:rPr lang="en-US" b="1" dirty="0" smtClean="0"/>
              <a:t>Tengah </a:t>
            </a:r>
            <a:r>
              <a:rPr lang="en-US" dirty="0" smtClean="0"/>
              <a:t>Di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iklim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signifikan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rata-rata </a:t>
            </a:r>
            <a:r>
              <a:rPr lang="en-US" dirty="0" err="1"/>
              <a:t>musim</a:t>
            </a:r>
            <a:r>
              <a:rPr lang="en-US" dirty="0"/>
              <a:t> </a:t>
            </a:r>
            <a:r>
              <a:rPr lang="en-US" dirty="0" err="1"/>
              <a:t>panas-musim</a:t>
            </a:r>
            <a:r>
              <a:rPr lang="en-US" dirty="0"/>
              <a:t> </a:t>
            </a:r>
            <a:r>
              <a:rPr lang="en-US" dirty="0" err="1"/>
              <a:t>dingin</a:t>
            </a:r>
            <a:r>
              <a:rPr lang="en-US" dirty="0"/>
              <a:t>. Juga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siang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malam</a:t>
            </a:r>
            <a:r>
              <a:rPr lang="en-US" dirty="0"/>
              <a:t>.</a:t>
            </a:r>
          </a:p>
          <a:p>
            <a:r>
              <a:rPr lang="en-US" b="1" dirty="0"/>
              <a:t>4. </a:t>
            </a:r>
            <a:r>
              <a:rPr lang="en-US" b="1" dirty="0" err="1"/>
              <a:t>Laut</a:t>
            </a:r>
            <a:r>
              <a:rPr lang="en-US" b="1" dirty="0"/>
              <a:t> </a:t>
            </a:r>
            <a:r>
              <a:rPr lang="en-US" b="1" dirty="0" err="1"/>
              <a:t>Pedalaman</a:t>
            </a:r>
            <a:r>
              <a:rPr lang="en-US" b="1" dirty="0"/>
              <a:t> </a:t>
            </a:r>
            <a:r>
              <a:rPr lang="en-US" b="1" dirty="0" err="1" smtClean="0"/>
              <a:t>Seto</a:t>
            </a:r>
            <a:r>
              <a:rPr lang="en-US" b="1" dirty="0"/>
              <a:t> </a:t>
            </a:r>
            <a:r>
              <a:rPr lang="en-US" dirty="0" err="1" smtClean="0"/>
              <a:t>Barisan</a:t>
            </a:r>
            <a:r>
              <a:rPr lang="en-US" dirty="0" smtClean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pegunungan</a:t>
            </a:r>
            <a:r>
              <a:rPr lang="en-US" dirty="0"/>
              <a:t> di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Chugoku </a:t>
            </a:r>
            <a:r>
              <a:rPr lang="en-US" dirty="0" err="1"/>
              <a:t>dan</a:t>
            </a:r>
            <a:r>
              <a:rPr lang="en-US" dirty="0"/>
              <a:t> Shikoku </a:t>
            </a:r>
            <a:r>
              <a:rPr lang="en-US" dirty="0" err="1"/>
              <a:t>menghalangi</a:t>
            </a:r>
            <a:r>
              <a:rPr lang="en-US" dirty="0"/>
              <a:t> </a:t>
            </a:r>
            <a:r>
              <a:rPr lang="en-US" dirty="0" err="1"/>
              <a:t>angin</a:t>
            </a:r>
            <a:r>
              <a:rPr lang="en-US" dirty="0"/>
              <a:t> </a:t>
            </a:r>
            <a:r>
              <a:rPr lang="en-US" dirty="0" err="1"/>
              <a:t>muson</a:t>
            </a:r>
            <a:r>
              <a:rPr lang="en-US" dirty="0"/>
              <a:t>,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beriklim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.</a:t>
            </a:r>
          </a:p>
          <a:p>
            <a:r>
              <a:rPr lang="en-US" b="1" dirty="0"/>
              <a:t>5. </a:t>
            </a:r>
            <a:r>
              <a:rPr lang="en-US" b="1" dirty="0" err="1"/>
              <a:t>Samudra</a:t>
            </a:r>
            <a:r>
              <a:rPr lang="en-US" b="1" dirty="0"/>
              <a:t> </a:t>
            </a:r>
            <a:r>
              <a:rPr lang="en-US" b="1" dirty="0" err="1" smtClean="0"/>
              <a:t>Pasifik</a:t>
            </a:r>
            <a:r>
              <a:rPr lang="en-US" b="1" dirty="0"/>
              <a:t> </a:t>
            </a:r>
            <a:r>
              <a:rPr lang="en-US" dirty="0" smtClean="0"/>
              <a:t>Daerah </a:t>
            </a:r>
            <a:r>
              <a:rPr lang="en-US" dirty="0" err="1"/>
              <a:t>pantai</a:t>
            </a:r>
            <a:r>
              <a:rPr lang="en-US" dirty="0"/>
              <a:t> </a:t>
            </a:r>
            <a:r>
              <a:rPr lang="en-US" dirty="0" err="1"/>
              <a:t>timur</a:t>
            </a:r>
            <a:r>
              <a:rPr lang="en-US" dirty="0"/>
              <a:t> </a:t>
            </a:r>
            <a:r>
              <a:rPr lang="en-US" dirty="0" err="1"/>
              <a:t>Jepang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musim</a:t>
            </a:r>
            <a:r>
              <a:rPr lang="en-US" dirty="0"/>
              <a:t> </a:t>
            </a:r>
            <a:r>
              <a:rPr lang="en-US" dirty="0" err="1"/>
              <a:t>dingin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dingin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salju</a:t>
            </a:r>
            <a:r>
              <a:rPr lang="en-US" dirty="0"/>
              <a:t>. </a:t>
            </a:r>
            <a:r>
              <a:rPr lang="en-US" dirty="0" err="1"/>
              <a:t>Sebaliknya</a:t>
            </a:r>
            <a:r>
              <a:rPr lang="en-US" dirty="0"/>
              <a:t>, </a:t>
            </a:r>
            <a:r>
              <a:rPr lang="en-US" dirty="0" err="1"/>
              <a:t>musim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lembab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angin</a:t>
            </a:r>
            <a:r>
              <a:rPr lang="en-US" dirty="0"/>
              <a:t> </a:t>
            </a:r>
            <a:r>
              <a:rPr lang="en-US" dirty="0" err="1"/>
              <a:t>muson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tenggara</a:t>
            </a:r>
            <a:r>
              <a:rPr lang="en-US" dirty="0"/>
              <a:t>.</a:t>
            </a:r>
          </a:p>
          <a:p>
            <a:r>
              <a:rPr lang="en-US" b="1" dirty="0"/>
              <a:t>6. </a:t>
            </a:r>
            <a:r>
              <a:rPr lang="en-US" b="1" dirty="0" err="1"/>
              <a:t>Kepulauan</a:t>
            </a:r>
            <a:r>
              <a:rPr lang="en-US" b="1" dirty="0"/>
              <a:t> </a:t>
            </a:r>
            <a:r>
              <a:rPr lang="en-US" b="1" dirty="0" smtClean="0"/>
              <a:t>Ryukyu </a:t>
            </a:r>
            <a:r>
              <a:rPr lang="en-US" dirty="0" err="1" smtClean="0"/>
              <a:t>Pulau-pulau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/>
              <a:t>Jepang</a:t>
            </a:r>
            <a:r>
              <a:rPr lang="en-US" dirty="0"/>
              <a:t> </a:t>
            </a:r>
            <a:r>
              <a:rPr lang="en-US" dirty="0" err="1"/>
              <a:t>barat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Kepulauan</a:t>
            </a:r>
            <a:r>
              <a:rPr lang="en-US" dirty="0"/>
              <a:t> Ryukyu, </a:t>
            </a:r>
            <a:r>
              <a:rPr lang="en-US" dirty="0" err="1"/>
              <a:t>subtropis</a:t>
            </a:r>
            <a:r>
              <a:rPr lang="en-US" dirty="0"/>
              <a:t>, </a:t>
            </a:r>
            <a:r>
              <a:rPr lang="en-US" dirty="0" err="1"/>
              <a:t>hangat</a:t>
            </a:r>
            <a:r>
              <a:rPr lang="en-US" dirty="0"/>
              <a:t> di </a:t>
            </a:r>
            <a:r>
              <a:rPr lang="en-US" dirty="0" err="1"/>
              <a:t>musim</a:t>
            </a:r>
            <a:r>
              <a:rPr lang="en-US" dirty="0"/>
              <a:t> </a:t>
            </a:r>
            <a:r>
              <a:rPr lang="en-US" dirty="0" err="1"/>
              <a:t>dingin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di </a:t>
            </a:r>
            <a:r>
              <a:rPr lang="en-US" dirty="0" err="1"/>
              <a:t>musim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. </a:t>
            </a:r>
            <a:r>
              <a:rPr lang="en-US" dirty="0" err="1"/>
              <a:t>Khususnya</a:t>
            </a:r>
            <a:r>
              <a:rPr lang="en-US" dirty="0"/>
              <a:t> di </a:t>
            </a:r>
            <a:r>
              <a:rPr lang="en-US" dirty="0" err="1"/>
              <a:t>musim</a:t>
            </a:r>
            <a:r>
              <a:rPr lang="en-US" dirty="0"/>
              <a:t> </a:t>
            </a:r>
            <a:r>
              <a:rPr lang="en-US" dirty="0" err="1"/>
              <a:t>hujan</a:t>
            </a:r>
            <a:r>
              <a:rPr lang="en-US" dirty="0"/>
              <a:t>, </a:t>
            </a:r>
            <a:r>
              <a:rPr lang="en-US" dirty="0" err="1"/>
              <a:t>curah</a:t>
            </a:r>
            <a:r>
              <a:rPr lang="en-US" dirty="0"/>
              <a:t> </a:t>
            </a:r>
            <a:r>
              <a:rPr lang="en-US" dirty="0" err="1"/>
              <a:t>hujannya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 </a:t>
            </a:r>
            <a:r>
              <a:rPr lang="en-US" dirty="0" err="1"/>
              <a:t>Tifus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728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orang </a:t>
            </a:r>
            <a:r>
              <a:rPr lang="en-US" dirty="0" err="1" smtClean="0"/>
              <a:t>jepang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b="1" dirty="0" err="1" smtClean="0"/>
              <a:t>Bushidou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/>
              <a:t>moral </a:t>
            </a:r>
            <a:r>
              <a:rPr lang="en-US" dirty="0" err="1"/>
              <a:t>ksatria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di </a:t>
            </a:r>
            <a:r>
              <a:rPr lang="en-US" dirty="0" err="1"/>
              <a:t>kalangan</a:t>
            </a:r>
            <a:r>
              <a:rPr lang="en-US" dirty="0"/>
              <a:t> samurai </a:t>
            </a:r>
            <a:r>
              <a:rPr lang="en-US" dirty="0" err="1" smtClean="0"/>
              <a:t>pada</a:t>
            </a:r>
            <a:r>
              <a:rPr lang="en-US" dirty="0" smtClean="0"/>
              <a:t> zaman </a:t>
            </a:r>
            <a:r>
              <a:rPr lang="en-US" dirty="0" err="1" smtClean="0"/>
              <a:t>feodal</a:t>
            </a:r>
            <a:r>
              <a:rPr lang="en-US" dirty="0" smtClean="0"/>
              <a:t> (</a:t>
            </a:r>
            <a:r>
              <a:rPr lang="en-US" dirty="0" err="1"/>
              <a:t>abad</a:t>
            </a:r>
            <a:r>
              <a:rPr lang="en-US" dirty="0"/>
              <a:t> 12-19).</a:t>
            </a:r>
          </a:p>
          <a:p>
            <a:r>
              <a:rPr lang="en-US" dirty="0" err="1" smtClean="0"/>
              <a:t>Filosofi</a:t>
            </a:r>
            <a:r>
              <a:rPr lang="en-US" dirty="0" smtClean="0"/>
              <a:t> </a:t>
            </a:r>
            <a:r>
              <a:rPr lang="en-US" dirty="0"/>
              <a:t>Bushido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Gambaru</a:t>
            </a:r>
            <a:r>
              <a:rPr lang="en-US" dirty="0" smtClean="0"/>
              <a:t> </a:t>
            </a:r>
            <a:r>
              <a:rPr lang="en-US" dirty="0" err="1" smtClean="0"/>
              <a:t>mewarnai</a:t>
            </a:r>
            <a:r>
              <a:rPr lang="en-US" dirty="0" smtClean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Jepang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Jepang</a:t>
            </a:r>
            <a:r>
              <a:rPr lang="en-US" dirty="0"/>
              <a:t> yang </a:t>
            </a:r>
            <a:r>
              <a:rPr lang="en-US" b="1" dirty="0" err="1"/>
              <a:t>mandiri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tangguh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/>
              <a:t>pantang</a:t>
            </a:r>
            <a:r>
              <a:rPr lang="en-US" dirty="0"/>
              <a:t> </a:t>
            </a:r>
            <a:r>
              <a:rPr lang="en-US" dirty="0" err="1"/>
              <a:t>menyerah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, </a:t>
            </a:r>
            <a:r>
              <a:rPr lang="en-US" b="1" dirty="0" err="1"/>
              <a:t>semangat</a:t>
            </a:r>
            <a:r>
              <a:rPr lang="en-US" b="1" dirty="0"/>
              <a:t> </a:t>
            </a:r>
            <a:r>
              <a:rPr lang="en-US" b="1" dirty="0" err="1"/>
              <a:t>Gambaru</a:t>
            </a:r>
            <a:r>
              <a:rPr lang="en-US" b="1" dirty="0"/>
              <a:t> </a:t>
            </a:r>
            <a:r>
              <a:rPr lang="en-US" b="1" dirty="0" err="1"/>
              <a:t>menghasilkan</a:t>
            </a:r>
            <a:r>
              <a:rPr lang="en-US" b="1" dirty="0"/>
              <a:t> </a:t>
            </a:r>
            <a:r>
              <a:rPr lang="en-US" b="1" dirty="0" err="1"/>
              <a:t>budaya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r>
              <a:rPr lang="en-US" b="1" dirty="0"/>
              <a:t> </a:t>
            </a:r>
            <a:r>
              <a:rPr lang="en-US" b="1" dirty="0" err="1"/>
              <a:t>Jepang</a:t>
            </a:r>
            <a:r>
              <a:rPr lang="en-US" b="1" dirty="0"/>
              <a:t> yang </a:t>
            </a:r>
            <a:r>
              <a:rPr lang="en-US" b="1" dirty="0" err="1"/>
              <a:t>haus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ilmu</a:t>
            </a:r>
            <a:r>
              <a:rPr lang="en-US" b="1" dirty="0"/>
              <a:t> </a:t>
            </a:r>
            <a:r>
              <a:rPr lang="en-US" b="1" dirty="0" err="1" smtClean="0"/>
              <a:t>pengetahuan</a:t>
            </a:r>
            <a:r>
              <a:rPr lang="en-US" b="1" dirty="0" smtClean="0"/>
              <a:t>.</a:t>
            </a:r>
          </a:p>
          <a:p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ajaran</a:t>
            </a:r>
            <a:r>
              <a:rPr lang="en-US" dirty="0"/>
              <a:t> </a:t>
            </a:r>
            <a:r>
              <a:rPr lang="en-US" dirty="0" err="1"/>
              <a:t>Shintou</a:t>
            </a:r>
            <a:r>
              <a:rPr lang="en-US" dirty="0"/>
              <a:t> </a:t>
            </a:r>
            <a:r>
              <a:rPr lang="en-US" dirty="0" err="1"/>
              <a:t>mengajarkan</a:t>
            </a:r>
            <a:r>
              <a:rPr lang="en-US" dirty="0"/>
              <a:t> </a:t>
            </a:r>
            <a:r>
              <a:rPr lang="en-US" dirty="0" err="1"/>
              <a:t>loyalitas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, </a:t>
            </a:r>
            <a:r>
              <a:rPr lang="en-US" b="1" dirty="0" err="1"/>
              <a:t>penghormatan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warisan</a:t>
            </a:r>
            <a:r>
              <a:rPr lang="en-US" b="1" dirty="0"/>
              <a:t> </a:t>
            </a:r>
            <a:r>
              <a:rPr lang="en-US" b="1" dirty="0" err="1"/>
              <a:t>leluhur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sikap</a:t>
            </a:r>
            <a:r>
              <a:rPr lang="en-US" b="1" dirty="0"/>
              <a:t> </a:t>
            </a:r>
            <a:r>
              <a:rPr lang="en-US" b="1" dirty="0" err="1"/>
              <a:t>bakti</a:t>
            </a:r>
            <a:r>
              <a:rPr lang="en-US" dirty="0"/>
              <a:t>.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jiwa</a:t>
            </a:r>
            <a:r>
              <a:rPr lang="en-US" dirty="0"/>
              <a:t> samurai yang </a:t>
            </a:r>
            <a:r>
              <a:rPr lang="en-US" dirty="0" err="1"/>
              <a:t>tangguh</a:t>
            </a:r>
            <a:r>
              <a:rPr lang="en-US" dirty="0"/>
              <a:t>. </a:t>
            </a:r>
            <a:endParaRPr lang="en-US" dirty="0" smtClean="0"/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Bushidou</a:t>
            </a:r>
            <a:r>
              <a:rPr lang="en-US" dirty="0"/>
              <a:t>, The Soul of </a:t>
            </a:r>
            <a:r>
              <a:rPr lang="en-US" dirty="0" smtClean="0"/>
              <a:t>Japan </a:t>
            </a:r>
            <a:r>
              <a:rPr lang="en-US" dirty="0" err="1" smtClean="0"/>
              <a:t>dijelaskan</a:t>
            </a:r>
            <a:r>
              <a:rPr lang="en-US" dirty="0" smtClean="0"/>
              <a:t> </a:t>
            </a:r>
            <a:r>
              <a:rPr lang="en-US" dirty="0" err="1" smtClean="0"/>
              <a:t>pentingnya</a:t>
            </a:r>
            <a:r>
              <a:rPr lang="en-US" dirty="0" smtClean="0"/>
              <a:t> </a:t>
            </a:r>
            <a:r>
              <a:rPr lang="en-US" dirty="0" err="1"/>
              <a:t>ajaran</a:t>
            </a:r>
            <a:r>
              <a:rPr lang="en-US" dirty="0"/>
              <a:t> Zen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b="1" dirty="0" err="1"/>
              <a:t>kepercayaan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takdir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ketenangan</a:t>
            </a:r>
            <a:r>
              <a:rPr lang="en-US" b="1" dirty="0"/>
              <a:t> </a:t>
            </a:r>
            <a:r>
              <a:rPr lang="en-US" b="1" dirty="0" err="1"/>
              <a:t>hati</a:t>
            </a:r>
            <a:r>
              <a:rPr lang="en-US" b="1" dirty="0"/>
              <a:t> yang </a:t>
            </a:r>
            <a:r>
              <a:rPr lang="en-US" b="1" dirty="0" err="1"/>
              <a:t>ditempuh</a:t>
            </a:r>
            <a:r>
              <a:rPr lang="en-US" b="1" dirty="0"/>
              <a:t> </a:t>
            </a:r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meditasi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para samurai. </a:t>
            </a:r>
            <a:r>
              <a:rPr lang="en-US" dirty="0" smtClean="0"/>
              <a:t> </a:t>
            </a:r>
            <a:r>
              <a:rPr lang="en-US" dirty="0" err="1" smtClean="0"/>
              <a:t>Ajaran</a:t>
            </a:r>
            <a:r>
              <a:rPr lang="en-US" dirty="0" smtClean="0"/>
              <a:t> </a:t>
            </a:r>
            <a:r>
              <a:rPr lang="en-US" dirty="0" err="1"/>
              <a:t>inimembuat</a:t>
            </a:r>
            <a:r>
              <a:rPr lang="en-US" dirty="0"/>
              <a:t> samurai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bersikap</a:t>
            </a:r>
            <a:r>
              <a:rPr lang="en-US" dirty="0"/>
              <a:t> </a:t>
            </a:r>
            <a:r>
              <a:rPr lang="en-US" dirty="0" err="1"/>
              <a:t>tenang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siap</a:t>
            </a:r>
            <a:r>
              <a:rPr lang="en-US" dirty="0"/>
              <a:t> </a:t>
            </a:r>
            <a:r>
              <a:rPr lang="en-US" dirty="0" err="1"/>
              <a:t>menjalani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rasa </a:t>
            </a:r>
            <a:r>
              <a:rPr lang="en-US" dirty="0" err="1"/>
              <a:t>takut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Kesulitan</a:t>
            </a:r>
            <a:r>
              <a:rPr lang="en-US" dirty="0" smtClean="0"/>
              <a:t> </a:t>
            </a:r>
            <a:r>
              <a:rPr lang="en-US" dirty="0" err="1"/>
              <a:t>terbesar</a:t>
            </a:r>
            <a:r>
              <a:rPr lang="en-US" dirty="0"/>
              <a:t> yang </a:t>
            </a:r>
            <a:r>
              <a:rPr lang="en-US" dirty="0" err="1"/>
              <a:t>dialami</a:t>
            </a:r>
            <a:r>
              <a:rPr lang="en-US" dirty="0"/>
              <a:t> orang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berbisnis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orang </a:t>
            </a:r>
            <a:r>
              <a:rPr lang="en-US" dirty="0" err="1"/>
              <a:t>Jepang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b="1" dirty="0" err="1"/>
              <a:t>etnosentrisme</a:t>
            </a:r>
            <a:r>
              <a:rPr lang="en-US" b="1" dirty="0"/>
              <a:t>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7616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1324</TotalTime>
  <Words>810</Words>
  <Application>Microsoft Macintosh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Gill Sans MT</vt:lpstr>
      <vt:lpstr>HGｺﾞｼｯｸE</vt:lpstr>
      <vt:lpstr>Wingdings 2</vt:lpstr>
      <vt:lpstr>Dividend</vt:lpstr>
      <vt:lpstr>BUDAYA NEGARA JEPANG</vt:lpstr>
      <vt:lpstr>kRITERIA INDIKATOR DAN PENILAIAN </vt:lpstr>
      <vt:lpstr>PowerPoint Presentation</vt:lpstr>
      <vt:lpstr>Sejarah jepang</vt:lpstr>
      <vt:lpstr>Teknik menulis di jepang</vt:lpstr>
      <vt:lpstr>Bahasa dan teknik menulis di jepang</vt:lpstr>
      <vt:lpstr>MUSIM DAN IKLIM</vt:lpstr>
      <vt:lpstr>Iklim negara jepang</vt:lpstr>
      <vt:lpstr>Karakteristik orang jepang</vt:lpstr>
      <vt:lpstr>KESUKSESAN dan pandangan terhadap NEGARA JEPANG</vt:lpstr>
      <vt:lpstr>PETUNJUK BISNIS BAHASA JEPANG</vt:lpstr>
      <vt:lpstr>Budaya BISNIS NEGARA JEPANG </vt:lpstr>
      <vt:lpstr>PowerPoint Presentation</vt:lpstr>
      <vt:lpstr>Chang, Lieh-Ching. A Study On Japanese Culture and Styles of Business Nefotiation. Taiwan: Hsuan Chuang University  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BUDAYA NEGARA JEPANG</dc:title>
  <dc:creator>Microsoft Office User</dc:creator>
  <cp:lastModifiedBy>Microsoft Office User</cp:lastModifiedBy>
  <cp:revision>17</cp:revision>
  <dcterms:created xsi:type="dcterms:W3CDTF">2020-06-25T06:05:19Z</dcterms:created>
  <dcterms:modified xsi:type="dcterms:W3CDTF">2020-06-26T04:10:16Z</dcterms:modified>
</cp:coreProperties>
</file>