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3" r:id="rId5"/>
    <p:sldId id="258" r:id="rId6"/>
    <p:sldId id="262" r:id="rId7"/>
    <p:sldId id="268" r:id="rId8"/>
    <p:sldId id="267" r:id="rId9"/>
    <p:sldId id="259" r:id="rId10"/>
    <p:sldId id="260" r:id="rId11"/>
    <p:sldId id="264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/>
  </p:normalViewPr>
  <p:slideViewPr>
    <p:cSldViewPr snapToGrid="0" snapToObjects="1">
      <p:cViewPr varScale="1">
        <p:scale>
          <a:sx n="99" d="100"/>
          <a:sy n="99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6/26/20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Kristina </a:t>
            </a:r>
            <a:r>
              <a:rPr lang="en-US" dirty="0" err="1" smtClean="0"/>
              <a:t>Wardhani</a:t>
            </a:r>
            <a:r>
              <a:rPr lang="en-US" dirty="0" smtClean="0"/>
              <a:t> ,S.E.,M.M.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08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Trend Platform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dekade</a:t>
            </a:r>
            <a:r>
              <a:rPr lang="en-US" dirty="0"/>
              <a:t> 1930-an,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telekomunikasi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tanggal</a:t>
            </a:r>
            <a:r>
              <a:rPr lang="en-US" dirty="0"/>
              <a:t> 5 </a:t>
            </a:r>
            <a:r>
              <a:rPr lang="en-US" dirty="0" err="1"/>
              <a:t>Desember</a:t>
            </a:r>
            <a:r>
              <a:rPr lang="en-US" dirty="0"/>
              <a:t> 1969, para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4-node </a:t>
            </a:r>
            <a:r>
              <a:rPr lang="en-US" dirty="0" err="1"/>
              <a:t>antara</a:t>
            </a:r>
            <a:r>
              <a:rPr lang="en-US" dirty="0"/>
              <a:t> the University of California (Los Angeles), the Stanford Research Institute, the University of Utah </a:t>
            </a:r>
            <a:r>
              <a:rPr lang="en-US" dirty="0" err="1"/>
              <a:t>dan</a:t>
            </a:r>
            <a:r>
              <a:rPr lang="en-US" dirty="0"/>
              <a:t> the University of California (Santa Barbara).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ARPANET </a:t>
            </a:r>
            <a:r>
              <a:rPr lang="en-US" dirty="0" err="1"/>
              <a:t>Perkemban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11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Trend Platform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Tahun</a:t>
            </a:r>
            <a:r>
              <a:rPr lang="en-US" dirty="0"/>
              <a:t> 1981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213 node.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Juni</a:t>
            </a:r>
            <a:r>
              <a:rPr lang="en-US" dirty="0"/>
              <a:t> 1973, </a:t>
            </a:r>
            <a:r>
              <a:rPr lang="en-US" dirty="0" err="1"/>
              <a:t>suatu</a:t>
            </a:r>
            <a:r>
              <a:rPr lang="en-US" dirty="0"/>
              <a:t> node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Amerika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Selanjutnya</a:t>
            </a:r>
            <a:r>
              <a:rPr lang="en-US" dirty="0"/>
              <a:t> ARPANET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jaringan-jaringan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Internet </a:t>
            </a:r>
          </a:p>
          <a:p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/>
              <a:t>Agustus</a:t>
            </a:r>
            <a:r>
              <a:rPr lang="en-US" dirty="0"/>
              <a:t> 1982, </a:t>
            </a:r>
            <a:r>
              <a:rPr lang="en-US" dirty="0" err="1"/>
              <a:t>protokol</a:t>
            </a:r>
            <a:r>
              <a:rPr lang="en-US" dirty="0"/>
              <a:t> electronic mail (email)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SMTP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diperkenalkan</a:t>
            </a:r>
            <a:r>
              <a:rPr lang="en-US" dirty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bulan</a:t>
            </a:r>
            <a:r>
              <a:rPr lang="en-US" dirty="0"/>
              <a:t> Mei 1996, HTTP/1.0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hyperlinked Internet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Kehadiran</a:t>
            </a:r>
            <a:r>
              <a:rPr lang="en-US" dirty="0"/>
              <a:t> internet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telekomunikasi</a:t>
            </a:r>
            <a:r>
              <a:rPr lang="en-US" dirty="0"/>
              <a:t>. </a:t>
            </a:r>
          </a:p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internet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e-commerce, </a:t>
            </a:r>
            <a:r>
              <a:rPr lang="en-US" dirty="0" err="1"/>
              <a:t>elearning</a:t>
            </a:r>
            <a:r>
              <a:rPr lang="en-US" dirty="0"/>
              <a:t>, video conference, e-government,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</a:t>
            </a:r>
            <a:r>
              <a:rPr lang="en-US" dirty="0" err="1"/>
              <a:t>Pemanfaatan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22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3" y="0"/>
            <a:ext cx="10380550" cy="686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19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0"/>
            <a:ext cx="9982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97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287786" y="4089042"/>
            <a:ext cx="4880300" cy="2295525"/>
          </a:xfrm>
        </p:spPr>
        <p:txBody>
          <a:bodyPr/>
          <a:lstStyle/>
          <a:p>
            <a:r>
              <a:rPr lang="en-US" dirty="0" smtClean="0"/>
              <a:t>Kristina </a:t>
            </a:r>
            <a:r>
              <a:rPr lang="en-US" dirty="0" err="1" smtClean="0"/>
              <a:t>Wardhani,S.E.,M.M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2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3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Insfrastruktur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(TI)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  <a:r>
              <a:rPr lang="en-US" b="1" dirty="0" err="1"/>
              <a:t>bersama</a:t>
            </a:r>
            <a:r>
              <a:rPr lang="en-US" b="1" dirty="0"/>
              <a:t> yang </a:t>
            </a:r>
            <a:r>
              <a:rPr lang="en-US" b="1" dirty="0" err="1"/>
              <a:t>menyediakan</a:t>
            </a:r>
            <a:r>
              <a:rPr lang="en-US" b="1" dirty="0"/>
              <a:t> platform*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yang </a:t>
            </a:r>
            <a:r>
              <a:rPr lang="en-US" b="1" dirty="0" err="1"/>
              <a:t>terperinci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(*)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/>
              <a:t>Infrastruktur</a:t>
            </a:r>
            <a:r>
              <a:rPr lang="en-US" dirty="0"/>
              <a:t> TI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– </a:t>
            </a:r>
            <a:r>
              <a:rPr lang="en-US" b="1" dirty="0" err="1"/>
              <a:t>Peranti</a:t>
            </a:r>
            <a:r>
              <a:rPr lang="en-US" b="1" dirty="0"/>
              <a:t> </a:t>
            </a:r>
            <a:r>
              <a:rPr lang="en-US" b="1" dirty="0" err="1"/>
              <a:t>Keras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smtClean="0"/>
              <a:t>– </a:t>
            </a:r>
            <a:r>
              <a:rPr lang="en-US" b="1" dirty="0" err="1"/>
              <a:t>Peranti</a:t>
            </a:r>
            <a:r>
              <a:rPr lang="en-US" b="1" dirty="0"/>
              <a:t> </a:t>
            </a:r>
            <a:r>
              <a:rPr lang="en-US" b="1" dirty="0" err="1"/>
              <a:t>Lunak</a:t>
            </a:r>
            <a:r>
              <a:rPr lang="en-US" b="1" dirty="0"/>
              <a:t>, </a:t>
            </a:r>
          </a:p>
          <a:p>
            <a:r>
              <a:rPr lang="en-US" b="1" dirty="0" smtClean="0"/>
              <a:t>– </a:t>
            </a:r>
            <a:r>
              <a:rPr lang="en-US" b="1" dirty="0" err="1"/>
              <a:t>Layanan</a:t>
            </a:r>
            <a:r>
              <a:rPr lang="en-US" b="1" dirty="0"/>
              <a:t>, </a:t>
            </a:r>
            <a:r>
              <a:rPr lang="en-US" dirty="0" err="1"/>
              <a:t>seperti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b="1" dirty="0" err="1"/>
              <a:t>konsultasi</a:t>
            </a:r>
            <a:r>
              <a:rPr lang="en-US" b="1" dirty="0"/>
              <a:t>, </a:t>
            </a:r>
            <a:r>
              <a:rPr lang="en-US" b="1" dirty="0" err="1"/>
              <a:t>pendidikan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pelatihan</a:t>
            </a:r>
            <a:r>
              <a:rPr lang="en-US" b="1" dirty="0"/>
              <a:t> yang </a:t>
            </a:r>
            <a:r>
              <a:rPr lang="en-US" b="1" dirty="0" err="1"/>
              <a:t>tersebar</a:t>
            </a:r>
            <a:r>
              <a:rPr lang="en-US" b="1" dirty="0"/>
              <a:t> di </a:t>
            </a:r>
            <a:r>
              <a:rPr lang="en-US" b="1" dirty="0" err="1"/>
              <a:t>seluruh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tersebar</a:t>
            </a:r>
            <a:r>
              <a:rPr lang="en-US" b="1" dirty="0"/>
              <a:t> di </a:t>
            </a:r>
            <a:r>
              <a:rPr lang="en-US" b="1" dirty="0" err="1"/>
              <a:t>seluruh</a:t>
            </a:r>
            <a:r>
              <a:rPr lang="en-US" b="1" dirty="0"/>
              <a:t> unit </a:t>
            </a:r>
            <a:r>
              <a:rPr lang="en-US" b="1" dirty="0" err="1"/>
              <a:t>bisnis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520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/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Layanan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b="1" dirty="0"/>
              <a:t>Platform </a:t>
            </a:r>
            <a:r>
              <a:rPr lang="en-US" b="1" dirty="0" err="1"/>
              <a:t>komputasi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b="1" dirty="0" err="1"/>
              <a:t>telekomunikasi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i="1" u="sng" dirty="0"/>
              <a:t>data, </a:t>
            </a:r>
            <a:r>
              <a:rPr lang="en-US" i="1" u="sng" dirty="0" err="1"/>
              <a:t>suara</a:t>
            </a:r>
            <a:r>
              <a:rPr lang="en-US" i="1" u="sng" dirty="0"/>
              <a:t> </a:t>
            </a:r>
            <a:r>
              <a:rPr lang="en-US" i="1" u="sng" dirty="0" err="1"/>
              <a:t>dan</a:t>
            </a:r>
            <a:r>
              <a:rPr lang="en-US" i="1" u="sng" dirty="0"/>
              <a:t> </a:t>
            </a:r>
            <a:r>
              <a:rPr lang="en-US" i="1" u="sng" dirty="0" err="1"/>
              <a:t>konektivitas</a:t>
            </a:r>
            <a:r>
              <a:rPr lang="en-US" i="1" u="sng" dirty="0"/>
              <a:t> video </a:t>
            </a:r>
            <a:endParaRPr lang="en-US" i="1" u="sng" dirty="0" smtClean="0"/>
          </a:p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b="1" dirty="0" err="1"/>
              <a:t>pengaturan</a:t>
            </a:r>
            <a:r>
              <a:rPr lang="en-US" b="1" dirty="0"/>
              <a:t> data yang </a:t>
            </a:r>
            <a:r>
              <a:rPr lang="en-US" b="1" dirty="0" err="1"/>
              <a:t>menyimpan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mengelola</a:t>
            </a:r>
            <a:r>
              <a:rPr lang="en-US" b="1" dirty="0"/>
              <a:t> data </a:t>
            </a:r>
            <a:r>
              <a:rPr lang="en-US" b="1" dirty="0" err="1"/>
              <a:t>perusahaan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menyediakan</a:t>
            </a:r>
            <a:r>
              <a:rPr lang="en-US" b="1" dirty="0"/>
              <a:t> </a:t>
            </a:r>
            <a:r>
              <a:rPr lang="en-US" b="1" dirty="0" err="1"/>
              <a:t>kemampuan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menganalisis</a:t>
            </a:r>
            <a:r>
              <a:rPr lang="en-US" b="1" dirty="0"/>
              <a:t> data </a:t>
            </a:r>
            <a:endParaRPr lang="en-US" b="1" dirty="0" smtClean="0"/>
          </a:p>
          <a:p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b="1" dirty="0" err="1"/>
              <a:t>peranti</a:t>
            </a:r>
            <a:r>
              <a:rPr lang="en-US" b="1" dirty="0"/>
              <a:t> </a:t>
            </a:r>
            <a:r>
              <a:rPr lang="en-US" b="1" dirty="0" err="1"/>
              <a:t>lunak</a:t>
            </a:r>
            <a:r>
              <a:rPr lang="en-US" b="1" dirty="0"/>
              <a:t> </a:t>
            </a:r>
            <a:r>
              <a:rPr lang="en-US" b="1" dirty="0" err="1"/>
              <a:t>aplikasi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 smtClean="0"/>
              <a:t>fisik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TI </a:t>
            </a:r>
            <a:r>
              <a:rPr lang="en-US" dirty="0"/>
              <a:t>(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g</a:t>
            </a:r>
            <a:r>
              <a:rPr lang="en-US" dirty="0"/>
              <a:t>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b="1" dirty="0" err="1"/>
              <a:t>standar</a:t>
            </a:r>
            <a:r>
              <a:rPr lang="en-US" b="1" dirty="0"/>
              <a:t> TI</a:t>
            </a:r>
            <a:r>
              <a:rPr lang="en-US" dirty="0"/>
              <a:t> (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IT) 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n-US" dirty="0"/>
              <a:t>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b="1" dirty="0" err="1"/>
              <a:t>pendidikan</a:t>
            </a:r>
            <a:r>
              <a:rPr lang="en-US" b="1" dirty="0"/>
              <a:t> TI (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/>
              <a:t>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b="1" dirty="0" err="1"/>
              <a:t>pelatihan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/>
              <a:t>TI</a:t>
            </a:r>
          </a:p>
        </p:txBody>
      </p:sp>
    </p:spTree>
    <p:extLst>
      <p:ext uri="{BB962C8B-B14F-4D97-AF65-F5344CB8AC3E}">
        <p14:creationId xmlns:p14="http://schemas.microsoft.com/office/powerpoint/2010/main" val="41530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/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Layanan</a:t>
            </a:r>
            <a:r>
              <a:rPr lang="en-US" b="1" dirty="0" smtClean="0"/>
              <a:t> </a:t>
            </a:r>
            <a:r>
              <a:rPr lang="en-US" b="1" dirty="0"/>
              <a:t>Platform </a:t>
            </a:r>
            <a:r>
              <a:rPr lang="en-US" b="1" dirty="0" err="1"/>
              <a:t>Komputasi</a:t>
            </a:r>
            <a:r>
              <a:rPr lang="en-US" b="1" dirty="0"/>
              <a:t> Platform </a:t>
            </a:r>
            <a:r>
              <a:rPr lang="en-US" b="1" dirty="0" err="1"/>
              <a:t>komputasi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digital yang </a:t>
            </a:r>
            <a:r>
              <a:rPr lang="en-US" dirty="0" err="1"/>
              <a:t>konsisten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mainframe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laptop, </a:t>
            </a:r>
            <a:r>
              <a:rPr lang="en-US" dirty="0" err="1"/>
              <a:t>dan</a:t>
            </a:r>
            <a:r>
              <a:rPr lang="en-US" dirty="0"/>
              <a:t> personal digital assistant (PDA)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smtClean="0"/>
              <a:t>Internet</a:t>
            </a:r>
          </a:p>
          <a:p>
            <a:r>
              <a:rPr lang="en-US" b="1" dirty="0" smtClean="0"/>
              <a:t>D.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/>
              <a:t>peranti</a:t>
            </a:r>
            <a:r>
              <a:rPr lang="en-US" b="1" dirty="0"/>
              <a:t> </a:t>
            </a:r>
            <a:r>
              <a:rPr lang="en-US" b="1" dirty="0" err="1"/>
              <a:t>lunak</a:t>
            </a:r>
            <a:r>
              <a:rPr lang="en-US" b="1" dirty="0"/>
              <a:t> </a:t>
            </a:r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menejemen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unit </a:t>
            </a:r>
            <a:r>
              <a:rPr lang="en-US" dirty="0" err="1" smtClean="0"/>
              <a:t>bisnis</a:t>
            </a:r>
            <a:endParaRPr lang="en-US" dirty="0" smtClean="0"/>
          </a:p>
          <a:p>
            <a:r>
              <a:rPr lang="en-US" b="1" dirty="0" smtClean="0"/>
              <a:t>E.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, </a:t>
            </a:r>
            <a:r>
              <a:rPr lang="en-US" dirty="0" err="1"/>
              <a:t>telekomunikasi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manjemen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162327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/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Layanan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f.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TI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, </a:t>
            </a:r>
            <a:r>
              <a:rPr lang="en-US" dirty="0" err="1"/>
              <a:t>berkoordinasi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TI,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TI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program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r>
              <a:rPr lang="en-US" b="1" dirty="0"/>
              <a:t>g.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/>
              <a:t>standar</a:t>
            </a:r>
            <a:r>
              <a:rPr lang="en-US" b="1" dirty="0"/>
              <a:t> TI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mana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,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unit-unit </a:t>
            </a:r>
            <a:r>
              <a:rPr lang="en-US" dirty="0" err="1"/>
              <a:t>bisnisnya</a:t>
            </a:r>
            <a:r>
              <a:rPr lang="en-US" dirty="0" smtClean="0"/>
              <a:t>.</a:t>
            </a:r>
          </a:p>
          <a:p>
            <a:r>
              <a:rPr lang="en-US" b="1" dirty="0" err="1"/>
              <a:t>i</a:t>
            </a:r>
            <a:r>
              <a:rPr lang="en-US" b="1" dirty="0"/>
              <a:t>.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/>
              <a:t>pelatihan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TI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proyek-proyek</a:t>
            </a:r>
            <a:r>
              <a:rPr lang="en-US" dirty="0"/>
              <a:t> TI yang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mendiferensiasikan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968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805" y="-90152"/>
            <a:ext cx="6539544" cy="71888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9093" y="2408349"/>
            <a:ext cx="45977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EVOLUSI</a:t>
            </a:r>
          </a:p>
          <a:p>
            <a:r>
              <a:rPr lang="en-US" sz="4800" b="1" dirty="0" smtClean="0"/>
              <a:t>INFRASTRUKTUR</a:t>
            </a:r>
          </a:p>
          <a:p>
            <a:r>
              <a:rPr lang="en-US" sz="4800" b="1" dirty="0" smtClean="0"/>
              <a:t>TEKNOLOGI </a:t>
            </a:r>
          </a:p>
          <a:p>
            <a:r>
              <a:rPr lang="en-US" sz="4800" b="1" dirty="0" smtClean="0"/>
              <a:t>INFORMASI</a:t>
            </a:r>
          </a:p>
        </p:txBody>
      </p:sp>
    </p:spTree>
    <p:extLst>
      <p:ext uri="{BB962C8B-B14F-4D97-AF65-F5344CB8AC3E}">
        <p14:creationId xmlns:p14="http://schemas.microsoft.com/office/powerpoint/2010/main" val="30359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97" y="0"/>
            <a:ext cx="10141351" cy="691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(7)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b="1" dirty="0" smtClean="0"/>
              <a:t>1</a:t>
            </a:r>
            <a:r>
              <a:rPr lang="en-US" b="1" dirty="0"/>
              <a:t>. Platform </a:t>
            </a:r>
            <a:r>
              <a:rPr lang="en-US" b="1" dirty="0" err="1"/>
              <a:t>Peranti</a:t>
            </a:r>
            <a:r>
              <a:rPr lang="en-US" b="1" dirty="0"/>
              <a:t> </a:t>
            </a:r>
            <a:r>
              <a:rPr lang="en-US" b="1" dirty="0" err="1"/>
              <a:t>Keras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2</a:t>
            </a:r>
            <a:r>
              <a:rPr lang="en-US" b="1" dirty="0"/>
              <a:t>. Platform </a:t>
            </a:r>
            <a:r>
              <a:rPr lang="en-US" b="1" dirty="0" err="1"/>
              <a:t>Peranti</a:t>
            </a:r>
            <a:r>
              <a:rPr lang="en-US" b="1" dirty="0"/>
              <a:t> </a:t>
            </a:r>
            <a:r>
              <a:rPr lang="en-US" b="1" dirty="0" err="1"/>
              <a:t>Lunak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 err="1"/>
              <a:t>Manajemen</a:t>
            </a:r>
            <a:r>
              <a:rPr lang="en-US" b="1" dirty="0"/>
              <a:t> Dan </a:t>
            </a:r>
            <a:r>
              <a:rPr lang="en-US" b="1" dirty="0" err="1"/>
              <a:t>Penyimpanan</a:t>
            </a:r>
            <a:r>
              <a:rPr lang="en-US" b="1" dirty="0"/>
              <a:t> Data </a:t>
            </a:r>
            <a:endParaRPr lang="en-US" b="1" dirty="0" smtClean="0"/>
          </a:p>
          <a:p>
            <a:r>
              <a:rPr lang="en-US" b="1" dirty="0" smtClean="0"/>
              <a:t>4</a:t>
            </a:r>
            <a:r>
              <a:rPr lang="en-US" b="1" dirty="0"/>
              <a:t>. Platform </a:t>
            </a:r>
            <a:r>
              <a:rPr lang="en-US" b="1" dirty="0" err="1"/>
              <a:t>Jaringan</a:t>
            </a:r>
            <a:r>
              <a:rPr lang="en-US" b="1" dirty="0"/>
              <a:t> / Telekomunikasi </a:t>
            </a:r>
            <a:endParaRPr lang="en-US" b="1" dirty="0" smtClean="0"/>
          </a:p>
          <a:p>
            <a:r>
              <a:rPr lang="en-US" b="1" dirty="0" smtClean="0"/>
              <a:t>5</a:t>
            </a:r>
            <a:r>
              <a:rPr lang="en-US" b="1" dirty="0"/>
              <a:t>. Platform Internet </a:t>
            </a:r>
            <a:endParaRPr lang="en-US" b="1" dirty="0" smtClean="0"/>
          </a:p>
          <a:p>
            <a:r>
              <a:rPr lang="en-US" b="1" dirty="0" smtClean="0"/>
              <a:t>6</a:t>
            </a:r>
            <a:r>
              <a:rPr lang="en-US" b="1" dirty="0"/>
              <a:t>. </a:t>
            </a:r>
            <a:r>
              <a:rPr lang="en-US" b="1" dirty="0" err="1"/>
              <a:t>Layanan</a:t>
            </a:r>
            <a:r>
              <a:rPr lang="en-US" b="1" dirty="0"/>
              <a:t> Dan </a:t>
            </a:r>
            <a:r>
              <a:rPr lang="en-US" b="1" dirty="0" err="1"/>
              <a:t>Konsultasi</a:t>
            </a:r>
            <a:r>
              <a:rPr lang="en-US" b="1" dirty="0"/>
              <a:t> </a:t>
            </a:r>
            <a:r>
              <a:rPr lang="en-US" b="1" dirty="0" err="1"/>
              <a:t>Integrasi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7</a:t>
            </a:r>
            <a:r>
              <a:rPr lang="en-US" b="1" dirty="0"/>
              <a:t>. Platform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 smtClean="0"/>
              <a:t>Operasi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437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32</TotalTime>
  <Words>610</Words>
  <Application>Microsoft Macintosh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Quotable</vt:lpstr>
      <vt:lpstr>Infrastruktur Teknologi Informasi</vt:lpstr>
      <vt:lpstr>Kriteria Penilaian dan Indikator</vt:lpstr>
      <vt:lpstr>Infrastruktur Teknologi Informasi</vt:lpstr>
      <vt:lpstr>Kebutuhan Infrastruktur / Jenis Layanan</vt:lpstr>
      <vt:lpstr>Kebutuhan Infrastruktur / Jenis Layanan</vt:lpstr>
      <vt:lpstr>Kebutuhan Infrastruktur / Jenis Layanan</vt:lpstr>
      <vt:lpstr>PowerPoint Presentation</vt:lpstr>
      <vt:lpstr>PowerPoint Presentation</vt:lpstr>
      <vt:lpstr>Komponen Infrastruktur Teknologi Informasi </vt:lpstr>
      <vt:lpstr>Perkembangan  Trend Platform Teknologi Informasi</vt:lpstr>
      <vt:lpstr>Perkembangan  Trend Platform Teknologi Informasi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Infrastruktur Teknologi Informasi</dc:title>
  <dc:creator>Microsoft Office User</dc:creator>
  <cp:lastModifiedBy>Microsoft Office User</cp:lastModifiedBy>
  <cp:revision>4</cp:revision>
  <dcterms:created xsi:type="dcterms:W3CDTF">2020-06-26T08:46:15Z</dcterms:created>
  <dcterms:modified xsi:type="dcterms:W3CDTF">2020-06-26T09:18:15Z</dcterms:modified>
</cp:coreProperties>
</file>