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857C-6B0F-45E2-8C70-FA1C147DAB01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DD4E-A45E-421E-A005-FA5FE504A3B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857C-6B0F-45E2-8C70-FA1C147DAB01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DD4E-A45E-421E-A005-FA5FE504A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857C-6B0F-45E2-8C70-FA1C147DAB01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DD4E-A45E-421E-A005-FA5FE504A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857C-6B0F-45E2-8C70-FA1C147DAB01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DD4E-A45E-421E-A005-FA5FE504A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857C-6B0F-45E2-8C70-FA1C147DAB01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DD4E-A45E-421E-A005-FA5FE504A3B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857C-6B0F-45E2-8C70-FA1C147DAB01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DD4E-A45E-421E-A005-FA5FE504A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857C-6B0F-45E2-8C70-FA1C147DAB01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DD4E-A45E-421E-A005-FA5FE504A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857C-6B0F-45E2-8C70-FA1C147DAB01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DD4E-A45E-421E-A005-FA5FE504A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857C-6B0F-45E2-8C70-FA1C147DAB01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DD4E-A45E-421E-A005-FA5FE504A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857C-6B0F-45E2-8C70-FA1C147DAB01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DD4E-A45E-421E-A005-FA5FE504A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857C-6B0F-45E2-8C70-FA1C147DAB01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1C7DD4E-A45E-421E-A005-FA5FE504A3B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FD857C-6B0F-45E2-8C70-FA1C147DAB01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C7DD4E-A45E-421E-A005-FA5FE504A3B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Wakaf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Agraria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TATACARA PENDAFTARAN SERTIPIKAT TANAH WAKAF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 </a:t>
            </a:r>
            <a:r>
              <a:rPr lang="en-US" dirty="0" err="1" smtClean="0"/>
              <a:t>Ikrar</a:t>
            </a:r>
            <a:r>
              <a:rPr lang="en-US" dirty="0" smtClean="0"/>
              <a:t> </a:t>
            </a:r>
            <a:r>
              <a:rPr lang="en-US" dirty="0" err="1" smtClean="0"/>
              <a:t>Wakaf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 </a:t>
            </a:r>
            <a:r>
              <a:rPr lang="en-US" dirty="0" err="1" smtClean="0"/>
              <a:t>Pengganti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 </a:t>
            </a:r>
            <a:r>
              <a:rPr lang="en-US" dirty="0" err="1" smtClean="0"/>
              <a:t>Ikrar</a:t>
            </a:r>
            <a:r>
              <a:rPr lang="en-US" dirty="0" smtClean="0"/>
              <a:t> </a:t>
            </a:r>
            <a:r>
              <a:rPr lang="en-US" dirty="0" err="1" smtClean="0"/>
              <a:t>Wakaf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berstatus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didaftarkan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wakaf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nazhir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yang </a:t>
            </a:r>
            <a:r>
              <a:rPr lang="en-US" dirty="0" err="1" smtClean="0"/>
              <a:t>diwakafkan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,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sertipikat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didaftarkan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wakaf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nazhir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berstatus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,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bekas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didaftarkan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wakaf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nazhir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terdaftar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lain, </a:t>
            </a:r>
            <a:r>
              <a:rPr lang="en-US" dirty="0" err="1" smtClean="0"/>
              <a:t>ditingkatkan</a:t>
            </a:r>
            <a:r>
              <a:rPr lang="en-US" dirty="0" smtClean="0"/>
              <a:t> </a:t>
            </a:r>
            <a:r>
              <a:rPr lang="en-US" dirty="0" err="1" smtClean="0"/>
              <a:t>haknya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didaftarkan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wakaf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nazhir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Negara yang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atasnya</a:t>
            </a:r>
            <a:r>
              <a:rPr lang="en-US" dirty="0" smtClean="0"/>
              <a:t> </a:t>
            </a:r>
            <a:r>
              <a:rPr lang="en-US" dirty="0" err="1" smtClean="0"/>
              <a:t>berdiri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mesjid</a:t>
            </a:r>
            <a:r>
              <a:rPr lang="en-US" dirty="0" smtClean="0"/>
              <a:t>, </a:t>
            </a:r>
            <a:r>
              <a:rPr lang="en-US" dirty="0" err="1" smtClean="0"/>
              <a:t>mushola</a:t>
            </a:r>
            <a:r>
              <a:rPr lang="en-US" dirty="0" smtClean="0"/>
              <a:t>, </a:t>
            </a:r>
            <a:r>
              <a:rPr lang="en-US" dirty="0" err="1" smtClean="0"/>
              <a:t>makam</a:t>
            </a:r>
            <a:r>
              <a:rPr lang="en-US" dirty="0" smtClean="0"/>
              <a:t>, </a:t>
            </a:r>
            <a:r>
              <a:rPr lang="en-US" dirty="0" err="1" smtClean="0"/>
              <a:t>didaftarkan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wakaf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nazhir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smtClean="0"/>
              <a:t>Kantor </a:t>
            </a:r>
            <a:r>
              <a:rPr lang="en-US" dirty="0" err="1" smtClean="0"/>
              <a:t>Pertanahan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r>
              <a:rPr lang="en-US" dirty="0" smtClean="0"/>
              <a:t> </a:t>
            </a:r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perwakafan</a:t>
            </a:r>
            <a:r>
              <a:rPr lang="en-US" dirty="0" smtClean="0"/>
              <a:t> </a:t>
            </a:r>
            <a:r>
              <a:rPr lang="en-US" dirty="0" err="1" smtClean="0"/>
              <a:t>tanah-tanah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sertipikatnya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STANDAR PROSEDUR OPERASI </a:t>
            </a:r>
            <a:r>
              <a:rPr lang="en-US" sz="2800" b="1" dirty="0" smtClean="0"/>
              <a:t>PENGATURAN </a:t>
            </a:r>
            <a:r>
              <a:rPr lang="en-US" sz="2800" b="1" dirty="0" smtClean="0"/>
              <a:t>DAN PELAYANAN SERTIPIKAT WAKAF UNTUK TANAH </a:t>
            </a:r>
            <a:r>
              <a:rPr lang="en-US" sz="2800" b="1" dirty="0" smtClean="0"/>
              <a:t>TERDAFTAR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-	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1.  </a:t>
            </a:r>
            <a:r>
              <a:rPr lang="en-US" dirty="0" err="1" smtClean="0"/>
              <a:t>Undang</a:t>
            </a:r>
            <a:r>
              <a:rPr lang="en-US" dirty="0" smtClean="0"/>
              <a:t>-</a:t>
            </a:r>
            <a:r>
              <a:rPr lang="en-US" dirty="0" err="1" smtClean="0"/>
              <a:t>Undang</a:t>
            </a:r>
            <a:r>
              <a:rPr lang="en-US" dirty="0" smtClean="0"/>
              <a:t> </a:t>
            </a:r>
            <a:r>
              <a:rPr lang="en-US" dirty="0" smtClean="0"/>
              <a:t>No. 5 </a:t>
            </a:r>
            <a:r>
              <a:rPr lang="en-US" dirty="0" err="1" smtClean="0"/>
              <a:t>Tahun</a:t>
            </a:r>
            <a:r>
              <a:rPr lang="en-US" dirty="0" smtClean="0"/>
              <a:t> 1960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2. </a:t>
            </a:r>
            <a:r>
              <a:rPr lang="en-US" dirty="0" err="1" smtClean="0"/>
              <a:t>Undang</a:t>
            </a:r>
            <a:r>
              <a:rPr lang="en-US" dirty="0" smtClean="0"/>
              <a:t>-</a:t>
            </a:r>
            <a:r>
              <a:rPr lang="en-US" dirty="0" err="1" smtClean="0"/>
              <a:t>Undang</a:t>
            </a:r>
            <a:r>
              <a:rPr lang="en-US" dirty="0" smtClean="0"/>
              <a:t> </a:t>
            </a:r>
            <a:r>
              <a:rPr lang="en-US" dirty="0" smtClean="0"/>
              <a:t>No. 21 </a:t>
            </a:r>
            <a:r>
              <a:rPr lang="en-US" dirty="0" err="1" smtClean="0"/>
              <a:t>Tahun</a:t>
            </a:r>
            <a:r>
              <a:rPr lang="en-US" dirty="0" smtClean="0"/>
              <a:t> 1997 Jo. </a:t>
            </a:r>
            <a:r>
              <a:rPr lang="en-US" dirty="0" err="1" smtClean="0"/>
              <a:t>Undang</a:t>
            </a:r>
            <a:r>
              <a:rPr lang="en-US" dirty="0" smtClean="0"/>
              <a:t>-</a:t>
            </a:r>
            <a:r>
              <a:rPr lang="en-US" dirty="0" err="1" smtClean="0"/>
              <a:t>Undang</a:t>
            </a:r>
            <a:r>
              <a:rPr lang="en-US" dirty="0" smtClean="0"/>
              <a:t> No. 20 </a:t>
            </a:r>
            <a:r>
              <a:rPr lang="en-US" dirty="0" err="1" smtClean="0"/>
              <a:t>Tahun</a:t>
            </a:r>
            <a:r>
              <a:rPr lang="en-US" dirty="0" smtClean="0"/>
              <a:t> 2000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3. </a:t>
            </a:r>
            <a:r>
              <a:rPr lang="en-US" dirty="0" err="1" smtClean="0"/>
              <a:t>Undang</a:t>
            </a:r>
            <a:r>
              <a:rPr lang="en-US" dirty="0" smtClean="0"/>
              <a:t>-</a:t>
            </a:r>
            <a:r>
              <a:rPr lang="en-US" dirty="0" err="1" smtClean="0"/>
              <a:t>Undang</a:t>
            </a:r>
            <a:r>
              <a:rPr lang="en-US" dirty="0" smtClean="0"/>
              <a:t> </a:t>
            </a:r>
            <a:r>
              <a:rPr lang="en-US" dirty="0" smtClean="0"/>
              <a:t>No. 41 </a:t>
            </a:r>
            <a:r>
              <a:rPr lang="en-US" dirty="0" err="1" smtClean="0"/>
              <a:t>Tahun</a:t>
            </a:r>
            <a:r>
              <a:rPr lang="en-US" dirty="0" smtClean="0"/>
              <a:t> 2004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Wakaf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4.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No. 24 </a:t>
            </a:r>
            <a:r>
              <a:rPr lang="en-US" dirty="0" err="1" smtClean="0"/>
              <a:t>Tahun</a:t>
            </a:r>
            <a:r>
              <a:rPr lang="en-US" dirty="0" smtClean="0"/>
              <a:t> 1997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5.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No. 40 </a:t>
            </a:r>
            <a:r>
              <a:rPr lang="en-US" dirty="0" err="1" smtClean="0"/>
              <a:t>Tahun</a:t>
            </a:r>
            <a:r>
              <a:rPr lang="en-US" dirty="0" smtClean="0"/>
              <a:t> 2001 </a:t>
            </a:r>
            <a:r>
              <a:rPr lang="en-US" dirty="0" err="1" smtClean="0"/>
              <a:t>Tentang</a:t>
            </a:r>
            <a:r>
              <a:rPr lang="en-US" dirty="0" smtClean="0"/>
              <a:t> BPHTB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6.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Negara </a:t>
            </a:r>
            <a:r>
              <a:rPr lang="en-US" dirty="0" err="1" smtClean="0"/>
              <a:t>Agraria</a:t>
            </a:r>
            <a:r>
              <a:rPr lang="en-US" dirty="0" smtClean="0"/>
              <a:t>/</a:t>
            </a:r>
            <a:r>
              <a:rPr lang="en-US" dirty="0" err="1" smtClean="0"/>
              <a:t>Kepala</a:t>
            </a:r>
            <a:r>
              <a:rPr lang="en-US" dirty="0" smtClean="0"/>
              <a:t> BPN No. 3 </a:t>
            </a:r>
            <a:r>
              <a:rPr lang="en-US" dirty="0" err="1" smtClean="0"/>
              <a:t>Tahun</a:t>
            </a:r>
            <a:r>
              <a:rPr lang="en-US" dirty="0" smtClean="0"/>
              <a:t> 1997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7.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No. 46 </a:t>
            </a:r>
            <a:r>
              <a:rPr lang="en-US" dirty="0" err="1" smtClean="0"/>
              <a:t>Tahun</a:t>
            </a:r>
            <a:r>
              <a:rPr lang="en-US" dirty="0" smtClean="0"/>
              <a:t> 2002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8.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Negara Agama RI </a:t>
            </a:r>
            <a:r>
              <a:rPr lang="en-US" dirty="0" err="1" smtClean="0"/>
              <a:t>dan</a:t>
            </a:r>
            <a:r>
              <a:rPr lang="en-US" dirty="0" smtClean="0"/>
              <a:t> BPN No. 422/2004, </a:t>
            </a:r>
            <a:r>
              <a:rPr lang="en-US" dirty="0" err="1" smtClean="0"/>
              <a:t>tanggal</a:t>
            </a:r>
            <a:r>
              <a:rPr lang="en-US" dirty="0" smtClean="0"/>
              <a:t> , No. 3/SKB/BPN/2004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Lanjutan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en-US" dirty="0" err="1" smtClean="0"/>
              <a:t>Persyaratan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1.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2. </a:t>
            </a:r>
            <a:r>
              <a:rPr lang="en-US" dirty="0" err="1" smtClean="0"/>
              <a:t>Akta</a:t>
            </a:r>
            <a:r>
              <a:rPr lang="en-US" dirty="0" smtClean="0"/>
              <a:t> </a:t>
            </a:r>
            <a:r>
              <a:rPr lang="en-US" dirty="0" err="1" smtClean="0"/>
              <a:t>Ikrar</a:t>
            </a:r>
            <a:r>
              <a:rPr lang="en-US" dirty="0" smtClean="0"/>
              <a:t> </a:t>
            </a:r>
            <a:r>
              <a:rPr lang="en-US" dirty="0" err="1" smtClean="0"/>
              <a:t>Wakaf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 </a:t>
            </a:r>
            <a:r>
              <a:rPr lang="en-US" dirty="0" err="1" smtClean="0"/>
              <a:t>Pengganti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 </a:t>
            </a:r>
            <a:r>
              <a:rPr lang="en-US" dirty="0" err="1" smtClean="0"/>
              <a:t>Ikrar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</a:t>
            </a:r>
            <a:r>
              <a:rPr lang="en-US" dirty="0" smtClean="0"/>
              <a:t>   </a:t>
            </a:r>
            <a:r>
              <a:rPr lang="en-US" dirty="0" err="1" smtClean="0"/>
              <a:t>Wakaf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3. </a:t>
            </a:r>
            <a:r>
              <a:rPr lang="en-US" dirty="0" err="1" smtClean="0"/>
              <a:t>Sertipikat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4.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Pengesahan</a:t>
            </a:r>
            <a:r>
              <a:rPr lang="en-US" dirty="0" smtClean="0"/>
              <a:t> </a:t>
            </a:r>
            <a:r>
              <a:rPr lang="en-US" dirty="0" err="1" smtClean="0"/>
              <a:t>Nadzir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5.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permohonannya</a:t>
            </a:r>
            <a:r>
              <a:rPr lang="en-US" dirty="0" smtClean="0"/>
              <a:t> </a:t>
            </a:r>
            <a:r>
              <a:rPr lang="en-US" dirty="0" err="1" smtClean="0"/>
              <a:t>dikuasakan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6. 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(</a:t>
            </a:r>
            <a:r>
              <a:rPr lang="en-US" dirty="0" err="1" smtClean="0"/>
              <a:t>fotokopy</a:t>
            </a:r>
            <a:r>
              <a:rPr lang="en-US" dirty="0" smtClean="0"/>
              <a:t> KTP yang </a:t>
            </a:r>
            <a:r>
              <a:rPr lang="en-US" dirty="0" err="1" smtClean="0"/>
              <a:t>dilegalisir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    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berwenang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7. 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Nadzir</a:t>
            </a:r>
            <a:r>
              <a:rPr lang="en-US" dirty="0" smtClean="0"/>
              <a:t> (</a:t>
            </a:r>
            <a:r>
              <a:rPr lang="en-US" dirty="0" err="1" smtClean="0"/>
              <a:t>fotokopy</a:t>
            </a:r>
            <a:r>
              <a:rPr lang="en-US" dirty="0" smtClean="0"/>
              <a:t> KTP yang </a:t>
            </a:r>
            <a:r>
              <a:rPr lang="en-US" dirty="0" err="1" smtClean="0"/>
              <a:t>dilegalisir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    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berwenang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STANDAR PROSEDUR OPERASI PENGATURAN DAN PELAYANAN SERTIPIKAT WAKAF UNTUK TANAH BELUM TERDAFTAR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1. </a:t>
            </a:r>
            <a:r>
              <a:rPr lang="en-US" dirty="0" err="1" smtClean="0"/>
              <a:t>Undang</a:t>
            </a:r>
            <a:r>
              <a:rPr lang="en-US" dirty="0" smtClean="0"/>
              <a:t>-</a:t>
            </a:r>
            <a:r>
              <a:rPr lang="en-US" dirty="0" err="1" smtClean="0"/>
              <a:t>Undang</a:t>
            </a:r>
            <a:r>
              <a:rPr lang="en-US" dirty="0" smtClean="0"/>
              <a:t> </a:t>
            </a:r>
            <a:r>
              <a:rPr lang="en-US" dirty="0" smtClean="0"/>
              <a:t>No. 5 </a:t>
            </a:r>
            <a:r>
              <a:rPr lang="en-US" dirty="0" err="1" smtClean="0"/>
              <a:t>Tahun</a:t>
            </a:r>
            <a:r>
              <a:rPr lang="en-US" dirty="0" smtClean="0"/>
              <a:t> 1960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2. </a:t>
            </a:r>
            <a:r>
              <a:rPr lang="en-US" dirty="0" err="1" smtClean="0"/>
              <a:t>Undang</a:t>
            </a:r>
            <a:r>
              <a:rPr lang="en-US" dirty="0" smtClean="0"/>
              <a:t>-</a:t>
            </a:r>
            <a:r>
              <a:rPr lang="en-US" dirty="0" err="1" smtClean="0"/>
              <a:t>Undang</a:t>
            </a:r>
            <a:r>
              <a:rPr lang="en-US" dirty="0" smtClean="0"/>
              <a:t> </a:t>
            </a:r>
            <a:r>
              <a:rPr lang="en-US" dirty="0" smtClean="0"/>
              <a:t>No. 41 </a:t>
            </a:r>
            <a:r>
              <a:rPr lang="en-US" dirty="0" err="1" smtClean="0"/>
              <a:t>Tahun</a:t>
            </a:r>
            <a:r>
              <a:rPr lang="en-US" dirty="0" smtClean="0"/>
              <a:t> 2004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Wakaf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3.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No. 24 </a:t>
            </a:r>
            <a:r>
              <a:rPr lang="en-US" dirty="0" err="1" smtClean="0"/>
              <a:t>Tahun</a:t>
            </a:r>
            <a:r>
              <a:rPr lang="en-US" dirty="0" smtClean="0"/>
              <a:t> 1997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4.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Negara </a:t>
            </a:r>
            <a:r>
              <a:rPr lang="en-US" dirty="0" err="1" smtClean="0"/>
              <a:t>Agraria</a:t>
            </a:r>
            <a:r>
              <a:rPr lang="en-US" dirty="0" smtClean="0"/>
              <a:t>/</a:t>
            </a:r>
            <a:r>
              <a:rPr lang="en-US" dirty="0" err="1" smtClean="0"/>
              <a:t>Kepala</a:t>
            </a:r>
            <a:r>
              <a:rPr lang="en-US" dirty="0" smtClean="0"/>
              <a:t> BPN No. 3 </a:t>
            </a:r>
            <a:r>
              <a:rPr lang="en-US" dirty="0" err="1" smtClean="0"/>
              <a:t>Tahun</a:t>
            </a:r>
            <a:r>
              <a:rPr lang="en-US" dirty="0" smtClean="0"/>
              <a:t> 1997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5.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No. 46 </a:t>
            </a:r>
            <a:r>
              <a:rPr lang="en-US" dirty="0" err="1" smtClean="0"/>
              <a:t>Tahun</a:t>
            </a:r>
            <a:r>
              <a:rPr lang="en-US" dirty="0" smtClean="0"/>
              <a:t> 2002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6.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7. 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pemohon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kuasanya</a:t>
            </a:r>
            <a:r>
              <a:rPr lang="en-US" dirty="0" smtClean="0"/>
              <a:t> (</a:t>
            </a:r>
            <a:r>
              <a:rPr lang="en-US" dirty="0" err="1" smtClean="0"/>
              <a:t>fotokopy</a:t>
            </a:r>
            <a:r>
              <a:rPr lang="en-US" dirty="0" smtClean="0"/>
              <a:t> KTP </a:t>
            </a:r>
            <a:r>
              <a:rPr lang="en-US" dirty="0" err="1" smtClean="0"/>
              <a:t>dan</a:t>
            </a:r>
            <a:r>
              <a:rPr lang="en-US" dirty="0" smtClean="0"/>
              <a:t> KK yang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</a:t>
            </a:r>
            <a:r>
              <a:rPr lang="en-US" dirty="0" smtClean="0"/>
              <a:t>   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dilegalisir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berwenang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8.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permohonannya</a:t>
            </a:r>
            <a:r>
              <a:rPr lang="en-US" dirty="0" smtClean="0"/>
              <a:t> </a:t>
            </a:r>
            <a:r>
              <a:rPr lang="en-US" dirty="0" err="1" smtClean="0"/>
              <a:t>dikuasakan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9.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 yang </a:t>
            </a:r>
            <a:r>
              <a:rPr lang="en-US" dirty="0" err="1" smtClean="0"/>
              <a:t>membuktikan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786058"/>
            <a:ext cx="8305800" cy="1143000"/>
          </a:xfrm>
        </p:spPr>
        <p:txBody>
          <a:bodyPr/>
          <a:lstStyle/>
          <a:p>
            <a:pPr algn="ctr"/>
            <a:r>
              <a:rPr lang="en-US" dirty="0" err="1" smtClean="0"/>
              <a:t>Terimakasih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DASAR HUKUM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UU </a:t>
            </a:r>
            <a:r>
              <a:rPr lang="en-US" sz="4000" dirty="0" smtClean="0"/>
              <a:t>No 41 </a:t>
            </a:r>
            <a:r>
              <a:rPr lang="en-US" sz="4000" dirty="0" err="1" smtClean="0"/>
              <a:t>Tahun</a:t>
            </a:r>
            <a:r>
              <a:rPr lang="en-US" sz="4000" dirty="0" smtClean="0"/>
              <a:t> 2004 </a:t>
            </a:r>
            <a:r>
              <a:rPr lang="en-US" sz="4000" dirty="0" err="1" smtClean="0"/>
              <a:t>tentang</a:t>
            </a:r>
            <a:r>
              <a:rPr lang="en-US" sz="4000" dirty="0" smtClean="0"/>
              <a:t> </a:t>
            </a:r>
            <a:r>
              <a:rPr lang="en-US" sz="4000" dirty="0" err="1" smtClean="0"/>
              <a:t>Wakaf</a:t>
            </a:r>
            <a:endParaRPr lang="en-US" sz="4000" dirty="0" smtClean="0"/>
          </a:p>
          <a:p>
            <a:r>
              <a:rPr lang="en-US" sz="4000" dirty="0" smtClean="0"/>
              <a:t>PP </a:t>
            </a:r>
            <a:r>
              <a:rPr lang="en-US" sz="4000" dirty="0" smtClean="0"/>
              <a:t>No 28 </a:t>
            </a:r>
            <a:r>
              <a:rPr lang="en-US" sz="4000" dirty="0" err="1" smtClean="0"/>
              <a:t>Tahun</a:t>
            </a:r>
            <a:r>
              <a:rPr lang="en-US" sz="4000" dirty="0" smtClean="0"/>
              <a:t> 1977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Wakaf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wakif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memisahkan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menyerahkan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miliknya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dimanfaatkan</a:t>
            </a:r>
            <a:r>
              <a:rPr lang="en-US" dirty="0" smtClean="0"/>
              <a:t> </a:t>
            </a:r>
            <a:r>
              <a:rPr lang="en-US" dirty="0" err="1" smtClean="0"/>
              <a:t>selamanya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kepentingannya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ibadah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Wakif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mewakafkan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miliknya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Nazhir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wakaf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wakif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dikelola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peruntukkannya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Pembuat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 </a:t>
            </a:r>
            <a:r>
              <a:rPr lang="en-US" dirty="0" err="1" smtClean="0"/>
              <a:t>Ikrar</a:t>
            </a:r>
            <a:r>
              <a:rPr lang="en-US" dirty="0" smtClean="0"/>
              <a:t> </a:t>
            </a:r>
            <a:r>
              <a:rPr lang="en-US" dirty="0" err="1" smtClean="0"/>
              <a:t>Wakaf</a:t>
            </a:r>
            <a:r>
              <a:rPr lang="en-US" dirty="0" smtClean="0"/>
              <a:t> (PPAIW)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berwenang</a:t>
            </a:r>
            <a:r>
              <a:rPr lang="en-US" dirty="0" smtClean="0"/>
              <a:t> yang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 </a:t>
            </a:r>
            <a:r>
              <a:rPr lang="en-US" dirty="0" err="1" smtClean="0"/>
              <a:t>ikrar</a:t>
            </a:r>
            <a:r>
              <a:rPr lang="en-US" dirty="0" smtClean="0"/>
              <a:t> </a:t>
            </a:r>
            <a:r>
              <a:rPr lang="en-US" dirty="0" err="1" smtClean="0"/>
              <a:t>wakaf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KETENTUAN-KETENTUAN WAKAF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wakaf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dipindahkan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dijualbelikan</a:t>
            </a:r>
            <a:r>
              <a:rPr lang="en-US" dirty="0" smtClean="0"/>
              <a:t>, </a:t>
            </a:r>
            <a:r>
              <a:rPr lang="en-US" dirty="0" err="1" smtClean="0"/>
              <a:t>diwariskan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dihibahkan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wakaf</a:t>
            </a:r>
            <a:r>
              <a:rPr lang="en-US" dirty="0" smtClean="0"/>
              <a:t> </a:t>
            </a:r>
            <a:r>
              <a:rPr lang="en-US" dirty="0" err="1" smtClean="0"/>
              <a:t>terlepas</a:t>
            </a:r>
            <a:r>
              <a:rPr lang="en-US" dirty="0" smtClean="0"/>
              <a:t> </a:t>
            </a:r>
            <a:r>
              <a:rPr lang="en-US" dirty="0" err="1" smtClean="0"/>
              <a:t>kepemilikannya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Waqif</a:t>
            </a:r>
            <a:r>
              <a:rPr lang="en-US" dirty="0" smtClean="0"/>
              <a:t> (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berwakaf</a:t>
            </a:r>
            <a:r>
              <a:rPr lang="en-US" dirty="0" smtClean="0"/>
              <a:t> 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wakaf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amal</a:t>
            </a:r>
            <a:r>
              <a:rPr lang="en-US" dirty="0" smtClean="0"/>
              <a:t> </a:t>
            </a:r>
            <a:r>
              <a:rPr lang="en-US" dirty="0" err="1" smtClean="0"/>
              <a:t>kebaikan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Islam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wakaf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dikuasakan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pengawas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menikmati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wakaf</a:t>
            </a:r>
            <a:r>
              <a:rPr lang="en-US" dirty="0" smtClean="0"/>
              <a:t> </a:t>
            </a:r>
            <a:r>
              <a:rPr lang="en-US" dirty="0" err="1" smtClean="0"/>
              <a:t>sekedar</a:t>
            </a:r>
            <a:r>
              <a:rPr lang="en-US" dirty="0" smtClean="0"/>
              <a:t> </a:t>
            </a:r>
            <a:r>
              <a:rPr lang="en-US" dirty="0" err="1" smtClean="0"/>
              <a:t>perlunya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berlebih</a:t>
            </a:r>
            <a:r>
              <a:rPr lang="en-US" dirty="0" smtClean="0"/>
              <a:t>-</a:t>
            </a:r>
            <a:r>
              <a:rPr lang="en-US" dirty="0" err="1" smtClean="0"/>
              <a:t>lebihan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wakaf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lain </a:t>
            </a:r>
            <a:r>
              <a:rPr lang="en-US" dirty="0" err="1" smtClean="0"/>
              <a:t>sebagainya</a:t>
            </a:r>
            <a:r>
              <a:rPr lang="en-US" dirty="0" smtClean="0"/>
              <a:t> yang </a:t>
            </a:r>
            <a:r>
              <a:rPr lang="en-US" dirty="0" err="1" smtClean="0"/>
              <a:t>tahan</a:t>
            </a:r>
            <a:r>
              <a:rPr lang="en-US" dirty="0" smtClean="0"/>
              <a:t> lama,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musnah</a:t>
            </a:r>
            <a:r>
              <a:rPr lang="en-US" dirty="0" smtClean="0"/>
              <a:t> </a:t>
            </a:r>
            <a:r>
              <a:rPr lang="en-US" dirty="0" err="1" smtClean="0"/>
              <a:t>seketika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dipergunakan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UNSUR-UNSUR WAKAF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berwakaf</a:t>
            </a:r>
            <a:r>
              <a:rPr lang="en-US" dirty="0" smtClean="0"/>
              <a:t> ( </a:t>
            </a:r>
            <a:r>
              <a:rPr lang="en-US" dirty="0" err="1" smtClean="0"/>
              <a:t>Waqif</a:t>
            </a:r>
            <a:r>
              <a:rPr lang="en-US" dirty="0" smtClean="0"/>
              <a:t> )</a:t>
            </a:r>
            <a:br>
              <a:rPr lang="en-US" dirty="0" smtClean="0"/>
            </a:b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7 UU No 41 </a:t>
            </a:r>
            <a:r>
              <a:rPr lang="en-US" dirty="0" err="1" smtClean="0"/>
              <a:t>Tahun</a:t>
            </a:r>
            <a:r>
              <a:rPr lang="en-US" dirty="0" smtClean="0"/>
              <a:t> 2004, </a:t>
            </a:r>
            <a:r>
              <a:rPr lang="en-US" dirty="0" err="1" smtClean="0"/>
              <a:t>Waqif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Perseorangan</a:t>
            </a:r>
            <a:r>
              <a:rPr lang="en-US" dirty="0" smtClean="0"/>
              <a:t>, 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yang </a:t>
            </a:r>
            <a:r>
              <a:rPr lang="en-US" dirty="0" err="1" smtClean="0"/>
              <a:t>diwakafkan</a:t>
            </a:r>
            <a:r>
              <a:rPr lang="en-US" dirty="0" smtClean="0"/>
              <a:t> ( </a:t>
            </a:r>
            <a:r>
              <a:rPr lang="en-US" dirty="0" err="1" smtClean="0"/>
              <a:t>Mauquf</a:t>
            </a:r>
            <a:r>
              <a:rPr lang="en-US" dirty="0" smtClean="0"/>
              <a:t> )</a:t>
            </a:r>
            <a:r>
              <a:rPr lang="en-US" dirty="0" err="1" smtClean="0"/>
              <a:t>Pasal</a:t>
            </a:r>
            <a:r>
              <a:rPr lang="en-US" dirty="0" smtClean="0"/>
              <a:t> 15 UU No 41 </a:t>
            </a:r>
            <a:r>
              <a:rPr lang="en-US" dirty="0" err="1" smtClean="0"/>
              <a:t>Tahun</a:t>
            </a:r>
            <a:r>
              <a:rPr lang="en-US" dirty="0" smtClean="0"/>
              <a:t> 2004 </a:t>
            </a:r>
            <a:r>
              <a:rPr lang="en-US" dirty="0" err="1" smtClean="0"/>
              <a:t>menyatakan</a:t>
            </a:r>
            <a:r>
              <a:rPr lang="en-US" dirty="0" smtClean="0"/>
              <a:t>,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diwakafkan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Waqif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diwakafkan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/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wakaf</a:t>
            </a:r>
            <a:r>
              <a:rPr lang="en-US" dirty="0" smtClean="0"/>
              <a:t> ( </a:t>
            </a:r>
            <a:r>
              <a:rPr lang="en-US" dirty="0" err="1" smtClean="0"/>
              <a:t>Mauquf’alaih</a:t>
            </a:r>
            <a:r>
              <a:rPr lang="en-US" dirty="0" smtClean="0"/>
              <a:t> 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akad</a:t>
            </a:r>
            <a:r>
              <a:rPr lang="en-US" dirty="0" smtClean="0"/>
              <a:t> /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wakaf</a:t>
            </a:r>
            <a:r>
              <a:rPr lang="en-US" dirty="0" smtClean="0"/>
              <a:t> ( </a:t>
            </a:r>
            <a:r>
              <a:rPr lang="en-US" dirty="0" err="1" smtClean="0"/>
              <a:t>sighat</a:t>
            </a:r>
            <a:r>
              <a:rPr lang="en-US" dirty="0" smtClean="0"/>
              <a:t> 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pengelola</a:t>
            </a:r>
            <a:r>
              <a:rPr lang="en-US" dirty="0" smtClean="0"/>
              <a:t> </a:t>
            </a:r>
            <a:r>
              <a:rPr lang="en-US" dirty="0" err="1" smtClean="0"/>
              <a:t>wakaf</a:t>
            </a:r>
            <a:r>
              <a:rPr lang="en-US" dirty="0" smtClean="0"/>
              <a:t> ( </a:t>
            </a:r>
            <a:r>
              <a:rPr lang="en-US" dirty="0" err="1" smtClean="0"/>
              <a:t>Nazhir</a:t>
            </a:r>
            <a:r>
              <a:rPr lang="en-US" dirty="0" smtClean="0"/>
              <a:t> )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9 UU No 41 </a:t>
            </a:r>
            <a:r>
              <a:rPr lang="en-US" dirty="0" err="1" smtClean="0"/>
              <a:t>Tahun</a:t>
            </a:r>
            <a:r>
              <a:rPr lang="en-US" dirty="0" smtClean="0"/>
              <a:t> 2004 </a:t>
            </a:r>
            <a:r>
              <a:rPr lang="en-US" dirty="0" err="1" smtClean="0"/>
              <a:t>menyebutkan</a:t>
            </a:r>
            <a:r>
              <a:rPr lang="en-US" dirty="0" smtClean="0"/>
              <a:t> </a:t>
            </a:r>
            <a:r>
              <a:rPr lang="en-US" dirty="0" err="1" smtClean="0"/>
              <a:t>Nazhir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Perseorangan</a:t>
            </a:r>
            <a:r>
              <a:rPr lang="en-US" dirty="0" smtClean="0"/>
              <a:t>, -</a:t>
            </a:r>
            <a:r>
              <a:rPr lang="en-US" dirty="0" err="1" smtClean="0"/>
              <a:t>Organisasi</a:t>
            </a:r>
            <a:r>
              <a:rPr lang="en-US" dirty="0" smtClean="0"/>
              <a:t>, -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hukum.Ada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MACAM-MACAM HARTA BENDA WAKAF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3867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Benda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, </a:t>
            </a:r>
            <a:r>
              <a:rPr lang="en-US" dirty="0" err="1" smtClean="0"/>
              <a:t>meliputi</a:t>
            </a:r>
            <a:r>
              <a:rPr lang="en-US" dirty="0" smtClean="0"/>
              <a:t> :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terdaftar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yang </a:t>
            </a:r>
            <a:r>
              <a:rPr lang="en-US" dirty="0" err="1" smtClean="0"/>
              <a:t>berdiri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</a:t>
            </a:r>
            <a:r>
              <a:rPr lang="en-US" dirty="0" err="1" smtClean="0"/>
              <a:t>anaman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lain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susun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.</a:t>
            </a:r>
          </a:p>
          <a:p>
            <a:r>
              <a:rPr lang="en-US" dirty="0" smtClean="0"/>
              <a:t>Benda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.</a:t>
            </a:r>
          </a:p>
          <a:p>
            <a:r>
              <a:rPr lang="en-US" dirty="0" smtClean="0"/>
              <a:t>Benda </a:t>
            </a:r>
            <a:r>
              <a:rPr lang="en-US" dirty="0" err="1" smtClean="0"/>
              <a:t>bergerak</a:t>
            </a:r>
            <a:r>
              <a:rPr lang="en-US" dirty="0" smtClean="0"/>
              <a:t>,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, </a:t>
            </a:r>
            <a:r>
              <a:rPr lang="en-US" dirty="0" err="1" smtClean="0"/>
              <a:t>logam</a:t>
            </a:r>
            <a:r>
              <a:rPr lang="en-US" dirty="0" smtClean="0"/>
              <a:t> </a:t>
            </a:r>
            <a:r>
              <a:rPr lang="en-US" dirty="0" err="1" smtClean="0"/>
              <a:t>mulia</a:t>
            </a:r>
            <a:r>
              <a:rPr lang="en-US" dirty="0" smtClean="0"/>
              <a:t>,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berharga</a:t>
            </a:r>
            <a:r>
              <a:rPr lang="en-US" dirty="0" smtClean="0"/>
              <a:t>, </a:t>
            </a:r>
            <a:r>
              <a:rPr lang="en-US" dirty="0" err="1" smtClean="0"/>
              <a:t>kendaraan</a:t>
            </a:r>
            <a:r>
              <a:rPr lang="en-US" dirty="0" smtClean="0"/>
              <a:t>,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 err="1" smtClean="0"/>
              <a:t>intelektual</a:t>
            </a:r>
            <a:r>
              <a:rPr lang="en-US" dirty="0" smtClean="0"/>
              <a:t>,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,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mushaf</a:t>
            </a:r>
            <a:r>
              <a:rPr lang="en-US" dirty="0" smtClean="0"/>
              <a:t>,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kitab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PERUNTUKKAN HARTA BENDA WAKAF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/>
          <a:lstStyle/>
          <a:p>
            <a:r>
              <a:rPr lang="en-US" dirty="0" smtClean="0"/>
              <a:t> 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ibadah</a:t>
            </a:r>
            <a:r>
              <a:rPr lang="en-US" dirty="0" smtClean="0"/>
              <a:t>; </a:t>
            </a:r>
          </a:p>
          <a:p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fakir </a:t>
            </a:r>
            <a:r>
              <a:rPr lang="en-US" dirty="0" err="1" smtClean="0"/>
              <a:t>miskin</a:t>
            </a:r>
            <a:r>
              <a:rPr lang="en-US" dirty="0" smtClean="0"/>
              <a:t>,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terlantar</a:t>
            </a:r>
            <a:r>
              <a:rPr lang="en-US" dirty="0" smtClean="0"/>
              <a:t>, </a:t>
            </a:r>
            <a:r>
              <a:rPr lang="en-US" dirty="0" err="1" smtClean="0"/>
              <a:t>yatim</a:t>
            </a:r>
            <a:r>
              <a:rPr lang="en-US" dirty="0" smtClean="0"/>
              <a:t> </a:t>
            </a:r>
            <a:r>
              <a:rPr lang="en-US" dirty="0" err="1" smtClean="0"/>
              <a:t>piatu</a:t>
            </a:r>
            <a:r>
              <a:rPr lang="en-US" dirty="0" smtClean="0"/>
              <a:t>, </a:t>
            </a:r>
            <a:r>
              <a:rPr lang="en-US" dirty="0" err="1" smtClean="0"/>
              <a:t>beasiswa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bertentangan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HAK ATAS TANAH YANG BISA DIWAKAFKAN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terdaftar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,</a:t>
            </a:r>
            <a:endParaRPr lang="en-US" dirty="0" smtClean="0"/>
          </a:p>
          <a:p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Usaha, </a:t>
            </a:r>
          </a:p>
          <a:p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ditingkatkan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susun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,</a:t>
            </a:r>
          </a:p>
          <a:p>
            <a:r>
              <a:rPr lang="en-US" dirty="0" smtClean="0"/>
              <a:t>Tanah Negara yang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atasnya</a:t>
            </a:r>
            <a:r>
              <a:rPr lang="en-US" dirty="0" smtClean="0"/>
              <a:t> </a:t>
            </a:r>
            <a:r>
              <a:rPr lang="en-US" dirty="0" err="1" smtClean="0"/>
              <a:t>berdiri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mesjid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makam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diwakafkan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wakif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sitaan</a:t>
            </a:r>
            <a:r>
              <a:rPr lang="en-US" dirty="0" smtClean="0"/>
              <a:t>,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dijaminkan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bank.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PERSYARATAN UNTUK MENDAFTARKAN TANAH WAKAF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/>
              <a:t>Sertipikat</a:t>
            </a:r>
            <a:r>
              <a:rPr lang="en-US" sz="1800" dirty="0" smtClean="0"/>
              <a:t> </a:t>
            </a:r>
            <a:r>
              <a:rPr lang="en-US" sz="1800" dirty="0" err="1" smtClean="0"/>
              <a:t>hak</a:t>
            </a:r>
            <a:r>
              <a:rPr lang="en-US" sz="1800" dirty="0" smtClean="0"/>
              <a:t> </a:t>
            </a:r>
            <a:r>
              <a:rPr lang="en-US" sz="1800" dirty="0" err="1" smtClean="0"/>
              <a:t>atas</a:t>
            </a:r>
            <a:r>
              <a:rPr lang="en-US" sz="1800" dirty="0" smtClean="0"/>
              <a:t> </a:t>
            </a:r>
            <a:r>
              <a:rPr lang="en-US" sz="1800" dirty="0" err="1" smtClean="0"/>
              <a:t>tanah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bersangkutan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tanda</a:t>
            </a:r>
            <a:r>
              <a:rPr lang="en-US" sz="1800" dirty="0" smtClean="0"/>
              <a:t> </a:t>
            </a:r>
            <a:r>
              <a:rPr lang="en-US" sz="1800" dirty="0" err="1" smtClean="0"/>
              <a:t>bukti</a:t>
            </a:r>
            <a:r>
              <a:rPr lang="en-US" sz="1800" dirty="0" smtClean="0"/>
              <a:t> </a:t>
            </a:r>
            <a:r>
              <a:rPr lang="en-US" sz="1800" dirty="0" err="1" smtClean="0"/>
              <a:t>pemilikan</a:t>
            </a:r>
            <a:r>
              <a:rPr lang="en-US" sz="1800" dirty="0" smtClean="0"/>
              <a:t> </a:t>
            </a:r>
            <a:r>
              <a:rPr lang="en-US" sz="1800" dirty="0" err="1" smtClean="0"/>
              <a:t>tanah</a:t>
            </a:r>
            <a:r>
              <a:rPr lang="en-US" sz="1800" dirty="0" smtClean="0"/>
              <a:t> </a:t>
            </a:r>
            <a:r>
              <a:rPr lang="en-US" sz="1800" dirty="0" err="1" smtClean="0"/>
              <a:t>lainnya</a:t>
            </a:r>
            <a:r>
              <a:rPr lang="en-US" sz="1800" dirty="0" smtClean="0"/>
              <a:t>;</a:t>
            </a:r>
          </a:p>
          <a:p>
            <a:r>
              <a:rPr lang="en-US" sz="1800" dirty="0" err="1" smtClean="0"/>
              <a:t>Surat</a:t>
            </a:r>
            <a:r>
              <a:rPr lang="en-US" sz="1800" dirty="0" smtClean="0"/>
              <a:t> </a:t>
            </a:r>
            <a:r>
              <a:rPr lang="en-US" sz="1800" dirty="0" err="1" smtClean="0"/>
              <a:t>pernyataan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bersangkutan</a:t>
            </a:r>
            <a:r>
              <a:rPr lang="en-US" sz="1800" dirty="0" smtClean="0"/>
              <a:t> </a:t>
            </a:r>
            <a:r>
              <a:rPr lang="en-US" sz="1800" dirty="0" err="1" smtClean="0"/>
              <a:t>bahwa</a:t>
            </a:r>
            <a:r>
              <a:rPr lang="en-US" sz="1800" dirty="0" smtClean="0"/>
              <a:t> </a:t>
            </a:r>
            <a:r>
              <a:rPr lang="en-US" sz="1800" dirty="0" err="1" smtClean="0"/>
              <a:t>tanahnya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sengketa</a:t>
            </a:r>
            <a:r>
              <a:rPr lang="en-US" sz="1800" dirty="0" smtClean="0"/>
              <a:t>, </a:t>
            </a:r>
            <a:r>
              <a:rPr lang="en-US" sz="1800" dirty="0" err="1" smtClean="0"/>
              <a:t>ikatan</a:t>
            </a:r>
            <a:r>
              <a:rPr lang="en-US" sz="1800" dirty="0" smtClean="0"/>
              <a:t>, </a:t>
            </a:r>
            <a:r>
              <a:rPr lang="en-US" sz="1800" dirty="0" err="1" smtClean="0"/>
              <a:t>sitaan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dijaminkan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bank yang </a:t>
            </a:r>
            <a:r>
              <a:rPr lang="en-US" sz="1800" dirty="0" err="1" smtClean="0"/>
              <a:t>diketahui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Kepala</a:t>
            </a:r>
            <a:r>
              <a:rPr lang="en-US" sz="1800" dirty="0" smtClean="0"/>
              <a:t> </a:t>
            </a:r>
            <a:r>
              <a:rPr lang="en-US" sz="1800" dirty="0" err="1" smtClean="0"/>
              <a:t>Desa</a:t>
            </a:r>
            <a:r>
              <a:rPr lang="en-US" sz="1800" dirty="0" smtClean="0"/>
              <a:t>,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pejabat</a:t>
            </a:r>
            <a:r>
              <a:rPr lang="en-US" sz="1800" dirty="0" smtClean="0"/>
              <a:t> lain yang </a:t>
            </a:r>
            <a:r>
              <a:rPr lang="en-US" sz="1800" dirty="0" err="1" smtClean="0"/>
              <a:t>setingkat</a:t>
            </a:r>
            <a:r>
              <a:rPr lang="en-US" sz="1800" dirty="0" smtClean="0"/>
              <a:t>, yang </a:t>
            </a:r>
            <a:r>
              <a:rPr lang="en-US" sz="1800" dirty="0" err="1" smtClean="0"/>
              <a:t>diperkuat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Camat</a:t>
            </a:r>
            <a:r>
              <a:rPr lang="en-US" sz="1800" dirty="0" smtClean="0"/>
              <a:t>;</a:t>
            </a:r>
          </a:p>
          <a:p>
            <a:r>
              <a:rPr lang="en-US" sz="1800" dirty="0" err="1" smtClean="0"/>
              <a:t>Akta</a:t>
            </a:r>
            <a:r>
              <a:rPr lang="en-US" sz="1800" dirty="0" smtClean="0"/>
              <a:t> </a:t>
            </a:r>
            <a:r>
              <a:rPr lang="en-US" sz="1800" dirty="0" err="1" smtClean="0"/>
              <a:t>Ikrar</a:t>
            </a:r>
            <a:r>
              <a:rPr lang="en-US" sz="1800" dirty="0" smtClean="0"/>
              <a:t> </a:t>
            </a:r>
            <a:r>
              <a:rPr lang="en-US" sz="1800" dirty="0" err="1" smtClean="0"/>
              <a:t>Wakaf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Akta</a:t>
            </a:r>
            <a:r>
              <a:rPr lang="en-US" sz="1800" dirty="0" smtClean="0"/>
              <a:t> </a:t>
            </a:r>
            <a:r>
              <a:rPr lang="en-US" sz="1800" dirty="0" err="1" smtClean="0"/>
              <a:t>Pengganti</a:t>
            </a:r>
            <a:r>
              <a:rPr lang="en-US" sz="1800" dirty="0" smtClean="0"/>
              <a:t> </a:t>
            </a:r>
            <a:r>
              <a:rPr lang="en-US" sz="1800" dirty="0" err="1" smtClean="0"/>
              <a:t>Akta</a:t>
            </a:r>
            <a:r>
              <a:rPr lang="en-US" sz="1800" dirty="0" smtClean="0"/>
              <a:t> </a:t>
            </a:r>
            <a:r>
              <a:rPr lang="en-US" sz="1800" dirty="0" err="1" smtClean="0"/>
              <a:t>Ikrar</a:t>
            </a:r>
            <a:r>
              <a:rPr lang="en-US" sz="1800" dirty="0" smtClean="0"/>
              <a:t> </a:t>
            </a:r>
            <a:r>
              <a:rPr lang="en-US" sz="1800" dirty="0" err="1" smtClean="0"/>
              <a:t>Wakaf</a:t>
            </a:r>
            <a:r>
              <a:rPr lang="en-US" sz="1800" dirty="0" smtClean="0"/>
              <a:t>;</a:t>
            </a:r>
            <a:endParaRPr lang="en-US" sz="1800" dirty="0" smtClean="0"/>
          </a:p>
          <a:p>
            <a:r>
              <a:rPr lang="en-US" sz="1800" dirty="0" err="1" smtClean="0"/>
              <a:t>Harta</a:t>
            </a:r>
            <a:r>
              <a:rPr lang="en-US" sz="1800" dirty="0" smtClean="0"/>
              <a:t> </a:t>
            </a:r>
            <a:r>
              <a:rPr lang="en-US" sz="1800" dirty="0" err="1" smtClean="0"/>
              <a:t>benda</a:t>
            </a:r>
            <a:r>
              <a:rPr lang="en-US" sz="1800" dirty="0" smtClean="0"/>
              <a:t> </a:t>
            </a:r>
            <a:r>
              <a:rPr lang="en-US" sz="1800" dirty="0" err="1" smtClean="0"/>
              <a:t>wakaf</a:t>
            </a:r>
            <a:r>
              <a:rPr lang="en-US" sz="1800" dirty="0" smtClean="0"/>
              <a:t> </a:t>
            </a:r>
            <a:r>
              <a:rPr lang="en-US" sz="1800" dirty="0" err="1" smtClean="0"/>
              <a:t>dilarang</a:t>
            </a:r>
            <a:r>
              <a:rPr lang="en-US" sz="1800" dirty="0" smtClean="0"/>
              <a:t> </a:t>
            </a:r>
            <a:r>
              <a:rPr lang="en-US" sz="1800" dirty="0" err="1" smtClean="0"/>
              <a:t>dijadikan</a:t>
            </a:r>
            <a:r>
              <a:rPr lang="en-US" sz="1800" dirty="0" smtClean="0"/>
              <a:t> : </a:t>
            </a:r>
            <a:r>
              <a:rPr lang="en-US" sz="1800" dirty="0" err="1" smtClean="0"/>
              <a:t>jaminan</a:t>
            </a:r>
            <a:r>
              <a:rPr lang="en-US" sz="1800" dirty="0" smtClean="0"/>
              <a:t>, </a:t>
            </a:r>
            <a:r>
              <a:rPr lang="en-US" sz="1800" dirty="0" err="1" smtClean="0"/>
              <a:t>disita</a:t>
            </a:r>
            <a:r>
              <a:rPr lang="en-US" sz="1800" dirty="0" smtClean="0"/>
              <a:t>, </a:t>
            </a:r>
            <a:r>
              <a:rPr lang="en-US" sz="1800" dirty="0" err="1" smtClean="0"/>
              <a:t>dihibahkan</a:t>
            </a:r>
            <a:r>
              <a:rPr lang="en-US" sz="1800" dirty="0" smtClean="0"/>
              <a:t>, </a:t>
            </a:r>
            <a:r>
              <a:rPr lang="en-US" sz="1800" dirty="0" err="1" smtClean="0"/>
              <a:t>dijual</a:t>
            </a:r>
            <a:r>
              <a:rPr lang="en-US" sz="1800" dirty="0" smtClean="0"/>
              <a:t>, </a:t>
            </a:r>
            <a:r>
              <a:rPr lang="en-US" sz="1800" dirty="0" err="1" smtClean="0"/>
              <a:t>diwariskan</a:t>
            </a:r>
            <a:r>
              <a:rPr lang="en-US" sz="1800" dirty="0" smtClean="0"/>
              <a:t>, </a:t>
            </a:r>
            <a:r>
              <a:rPr lang="en-US" sz="1800" dirty="0" err="1" smtClean="0"/>
              <a:t>ditukar</a:t>
            </a:r>
            <a:r>
              <a:rPr lang="en-US" sz="1800" dirty="0" smtClean="0"/>
              <a:t>,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dialihkan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bentuk</a:t>
            </a:r>
            <a:r>
              <a:rPr lang="en-US" sz="1800" dirty="0" smtClean="0"/>
              <a:t> </a:t>
            </a:r>
            <a:r>
              <a:rPr lang="en-US" sz="1800" dirty="0" err="1" smtClean="0"/>
              <a:t>pengalihan</a:t>
            </a:r>
            <a:r>
              <a:rPr lang="en-US" sz="1800" dirty="0" smtClean="0"/>
              <a:t> </a:t>
            </a:r>
            <a:r>
              <a:rPr lang="en-US" sz="1800" dirty="0" err="1" smtClean="0"/>
              <a:t>hak</a:t>
            </a:r>
            <a:r>
              <a:rPr lang="en-US" sz="1800" dirty="0" smtClean="0"/>
              <a:t> </a:t>
            </a:r>
            <a:r>
              <a:rPr lang="en-US" sz="1800" dirty="0" err="1" smtClean="0"/>
              <a:t>lainnya</a:t>
            </a:r>
            <a:r>
              <a:rPr lang="en-US" sz="1800" dirty="0" smtClean="0"/>
              <a:t>.</a:t>
            </a:r>
          </a:p>
          <a:p>
            <a:r>
              <a:rPr lang="en-US" sz="1800" dirty="0" err="1" smtClean="0"/>
              <a:t>Harta</a:t>
            </a:r>
            <a:r>
              <a:rPr lang="en-US" sz="1800" dirty="0" smtClean="0"/>
              <a:t> </a:t>
            </a:r>
            <a:r>
              <a:rPr lang="en-US" sz="1800" dirty="0" err="1" smtClean="0"/>
              <a:t>benda</a:t>
            </a:r>
            <a:r>
              <a:rPr lang="en-US" sz="1800" dirty="0" smtClean="0"/>
              <a:t> </a:t>
            </a:r>
            <a:r>
              <a:rPr lang="en-US" sz="1800" dirty="0" err="1" smtClean="0"/>
              <a:t>wakaf</a:t>
            </a:r>
            <a:r>
              <a:rPr lang="en-US" sz="1800" dirty="0" smtClean="0"/>
              <a:t> </a:t>
            </a:r>
            <a:r>
              <a:rPr lang="en-US" sz="1800" dirty="0" err="1" smtClean="0"/>
              <a:t>hanya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diubah</a:t>
            </a:r>
            <a:r>
              <a:rPr lang="en-US" sz="1800" dirty="0" smtClean="0"/>
              <a:t> </a:t>
            </a:r>
            <a:r>
              <a:rPr lang="en-US" sz="1800" dirty="0" err="1" smtClean="0"/>
              <a:t>peruntukkannya</a:t>
            </a:r>
            <a:r>
              <a:rPr lang="en-US" sz="1800" dirty="0" smtClean="0"/>
              <a:t>, </a:t>
            </a:r>
            <a:r>
              <a:rPr lang="en-US" sz="1800" dirty="0" err="1" smtClean="0"/>
              <a:t>bila</a:t>
            </a:r>
            <a:r>
              <a:rPr lang="en-US" sz="1800" dirty="0" smtClean="0"/>
              <a:t>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kepentingan</a:t>
            </a:r>
            <a:r>
              <a:rPr lang="en-US" sz="1800" dirty="0" smtClean="0"/>
              <a:t> </a:t>
            </a:r>
            <a:r>
              <a:rPr lang="en-US" sz="1800" dirty="0" err="1" smtClean="0"/>
              <a:t>umum</a:t>
            </a:r>
            <a:r>
              <a:rPr lang="en-US" sz="1800" dirty="0" smtClean="0"/>
              <a:t> </a:t>
            </a:r>
            <a:r>
              <a:rPr lang="en-US" sz="1800" dirty="0" err="1" smtClean="0"/>
              <a:t>sesuai</a:t>
            </a:r>
            <a:r>
              <a:rPr lang="en-US" sz="1800" dirty="0" smtClean="0"/>
              <a:t> RUTR, </a:t>
            </a:r>
            <a:r>
              <a:rPr lang="en-US" sz="1800" dirty="0" err="1" smtClean="0"/>
              <a:t>setelah</a:t>
            </a:r>
            <a:r>
              <a:rPr lang="en-US" sz="1800" dirty="0" smtClean="0"/>
              <a:t> </a:t>
            </a:r>
            <a:r>
              <a:rPr lang="en-US" sz="1800" dirty="0" err="1" smtClean="0"/>
              <a:t>memperoleh</a:t>
            </a:r>
            <a:r>
              <a:rPr lang="en-US" sz="1800" dirty="0" smtClean="0"/>
              <a:t> </a:t>
            </a:r>
            <a:r>
              <a:rPr lang="en-US" sz="1800" dirty="0" err="1" smtClean="0"/>
              <a:t>izin</a:t>
            </a:r>
            <a:r>
              <a:rPr lang="en-US" sz="1800" dirty="0" smtClean="0"/>
              <a:t> </a:t>
            </a:r>
            <a:r>
              <a:rPr lang="en-US" sz="1800" dirty="0" err="1" smtClean="0"/>
              <a:t>tertulis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Menteri</a:t>
            </a:r>
            <a:r>
              <a:rPr lang="en-US" sz="1800" dirty="0" smtClean="0"/>
              <a:t> </a:t>
            </a:r>
            <a:r>
              <a:rPr lang="en-US" sz="1800" dirty="0" err="1" smtClean="0"/>
              <a:t>atas</a:t>
            </a:r>
            <a:r>
              <a:rPr lang="en-US" sz="1800" dirty="0" smtClean="0"/>
              <a:t> </a:t>
            </a:r>
            <a:r>
              <a:rPr lang="en-US" sz="1800" dirty="0" err="1" smtClean="0"/>
              <a:t>persetujuan</a:t>
            </a:r>
            <a:r>
              <a:rPr lang="en-US" sz="1800" dirty="0" smtClean="0"/>
              <a:t> </a:t>
            </a:r>
            <a:r>
              <a:rPr lang="en-US" sz="1800" dirty="0" err="1" smtClean="0"/>
              <a:t>Badan</a:t>
            </a:r>
            <a:r>
              <a:rPr lang="en-US" sz="1800" dirty="0" smtClean="0"/>
              <a:t> </a:t>
            </a:r>
            <a:r>
              <a:rPr lang="en-US" sz="1800" dirty="0" err="1" smtClean="0"/>
              <a:t>Wakaf</a:t>
            </a:r>
            <a:r>
              <a:rPr lang="en-US" sz="1800" dirty="0" smtClean="0"/>
              <a:t> Indonesia</a:t>
            </a:r>
            <a:r>
              <a:rPr lang="en-US" sz="1800" dirty="0" smtClean="0"/>
              <a:t>;</a:t>
            </a:r>
          </a:p>
          <a:p>
            <a:r>
              <a:rPr lang="en-US" sz="1800" dirty="0" err="1" smtClean="0"/>
              <a:t>Harta</a:t>
            </a:r>
            <a:r>
              <a:rPr lang="en-US" sz="1800" dirty="0" smtClean="0"/>
              <a:t> </a:t>
            </a:r>
            <a:r>
              <a:rPr lang="en-US" sz="1800" dirty="0" err="1" smtClean="0"/>
              <a:t>benda</a:t>
            </a:r>
            <a:r>
              <a:rPr lang="en-US" sz="1800" dirty="0" smtClean="0"/>
              <a:t> </a:t>
            </a:r>
            <a:r>
              <a:rPr lang="en-US" sz="1800" dirty="0" err="1" smtClean="0"/>
              <a:t>wakaf</a:t>
            </a:r>
            <a:r>
              <a:rPr lang="en-US" sz="1800" dirty="0" smtClean="0"/>
              <a:t> yang </a:t>
            </a:r>
            <a:r>
              <a:rPr lang="en-US" sz="1800" dirty="0" err="1" smtClean="0"/>
              <a:t>sudah</a:t>
            </a:r>
            <a:r>
              <a:rPr lang="en-US" sz="1800" dirty="0" smtClean="0"/>
              <a:t> </a:t>
            </a:r>
            <a:r>
              <a:rPr lang="en-US" sz="1800" dirty="0" err="1" smtClean="0"/>
              <a:t>diubah</a:t>
            </a:r>
            <a:r>
              <a:rPr lang="en-US" sz="1800" dirty="0" smtClean="0"/>
              <a:t> </a:t>
            </a:r>
            <a:r>
              <a:rPr lang="en-US" sz="1800" dirty="0" err="1" smtClean="0"/>
              <a:t>statusnya</a:t>
            </a:r>
            <a:r>
              <a:rPr lang="en-US" sz="1800" dirty="0" smtClean="0"/>
              <a:t>, </a:t>
            </a:r>
            <a:r>
              <a:rPr lang="en-US" sz="1800" dirty="0" err="1" smtClean="0"/>
              <a:t>wajib</a:t>
            </a:r>
            <a:r>
              <a:rPr lang="en-US" sz="1800" dirty="0" smtClean="0"/>
              <a:t> </a:t>
            </a:r>
            <a:r>
              <a:rPr lang="en-US" sz="1800" dirty="0" err="1" smtClean="0"/>
              <a:t>ditukar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harta</a:t>
            </a:r>
            <a:r>
              <a:rPr lang="en-US" sz="1800" dirty="0" smtClean="0"/>
              <a:t> </a:t>
            </a:r>
            <a:r>
              <a:rPr lang="en-US" sz="1800" dirty="0" err="1" smtClean="0"/>
              <a:t>benda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bermanfaat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nilai</a:t>
            </a:r>
            <a:r>
              <a:rPr lang="en-US" sz="1800" dirty="0" smtClean="0"/>
              <a:t> </a:t>
            </a:r>
            <a:r>
              <a:rPr lang="en-US" sz="1800" dirty="0" err="1" smtClean="0"/>
              <a:t>tukarnya</a:t>
            </a:r>
            <a:r>
              <a:rPr lang="en-US" sz="1800" dirty="0" smtClean="0"/>
              <a:t> </a:t>
            </a:r>
            <a:r>
              <a:rPr lang="en-US" sz="1800" dirty="0" err="1" smtClean="0"/>
              <a:t>sama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benda</a:t>
            </a:r>
            <a:r>
              <a:rPr lang="en-US" sz="1800" dirty="0" smtClean="0"/>
              <a:t> </a:t>
            </a:r>
            <a:r>
              <a:rPr lang="en-US" sz="1800" dirty="0" err="1" smtClean="0"/>
              <a:t>wakaf</a:t>
            </a:r>
            <a:r>
              <a:rPr lang="en-US" sz="1800" dirty="0" smtClean="0"/>
              <a:t> </a:t>
            </a:r>
            <a:r>
              <a:rPr lang="en-US" sz="1800" dirty="0" err="1" smtClean="0"/>
              <a:t>semula</a:t>
            </a:r>
            <a:r>
              <a:rPr lang="en-US" sz="1800" dirty="0" smtClean="0"/>
              <a:t>.</a:t>
            </a:r>
            <a:br>
              <a:rPr lang="en-US" sz="1800" dirty="0" smtClean="0"/>
            </a:br>
            <a:endParaRPr lang="en-US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</TotalTime>
  <Words>721</Words>
  <Application>Microsoft Office PowerPoint</Application>
  <PresentationFormat>On-screen Show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Hukum Wakaf </vt:lpstr>
      <vt:lpstr>DASAR HUKUM</vt:lpstr>
      <vt:lpstr>Pengertian</vt:lpstr>
      <vt:lpstr>KETENTUAN-KETENTUAN WAKAF</vt:lpstr>
      <vt:lpstr>UNSUR-UNSUR WAKAF</vt:lpstr>
      <vt:lpstr>MACAM-MACAM HARTA BENDA WAKAF</vt:lpstr>
      <vt:lpstr>PERUNTUKKAN HARTA BENDA WAKAF</vt:lpstr>
      <vt:lpstr>HAK ATAS TANAH YANG BISA DIWAKAFKAN</vt:lpstr>
      <vt:lpstr>PERSYARATAN UNTUK MENDAFTARKAN TANAH WAKAF</vt:lpstr>
      <vt:lpstr>TATACARA PENDAFTARAN SERTIPIKAT TANAH WAKAF</vt:lpstr>
      <vt:lpstr>STANDAR PROSEDUR OPERASI PENGATURAN DAN PELAYANAN SERTIPIKAT WAKAF UNTUK TANAH TERDAFTAR</vt:lpstr>
      <vt:lpstr>Lanjutan …</vt:lpstr>
      <vt:lpstr>STANDAR PROSEDUR OPERASI PENGATURAN DAN PELAYANAN SERTIPIKAT WAKAF UNTUK TANAH BELUM TERDAFTAR</vt:lpstr>
      <vt:lpstr>Terimakasih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Wakaf </dc:title>
  <dc:creator>GIGABYTE</dc:creator>
  <cp:lastModifiedBy>GIGABYTE</cp:lastModifiedBy>
  <cp:revision>11</cp:revision>
  <dcterms:created xsi:type="dcterms:W3CDTF">2020-06-03T02:48:11Z</dcterms:created>
  <dcterms:modified xsi:type="dcterms:W3CDTF">2020-06-03T03:08:41Z</dcterms:modified>
</cp:coreProperties>
</file>