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D7B21BA-9289-4C99-8E86-9221D1BE1001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CF953D8-BF4C-4C3D-B0BD-98A128613C7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26064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21BA-9289-4C99-8E86-9221D1BE1001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53D8-BF4C-4C3D-B0BD-98A12861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0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21BA-9289-4C99-8E86-9221D1BE1001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53D8-BF4C-4C3D-B0BD-98A12861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2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21BA-9289-4C99-8E86-9221D1BE1001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53D8-BF4C-4C3D-B0BD-98A12861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7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7B21BA-9289-4C99-8E86-9221D1BE1001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F953D8-BF4C-4C3D-B0BD-98A128613C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203475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21BA-9289-4C99-8E86-9221D1BE1001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53D8-BF4C-4C3D-B0BD-98A12861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7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21BA-9289-4C99-8E86-9221D1BE1001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53D8-BF4C-4C3D-B0BD-98A12861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3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21BA-9289-4C99-8E86-9221D1BE1001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53D8-BF4C-4C3D-B0BD-98A12861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41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21BA-9289-4C99-8E86-9221D1BE1001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953D8-BF4C-4C3D-B0BD-98A128613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8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7B21BA-9289-4C99-8E86-9221D1BE1001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F953D8-BF4C-4C3D-B0BD-98A128613C7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326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7B21BA-9289-4C99-8E86-9221D1BE1001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F953D8-BF4C-4C3D-B0BD-98A128613C7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8317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D7B21BA-9289-4C99-8E86-9221D1BE1001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CF953D8-BF4C-4C3D-B0BD-98A128613C7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4605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26DA-F2D6-4D98-A018-11DC68A8D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85881"/>
            <a:ext cx="9144000" cy="1086237"/>
          </a:xfrm>
        </p:spPr>
        <p:txBody>
          <a:bodyPr>
            <a:normAutofit/>
          </a:bodyPr>
          <a:lstStyle/>
          <a:p>
            <a:r>
              <a:rPr lang="en-US" sz="4800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br>
              <a:rPr lang="id-ID" sz="48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d-ID" sz="2000">
                <a:latin typeface="Times New Roman" panose="02020603050405020304" pitchFamily="18" charset="0"/>
                <a:cs typeface="Times New Roman" panose="02020603050405020304" pitchFamily="18" charset="0"/>
              </a:rPr>
              <a:t>(Kohesi, koherensi, dan penalaran paragraf)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495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5EA8-4C3B-4E9B-A375-EBD5DA70D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2696"/>
            <a:ext cx="10515600" cy="4984267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pemakaian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Bahasa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mempersingkat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ujaran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panjang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diuraikan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panjang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digantikan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kata.</a:t>
            </a:r>
            <a:endParaRPr lang="id-ID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Pembukaan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UUD 1945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menyatakan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Pancasila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negara.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Pancasila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normatif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penyelenggaraan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negara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Repubublik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id-ID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menggantikan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preposisi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sebelumnya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509814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95E17-A1ED-4038-BFCC-EC837E55A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957"/>
            <a:ext cx="10515600" cy="4918006"/>
          </a:xfrm>
        </p:spPr>
        <p:txBody>
          <a:bodyPr/>
          <a:lstStyle/>
          <a:p>
            <a:pPr marL="457200" indent="-457200">
              <a:buFont typeface="+mj-lt"/>
              <a:buAutoNum type="alphaUcPeriod" startAt="3"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Elipsis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penghilangan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pelepasan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Elipsis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penghilangan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satuan-satuan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kebahasaan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Elipsis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penggantian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(zero),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sebenarnya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sengaja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dihilangkan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disembunyikan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kekuatan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ketenangan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menghadapi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menentukan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penyusunan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skripsi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(Saya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mengucapkan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terima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kasih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26671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4E8B6-20F2-4CD7-A69C-51EF9643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8626"/>
            <a:ext cx="10515600" cy="5408337"/>
          </a:xfrm>
        </p:spPr>
        <p:txBody>
          <a:bodyPr/>
          <a:lstStyle/>
          <a:p>
            <a:pPr marL="457200" indent="-457200">
              <a:buFont typeface="+mj-lt"/>
              <a:buAutoNum type="alphaUcPeriod" startAt="4"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Konjungsi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(kata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sambung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Konjungsi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menghubungkan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konjungsi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dibedakan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d-ID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urutan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Proposisi-proposisi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tahapan-tahapan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pelaksanaan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penyelesaian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disusun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urutan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konjungsi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urutan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Setelah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sebelum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sesudah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lalu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kemudian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akhirnya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sejak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ketika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sambutan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Kantor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Walikota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Balikpapan.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Setelah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berkunjung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Kumala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10416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E489D-CD77-4066-B6BB-C7C47514A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417"/>
            <a:ext cx="10515600" cy="515654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Pilihan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menyatakan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proposisi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berurutan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pilihan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Pergi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Pasar Lama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Pasar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Serasian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keserasian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apabila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ide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proposisi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selaras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Nia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dermawan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ibunya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Ketidaserasian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Ketidakserasian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umumnya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ditandai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perbedaan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proposisi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terkandung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dalamnya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pertentangan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Nyasar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Martapura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padahal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melihat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penunjuk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jalan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57542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59946-71B6-462F-B61B-1758A0D73D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209"/>
            <a:ext cx="10515600" cy="4904754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Jelasan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penjelasan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proposisi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pikiran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perasaan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peristiwa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lanjutan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dimaksud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braille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tulisan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cetakan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65576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3EDC3-9D3F-4D7E-996B-09348F67D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173"/>
            <a:ext cx="10515600" cy="5116789"/>
          </a:xfrm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Leksikal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leksikal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mempertahankan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mendahului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mengikuti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Rentel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(1986: 268-289),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leksikal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Reiterasi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pengulangan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Reiterasi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menciptakan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Kolokasi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selalu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berdekatan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berdampingan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lain,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biasanya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diasosiasikan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kesatuan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991413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263BD-D7FD-44CF-A8EA-7825EE3ED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Penanda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Koherensi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68E98-6124-42F4-8232-2EC8D91B5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8557"/>
            <a:ext cx="9601200" cy="481053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Istilah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koherensi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mengacu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aspek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tuturan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bagaimana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proposisi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terselubung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disimpulkan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menginterpretasikan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ilokusinya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wacana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Proposisi-proposisi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wacana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membentuk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wacana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runtut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koheren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meskipun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pemerkah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penghubung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di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Guntur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kembali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bergema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hujan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menderas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hebat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(b)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Darsa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kecut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Biarpun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pemerkah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jelas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 dan (b),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tiap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pembaca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menafsirkan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makna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(b)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mengikuti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Pembaca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mengandaikan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semantik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kalimat-kalimat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biarpun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pemerkah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eksplisit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menyatakan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683E9-FA3F-465A-89F1-91B45F98A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092B6-D405-41EA-8CE7-E164B5584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terdiri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isinya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fungsinya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juga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peletakan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gagasan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tulisan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isinya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Eksposisi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Deskripsi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Persuasi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Argumentasi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Narasi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8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1201E-49D0-41F9-A8E6-7E7753F9E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8870"/>
            <a:ext cx="10515600" cy="54480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Pembuka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Penutup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Penghubung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Gagasan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Utama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Deduktif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Induktif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Ineratif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Campuran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539569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B19AED-C375-4EB3-96EE-81C0B6F9B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Penalaran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8024AD-9DF6-4541-BE55-8112B7948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1565"/>
            <a:ext cx="9601200" cy="45587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berpikir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bertolak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pengamatan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pengamatan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empirik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sejumlah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pengertian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Ada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deduktif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induktif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deduktif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deduktif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prinsip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sikap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fakta-fakta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Masyarakat Indonesia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konsumtif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dikarenakan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kesuksesan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imitasi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media-media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hiburan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menampilkan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hidup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konsumtif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prestasi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status social.</a:t>
            </a:r>
          </a:p>
        </p:txBody>
      </p:sp>
    </p:spTree>
    <p:extLst>
      <p:ext uri="{BB962C8B-B14F-4D97-AF65-F5344CB8AC3E}">
        <p14:creationId xmlns:p14="http://schemas.microsoft.com/office/powerpoint/2010/main" val="360055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ACF65-9B6C-4FB0-B01E-C750F2B5D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7547E-313D-480F-BAD4-E1B22E976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01078"/>
            <a:ext cx="9601200" cy="43732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antarbagian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ditandai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dasarnya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mengacu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artinya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unsur-unsur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wacana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(kata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menyusun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wacana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keterkaitan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utuh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marL="0" indent="0" algn="just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Listrik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kegunaan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Orang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tuaku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berlangganan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listrik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PLN.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Baru-baru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tarif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pemakaian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listrik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naik 25%,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masyarakat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mengeluh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Akibatnya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pelanggan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listrik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melakukan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penghematan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peralatan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listrik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sekarang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meningkat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menyedot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listrik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penyejuk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udara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Di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kantor-kantor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sekarang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penyejuk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udara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biasa,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mewah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5372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CA81F-2E32-42B0-8026-EE7B3316D4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635"/>
            <a:ext cx="10515600" cy="53553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Macam-macam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Penalaran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Deduktif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Macam-macam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deduktif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diantaranya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Silogisme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Silogisme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proses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penarikan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deduktif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Silogisme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disusun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proposi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konklusi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Entimen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Entimen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deduksi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langsung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pula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silogisme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premisnya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dihilangkan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diucapkan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sudah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sama-sama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diketahui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berpola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deduktif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Diawali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disusul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uraian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penjelasan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Diakhiri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penjelasan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42774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BAD33-B6A2-4C7A-8AEB-8C246EB4E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417"/>
            <a:ext cx="10515600" cy="515654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Induktif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Induktif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diawali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menjelaskan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permasalahan-permasalahan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mengandung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pembuktian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contoh-contoh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diakhiri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remaja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menukai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tari-tarian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breakdance, Shuffle, salsa (dan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Kripton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modern dance dan lain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Begitupula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mereka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menyukai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rock, blues, jazz,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maupun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kesenian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tradisional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ditinggalkan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beralih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mengikuti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Penerimaan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terhadap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disertai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pelestarian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budaya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sendiri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Kesenian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budaya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perlahan-lahan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menggeser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kesenian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budaya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tradisional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997101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AB471-301A-444D-B99A-582181B13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95130"/>
            <a:ext cx="10515600" cy="553940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Macam-macam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Penalaran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Induktif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Macam-macam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penalaran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induktif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diantaranya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Generalisasi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Generalisasi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gejala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diminati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generalisasi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mencakup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esensial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rincian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pengembangan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karangan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generalisasi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dibuktikan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fakta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dll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Macam-macam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generalisasi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Generalisasi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sempurna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generalisasi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fenomena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penimpulan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diselidiki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Generalisasi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kesimpilan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diserang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saja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diselidiki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Generalisasi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sempurna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generalisasi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fenomena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berlaku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fenomena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sejenis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diselidiki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76644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A3A9E-F30D-48A5-8D60-077FD612A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0173"/>
            <a:ext cx="10515600" cy="5116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Ciri-ciri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berpola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induktif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utama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akhir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Diawali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uraian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penjelasan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bersifat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khusus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diakhiri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umum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induktif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diakhiri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kesimpulan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843931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527F4-214E-4137-B9CC-308921940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878"/>
            <a:ext cx="10515600" cy="53950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Contoh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wacana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dikatakan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pengulangan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d-ID" sz="2400">
                <a:latin typeface="Times New Roman" panose="02020603050405020304" pitchFamily="18" charset="0"/>
                <a:cs typeface="Times New Roman" panose="02020603050405020304" pitchFamily="18" charset="0"/>
              </a:rPr>
              <a:t>yaitu kata ‘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listrik</a:t>
            </a:r>
            <a:r>
              <a:rPr lang="id-ID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diulang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kali.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bagian-bagian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paragraf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maknawi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405257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8252D-3150-4D06-BD71-F6B46D810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Koherensi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E780D-89DA-48DC-A15E-0E31C5AE0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48069"/>
            <a:ext cx="9601200" cy="506233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Koherensi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keterkaitan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lainnya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kesatuan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utuh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salah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diragukan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kelezatan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rasanya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dibalik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kelezatan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rasa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ternyata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mengandung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zat-zat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bermanfaat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tubuh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kandungan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vitamin, mineral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fitokimian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baron,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tartar, dan lain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kandungan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zat-zat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menanggulangi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berhasil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dihimpun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sumber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mengurangi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badan,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melindungi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tulang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menurunkan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kadar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kolesterol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mencegah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kanker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kanker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paru-paru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kanker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payudara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kanker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mengontrol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diabetes,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membersihkan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menyegarkan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72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CF175-A7C7-413B-8FAA-966038C09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974"/>
            <a:ext cx="10515600" cy="48119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Bagian-bagian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pada wacana</a:t>
            </a:r>
            <a:r>
              <a:rPr lang="id-ID" sz="2400">
                <a:latin typeface="Times New Roman" panose="02020603050405020304" pitchFamily="18" charset="0"/>
                <a:cs typeface="Times New Roman" panose="02020603050405020304" pitchFamily="18" charset="0"/>
              </a:rPr>
              <a:t> tersebut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kaitan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maknawi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kalimat</a:t>
            </a:r>
            <a:r>
              <a:rPr lang="id-ID" sz="2400">
                <a:latin typeface="Times New Roman" panose="02020603050405020304" pitchFamily="18" charset="0"/>
                <a:cs typeface="Times New Roman" panose="02020603050405020304" pitchFamily="18" charset="0"/>
              </a:rPr>
              <a:t>-kalimatnya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menjelaskan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rinci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zat-zat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manfaat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terkandung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Wacana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termasuk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wacana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karena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hampir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berhubungan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maknawi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wacana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juga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kohesif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Ada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diulang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id-ID" sz="2400">
                <a:latin typeface="Times New Roman" panose="02020603050405020304" pitchFamily="18" charset="0"/>
                <a:cs typeface="Times New Roman" panose="02020603050405020304" pitchFamily="18" charset="0"/>
              </a:rPr>
              <a:t>Dalam paragraf,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keterpaduan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koherensi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diutamakan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193840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047D-123F-44E9-8D18-672903909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Penanda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6759F-1809-4BE9-A15D-783D50B8B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31157"/>
            <a:ext cx="9601200" cy="406020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Menurut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Halliday dan Hassan (1976),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terbagi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gramatikal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leksikal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gramatikal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melibatkan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unsur-unsur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kaidah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bahasa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leksikal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kepaduan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kata. 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Piranti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Kohesi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Gramatikal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Dalam bahasa Indonesia ragam tulis, digunakan piranti kohesi gramatikal seperti berikut 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0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A78FE-E501-498C-AA2C-57F770CB11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2122"/>
            <a:ext cx="10515600" cy="543484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Refrensi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berarti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misalnya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memiliki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tinta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menulis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Halliday dan Hasan (1979)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membedakan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eksoforis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endoforis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Referensi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eksoforis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pengacuan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lingual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wacana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matahari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tuturan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mengacu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berpijar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menerangi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Referensi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endofora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pengacuan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lingual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teks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wacana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Referensi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endofora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terbagi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00266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D8F4F-4010-4DCC-9840-F72F55B28A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2121"/>
            <a:ext cx="10515600" cy="543484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Referensi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anafora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lingual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dahulu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dahulu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mengacu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sebelah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kiri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terasa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berbunga-bunga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yakin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Janah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lamarannya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(b)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mengacu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kata Adi. Pola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penunjukkan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inilah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menyebabkan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secara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saling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berhubungan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Referensi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katafora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satuan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lingual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disebutkan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setelahnya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mengacu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sebelah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kanan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Karena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bajunya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kotor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Gani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pulang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rumah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Pronomina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enklitik-nya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pertama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mengacu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antaseden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kalimat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kedua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9933516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74294-D779-44F8-9C38-F2ED08CB2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8626"/>
            <a:ext cx="10515600" cy="54083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lphaUcPeriod" startAt="2"/>
            </a:pP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Substitusi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penggantian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>
              <a:buNone/>
            </a:pP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Penggantian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penyulihan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wacana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lain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acuannya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antarbentuk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lain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daripada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klausa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Penggantian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berupa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orang, kata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dan kata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sesuatu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menggantikan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orang.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Nurul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mengikuti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olimpiade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matematika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mewakili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Kalimantan Selatan.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ganti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menggantikan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kata yang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menunjuk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pada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Contoh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Kabupaten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merupakan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penghasil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minyak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terbesar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Kalimantan Timur.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banyak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pabrik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mengolah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sawit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minyak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mentah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55956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205</TotalTime>
  <Words>1866</Words>
  <Application>Microsoft Office PowerPoint</Application>
  <PresentationFormat>Widescreen</PresentationFormat>
  <Paragraphs>129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Franklin Gothic Book</vt:lpstr>
      <vt:lpstr>Times New Roman</vt:lpstr>
      <vt:lpstr>Wingdings</vt:lpstr>
      <vt:lpstr>Crop</vt:lpstr>
      <vt:lpstr>Paragraf (Kohesi, koherensi, dan penalaran paragraf)</vt:lpstr>
      <vt:lpstr>Kohesi</vt:lpstr>
      <vt:lpstr>PowerPoint Presentation</vt:lpstr>
      <vt:lpstr>Koherensi</vt:lpstr>
      <vt:lpstr>PowerPoint Presentation</vt:lpstr>
      <vt:lpstr>Penanda Kohesi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Penanda Koherensi</vt:lpstr>
      <vt:lpstr>Jenis – Jenis Paragraf</vt:lpstr>
      <vt:lpstr>PowerPoint Presentation</vt:lpstr>
      <vt:lpstr>Penalaran Paragraf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 Setiawan</dc:creator>
  <cp:lastModifiedBy>Aras</cp:lastModifiedBy>
  <cp:revision>21</cp:revision>
  <dcterms:created xsi:type="dcterms:W3CDTF">2019-05-16T09:57:23Z</dcterms:created>
  <dcterms:modified xsi:type="dcterms:W3CDTF">2020-06-27T01:24:46Z</dcterms:modified>
</cp:coreProperties>
</file>