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5"/>
  </p:notesMasterIdLst>
  <p:handoutMasterIdLst>
    <p:handoutMasterId r:id="rId26"/>
  </p:handoutMasterIdLst>
  <p:sldIdLst>
    <p:sldId id="274" r:id="rId5"/>
    <p:sldId id="263" r:id="rId6"/>
    <p:sldId id="262" r:id="rId7"/>
    <p:sldId id="265" r:id="rId8"/>
    <p:sldId id="264" r:id="rId9"/>
    <p:sldId id="278" r:id="rId10"/>
    <p:sldId id="279" r:id="rId11"/>
    <p:sldId id="280" r:id="rId12"/>
    <p:sldId id="286" r:id="rId13"/>
    <p:sldId id="281" r:id="rId14"/>
    <p:sldId id="283" r:id="rId15"/>
    <p:sldId id="282" r:id="rId16"/>
    <p:sldId id="284" r:id="rId17"/>
    <p:sldId id="285" r:id="rId18"/>
    <p:sldId id="275" r:id="rId19"/>
    <p:sldId id="276" r:id="rId20"/>
    <p:sldId id="287" r:id="rId21"/>
    <p:sldId id="269" r:id="rId22"/>
    <p:sldId id="273"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B900"/>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7CE84F3-28C3-443E-9E96-99CF82512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4703" autoAdjust="0"/>
  </p:normalViewPr>
  <p:slideViewPr>
    <p:cSldViewPr snapToGrid="0">
      <p:cViewPr varScale="1">
        <p:scale>
          <a:sx n="123" d="100"/>
          <a:sy n="123" d="100"/>
        </p:scale>
        <p:origin x="480" y="176"/>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E33EC2-9EC5-4E10-9144-86E86613D3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6F9F941-E752-4BD2-BA91-874CE8E1C0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DD978-A294-4268-829C-55C7EB5D9910}" type="datetimeFigureOut">
              <a:rPr lang="en-US" smtClean="0"/>
              <a:pPr/>
              <a:t>6/27/20</a:t>
            </a:fld>
            <a:endParaRPr lang="en-US" dirty="0"/>
          </a:p>
        </p:txBody>
      </p:sp>
      <p:sp>
        <p:nvSpPr>
          <p:cNvPr id="4" name="Footer Placeholder 3">
            <a:extLst>
              <a:ext uri="{FF2B5EF4-FFF2-40B4-BE49-F238E27FC236}">
                <a16:creationId xmlns:a16="http://schemas.microsoft.com/office/drawing/2014/main" id="{E77F5445-1C7B-4CE5-97AA-11FE3B0D1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639B5BE-3C96-4779-BAFC-FA6CC51DA2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6CA8D4-27C8-4D41-90BD-AED8D47A3C12}" type="slidenum">
              <a:rPr lang="en-US" smtClean="0"/>
              <a:pPr/>
              <a:t>‹#›</a:t>
            </a:fld>
            <a:endParaRPr lang="en-US" dirty="0"/>
          </a:p>
        </p:txBody>
      </p:sp>
    </p:spTree>
    <p:extLst>
      <p:ext uri="{BB962C8B-B14F-4D97-AF65-F5344CB8AC3E}">
        <p14:creationId xmlns:p14="http://schemas.microsoft.com/office/powerpoint/2010/main" val="112504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E9404-0252-4823-AD24-A092A5EE9433}" type="datetimeFigureOut">
              <a:rPr lang="en-US" smtClean="0"/>
              <a:pPr/>
              <a:t>6/27/20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972E0-5198-46C6-8EFE-44A646AD96EF}" type="slidenum">
              <a:rPr lang="en-US" smtClean="0"/>
              <a:pPr/>
              <a:t>‹#›</a:t>
            </a:fld>
            <a:endParaRPr lang="en-US" dirty="0"/>
          </a:p>
        </p:txBody>
      </p:sp>
    </p:spTree>
    <p:extLst>
      <p:ext uri="{BB962C8B-B14F-4D97-AF65-F5344CB8AC3E}">
        <p14:creationId xmlns:p14="http://schemas.microsoft.com/office/powerpoint/2010/main" val="293569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template for students to design a field trip to a location for other students to view. Includes directions to the student of what to include on each slide and what content should be considered. </a:t>
            </a:r>
          </a:p>
        </p:txBody>
      </p:sp>
      <p:sp>
        <p:nvSpPr>
          <p:cNvPr id="4" name="Slide Number Placeholder 3"/>
          <p:cNvSpPr>
            <a:spLocks noGrp="1"/>
          </p:cNvSpPr>
          <p:nvPr>
            <p:ph type="sldNum" sz="quarter" idx="10"/>
          </p:nvPr>
        </p:nvSpPr>
        <p:spPr/>
        <p:txBody>
          <a:bodyPr/>
          <a:lstStyle/>
          <a:p>
            <a:fld id="{75F972E0-5198-46C6-8EFE-44A646AD96EF}" type="slidenum">
              <a:rPr lang="en-US" smtClean="0"/>
              <a:pPr/>
              <a:t>1</a:t>
            </a:fld>
            <a:endParaRPr lang="en-US" dirty="0"/>
          </a:p>
        </p:txBody>
      </p:sp>
    </p:spTree>
    <p:extLst>
      <p:ext uri="{BB962C8B-B14F-4D97-AF65-F5344CB8AC3E}">
        <p14:creationId xmlns:p14="http://schemas.microsoft.com/office/powerpoint/2010/main" val="164434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For example, Astoria</a:t>
            </a:r>
            <a:r>
              <a:rPr lang="en-US" baseline="0" dirty="0">
                <a:latin typeface="Tahoma" panose="020B0604030504040204" pitchFamily="34" charset="0"/>
                <a:ea typeface="Tahoma" panose="020B0604030504040204" pitchFamily="34" charset="0"/>
                <a:cs typeface="Tahoma" panose="020B0604030504040204" pitchFamily="34" charset="0"/>
              </a:rPr>
              <a:t> Oregon is a town on the Oregon coast well know for its starring role in the movie “The Goonies”.  Today, we will take a trip from our school to Astoria through miles and time…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5F972E0-5198-46C6-8EFE-44A646AD96EF}" type="slidenum">
              <a:rPr lang="en-US" smtClean="0"/>
              <a:pPr/>
              <a:t>5</a:t>
            </a:fld>
            <a:endParaRPr lang="en-US" dirty="0"/>
          </a:p>
        </p:txBody>
      </p:sp>
    </p:spTree>
    <p:extLst>
      <p:ext uri="{BB962C8B-B14F-4D97-AF65-F5344CB8AC3E}">
        <p14:creationId xmlns:p14="http://schemas.microsoft.com/office/powerpoint/2010/main" val="43477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You can use this type of slide for text, images, shapes and tables</a:t>
            </a:r>
            <a:r>
              <a:rPr lang="en-US" baseline="0" dirty="0">
                <a:latin typeface="Tahoma" panose="020B0604030504040204" pitchFamily="34" charset="0"/>
                <a:ea typeface="Tahoma" panose="020B0604030504040204" pitchFamily="34" charset="0"/>
                <a:cs typeface="Tahoma" panose="020B0604030504040204" pitchFamily="34" charset="0"/>
              </a:rPr>
              <a:t> to help add information in a different way.  Duplicate this slide to add additional images of important location in your visit.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5F972E0-5198-46C6-8EFE-44A646AD96EF}" type="slidenum">
              <a:rPr lang="en-US" smtClean="0"/>
              <a:pPr/>
              <a:t>18</a:t>
            </a:fld>
            <a:endParaRPr lang="en-US" dirty="0"/>
          </a:p>
        </p:txBody>
      </p:sp>
    </p:spTree>
    <p:extLst>
      <p:ext uri="{BB962C8B-B14F-4D97-AF65-F5344CB8AC3E}">
        <p14:creationId xmlns:p14="http://schemas.microsoft.com/office/powerpoint/2010/main" val="83983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972E0-5198-46C6-8EFE-44A646AD96EF}" type="slidenum">
              <a:rPr lang="en-US" smtClean="0"/>
              <a:pPr/>
              <a:t>19</a:t>
            </a:fld>
            <a:endParaRPr lang="en-US" dirty="0"/>
          </a:p>
        </p:txBody>
      </p:sp>
    </p:spTree>
    <p:extLst>
      <p:ext uri="{BB962C8B-B14F-4D97-AF65-F5344CB8AC3E}">
        <p14:creationId xmlns:p14="http://schemas.microsoft.com/office/powerpoint/2010/main" val="403709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You can use this type of slide for text, images, shapes and tables</a:t>
            </a:r>
            <a:r>
              <a:rPr lang="en-US" baseline="0" dirty="0">
                <a:latin typeface="Tahoma" panose="020B0604030504040204" pitchFamily="34" charset="0"/>
                <a:ea typeface="Tahoma" panose="020B0604030504040204" pitchFamily="34" charset="0"/>
                <a:cs typeface="Tahoma" panose="020B0604030504040204" pitchFamily="34" charset="0"/>
              </a:rPr>
              <a:t> to help add information in a different way.  Duplicate this slide to add additional images of important location in your visit.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5F972E0-5198-46C6-8EFE-44A646AD96EF}" type="slidenum">
              <a:rPr lang="en-US" smtClean="0"/>
              <a:pPr/>
              <a:t>20</a:t>
            </a:fld>
            <a:endParaRPr lang="en-US" dirty="0"/>
          </a:p>
        </p:txBody>
      </p:sp>
    </p:spTree>
    <p:extLst>
      <p:ext uri="{BB962C8B-B14F-4D97-AF65-F5344CB8AC3E}">
        <p14:creationId xmlns:p14="http://schemas.microsoft.com/office/powerpoint/2010/main" val="155112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noProof="0" smtClean="0"/>
              <a:pPr/>
              <a:t>6/27/20</a:t>
            </a:fld>
            <a:endParaRPr lang="en-US" noProof="0"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2F0A33C-B6D6-454E-A4EA-5198AC78DEE3}" type="slidenum">
              <a:rPr lang="en-US" noProof="0" smtClean="0"/>
              <a:pPr/>
              <a:t>‹#›</a:t>
            </a:fld>
            <a:endParaRPr lang="en-US" noProof="0" dirty="0"/>
          </a:p>
        </p:txBody>
      </p:sp>
      <p:sp>
        <p:nvSpPr>
          <p:cNvPr id="17" name="Text Placeholder 16">
            <a:extLst>
              <a:ext uri="{FF2B5EF4-FFF2-40B4-BE49-F238E27FC236}">
                <a16:creationId xmlns:a16="http://schemas.microsoft.com/office/drawing/2014/main" id="{B941F392-55E3-4875-A0A8-7C2B611343C6}"/>
              </a:ext>
            </a:extLst>
          </p:cNvPr>
          <p:cNvSpPr>
            <a:spLocks noGrp="1"/>
          </p:cNvSpPr>
          <p:nvPr>
            <p:ph type="body" sz="quarter" idx="13" hasCustomPrompt="1"/>
          </p:nvPr>
        </p:nvSpPr>
        <p:spPr>
          <a:xfrm>
            <a:off x="10165359" y="599983"/>
            <a:ext cx="638175" cy="539750"/>
          </a:xfrm>
        </p:spPr>
        <p:txBody>
          <a:bodyPr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16">
            <a:extLst>
              <a:ext uri="{FF2B5EF4-FFF2-40B4-BE49-F238E27FC236}">
                <a16:creationId xmlns:a16="http://schemas.microsoft.com/office/drawing/2014/main" id="{792D370F-01D2-4F21-BE9F-9951674A658E}"/>
              </a:ext>
            </a:extLst>
          </p:cNvPr>
          <p:cNvSpPr>
            <a:spLocks noGrp="1"/>
          </p:cNvSpPr>
          <p:nvPr>
            <p:ph type="body" sz="quarter" idx="14" hasCustomPrompt="1"/>
          </p:nvPr>
        </p:nvSpPr>
        <p:spPr>
          <a:xfrm>
            <a:off x="10805594" y="1242501"/>
            <a:ext cx="638175" cy="539750"/>
          </a:xfrm>
        </p:spPr>
        <p:txBody>
          <a:bodyPr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F0D26AC6-BA38-4193-A559-922728758354}"/>
              </a:ext>
            </a:extLst>
          </p:cNvPr>
          <p:cNvSpPr>
            <a:spLocks noGrp="1"/>
          </p:cNvSpPr>
          <p:nvPr>
            <p:ph type="body" sz="quarter" idx="15" hasCustomPrompt="1"/>
          </p:nvPr>
        </p:nvSpPr>
        <p:spPr>
          <a:xfrm>
            <a:off x="10165359" y="1885019"/>
            <a:ext cx="638175" cy="539750"/>
          </a:xfrm>
        </p:spPr>
        <p:txBody>
          <a:bodyPr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a:r>
              <a:rPr lang="en-US" noProof="0"/>
              <a:t>Edit Master text styles</a:t>
            </a:r>
          </a:p>
        </p:txBody>
      </p:sp>
      <p:sp>
        <p:nvSpPr>
          <p:cNvPr id="20" name="Text Placeholder 16">
            <a:extLst>
              <a:ext uri="{FF2B5EF4-FFF2-40B4-BE49-F238E27FC236}">
                <a16:creationId xmlns:a16="http://schemas.microsoft.com/office/drawing/2014/main" id="{E8BC1B5E-B477-4CD0-996D-5614FE4B3FE9}"/>
              </a:ext>
            </a:extLst>
          </p:cNvPr>
          <p:cNvSpPr>
            <a:spLocks noGrp="1"/>
          </p:cNvSpPr>
          <p:nvPr>
            <p:ph type="body" sz="quarter" idx="16" hasCustomPrompt="1"/>
          </p:nvPr>
        </p:nvSpPr>
        <p:spPr>
          <a:xfrm>
            <a:off x="9527184" y="1238157"/>
            <a:ext cx="638175" cy="539750"/>
          </a:xfrm>
        </p:spPr>
        <p:txBody>
          <a:bodyPr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a:r>
              <a:rPr lang="en-US" noProof="0"/>
              <a:t>Edit Master text styles</a:t>
            </a:r>
          </a:p>
        </p:txBody>
      </p:sp>
      <p:sp>
        <p:nvSpPr>
          <p:cNvPr id="2" name="Title 1"/>
          <p:cNvSpPr>
            <a:spLocks noGrp="1"/>
          </p:cNvSpPr>
          <p:nvPr>
            <p:ph type="ctrTitle" hasCustomPrompt="1"/>
          </p:nvPr>
        </p:nvSpPr>
        <p:spPr bwMode="blackWhite">
          <a:xfrm>
            <a:off x="4311650" y="1512376"/>
            <a:ext cx="3568700" cy="1809943"/>
          </a:xfrm>
          <a:noFill/>
          <a:ln w="38100">
            <a:noFill/>
          </a:ln>
        </p:spPr>
        <p:txBody>
          <a:bodyPr lIns="274320" rIns="274320" anchor="ctr" anchorCtr="0">
            <a:normAutofit/>
          </a:bodyPr>
          <a:lstStyle>
            <a:lvl1pPr algn="ctr">
              <a:defRPr sz="3800" cap="none" baseline="0">
                <a:solidFill>
                  <a:schemeClr val="tx1"/>
                </a:solidFill>
                <a:latin typeface="+mj-lt"/>
                <a:ea typeface="Verdana" panose="020B0604030504040204" pitchFamily="34" charset="0"/>
              </a:defRPr>
            </a:lvl1pPr>
          </a:lstStyle>
          <a:p>
            <a:r>
              <a:rPr lang="en-US" noProof="0"/>
              <a:t>Click to edit master title style</a:t>
            </a:r>
          </a:p>
        </p:txBody>
      </p:sp>
      <p:sp>
        <p:nvSpPr>
          <p:cNvPr id="3" name="Subtitle 2"/>
          <p:cNvSpPr>
            <a:spLocks noGrp="1"/>
          </p:cNvSpPr>
          <p:nvPr>
            <p:ph type="subTitle" idx="1"/>
          </p:nvPr>
        </p:nvSpPr>
        <p:spPr>
          <a:xfrm>
            <a:off x="4311650" y="3322319"/>
            <a:ext cx="3568700" cy="2023304"/>
          </a:xfrm>
          <a:noFill/>
        </p:spPr>
        <p:txBody>
          <a:bodyPr anchor="ctr" anchorCtr="0">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7153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noProof="0" smtClean="0"/>
              <a:pPr/>
              <a:t>6/27/20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42F0A33C-B6D6-454E-A4EA-5198AC78DEE3}" type="slidenum">
              <a:rPr lang="en-US" noProof="0" smtClean="0"/>
              <a:pPr/>
              <a:t>‹#›</a:t>
            </a:fld>
            <a:endParaRPr lang="en-US" noProof="0" dirty="0"/>
          </a:p>
        </p:txBody>
      </p:sp>
      <p:sp>
        <p:nvSpPr>
          <p:cNvPr id="2" name="Title 1">
            <a:extLst>
              <a:ext uri="{FF2B5EF4-FFF2-40B4-BE49-F238E27FC236}">
                <a16:creationId xmlns:a16="http://schemas.microsoft.com/office/drawing/2014/main" id="{38BE4AA6-ED36-4D3B-ABD8-3BA6059C308D}"/>
              </a:ext>
            </a:extLst>
          </p:cNvPr>
          <p:cNvSpPr>
            <a:spLocks noGrp="1"/>
          </p:cNvSpPr>
          <p:nvPr>
            <p:ph type="title" hasCustomPrompt="1"/>
          </p:nvPr>
        </p:nvSpPr>
        <p:spPr bwMode="gray">
          <a:xfrm>
            <a:off x="3744516" y="1127369"/>
            <a:ext cx="4703084" cy="1188720"/>
          </a:xfrm>
          <a:noFill/>
          <a:ln>
            <a:noFill/>
          </a:ln>
        </p:spPr>
        <p:txBody>
          <a:bodyPr/>
          <a:lstStyle>
            <a:lvl1pPr marL="0" indent="0" algn="ctr">
              <a:buFont typeface="Arial" panose="020B0604020202020204" pitchFamily="34" charset="0"/>
              <a:buNone/>
              <a:defRPr cap="none"/>
            </a:lvl1pPr>
          </a:lstStyle>
          <a:p>
            <a:r>
              <a:rPr lang="en-US" noProof="0"/>
              <a:t>Click to edit master title style</a:t>
            </a:r>
          </a:p>
        </p:txBody>
      </p:sp>
      <p:sp>
        <p:nvSpPr>
          <p:cNvPr id="7" name="Text Placeholder 6">
            <a:extLst>
              <a:ext uri="{FF2B5EF4-FFF2-40B4-BE49-F238E27FC236}">
                <a16:creationId xmlns:a16="http://schemas.microsoft.com/office/drawing/2014/main" id="{D94707B9-0409-43FA-B052-6AE401D767CE}"/>
              </a:ext>
            </a:extLst>
          </p:cNvPr>
          <p:cNvSpPr>
            <a:spLocks noGrp="1"/>
          </p:cNvSpPr>
          <p:nvPr>
            <p:ph type="body" sz="quarter" idx="13" hasCustomPrompt="1"/>
          </p:nvPr>
        </p:nvSpPr>
        <p:spPr>
          <a:xfrm>
            <a:off x="3744516" y="2263081"/>
            <a:ext cx="4702968" cy="3909119"/>
          </a:xfrm>
          <a:noFill/>
          <a:ln>
            <a:noFill/>
          </a:ln>
        </p:spPr>
        <p:txBody>
          <a:bodyPr/>
          <a:lstStyle>
            <a:lvl1pPr marL="0" indent="0" algn="ctr">
              <a:buNone/>
              <a:defRPr>
                <a:solidFill>
                  <a:schemeClr val="bg1"/>
                </a:solidFill>
              </a:defRPr>
            </a:lvl1pPr>
            <a:lvl2pPr marL="228600" indent="0" algn="ctr">
              <a:buNone/>
              <a:defRPr>
                <a:solidFill>
                  <a:schemeClr val="bg1"/>
                </a:solidFill>
              </a:defRPr>
            </a:lvl2pPr>
            <a:lvl3pPr marL="457200" indent="0" algn="ctr">
              <a:buNone/>
              <a:defRPr>
                <a:solidFill>
                  <a:schemeClr val="bg1"/>
                </a:solidFill>
              </a:defRPr>
            </a:lvl3pPr>
            <a:lvl4pPr marL="685800" indent="0" algn="ctr">
              <a:buNone/>
              <a:defRPr>
                <a:solidFill>
                  <a:schemeClr val="bg1"/>
                </a:solidFill>
              </a:defRPr>
            </a:lvl4pPr>
            <a:lvl5pPr marL="914400" indent="0" algn="ctr">
              <a:buNone/>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5256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600200" y="2386744"/>
            <a:ext cx="8991600" cy="1645920"/>
          </a:xfrm>
          <a:noFill/>
          <a:ln w="38100">
            <a:solidFill>
              <a:srgbClr val="FFFFFF"/>
            </a:solidFill>
          </a:ln>
        </p:spPr>
        <p:txBody>
          <a:bodyPr lIns="274320" rIns="274320" anchor="ctr" anchorCtr="1">
            <a:normAutofit/>
          </a:bodyPr>
          <a:lstStyle>
            <a:lvl1pPr algn="ctr">
              <a:defRPr sz="2400">
                <a:solidFill>
                  <a:srgbClr val="262626"/>
                </a:solidFill>
              </a:defRPr>
            </a:lvl1pPr>
          </a:lstStyle>
          <a:p>
            <a:r>
              <a:rPr lang="en-US" noProof="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Date Placeholder 6"/>
          <p:cNvSpPr>
            <a:spLocks noGrp="1"/>
          </p:cNvSpPr>
          <p:nvPr>
            <p:ph type="dt" sz="half" idx="10"/>
          </p:nvPr>
        </p:nvSpPr>
        <p:spPr/>
        <p:txBody>
          <a:bodyPr/>
          <a:lstStyle/>
          <a:p>
            <a:fld id="{38386F08-408F-4BD2-A5F9-1FF72E18D3C3}" type="datetimeFigureOut">
              <a:rPr lang="en-US" noProof="0" smtClean="0"/>
              <a:pPr/>
              <a:t>6/27/20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pPr/>
              <a:t>‹#›</a:t>
            </a:fld>
            <a:endParaRPr lang="en-US" noProof="0" dirty="0"/>
          </a:p>
        </p:txBody>
      </p:sp>
    </p:spTree>
    <p:extLst>
      <p:ext uri="{BB962C8B-B14F-4D97-AF65-F5344CB8AC3E}">
        <p14:creationId xmlns:p14="http://schemas.microsoft.com/office/powerpoint/2010/main" val="32873742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8440A-E3ED-426B-A1F8-1D7557F9584D}"/>
              </a:ext>
            </a:extLst>
          </p:cNvPr>
          <p:cNvSpPr/>
          <p:nvPr userDrawn="1"/>
        </p:nvSpPr>
        <p:spPr>
          <a:xfrm>
            <a:off x="0" y="3648173"/>
            <a:ext cx="12192000" cy="3209827"/>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
        <p:nvSpPr>
          <p:cNvPr id="2" name="Title 1"/>
          <p:cNvSpPr>
            <a:spLocks noGrp="1"/>
          </p:cNvSpPr>
          <p:nvPr>
            <p:ph type="ctrTitle" hasCustomPrompt="1"/>
          </p:nvPr>
        </p:nvSpPr>
        <p:spPr bwMode="blackWhite">
          <a:xfrm>
            <a:off x="1600200" y="1887121"/>
            <a:ext cx="8991600" cy="1645920"/>
          </a:xfrm>
          <a:noFill/>
          <a:ln w="38100">
            <a:solidFill>
              <a:srgbClr val="FFFFFF"/>
            </a:solidFill>
          </a:ln>
        </p:spPr>
        <p:txBody>
          <a:bodyPr lIns="274320" rIns="274320" anchor="ctr" anchorCtr="1">
            <a:normAutofit/>
          </a:bodyPr>
          <a:lstStyle>
            <a:lvl1pPr algn="ctr">
              <a:defRPr sz="360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noProof="0" smtClean="0"/>
              <a:pPr/>
              <a:t>6/27/20</a:t>
            </a:fld>
            <a:endParaRPr lang="en-US" noProof="0"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pPr/>
              <a:t>‹#›</a:t>
            </a:fld>
            <a:endParaRPr lang="en-US" noProof="0" dirty="0"/>
          </a:p>
        </p:txBody>
      </p:sp>
    </p:spTree>
    <p:extLst>
      <p:ext uri="{BB962C8B-B14F-4D97-AF65-F5344CB8AC3E}">
        <p14:creationId xmlns:p14="http://schemas.microsoft.com/office/powerpoint/2010/main" val="224963451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solidFill>
              <a:schemeClr val="accent2"/>
            </a:solidFill>
          </a:ln>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8386F08-408F-4BD2-A5F9-1FF72E18D3C3}" type="datetimeFigureOut">
              <a:rPr lang="en-US" noProof="0" smtClean="0"/>
              <a:pPr/>
              <a:t>6/27/20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pPr/>
              <a:t>‹#›</a:t>
            </a:fld>
            <a:endParaRPr lang="en-US" noProof="0" dirty="0"/>
          </a:p>
        </p:txBody>
      </p:sp>
      <p:sp>
        <p:nvSpPr>
          <p:cNvPr id="10" name="Rectangle 9">
            <a:extLst>
              <a:ext uri="{FF2B5EF4-FFF2-40B4-BE49-F238E27FC236}">
                <a16:creationId xmlns:a16="http://schemas.microsoft.com/office/drawing/2014/main" id="{C0B668FB-6A04-4C02-A197-0044D616A95A}"/>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386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noFill/>
          </a:ln>
        </p:spPr>
        <p:txBody>
          <a:bodyPr/>
          <a:lstStyle/>
          <a:p>
            <a:r>
              <a:rPr lang="en-US" noProof="0"/>
              <a:t>Click to edit master title style</a:t>
            </a:r>
          </a:p>
        </p:txBody>
      </p:sp>
      <p:sp>
        <p:nvSpPr>
          <p:cNvPr id="3" name="Content Placeholder 2"/>
          <p:cNvSpPr>
            <a:spLocks noGrp="1"/>
          </p:cNvSpPr>
          <p:nvPr>
            <p:ph sz="half" idx="1" hasCustomPrompt="1"/>
          </p:nvPr>
        </p:nvSpPr>
        <p:spPr>
          <a:xfrm>
            <a:off x="1581912" y="2638044"/>
            <a:ext cx="4271771" cy="310198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6338315" y="2638044"/>
            <a:ext cx="4270247" cy="310198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p:cNvSpPr>
            <a:spLocks noGrp="1"/>
          </p:cNvSpPr>
          <p:nvPr>
            <p:ph type="dt" sz="half" idx="10"/>
          </p:nvPr>
        </p:nvSpPr>
        <p:spPr/>
        <p:txBody>
          <a:bodyPr/>
          <a:lstStyle/>
          <a:p>
            <a:fld id="{38386F08-408F-4BD2-A5F9-1FF72E18D3C3}" type="datetimeFigureOut">
              <a:rPr lang="en-US" noProof="0" smtClean="0"/>
              <a:pPr/>
              <a:t>6/27/20</a:t>
            </a:fld>
            <a:endParaRPr lang="en-US" noProof="0" dirty="0"/>
          </a:p>
        </p:txBody>
      </p:sp>
      <p:sp>
        <p:nvSpPr>
          <p:cNvPr id="9" name="Footer Placeholder 8"/>
          <p:cNvSpPr>
            <a:spLocks noGrp="1"/>
          </p:cNvSpPr>
          <p:nvPr>
            <p:ph type="ftr" sz="quarter" idx="11"/>
          </p:nvPr>
        </p:nvSpPr>
        <p:spPr/>
        <p:txBody>
          <a:bodyPr/>
          <a:lstStyle/>
          <a:p>
            <a:r>
              <a:rPr lang="en-US" noProof="0" dirty="0"/>
              <a:t>Add a footer</a:t>
            </a:r>
          </a:p>
        </p:txBody>
      </p:sp>
      <p:sp>
        <p:nvSpPr>
          <p:cNvPr id="10" name="Slide Number Placeholder 9"/>
          <p:cNvSpPr>
            <a:spLocks noGrp="1"/>
          </p:cNvSpPr>
          <p:nvPr>
            <p:ph type="sldNum" sz="quarter" idx="12"/>
          </p:nvPr>
        </p:nvSpPr>
        <p:spPr/>
        <p:txBody>
          <a:bodyPr/>
          <a:lstStyle/>
          <a:p>
            <a:fld id="{42F0A33C-B6D6-454E-A4EA-5198AC78DEE3}" type="slidenum">
              <a:rPr lang="en-US" noProof="0" smtClean="0"/>
              <a:pPr/>
              <a:t>‹#›</a:t>
            </a:fld>
            <a:endParaRPr lang="en-US" noProof="0" dirty="0"/>
          </a:p>
        </p:txBody>
      </p:sp>
      <p:sp>
        <p:nvSpPr>
          <p:cNvPr id="11" name="Rectangle 10">
            <a:extLst>
              <a:ext uri="{FF2B5EF4-FFF2-40B4-BE49-F238E27FC236}">
                <a16:creationId xmlns:a16="http://schemas.microsoft.com/office/drawing/2014/main" id="{E972FC25-236C-4A4E-83A6-4EBE36B8339C}"/>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9552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83436" y="2313433"/>
            <a:ext cx="4270248" cy="704087"/>
          </a:xfrm>
        </p:spPr>
        <p:txBody>
          <a:bodyPr vert="horz" lIns="91440" tIns="45720" rIns="91440" bIns="45720" rtlCol="0" anchor="b">
            <a:normAutofit/>
          </a:bodyPr>
          <a:lstStyle>
            <a:lvl1pPr marL="0" indent="0">
              <a:buNone/>
              <a:defRPr lang="en-US" sz="2400" b="1" dirty="0">
                <a:solidFill>
                  <a:schemeClr val="bg1"/>
                </a:solidFill>
              </a:defRPr>
            </a:lvl1pPr>
          </a:lstStyle>
          <a:p>
            <a:pPr marL="228600" lvl="0" indent="-228600"/>
            <a:r>
              <a:rPr lang="en-US" noProof="0"/>
              <a:t>Edit Master Text Styles</a:t>
            </a:r>
          </a:p>
        </p:txBody>
      </p:sp>
      <p:sp>
        <p:nvSpPr>
          <p:cNvPr id="4" name="Content Placeholder 3"/>
          <p:cNvSpPr>
            <a:spLocks noGrp="1"/>
          </p:cNvSpPr>
          <p:nvPr>
            <p:ph sz="half" idx="2" hasCustomPrompt="1"/>
          </p:nvPr>
        </p:nvSpPr>
        <p:spPr>
          <a:xfrm>
            <a:off x="1583436" y="3143250"/>
            <a:ext cx="4270248" cy="2596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hasCustomPrompt="1"/>
          </p:nvPr>
        </p:nvSpPr>
        <p:spPr>
          <a:xfrm>
            <a:off x="6338316" y="3143250"/>
            <a:ext cx="4253484" cy="2596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noProof="0" smtClean="0"/>
              <a:pPr/>
              <a:t>6/27/20</a:t>
            </a:fld>
            <a:endParaRPr lang="en-US" noProof="0" dirty="0"/>
          </a:p>
        </p:txBody>
      </p:sp>
      <p:sp>
        <p:nvSpPr>
          <p:cNvPr id="8" name="Footer Placeholder 7"/>
          <p:cNvSpPr>
            <a:spLocks noGrp="1"/>
          </p:cNvSpPr>
          <p:nvPr>
            <p:ph type="ftr" sz="quarter" idx="11"/>
          </p:nvPr>
        </p:nvSpPr>
        <p:spPr/>
        <p:txBody>
          <a:bodyPr/>
          <a:lstStyle>
            <a:lvl1pPr>
              <a:defRPr>
                <a:solidFill>
                  <a:schemeClr val="bg1">
                    <a:alpha val="70000"/>
                  </a:schemeClr>
                </a:solidFill>
              </a:defRPr>
            </a:lvl1pPr>
          </a:lstStyle>
          <a:p>
            <a:r>
              <a:rPr lang="en-US" noProof="0" dirty="0"/>
              <a:t>Add a footer</a:t>
            </a:r>
          </a:p>
        </p:txBody>
      </p:sp>
      <p:sp>
        <p:nvSpPr>
          <p:cNvPr id="9" name="Slide Number Placeholder 8"/>
          <p:cNvSpPr>
            <a:spLocks noGrp="1"/>
          </p:cNvSpPr>
          <p:nvPr>
            <p:ph type="sldNum" sz="quarter" idx="12"/>
          </p:nvPr>
        </p:nvSpPr>
        <p:spPr/>
        <p:txBody>
          <a:bodyPr/>
          <a:lstStyle/>
          <a:p>
            <a:fld id="{42F0A33C-B6D6-454E-A4EA-5198AC78DEE3}" type="slidenum">
              <a:rPr lang="en-US" noProof="0" smtClean="0"/>
              <a:pPr/>
              <a:t>‹#›</a:t>
            </a:fld>
            <a:endParaRPr lang="en-US" noProof="0" dirty="0"/>
          </a:p>
        </p:txBody>
      </p:sp>
      <p:sp>
        <p:nvSpPr>
          <p:cNvPr id="10" name="Title 9"/>
          <p:cNvSpPr>
            <a:spLocks noGrp="1"/>
          </p:cNvSpPr>
          <p:nvPr>
            <p:ph type="title" hasCustomPrompt="1"/>
          </p:nvPr>
        </p:nvSpPr>
        <p:spPr bwMode="gray">
          <a:noFill/>
          <a:ln>
            <a:solidFill>
              <a:schemeClr val="bg1"/>
            </a:solidFill>
          </a:ln>
        </p:spPr>
        <p:txBody>
          <a:bodyPr/>
          <a:lstStyle/>
          <a:p>
            <a:r>
              <a:rPr lang="en-US" noProof="0"/>
              <a:t>Click to edit master title style</a:t>
            </a:r>
          </a:p>
        </p:txBody>
      </p:sp>
      <p:sp>
        <p:nvSpPr>
          <p:cNvPr id="12" name="Text Placeholder 4">
            <a:extLst>
              <a:ext uri="{FF2B5EF4-FFF2-40B4-BE49-F238E27FC236}">
                <a16:creationId xmlns:a16="http://schemas.microsoft.com/office/drawing/2014/main" id="{7CC6D812-2BC4-484A-A3B0-D751943CAC28}"/>
              </a:ext>
            </a:extLst>
          </p:cNvPr>
          <p:cNvSpPr>
            <a:spLocks noGrp="1"/>
          </p:cNvSpPr>
          <p:nvPr>
            <p:ph type="body" sz="quarter" idx="3" hasCustomPrompt="1"/>
          </p:nvPr>
        </p:nvSpPr>
        <p:spPr>
          <a:xfrm>
            <a:off x="6304927" y="2313433"/>
            <a:ext cx="4270248" cy="704088"/>
          </a:xfrm>
        </p:spPr>
        <p:txBody>
          <a:bodyPr anchor="b"/>
          <a:lstStyle>
            <a:lvl1pPr marL="0" indent="0">
              <a:buFont typeface="Arial" panose="020B0604020202020204" pitchFamily="34" charse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107445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59962" y="6324918"/>
            <a:ext cx="365760" cy="365760"/>
          </a:xfrm>
        </p:spPr>
        <p:txBody>
          <a:bodyPr/>
          <a:lstStyle/>
          <a:p>
            <a:fld id="{42F0A33C-B6D6-454E-A4EA-5198AC78DEE3}" type="slidenum">
              <a:rPr lang="en-US" noProof="0" smtClean="0"/>
              <a:pPr/>
              <a:t>‹#›</a:t>
            </a:fld>
            <a:endParaRPr lang="en-US" noProof="0" dirty="0"/>
          </a:p>
        </p:txBody>
      </p:sp>
      <p:sp>
        <p:nvSpPr>
          <p:cNvPr id="3" name="Date Placeholder 2"/>
          <p:cNvSpPr>
            <a:spLocks noGrp="1"/>
          </p:cNvSpPr>
          <p:nvPr>
            <p:ph type="dt" sz="half" idx="10"/>
          </p:nvPr>
        </p:nvSpPr>
        <p:spPr>
          <a:xfrm>
            <a:off x="8644389" y="6345814"/>
            <a:ext cx="2753746" cy="323968"/>
          </a:xfrm>
        </p:spPr>
        <p:txBody>
          <a:bodyPr/>
          <a:lstStyle/>
          <a:p>
            <a:fld id="{38386F08-408F-4BD2-A5F9-1FF72E18D3C3}" type="datetimeFigureOut">
              <a:rPr lang="en-US" noProof="0" smtClean="0"/>
              <a:pPr/>
              <a:t>6/27/20</a:t>
            </a:fld>
            <a:endParaRPr lang="en-US" noProof="0" dirty="0"/>
          </a:p>
        </p:txBody>
      </p:sp>
      <p:sp>
        <p:nvSpPr>
          <p:cNvPr id="4" name="Footer Placeholder 3"/>
          <p:cNvSpPr>
            <a:spLocks noGrp="1"/>
          </p:cNvSpPr>
          <p:nvPr>
            <p:ph type="ftr" sz="quarter" idx="11"/>
          </p:nvPr>
        </p:nvSpPr>
        <p:spPr>
          <a:xfrm>
            <a:off x="457200" y="6403848"/>
            <a:ext cx="5901189" cy="320040"/>
          </a:xfrm>
        </p:spPr>
        <p:txBody>
          <a:bodyPr/>
          <a:lstStyle/>
          <a:p>
            <a:r>
              <a:rPr lang="en-US" noProof="0" dirty="0"/>
              <a:t>Add a footer</a:t>
            </a:r>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6C8A7AD-2B2B-4A1B-8A04-1B8223844A0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4631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noProof="0" smtClean="0"/>
              <a:pPr/>
              <a:t>6/27/20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42F0A33C-B6D6-454E-A4EA-5198AC78DEE3}" type="slidenum">
              <a:rPr lang="en-US" noProof="0" smtClean="0"/>
              <a:pPr/>
              <a:t>‹#›</a:t>
            </a:fld>
            <a:endParaRPr lang="en-US" noProof="0" dirty="0"/>
          </a:p>
        </p:txBody>
      </p:sp>
    </p:spTree>
    <p:extLst>
      <p:ext uri="{BB962C8B-B14F-4D97-AF65-F5344CB8AC3E}">
        <p14:creationId xmlns:p14="http://schemas.microsoft.com/office/powerpoint/2010/main" val="193018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688624" y="594360"/>
            <a:ext cx="10893775" cy="1962150"/>
          </a:xfrm>
          <a:noFill/>
          <a:ln w="38100">
            <a:solidFill>
              <a:schemeClr val="bg1"/>
            </a:solidFill>
          </a:ln>
        </p:spPr>
        <p:txBody>
          <a:bodyPr lIns="72000" tIns="72000" rIns="72000" bIns="72000" anchor="t" anchorCtr="0">
            <a:normAutofit/>
          </a:bodyPr>
          <a:lstStyle>
            <a:lvl1pPr algn="l">
              <a:defRPr sz="4000" cap="none" spc="0" baseline="0">
                <a:solidFill>
                  <a:schemeClr val="tx2">
                    <a:lumMod val="50000"/>
                  </a:schemeClr>
                </a:solidFill>
              </a:defRPr>
            </a:lvl1pPr>
          </a:lstStyle>
          <a:p>
            <a:r>
              <a:rPr lang="en-US" noProof="0"/>
              <a:t>Click to edit master title style</a:t>
            </a:r>
          </a:p>
        </p:txBody>
      </p:sp>
      <p:sp>
        <p:nvSpPr>
          <p:cNvPr id="3" name="Content Placeholder 2"/>
          <p:cNvSpPr>
            <a:spLocks noGrp="1"/>
          </p:cNvSpPr>
          <p:nvPr>
            <p:ph idx="1" hasCustomPrompt="1"/>
          </p:nvPr>
        </p:nvSpPr>
        <p:spPr>
          <a:xfrm>
            <a:off x="699108" y="2084071"/>
            <a:ext cx="10883292" cy="3501154"/>
          </a:xfrm>
        </p:spPr>
        <p:txBody>
          <a:bodyPr numCol="2" spcCol="108000">
            <a:normAutofit/>
          </a:bodyPr>
          <a:lstStyle>
            <a:lvl1pPr marL="228600" indent="-228600" algn="l">
              <a:buClr>
                <a:schemeClr val="accent2"/>
              </a:buClr>
              <a:buFont typeface="Wingdings" panose="05000000000000000000" pitchFamily="2" charset="2"/>
              <a:buChar char="§"/>
              <a:defRPr sz="2400">
                <a:solidFill>
                  <a:schemeClr val="tx2">
                    <a:lumMod val="50000"/>
                  </a:schemeClr>
                </a:solidFill>
              </a:defRPr>
            </a:lvl1pPr>
            <a:lvl2pPr marL="457200" indent="-228600" algn="l">
              <a:buClr>
                <a:schemeClr val="accent2"/>
              </a:buClr>
              <a:buFont typeface="Wingdings" panose="05000000000000000000" pitchFamily="2" charset="2"/>
              <a:buChar char="§"/>
              <a:defRPr sz="2400">
                <a:solidFill>
                  <a:schemeClr val="tx2">
                    <a:lumMod val="50000"/>
                  </a:schemeClr>
                </a:solidFill>
              </a:defRPr>
            </a:lvl2pPr>
            <a:lvl3pPr marL="685800" indent="-228600" algn="l">
              <a:buClr>
                <a:schemeClr val="accent2"/>
              </a:buClr>
              <a:buFont typeface="Wingdings" panose="05000000000000000000" pitchFamily="2" charset="2"/>
              <a:buChar char="§"/>
              <a:defRPr sz="2400">
                <a:solidFill>
                  <a:schemeClr val="tx2">
                    <a:lumMod val="50000"/>
                  </a:schemeClr>
                </a:solidFill>
              </a:defRPr>
            </a:lvl3pPr>
            <a:lvl4pPr marL="914400" indent="-228600" algn="l">
              <a:buClr>
                <a:schemeClr val="accent2"/>
              </a:buClr>
              <a:buFont typeface="Wingdings" panose="05000000000000000000" pitchFamily="2" charset="2"/>
              <a:buChar char="§"/>
              <a:defRPr sz="2400">
                <a:solidFill>
                  <a:schemeClr val="tx2">
                    <a:lumMod val="50000"/>
                  </a:schemeClr>
                </a:solidFill>
              </a:defRPr>
            </a:lvl4pPr>
            <a:lvl5pPr marL="1143000" indent="-228600" algn="l">
              <a:buClr>
                <a:schemeClr val="accent2"/>
              </a:buClr>
              <a:buFont typeface="Wingdings" panose="05000000000000000000" pitchFamily="2" charset="2"/>
              <a:buChar char="§"/>
              <a:defRPr sz="2400">
                <a:solidFill>
                  <a:schemeClr val="tx2">
                    <a:lumMod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a:xfrm>
            <a:off x="7256090" y="6234888"/>
            <a:ext cx="2025832" cy="323968"/>
          </a:xfrm>
        </p:spPr>
        <p:txBody>
          <a:bodyPr/>
          <a:lstStyle>
            <a:lvl1pPr>
              <a:defRPr>
                <a:solidFill>
                  <a:schemeClr val="tx2">
                    <a:lumMod val="50000"/>
                  </a:schemeClr>
                </a:solidFill>
              </a:defRPr>
            </a:lvl1pPr>
          </a:lstStyle>
          <a:p>
            <a:fld id="{38386F08-408F-4BD2-A5F9-1FF72E18D3C3}" type="datetimeFigureOut">
              <a:rPr lang="en-US" noProof="0" smtClean="0"/>
              <a:pPr/>
              <a:t>6/27/20</a:t>
            </a:fld>
            <a:endParaRPr lang="en-US" noProof="0" dirty="0"/>
          </a:p>
        </p:txBody>
      </p:sp>
      <p:sp>
        <p:nvSpPr>
          <p:cNvPr id="8" name="Footer Placeholder 7"/>
          <p:cNvSpPr>
            <a:spLocks noGrp="1"/>
          </p:cNvSpPr>
          <p:nvPr>
            <p:ph type="ftr" sz="quarter" idx="11"/>
          </p:nvPr>
        </p:nvSpPr>
        <p:spPr>
          <a:xfrm>
            <a:off x="2895599" y="6238816"/>
            <a:ext cx="4229101" cy="320040"/>
          </a:xfrm>
        </p:spPr>
        <p:txBody>
          <a:bodyPr/>
          <a:lstStyle>
            <a:lvl1pPr>
              <a:defRPr>
                <a:solidFill>
                  <a:schemeClr val="tx2">
                    <a:lumMod val="50000"/>
                  </a:schemeClr>
                </a:solidFill>
              </a:defRPr>
            </a:lvl1pPr>
          </a:lstStyle>
          <a:p>
            <a:r>
              <a:rPr lang="en-US" noProof="0" dirty="0"/>
              <a:t>Add a footer</a:t>
            </a:r>
          </a:p>
        </p:txBody>
      </p:sp>
      <p:sp>
        <p:nvSpPr>
          <p:cNvPr id="9" name="Slide Number Placeholder 8"/>
          <p:cNvSpPr>
            <a:spLocks noGrp="1"/>
          </p:cNvSpPr>
          <p:nvPr>
            <p:ph type="sldNum" sz="quarter" idx="12"/>
          </p:nvPr>
        </p:nvSpPr>
        <p:spPr>
          <a:xfrm>
            <a:off x="8916161" y="5804577"/>
            <a:ext cx="365760" cy="365760"/>
          </a:xfrm>
        </p:spPr>
        <p:txBody>
          <a:bodyPr/>
          <a:lstStyle>
            <a:lvl1pPr>
              <a:defRPr>
                <a:solidFill>
                  <a:schemeClr val="tx2">
                    <a:lumMod val="50000"/>
                  </a:schemeClr>
                </a:solidFill>
              </a:defRPr>
            </a:lvl1pPr>
          </a:lstStyle>
          <a:p>
            <a:fld id="{42F0A33C-B6D6-454E-A4EA-5198AC78DEE3}" type="slidenum">
              <a:rPr lang="en-US" noProof="0" smtClean="0"/>
              <a:pPr/>
              <a:t>‹#›</a:t>
            </a:fld>
            <a:endParaRPr lang="en-US" noProof="0" dirty="0"/>
          </a:p>
        </p:txBody>
      </p:sp>
      <p:sp>
        <p:nvSpPr>
          <p:cNvPr id="4" name="Rectangle 3">
            <a:extLst>
              <a:ext uri="{FF2B5EF4-FFF2-40B4-BE49-F238E27FC236}">
                <a16:creationId xmlns:a16="http://schemas.microsoft.com/office/drawing/2014/main" id="{DC5B8FA8-6A22-40E7-B3E9-A963C93B51FA}"/>
              </a:ext>
            </a:extLst>
          </p:cNvPr>
          <p:cNvSpPr/>
          <p:nvPr userDrawn="1"/>
        </p:nvSpPr>
        <p:spPr>
          <a:xfrm>
            <a:off x="-15240" y="2"/>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820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ubtitle, and Three Images">
    <p:bg bwMode="black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634A45-4F6E-4E7E-A6D7-E30CC149DF79}"/>
              </a:ext>
            </a:extLst>
          </p:cNvPr>
          <p:cNvSpPr/>
          <p:nvPr userDrawn="1"/>
        </p:nvSpPr>
        <p:spPr>
          <a:xfrm>
            <a:off x="0" y="2423160"/>
            <a:ext cx="12192000" cy="443912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
        <p:nvSpPr>
          <p:cNvPr id="13" name="Picture Placeholder 6">
            <a:extLst>
              <a:ext uri="{FF2B5EF4-FFF2-40B4-BE49-F238E27FC236}">
                <a16:creationId xmlns:a16="http://schemas.microsoft.com/office/drawing/2014/main" id="{3A725127-1EDA-41FB-9345-CD6099714027}"/>
              </a:ext>
            </a:extLst>
          </p:cNvPr>
          <p:cNvSpPr>
            <a:spLocks noGrp="1"/>
          </p:cNvSpPr>
          <p:nvPr>
            <p:ph type="pic" sz="quarter" idx="18"/>
          </p:nvPr>
        </p:nvSpPr>
        <p:spPr>
          <a:xfrm>
            <a:off x="823479" y="2952166"/>
            <a:ext cx="2880000" cy="2880000"/>
          </a:xfrm>
          <a:ln w="38100">
            <a:solidFill>
              <a:srgbClr val="FFFFFF"/>
            </a:solidFill>
          </a:ln>
        </p:spPr>
        <p:txBody>
          <a:bodyPr/>
          <a:lstStyle/>
          <a:p>
            <a:r>
              <a:rPr lang="en-US" noProof="0"/>
              <a:t>Click icon to add picture</a:t>
            </a:r>
            <a:endParaRPr lang="en-US" noProof="0" dirty="0"/>
          </a:p>
        </p:txBody>
      </p:sp>
      <p:sp>
        <p:nvSpPr>
          <p:cNvPr id="15" name="Picture Placeholder 6">
            <a:extLst>
              <a:ext uri="{FF2B5EF4-FFF2-40B4-BE49-F238E27FC236}">
                <a16:creationId xmlns:a16="http://schemas.microsoft.com/office/drawing/2014/main" id="{45910403-693E-46B1-890E-692928E72B70}"/>
              </a:ext>
            </a:extLst>
          </p:cNvPr>
          <p:cNvSpPr>
            <a:spLocks noGrp="1"/>
          </p:cNvSpPr>
          <p:nvPr>
            <p:ph type="pic" sz="quarter" idx="20"/>
          </p:nvPr>
        </p:nvSpPr>
        <p:spPr>
          <a:xfrm>
            <a:off x="8488521" y="2952166"/>
            <a:ext cx="2880000" cy="2880000"/>
          </a:xfrm>
          <a:ln w="38100">
            <a:solidFill>
              <a:srgbClr val="FFFFFF"/>
            </a:solidFill>
          </a:ln>
        </p:spPr>
        <p:txBody>
          <a:bodyPr/>
          <a:lstStyle/>
          <a:p>
            <a:r>
              <a:rPr lang="en-US" noProof="0"/>
              <a:t>Click icon to add picture</a:t>
            </a:r>
            <a:endParaRPr lang="en-US" noProof="0" dirty="0"/>
          </a:p>
        </p:txBody>
      </p:sp>
      <p:sp>
        <p:nvSpPr>
          <p:cNvPr id="2" name="Date Placeholder 1"/>
          <p:cNvSpPr>
            <a:spLocks noGrp="1"/>
          </p:cNvSpPr>
          <p:nvPr>
            <p:ph type="dt" sz="half" idx="10"/>
          </p:nvPr>
        </p:nvSpPr>
        <p:spPr>
          <a:xfrm>
            <a:off x="8385309" y="6238816"/>
            <a:ext cx="2753746" cy="323968"/>
          </a:xfrm>
        </p:spPr>
        <p:txBody>
          <a:bodyPr/>
          <a:lstStyle/>
          <a:p>
            <a:fld id="{38386F08-408F-4BD2-A5F9-1FF72E18D3C3}" type="datetimeFigureOut">
              <a:rPr lang="en-US" noProof="0" smtClean="0"/>
              <a:pPr/>
              <a:t>6/27/20</a:t>
            </a:fld>
            <a:endParaRPr lang="en-US" noProof="0" dirty="0"/>
          </a:p>
        </p:txBody>
      </p:sp>
      <p:sp>
        <p:nvSpPr>
          <p:cNvPr id="3" name="Footer Placeholder 2"/>
          <p:cNvSpPr>
            <a:spLocks noGrp="1"/>
          </p:cNvSpPr>
          <p:nvPr>
            <p:ph type="ftr" sz="quarter" idx="11"/>
          </p:nvPr>
        </p:nvSpPr>
        <p:spPr>
          <a:xfrm>
            <a:off x="807720" y="6238816"/>
            <a:ext cx="5901189" cy="320040"/>
          </a:xfrm>
        </p:spPr>
        <p:txBody>
          <a:bodyPr/>
          <a:lstStyle/>
          <a:p>
            <a:r>
              <a:rPr lang="en-US" noProof="0" dirty="0"/>
              <a:t>Add a footer</a:t>
            </a:r>
          </a:p>
        </p:txBody>
      </p:sp>
      <p:sp>
        <p:nvSpPr>
          <p:cNvPr id="4" name="Slide Number Placeholder 3"/>
          <p:cNvSpPr>
            <a:spLocks noGrp="1"/>
          </p:cNvSpPr>
          <p:nvPr>
            <p:ph type="sldNum" sz="quarter" idx="12"/>
          </p:nvPr>
        </p:nvSpPr>
        <p:spPr>
          <a:xfrm>
            <a:off x="11322802" y="6217920"/>
            <a:ext cx="365760" cy="365760"/>
          </a:xfrm>
        </p:spPr>
        <p:txBody>
          <a:bodyPr/>
          <a:lstStyle/>
          <a:p>
            <a:fld id="{42F0A33C-B6D6-454E-A4EA-5198AC78DEE3}" type="slidenum">
              <a:rPr lang="en-US" noProof="0" smtClean="0"/>
              <a:pPr/>
              <a:t>‹#›</a:t>
            </a:fld>
            <a:endParaRPr lang="en-US" noProof="0" dirty="0"/>
          </a:p>
        </p:txBody>
      </p:sp>
      <p:sp>
        <p:nvSpPr>
          <p:cNvPr id="5" name="Title 4">
            <a:extLst>
              <a:ext uri="{FF2B5EF4-FFF2-40B4-BE49-F238E27FC236}">
                <a16:creationId xmlns:a16="http://schemas.microsoft.com/office/drawing/2014/main" id="{344A571C-BD72-4598-B89C-F24CC99E0066}"/>
              </a:ext>
            </a:extLst>
          </p:cNvPr>
          <p:cNvSpPr>
            <a:spLocks noGrp="1"/>
          </p:cNvSpPr>
          <p:nvPr>
            <p:ph type="title" hasCustomPrompt="1"/>
          </p:nvPr>
        </p:nvSpPr>
        <p:spPr bwMode="black">
          <a:xfrm>
            <a:off x="807747" y="289559"/>
            <a:ext cx="10564350" cy="1127761"/>
          </a:xfrm>
          <a:noFill/>
          <a:ln>
            <a:noFill/>
          </a:ln>
        </p:spPr>
        <p:txBody>
          <a:bodyPr anchor="b" anchorCtr="1"/>
          <a:lstStyle>
            <a:lvl1pPr>
              <a:defRPr cap="none"/>
            </a:lvl1pPr>
          </a:lstStyle>
          <a:p>
            <a:r>
              <a:rPr lang="en-US" noProof="0"/>
              <a:t>Click to edit master title style</a:t>
            </a:r>
          </a:p>
        </p:txBody>
      </p:sp>
      <p:sp>
        <p:nvSpPr>
          <p:cNvPr id="14" name="Picture Placeholder 6">
            <a:extLst>
              <a:ext uri="{FF2B5EF4-FFF2-40B4-BE49-F238E27FC236}">
                <a16:creationId xmlns:a16="http://schemas.microsoft.com/office/drawing/2014/main" id="{6759A834-A403-4050-9F3D-ABDDC9182E91}"/>
              </a:ext>
            </a:extLst>
          </p:cNvPr>
          <p:cNvSpPr>
            <a:spLocks noGrp="1"/>
          </p:cNvSpPr>
          <p:nvPr>
            <p:ph type="pic" sz="quarter" idx="19"/>
          </p:nvPr>
        </p:nvSpPr>
        <p:spPr>
          <a:xfrm>
            <a:off x="4656000" y="2952166"/>
            <a:ext cx="2880000" cy="2880000"/>
          </a:xfrm>
          <a:ln w="38100">
            <a:solidFill>
              <a:srgbClr val="FFFFFF"/>
            </a:solidFill>
          </a:ln>
        </p:spPr>
        <p:txBody>
          <a:bodyPr/>
          <a:lstStyle/>
          <a:p>
            <a:r>
              <a:rPr lang="en-US" noProof="0"/>
              <a:t>Click icon to add picture</a:t>
            </a:r>
            <a:endParaRPr lang="en-US" noProof="0" dirty="0"/>
          </a:p>
        </p:txBody>
      </p:sp>
      <p:sp>
        <p:nvSpPr>
          <p:cNvPr id="17" name="Text Placeholder 16">
            <a:extLst>
              <a:ext uri="{FF2B5EF4-FFF2-40B4-BE49-F238E27FC236}">
                <a16:creationId xmlns:a16="http://schemas.microsoft.com/office/drawing/2014/main" id="{B0AC4720-7B75-40C4-BE31-CB8EBA0AAF8F}"/>
              </a:ext>
            </a:extLst>
          </p:cNvPr>
          <p:cNvSpPr>
            <a:spLocks noGrp="1"/>
          </p:cNvSpPr>
          <p:nvPr>
            <p:ph type="body" sz="quarter" idx="21" hasCustomPrompt="1"/>
          </p:nvPr>
        </p:nvSpPr>
        <p:spPr>
          <a:xfrm>
            <a:off x="807720" y="1493521"/>
            <a:ext cx="10561319" cy="1127762"/>
          </a:xfrm>
          <a:noFill/>
        </p:spPr>
        <p:txBody>
          <a:bodyPr anchor="t" anchorCtr="1">
            <a:noAutofit/>
          </a:bodyPr>
          <a:lstStyle>
            <a:lvl1pPr marL="0" indent="0" algn="ctr">
              <a:buFont typeface="Arial" panose="020B0604020202020204" pitchFamily="34" charset="0"/>
              <a:buNone/>
              <a:defRPr sz="2400"/>
            </a:lvl1pPr>
            <a:lvl2pPr marL="228600" indent="0" algn="ctr">
              <a:buNone/>
              <a:defRPr sz="2000"/>
            </a:lvl2pPr>
            <a:lvl3pPr marL="457200" indent="0" algn="ctr">
              <a:buNone/>
              <a:defRPr sz="2000"/>
            </a:lvl3pPr>
            <a:lvl4pPr marL="685800" indent="0" algn="ctr">
              <a:buNone/>
              <a:defRPr sz="2000"/>
            </a:lvl4pPr>
            <a:lvl5pPr marL="914400" indent="0" algn="ctr">
              <a:buNone/>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99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p Slide">
    <p:bg bwMode="ltGray">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1E50CE-2A10-414D-A44D-9CE008E33B13}"/>
              </a:ext>
            </a:extLst>
          </p:cNvPr>
          <p:cNvSpPr>
            <a:spLocks noGrp="1"/>
          </p:cNvSpPr>
          <p:nvPr>
            <p:ph type="pic" sz="quarter" idx="13"/>
          </p:nvPr>
        </p:nvSpPr>
        <p:spPr bwMode="white">
          <a:xfrm>
            <a:off x="0" y="0"/>
            <a:ext cx="12192000" cy="6858000"/>
          </a:xfrm>
          <a:solidFill>
            <a:schemeClr val="tx1"/>
          </a:solidFill>
        </p:spPr>
        <p:txBody>
          <a:bodyPr anchor="ctr" anchorCtr="0"/>
          <a:lstStyle>
            <a:lvl1pPr marL="0" indent="0" algn="ctr">
              <a:buNone/>
              <a:defRPr/>
            </a:lvl1pPr>
          </a:lstStyle>
          <a:p>
            <a:r>
              <a:rPr lang="en-US" noProof="0"/>
              <a:t>Click icon to add picture</a:t>
            </a:r>
            <a:endParaRPr lang="en-US" noProof="0" dirty="0"/>
          </a:p>
        </p:txBody>
      </p:sp>
      <p:sp>
        <p:nvSpPr>
          <p:cNvPr id="11" name="Rectangle 10">
            <a:extLst>
              <a:ext uri="{FF2B5EF4-FFF2-40B4-BE49-F238E27FC236}">
                <a16:creationId xmlns:a16="http://schemas.microsoft.com/office/drawing/2014/main" id="{32BFBB01-2158-40AB-B652-ED00805909B1}"/>
              </a:ext>
            </a:extLst>
          </p:cNvPr>
          <p:cNvSpPr/>
          <p:nvPr userDrawn="1"/>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noProof="0" smtClean="0"/>
              <a:pPr/>
              <a:t>6/27/20</a:t>
            </a:fld>
            <a:endParaRPr lang="en-US" noProof="0" dirty="0"/>
          </a:p>
        </p:txBody>
      </p:sp>
      <p:sp>
        <p:nvSpPr>
          <p:cNvPr id="3" name="Footer Placeholder 2"/>
          <p:cNvSpPr>
            <a:spLocks noGrp="1"/>
          </p:cNvSpPr>
          <p:nvPr>
            <p:ph type="ftr" sz="quarter" idx="11"/>
          </p:nvPr>
        </p:nvSpPr>
        <p:spPr>
          <a:xfrm>
            <a:off x="1251855" y="6236208"/>
            <a:ext cx="5901189" cy="320040"/>
          </a:xfrm>
        </p:spPr>
        <p:txBody>
          <a:bodyPr/>
          <a:lstStyle>
            <a:lvl1pPr>
              <a:defRPr>
                <a:solidFill>
                  <a:schemeClr val="bg1">
                    <a:alpha val="70000"/>
                  </a:schemeClr>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p>
            <a:fld id="{42F0A33C-B6D6-454E-A4EA-5198AC78DEE3}" type="slidenum">
              <a:rPr lang="en-US" noProof="0" smtClean="0"/>
              <a:pPr/>
              <a:t>‹#›</a:t>
            </a:fld>
            <a:endParaRPr lang="en-US" noProof="0" dirty="0"/>
          </a:p>
        </p:txBody>
      </p:sp>
      <p:sp>
        <p:nvSpPr>
          <p:cNvPr id="5" name="Title 4">
            <a:extLst>
              <a:ext uri="{FF2B5EF4-FFF2-40B4-BE49-F238E27FC236}">
                <a16:creationId xmlns:a16="http://schemas.microsoft.com/office/drawing/2014/main" id="{29A01CDD-F399-4646-90ED-E57A0E6099FE}"/>
              </a:ext>
            </a:extLst>
          </p:cNvPr>
          <p:cNvSpPr>
            <a:spLocks noGrp="1"/>
          </p:cNvSpPr>
          <p:nvPr>
            <p:ph type="title" hasCustomPrompt="1"/>
          </p:nvPr>
        </p:nvSpPr>
        <p:spPr bwMode="black">
          <a:xfrm>
            <a:off x="7748789" y="246231"/>
            <a:ext cx="3787891" cy="957729"/>
          </a:xfrm>
          <a:noFill/>
          <a:ln>
            <a:noFill/>
          </a:ln>
        </p:spPr>
        <p:txBody>
          <a:bodyPr anchor="b" anchorCtr="0">
            <a:normAutofit/>
          </a:bodyPr>
          <a:lstStyle>
            <a:lvl1pPr algn="r">
              <a:defRPr sz="4000" b="0" cap="none" baseline="0">
                <a:solidFill>
                  <a:schemeClr val="accent2"/>
                </a:solidFill>
              </a:defRPr>
            </a:lvl1pPr>
          </a:lstStyle>
          <a:p>
            <a:r>
              <a:rPr lang="en-US" noProof="0"/>
              <a:t>CLICK TO EDIT MASTER TITLE STYLE</a:t>
            </a:r>
          </a:p>
        </p:txBody>
      </p:sp>
      <p:sp>
        <p:nvSpPr>
          <p:cNvPr id="10" name="Text Placeholder 9">
            <a:extLst>
              <a:ext uri="{FF2B5EF4-FFF2-40B4-BE49-F238E27FC236}">
                <a16:creationId xmlns:a16="http://schemas.microsoft.com/office/drawing/2014/main" id="{C452D643-DA50-4240-9810-A9BBB9728826}"/>
              </a:ext>
            </a:extLst>
          </p:cNvPr>
          <p:cNvSpPr>
            <a:spLocks noGrp="1"/>
          </p:cNvSpPr>
          <p:nvPr>
            <p:ph type="body" sz="quarter" idx="14" hasCustomPrompt="1"/>
          </p:nvPr>
        </p:nvSpPr>
        <p:spPr>
          <a:xfrm>
            <a:off x="8092439" y="1343510"/>
            <a:ext cx="3383905" cy="4472513"/>
          </a:xfrm>
        </p:spPr>
        <p:txBody>
          <a:bodyPr>
            <a:normAutofit/>
          </a:bodyPr>
          <a:lstStyle>
            <a:lvl1pPr marL="0" indent="0" algn="r">
              <a:buNone/>
              <a:defRPr sz="2400">
                <a:solidFill>
                  <a:schemeClr val="bg1"/>
                </a:solidFill>
              </a:defRPr>
            </a:lvl1pPr>
            <a:lvl2pPr marL="228600" indent="0" algn="r">
              <a:buNone/>
              <a:defRPr sz="2000">
                <a:solidFill>
                  <a:schemeClr val="bg1"/>
                </a:solidFill>
              </a:defRPr>
            </a:lvl2pPr>
            <a:lvl3pPr marL="457200" indent="0" algn="r">
              <a:buNone/>
              <a:defRPr sz="2000">
                <a:solidFill>
                  <a:schemeClr val="bg1"/>
                </a:solidFill>
              </a:defRPr>
            </a:lvl3pPr>
            <a:lvl4pPr marL="685800" indent="0" algn="r">
              <a:buNone/>
              <a:defRPr sz="2000">
                <a:solidFill>
                  <a:schemeClr val="bg1"/>
                </a:solidFill>
              </a:defRPr>
            </a:lvl4pPr>
            <a:lvl5pPr marL="914400" indent="0" algn="r">
              <a:buNone/>
              <a:defRPr sz="20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459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883920" y="592183"/>
            <a:ext cx="5750440" cy="1810379"/>
          </a:xfrm>
          <a:noFill/>
          <a:ln>
            <a:noFill/>
          </a:ln>
        </p:spPr>
        <p:txBody>
          <a:bodyPr lIns="0" anchor="t" anchorCtr="0">
            <a:noAutofit/>
          </a:bodyPr>
          <a:lstStyle>
            <a:lvl1pPr marL="0" indent="0" algn="l" defTabSz="0">
              <a:buFont typeface="Arial" panose="020B0604020202020204" pitchFamily="34" charset="0"/>
              <a:buNone/>
              <a:defRPr sz="4000" cap="none" spc="0" baseline="0">
                <a:solidFill>
                  <a:schemeClr val="tx1"/>
                </a:solidFill>
              </a:defRPr>
            </a:lvl1pPr>
          </a:lstStyle>
          <a:p>
            <a:r>
              <a:rPr lang="en-US" noProof="0"/>
              <a:t>Click to edit master title style</a:t>
            </a:r>
          </a:p>
        </p:txBody>
      </p:sp>
      <p:sp>
        <p:nvSpPr>
          <p:cNvPr id="3" name="Picture Placeholder 2"/>
          <p:cNvSpPr>
            <a:spLocks noGrp="1" noChangeAspect="1"/>
          </p:cNvSpPr>
          <p:nvPr>
            <p:ph type="pic" idx="1"/>
          </p:nvPr>
        </p:nvSpPr>
        <p:spPr>
          <a:xfrm>
            <a:off x="6497200" y="0"/>
            <a:ext cx="5700896"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hasCustomPrompt="1"/>
          </p:nvPr>
        </p:nvSpPr>
        <p:spPr bwMode="white">
          <a:xfrm>
            <a:off x="632071" y="2417802"/>
            <a:ext cx="5297398" cy="3710855"/>
          </a:xfrm>
        </p:spPr>
        <p:txBody>
          <a:bodyPr anchor="t" anchorCtr="1">
            <a:normAutofit/>
          </a:bodyPr>
          <a:lstStyle>
            <a:lvl1pPr marL="285750" indent="-285750" algn="l">
              <a:buClr>
                <a:schemeClr val="bg1"/>
              </a:buClr>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noProof="0" smtClean="0"/>
              <a:pPr/>
              <a:t>6/27/20</a:t>
            </a:fld>
            <a:endParaRPr lang="en-US" noProof="0"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noProof="0" dirty="0"/>
              <a:t>Add a footer</a:t>
            </a:r>
          </a:p>
        </p:txBody>
      </p:sp>
      <p:sp>
        <p:nvSpPr>
          <p:cNvPr id="10" name="Slide Number Placeholder 9"/>
          <p:cNvSpPr>
            <a:spLocks noGrp="1"/>
          </p:cNvSpPr>
          <p:nvPr>
            <p:ph type="sldNum" sz="quarter" idx="12"/>
          </p:nvPr>
        </p:nvSpPr>
        <p:spPr/>
        <p:txBody>
          <a:bodyPr/>
          <a:lstStyle/>
          <a:p>
            <a:fld id="{42F0A33C-B6D6-454E-A4EA-5198AC78DEE3}" type="slidenum">
              <a:rPr lang="en-US" noProof="0" smtClean="0"/>
              <a:pPr/>
              <a:t>‹#›</a:t>
            </a:fld>
            <a:endParaRPr lang="en-US" noProof="0" dirty="0"/>
          </a:p>
        </p:txBody>
      </p:sp>
    </p:spTree>
    <p:extLst>
      <p:ext uri="{BB962C8B-B14F-4D97-AF65-F5344CB8AC3E}">
        <p14:creationId xmlns:p14="http://schemas.microsoft.com/office/powerpoint/2010/main" val="389130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226BE6-63BD-4193-A5B9-87DBDF176AB9}"/>
              </a:ext>
            </a:extLst>
          </p:cNvPr>
          <p:cNvSpPr/>
          <p:nvPr userDrawn="1"/>
        </p:nvSpPr>
        <p:spPr>
          <a:xfrm rot="5400000">
            <a:off x="5712000" y="-5718344"/>
            <a:ext cx="756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bwMode="blackWhite">
          <a:xfrm>
            <a:off x="4175220" y="3508040"/>
            <a:ext cx="3841560" cy="3420000"/>
          </a:xfrm>
          <a:noFill/>
          <a:ln>
            <a:noFill/>
          </a:ln>
        </p:spPr>
        <p:txBody>
          <a:bodyPr anchor="ctr" anchorCtr="1">
            <a:noAutofit/>
          </a:bodyPr>
          <a:lstStyle>
            <a:lvl1pPr algn="l">
              <a:defRPr sz="2400" cap="none">
                <a:solidFill>
                  <a:schemeClr val="tx1"/>
                </a:solidFill>
              </a:defRPr>
            </a:lvl1pPr>
          </a:lstStyle>
          <a:p>
            <a:r>
              <a:rPr lang="en-US" noProof="0"/>
              <a:t>Click to edit Master title style</a:t>
            </a:r>
          </a:p>
        </p:txBody>
      </p:sp>
      <p:sp>
        <p:nvSpPr>
          <p:cNvPr id="4" name="Text Placeholder 3"/>
          <p:cNvSpPr>
            <a:spLocks noGrp="1"/>
          </p:cNvSpPr>
          <p:nvPr>
            <p:ph type="body" sz="half" idx="2" hasCustomPrompt="1"/>
          </p:nvPr>
        </p:nvSpPr>
        <p:spPr>
          <a:xfrm>
            <a:off x="8404860" y="1005840"/>
            <a:ext cx="3497580" cy="5593080"/>
          </a:xfrm>
        </p:spPr>
        <p:txBody>
          <a:bodyPr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8" name="Date Placeholder 7"/>
          <p:cNvSpPr>
            <a:spLocks noGrp="1"/>
          </p:cNvSpPr>
          <p:nvPr>
            <p:ph type="dt" sz="half" idx="10"/>
          </p:nvPr>
        </p:nvSpPr>
        <p:spPr>
          <a:xfrm>
            <a:off x="8629149" y="6254056"/>
            <a:ext cx="2753746" cy="323968"/>
          </a:xfrm>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noProof="0" smtClean="0"/>
              <a:pPr/>
              <a:t>6/27/20</a:t>
            </a:fld>
            <a:endParaRPr lang="en-US" noProof="0" dirty="0"/>
          </a:p>
        </p:txBody>
      </p:sp>
      <p:sp>
        <p:nvSpPr>
          <p:cNvPr id="9" name="Footer Placeholder 8"/>
          <p:cNvSpPr>
            <a:spLocks noGrp="1"/>
          </p:cNvSpPr>
          <p:nvPr>
            <p:ph type="ftr" sz="quarter" idx="11"/>
          </p:nvPr>
        </p:nvSpPr>
        <p:spPr>
          <a:xfrm>
            <a:off x="301752" y="6236208"/>
            <a:ext cx="5124797" cy="320040"/>
          </a:xfrm>
        </p:spPr>
        <p:txBody>
          <a:bodyPr/>
          <a:lstStyle>
            <a:lvl1pPr>
              <a:defRPr>
                <a:solidFill>
                  <a:srgbClr val="FFFFFF">
                    <a:alpha val="70000"/>
                  </a:srgbClr>
                </a:solidFill>
              </a:defRPr>
            </a:lvl1pPr>
          </a:lstStyle>
          <a:p>
            <a:r>
              <a:rPr lang="en-US" noProof="0" dirty="0"/>
              <a:t>Add a footer</a:t>
            </a:r>
          </a:p>
        </p:txBody>
      </p:sp>
      <p:sp>
        <p:nvSpPr>
          <p:cNvPr id="10" name="Slide Number Placeholder 9"/>
          <p:cNvSpPr>
            <a:spLocks noGrp="1"/>
          </p:cNvSpPr>
          <p:nvPr>
            <p:ph type="sldNum" sz="quarter" idx="12"/>
          </p:nvPr>
        </p:nvSpPr>
        <p:spPr>
          <a:xfrm>
            <a:off x="11566642" y="6233160"/>
            <a:ext cx="365760" cy="365760"/>
          </a:xfrm>
        </p:spPr>
        <p:txBody>
          <a:bodyPr/>
          <a:lstStyle/>
          <a:p>
            <a:fld id="{42F0A33C-B6D6-454E-A4EA-5198AC78DEE3}" type="slidenum">
              <a:rPr lang="en-US" noProof="0" smtClean="0"/>
              <a:pPr/>
              <a:t>‹#›</a:t>
            </a:fld>
            <a:endParaRPr lang="en-US" noProof="0" dirty="0"/>
          </a:p>
        </p:txBody>
      </p:sp>
      <p:sp>
        <p:nvSpPr>
          <p:cNvPr id="13" name="Text Placeholder 3">
            <a:extLst>
              <a:ext uri="{FF2B5EF4-FFF2-40B4-BE49-F238E27FC236}">
                <a16:creationId xmlns:a16="http://schemas.microsoft.com/office/drawing/2014/main" id="{A010B646-69BD-42FF-80B8-7A065EA6A284}"/>
              </a:ext>
            </a:extLst>
          </p:cNvPr>
          <p:cNvSpPr>
            <a:spLocks noGrp="1"/>
          </p:cNvSpPr>
          <p:nvPr>
            <p:ph type="body" sz="half" idx="15" hasCustomPrompt="1"/>
          </p:nvPr>
        </p:nvSpPr>
        <p:spPr>
          <a:xfrm>
            <a:off x="293917" y="996684"/>
            <a:ext cx="3497580" cy="5593080"/>
          </a:xfrm>
        </p:spPr>
        <p:txBody>
          <a:bodyPr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25105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59962" y="6324918"/>
            <a:ext cx="365760" cy="365760"/>
          </a:xfrm>
        </p:spPr>
        <p:txBody>
          <a:bodyPr/>
          <a:lstStyle/>
          <a:p>
            <a:fld id="{42F0A33C-B6D6-454E-A4EA-5198AC78DEE3}" type="slidenum">
              <a:rPr lang="en-US" noProof="0" smtClean="0"/>
              <a:pPr/>
              <a:t>‹#›</a:t>
            </a:fld>
            <a:endParaRPr lang="en-US" noProof="0" dirty="0"/>
          </a:p>
        </p:txBody>
      </p:sp>
      <p:sp>
        <p:nvSpPr>
          <p:cNvPr id="12" name="Title 11">
            <a:extLst>
              <a:ext uri="{FF2B5EF4-FFF2-40B4-BE49-F238E27FC236}">
                <a16:creationId xmlns:a16="http://schemas.microsoft.com/office/drawing/2014/main" id="{2B21E085-4E62-4EC9-A5F1-16523F195915}"/>
              </a:ext>
            </a:extLst>
          </p:cNvPr>
          <p:cNvSpPr>
            <a:spLocks noGrp="1"/>
          </p:cNvSpPr>
          <p:nvPr>
            <p:ph type="title" hasCustomPrompt="1"/>
          </p:nvPr>
        </p:nvSpPr>
        <p:spPr bwMode="black">
          <a:xfrm>
            <a:off x="6942215" y="426720"/>
            <a:ext cx="4699941" cy="1188720"/>
          </a:xfrm>
          <a:noFill/>
          <a:ln>
            <a:noFill/>
          </a:ln>
        </p:spPr>
        <p:txBody>
          <a:bodyPr/>
          <a:lstStyle>
            <a:lvl1pPr algn="l">
              <a:defRPr cap="none">
                <a:solidFill>
                  <a:schemeClr val="tx1"/>
                </a:solidFill>
              </a:defRPr>
            </a:lvl1pPr>
          </a:lstStyle>
          <a:p>
            <a:r>
              <a:rPr lang="en-US" noProof="0"/>
              <a:t>Click to edit master title style</a:t>
            </a:r>
          </a:p>
        </p:txBody>
      </p:sp>
      <p:sp>
        <p:nvSpPr>
          <p:cNvPr id="14" name="Text Placeholder 13">
            <a:extLst>
              <a:ext uri="{FF2B5EF4-FFF2-40B4-BE49-F238E27FC236}">
                <a16:creationId xmlns:a16="http://schemas.microsoft.com/office/drawing/2014/main" id="{FFCDFB3A-4CE3-463F-8C40-B15E3F5CFCA6}"/>
              </a:ext>
            </a:extLst>
          </p:cNvPr>
          <p:cNvSpPr>
            <a:spLocks noGrp="1"/>
          </p:cNvSpPr>
          <p:nvPr>
            <p:ph type="body" sz="quarter" idx="17" hasCustomPrompt="1"/>
          </p:nvPr>
        </p:nvSpPr>
        <p:spPr>
          <a:xfrm>
            <a:off x="7048876" y="1818152"/>
            <a:ext cx="4045844" cy="4277848"/>
          </a:xfrm>
          <a:noFill/>
        </p:spPr>
        <p:txBody>
          <a:bodyPr/>
          <a:lstStyle>
            <a:lvl1pPr marL="0" indent="0" algn="l">
              <a:buNone/>
              <a:defRPr>
                <a:solidFill>
                  <a:schemeClr val="tx1"/>
                </a:solidFill>
              </a:defRPr>
            </a:lvl1pPr>
            <a:lvl2pPr marL="228600" indent="0" algn="l">
              <a:buNone/>
              <a:defRPr>
                <a:solidFill>
                  <a:schemeClr val="tx1"/>
                </a:solidFill>
              </a:defRPr>
            </a:lvl2pPr>
            <a:lvl3pPr marL="457200" indent="0" algn="l">
              <a:buNone/>
              <a:defRPr>
                <a:solidFill>
                  <a:schemeClr val="tx1"/>
                </a:solidFill>
              </a:defRPr>
            </a:lvl3pPr>
            <a:lvl4pPr marL="685800" indent="0" algn="l">
              <a:buNone/>
              <a:defRPr>
                <a:solidFill>
                  <a:schemeClr val="tx1"/>
                </a:solidFill>
              </a:defRPr>
            </a:lvl4pPr>
            <a:lvl5pPr marL="914400" indent="0" algn="l">
              <a:buNone/>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p:cNvSpPr>
            <a:spLocks noGrp="1"/>
          </p:cNvSpPr>
          <p:nvPr>
            <p:ph type="dt" sz="half" idx="10"/>
          </p:nvPr>
        </p:nvSpPr>
        <p:spPr>
          <a:xfrm>
            <a:off x="8644389" y="6345814"/>
            <a:ext cx="2753746" cy="323968"/>
          </a:xfrm>
        </p:spPr>
        <p:txBody>
          <a:bodyPr/>
          <a:lstStyle/>
          <a:p>
            <a:fld id="{38386F08-408F-4BD2-A5F9-1FF72E18D3C3}" type="datetimeFigureOut">
              <a:rPr lang="en-US" noProof="0" smtClean="0"/>
              <a:pPr/>
              <a:t>6/27/20</a:t>
            </a:fld>
            <a:endParaRPr lang="en-US" noProof="0" dirty="0"/>
          </a:p>
        </p:txBody>
      </p:sp>
      <p:sp>
        <p:nvSpPr>
          <p:cNvPr id="4" name="Footer Placeholder 3"/>
          <p:cNvSpPr>
            <a:spLocks noGrp="1"/>
          </p:cNvSpPr>
          <p:nvPr>
            <p:ph type="ftr" sz="quarter" idx="11"/>
          </p:nvPr>
        </p:nvSpPr>
        <p:spPr>
          <a:xfrm>
            <a:off x="457200" y="6403848"/>
            <a:ext cx="5901189" cy="320040"/>
          </a:xfrm>
        </p:spPr>
        <p:txBody>
          <a:bodyPr/>
          <a:lstStyle/>
          <a:p>
            <a:r>
              <a:rPr lang="en-US" noProof="0" dirty="0"/>
              <a:t>Add a footer</a:t>
            </a:r>
          </a:p>
        </p:txBody>
      </p:sp>
      <p:sp>
        <p:nvSpPr>
          <p:cNvPr id="6" name="Picture Placeholder 5">
            <a:extLst>
              <a:ext uri="{FF2B5EF4-FFF2-40B4-BE49-F238E27FC236}">
                <a16:creationId xmlns:a16="http://schemas.microsoft.com/office/drawing/2014/main" id="{7D356109-298D-4C51-9DC7-DC74594DC220}"/>
              </a:ext>
            </a:extLst>
          </p:cNvPr>
          <p:cNvSpPr>
            <a:spLocks noGrp="1"/>
          </p:cNvSpPr>
          <p:nvPr>
            <p:ph type="pic" sz="quarter" idx="18"/>
          </p:nvPr>
        </p:nvSpPr>
        <p:spPr>
          <a:xfrm>
            <a:off x="732155" y="396240"/>
            <a:ext cx="5927725" cy="5989638"/>
          </a:xfrm>
          <a:ln w="38100">
            <a:solidFill>
              <a:schemeClr val="accent2"/>
            </a:solidFill>
          </a:ln>
        </p:spPr>
        <p:txBody>
          <a:bodyPr/>
          <a:lstStyle/>
          <a:p>
            <a:r>
              <a:rPr lang="en-US" noProof="0"/>
              <a:t>Click icon to add picture</a:t>
            </a:r>
            <a:endParaRPr lang="en-US" noProof="0" dirty="0"/>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cxnSp>
        <p:nvCxnSpPr>
          <p:cNvPr id="9" name="Straight Connector 8" descr="decorative element">
            <a:extLst>
              <a:ext uri="{FF2B5EF4-FFF2-40B4-BE49-F238E27FC236}">
                <a16:creationId xmlns:a16="http://schemas.microsoft.com/office/drawing/2014/main" id="{167C85F9-C124-4D12-B4AC-317A35D71511}"/>
              </a:ext>
              <a:ext uri="{C183D7F6-B498-43B3-948B-1728B52AA6E4}">
                <adec:decorative xmlns:adec="http://schemas.microsoft.com/office/drawing/2017/decorative" val="1"/>
              </a:ext>
            </a:extLst>
          </p:cNvPr>
          <p:cNvCxnSpPr>
            <a:cxnSpLocks/>
          </p:cNvCxnSpPr>
          <p:nvPr userDrawn="1"/>
        </p:nvCxnSpPr>
        <p:spPr>
          <a:xfrm>
            <a:off x="7141749" y="1720670"/>
            <a:ext cx="3780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294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aption ">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E53EE8-1567-4A1C-B5FB-9243D17B161A}"/>
              </a:ext>
            </a:extLst>
          </p:cNvPr>
          <p:cNvSpPr>
            <a:spLocks noGrp="1"/>
          </p:cNvSpPr>
          <p:nvPr>
            <p:ph type="pic" sz="quarter" idx="16"/>
          </p:nvPr>
        </p:nvSpPr>
        <p:spPr>
          <a:xfrm>
            <a:off x="6096000" y="0"/>
            <a:ext cx="6096000" cy="6858000"/>
          </a:xfrm>
          <a:solidFill>
            <a:schemeClr val="tx1">
              <a:lumMod val="50000"/>
              <a:lumOff val="50000"/>
            </a:schemeClr>
          </a:solidFill>
        </p:spPr>
        <p:txBody>
          <a:bodyPr/>
          <a:lstStyle/>
          <a:p>
            <a:r>
              <a:rPr lang="en-US" noProof="0"/>
              <a:t>Click icon to add picture</a:t>
            </a:r>
            <a:endParaRPr lang="en-US" noProof="0" dirty="0"/>
          </a:p>
        </p:txBody>
      </p:sp>
      <p:sp>
        <p:nvSpPr>
          <p:cNvPr id="6" name="Picture Placeholder 5">
            <a:extLst>
              <a:ext uri="{FF2B5EF4-FFF2-40B4-BE49-F238E27FC236}">
                <a16:creationId xmlns:a16="http://schemas.microsoft.com/office/drawing/2014/main" id="{145CB378-10E3-4D4E-82B7-47858EDEE57D}"/>
              </a:ext>
            </a:extLst>
          </p:cNvPr>
          <p:cNvSpPr>
            <a:spLocks noGrp="1"/>
          </p:cNvSpPr>
          <p:nvPr>
            <p:ph type="pic" sz="quarter" idx="13"/>
          </p:nvPr>
        </p:nvSpPr>
        <p:spPr>
          <a:xfrm>
            <a:off x="6662827" y="543339"/>
            <a:ext cx="5040000" cy="5765661"/>
          </a:xfrm>
          <a:ln w="38100">
            <a:solidFill>
              <a:schemeClr val="bg1"/>
            </a:solidFill>
          </a:ln>
        </p:spPr>
        <p:txBody>
          <a:bodyPr/>
          <a:lstStyle/>
          <a:p>
            <a:r>
              <a:rPr lang="en-US" noProof="0"/>
              <a:t>Click icon to add picture</a:t>
            </a:r>
            <a:endParaRPr lang="en-US" noProof="0" dirty="0"/>
          </a:p>
        </p:txBody>
      </p:sp>
      <p:sp>
        <p:nvSpPr>
          <p:cNvPr id="3" name="Date Placeholder 2"/>
          <p:cNvSpPr>
            <a:spLocks noGrp="1"/>
          </p:cNvSpPr>
          <p:nvPr>
            <p:ph type="dt" sz="half" idx="10"/>
          </p:nvPr>
        </p:nvSpPr>
        <p:spPr>
          <a:xfrm>
            <a:off x="8537045" y="6358084"/>
            <a:ext cx="2753746" cy="323968"/>
          </a:xfrm>
        </p:spPr>
        <p:txBody>
          <a:bodyPr/>
          <a:lstStyle/>
          <a:p>
            <a:fld id="{38386F08-408F-4BD2-A5F9-1FF72E18D3C3}" type="datetimeFigureOut">
              <a:rPr lang="en-US" noProof="0" smtClean="0"/>
              <a:pPr/>
              <a:t>6/27/20</a:t>
            </a:fld>
            <a:endParaRPr lang="en-US" noProof="0" dirty="0"/>
          </a:p>
        </p:txBody>
      </p:sp>
      <p:sp>
        <p:nvSpPr>
          <p:cNvPr id="4" name="Footer Placeholder 3"/>
          <p:cNvSpPr>
            <a:spLocks noGrp="1"/>
          </p:cNvSpPr>
          <p:nvPr>
            <p:ph type="ftr" sz="quarter" idx="11"/>
          </p:nvPr>
        </p:nvSpPr>
        <p:spPr>
          <a:xfrm>
            <a:off x="704361" y="6382908"/>
            <a:ext cx="5901189" cy="320040"/>
          </a:xfrm>
        </p:spPr>
        <p:txBody>
          <a:bodyPr/>
          <a:lstStyle/>
          <a:p>
            <a:r>
              <a:rPr lang="en-US" noProof="0" dirty="0"/>
              <a:t>Add a footer</a:t>
            </a:r>
          </a:p>
        </p:txBody>
      </p:sp>
      <p:sp>
        <p:nvSpPr>
          <p:cNvPr id="5" name="Slide Number Placeholder 4"/>
          <p:cNvSpPr>
            <a:spLocks noGrp="1"/>
          </p:cNvSpPr>
          <p:nvPr>
            <p:ph type="sldNum" sz="quarter" idx="12"/>
          </p:nvPr>
        </p:nvSpPr>
        <p:spPr>
          <a:xfrm>
            <a:off x="11474538" y="6337188"/>
            <a:ext cx="365760" cy="365760"/>
          </a:xfrm>
        </p:spPr>
        <p:txBody>
          <a:bodyPr/>
          <a:lstStyle/>
          <a:p>
            <a:fld id="{42F0A33C-B6D6-454E-A4EA-5198AC78DEE3}" type="slidenum">
              <a:rPr lang="en-US" noProof="0" smtClean="0"/>
              <a:pPr/>
              <a:t>‹#›</a:t>
            </a:fld>
            <a:endParaRPr lang="en-US" noProof="0" dirty="0"/>
          </a:p>
        </p:txBody>
      </p:sp>
      <p:sp>
        <p:nvSpPr>
          <p:cNvPr id="7" name="Title 6">
            <a:extLst>
              <a:ext uri="{FF2B5EF4-FFF2-40B4-BE49-F238E27FC236}">
                <a16:creationId xmlns:a16="http://schemas.microsoft.com/office/drawing/2014/main" id="{AA2BF3C7-5EFF-4508-B560-D9A68D3F7226}"/>
              </a:ext>
            </a:extLst>
          </p:cNvPr>
          <p:cNvSpPr>
            <a:spLocks noGrp="1"/>
          </p:cNvSpPr>
          <p:nvPr>
            <p:ph type="title" hasCustomPrompt="1"/>
          </p:nvPr>
        </p:nvSpPr>
        <p:spPr bwMode="gray">
          <a:xfrm>
            <a:off x="704361" y="164690"/>
            <a:ext cx="4593772" cy="2624056"/>
          </a:xfrm>
          <a:noFill/>
          <a:ln>
            <a:noFill/>
          </a:ln>
        </p:spPr>
        <p:txBody>
          <a:bodyPr anchor="t" anchorCtr="0">
            <a:noAutofit/>
          </a:bodyPr>
          <a:lstStyle>
            <a:lvl1pPr>
              <a:defRPr sz="4000" cap="none"/>
            </a:lvl1pPr>
          </a:lstStyle>
          <a:p>
            <a:r>
              <a:rPr lang="en-US" noProof="0"/>
              <a:t>Click to edit master title style</a:t>
            </a:r>
          </a:p>
        </p:txBody>
      </p:sp>
      <p:sp>
        <p:nvSpPr>
          <p:cNvPr id="9" name="Text Placeholder 8">
            <a:extLst>
              <a:ext uri="{FF2B5EF4-FFF2-40B4-BE49-F238E27FC236}">
                <a16:creationId xmlns:a16="http://schemas.microsoft.com/office/drawing/2014/main" id="{37D64B51-A9B6-4A76-949F-576993124753}"/>
              </a:ext>
            </a:extLst>
          </p:cNvPr>
          <p:cNvSpPr>
            <a:spLocks noGrp="1"/>
          </p:cNvSpPr>
          <p:nvPr>
            <p:ph type="body" sz="quarter" idx="14" hasCustomPrompt="1"/>
          </p:nvPr>
        </p:nvSpPr>
        <p:spPr>
          <a:xfrm>
            <a:off x="704361" y="3233530"/>
            <a:ext cx="4593771" cy="2902590"/>
          </a:xfrm>
        </p:spPr>
        <p:txBody>
          <a:bodyPr>
            <a:normAutofit/>
          </a:bodyPr>
          <a:lstStyle>
            <a:lvl1pPr marL="0" indent="0" algn="ctr">
              <a:buClr>
                <a:schemeClr val="bg1"/>
              </a:buClr>
              <a:buNone/>
              <a:defRPr sz="2400">
                <a:solidFill>
                  <a:schemeClr val="tx1"/>
                </a:solidFill>
              </a:defRPr>
            </a:lvl1pPr>
            <a:lvl2pPr marL="228600" indent="0" algn="ctr">
              <a:buClr>
                <a:schemeClr val="bg1"/>
              </a:buClr>
              <a:buNone/>
              <a:defRPr sz="2400">
                <a:solidFill>
                  <a:schemeClr val="tx1"/>
                </a:solidFill>
              </a:defRPr>
            </a:lvl2pPr>
            <a:lvl3pPr marL="457200" indent="0" algn="ctr">
              <a:buClr>
                <a:schemeClr val="bg1"/>
              </a:buClr>
              <a:buNone/>
              <a:defRPr sz="2400">
                <a:solidFill>
                  <a:schemeClr val="tx1"/>
                </a:solidFill>
              </a:defRPr>
            </a:lvl3pPr>
            <a:lvl4pPr marL="685800" indent="0" algn="ctr">
              <a:buClr>
                <a:schemeClr val="bg1"/>
              </a:buClr>
              <a:buNone/>
              <a:defRPr sz="2400">
                <a:solidFill>
                  <a:schemeClr val="tx1"/>
                </a:solidFill>
              </a:defRPr>
            </a:lvl4pPr>
            <a:lvl5pPr marL="914400" indent="0" algn="ctr">
              <a:buClr>
                <a:schemeClr val="bg1"/>
              </a:buClr>
              <a:buNone/>
              <a:defRPr sz="24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0011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6712900" y="407684"/>
            <a:ext cx="4910096" cy="2257167"/>
          </a:xfrm>
          <a:noFill/>
          <a:ln>
            <a:noFill/>
          </a:ln>
        </p:spPr>
        <p:txBody>
          <a:bodyPr anchor="ctr" anchorCtr="0">
            <a:normAutofit/>
          </a:bodyPr>
          <a:lstStyle>
            <a:lvl1pPr algn="l">
              <a:defRPr sz="4000">
                <a:solidFill>
                  <a:srgbClr val="262626"/>
                </a:solidFill>
              </a:defRPr>
            </a:lvl1pPr>
          </a:lstStyle>
          <a:p>
            <a:r>
              <a:rPr lang="en-US" noProof="0"/>
              <a:t>Click to edit master title style</a:t>
            </a:r>
          </a:p>
        </p:txBody>
      </p:sp>
      <p:sp>
        <p:nvSpPr>
          <p:cNvPr id="4" name="Text Placeholder 3"/>
          <p:cNvSpPr>
            <a:spLocks noGrp="1"/>
          </p:cNvSpPr>
          <p:nvPr>
            <p:ph type="body" sz="half" idx="2" hasCustomPrompt="1"/>
          </p:nvPr>
        </p:nvSpPr>
        <p:spPr bwMode="white">
          <a:xfrm>
            <a:off x="6780414" y="3019130"/>
            <a:ext cx="4584265" cy="3159033"/>
          </a:xfrm>
        </p:spPr>
        <p:txBody>
          <a:bodyPr anchor="t" anchorCtr="1">
            <a:normAutofit/>
          </a:bodyPr>
          <a:lstStyle>
            <a:lvl1pPr marL="0" indent="0" algn="l">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Date Placeholder 8"/>
          <p:cNvSpPr>
            <a:spLocks noGrp="1"/>
          </p:cNvSpPr>
          <p:nvPr>
            <p:ph type="dt" sz="half" idx="10"/>
          </p:nvPr>
        </p:nvSpPr>
        <p:spPr/>
        <p:txBody>
          <a:bodyPr/>
          <a:lstStyle/>
          <a:p>
            <a:fld id="{38386F08-408F-4BD2-A5F9-1FF72E18D3C3}" type="datetimeFigureOut">
              <a:rPr lang="en-US" noProof="0" smtClean="0"/>
              <a:pPr/>
              <a:t>6/27/20</a:t>
            </a:fld>
            <a:endParaRPr lang="en-US" noProof="0"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noProof="0" dirty="0"/>
              <a:t>Add a footer</a:t>
            </a:r>
          </a:p>
        </p:txBody>
      </p:sp>
      <p:sp>
        <p:nvSpPr>
          <p:cNvPr id="11" name="Slide Number Placeholder 10"/>
          <p:cNvSpPr>
            <a:spLocks noGrp="1"/>
          </p:cNvSpPr>
          <p:nvPr>
            <p:ph type="sldNum" sz="quarter" idx="12"/>
          </p:nvPr>
        </p:nvSpPr>
        <p:spPr/>
        <p:txBody>
          <a:bodyPr/>
          <a:lstStyle/>
          <a:p>
            <a:fld id="{42F0A33C-B6D6-454E-A4EA-5198AC78DEE3}" type="slidenum">
              <a:rPr lang="en-US" noProof="0" smtClean="0"/>
              <a:pPr/>
              <a:t>‹#›</a:t>
            </a:fld>
            <a:endParaRPr lang="en-US" noProof="0" dirty="0"/>
          </a:p>
        </p:txBody>
      </p:sp>
      <p:sp>
        <p:nvSpPr>
          <p:cNvPr id="12" name="Content Placeholder 2">
            <a:extLst>
              <a:ext uri="{FF2B5EF4-FFF2-40B4-BE49-F238E27FC236}">
                <a16:creationId xmlns:a16="http://schemas.microsoft.com/office/drawing/2014/main" id="{1FEC71D9-8368-4022-BA35-B43400F92502}"/>
              </a:ext>
            </a:extLst>
          </p:cNvPr>
          <p:cNvSpPr>
            <a:spLocks noGrp="1"/>
          </p:cNvSpPr>
          <p:nvPr>
            <p:ph idx="1" hasCustomPrompt="1"/>
          </p:nvPr>
        </p:nvSpPr>
        <p:spPr>
          <a:xfrm>
            <a:off x="827320" y="407684"/>
            <a:ext cx="5625849" cy="5770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891621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r>
              <a:rPr lang="en-US" noProof="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8386F08-408F-4BD2-A5F9-1FF72E18D3C3}" type="datetimeFigureOut">
              <a:rPr lang="en-US" noProof="0" smtClean="0"/>
              <a:pPr/>
              <a:t>6/27/20</a:t>
            </a:fld>
            <a:endParaRPr lang="en-US" noProof="0"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2F0A33C-B6D6-454E-A4EA-5198AC78DEE3}" type="slidenum">
              <a:rPr lang="en-US" noProof="0" smtClean="0"/>
              <a:pPr/>
              <a:t>‹#›</a:t>
            </a:fld>
            <a:endParaRPr lang="en-US" noProof="0" dirty="0"/>
          </a:p>
        </p:txBody>
      </p:sp>
    </p:spTree>
    <p:extLst>
      <p:ext uri="{BB962C8B-B14F-4D97-AF65-F5344CB8AC3E}">
        <p14:creationId xmlns:p14="http://schemas.microsoft.com/office/powerpoint/2010/main" val="235314984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9" r:id="rId4"/>
    <p:sldLayoutId id="2147483681" r:id="rId5"/>
    <p:sldLayoutId id="2147483690" r:id="rId6"/>
    <p:sldLayoutId id="2147483666" r:id="rId7"/>
    <p:sldLayoutId id="2147483687" r:id="rId8"/>
    <p:sldLayoutId id="2147483680" r:id="rId9"/>
    <p:sldLayoutId id="2147483688" r:id="rId10"/>
    <p:sldLayoutId id="2147483673" r:id="rId11"/>
    <p:sldLayoutId id="2147483692" r:id="rId12"/>
    <p:sldLayoutId id="2147483674" r:id="rId13"/>
    <p:sldLayoutId id="2147483676" r:id="rId14"/>
    <p:sldLayoutId id="2147483677" r:id="rId15"/>
    <p:sldLayoutId id="2147483691" r:id="rId16"/>
    <p:sldLayoutId id="2147483689" r:id="rId17"/>
  </p:sldLayoutIdLst>
  <p:txStyles>
    <p:titleStyle>
      <a:lvl1pPr algn="ctr" defTabSz="914400" rtl="0" eaLnBrk="1" latinLnBrk="0" hangingPunct="1">
        <a:lnSpc>
          <a:spcPct val="90000"/>
        </a:lnSpc>
        <a:spcBef>
          <a:spcPct val="0"/>
        </a:spcBef>
        <a:buNone/>
        <a:defRPr sz="4000" kern="1200" cap="none" spc="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nd Canyon">
            <a:extLst>
              <a:ext uri="{FF2B5EF4-FFF2-40B4-BE49-F238E27FC236}">
                <a16:creationId xmlns:a16="http://schemas.microsoft.com/office/drawing/2014/main" id="{D4DB4774-6C88-4182-9622-B0F68F5AC5B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1712"/>
            <a:ext cx="12192000" cy="6876000"/>
          </a:xfrm>
          <a:prstGeom prst="rect">
            <a:avLst/>
          </a:prstGeom>
        </p:spPr>
      </p:pic>
      <p:sp>
        <p:nvSpPr>
          <p:cNvPr id="54" name="Rectangle 53">
            <a:extLst>
              <a:ext uri="{FF2B5EF4-FFF2-40B4-BE49-F238E27FC236}">
                <a16:creationId xmlns:a16="http://schemas.microsoft.com/office/drawing/2014/main" id="{73785415-E552-4742-B0A5-FC1ECF293E4F}"/>
              </a:ext>
              <a:ext uri="{C183D7F6-B498-43B3-948B-1728B52AA6E4}">
                <adec:decorative xmlns:adec="http://schemas.microsoft.com/office/drawing/2017/decorative" val="1"/>
              </a:ext>
            </a:extLst>
          </p:cNvPr>
          <p:cNvSpPr/>
          <p:nvPr/>
        </p:nvSpPr>
        <p:spPr>
          <a:xfrm>
            <a:off x="1894115" y="599983"/>
            <a:ext cx="7631008" cy="5330553"/>
          </a:xfrm>
          <a:prstGeom prst="rect">
            <a:avLst/>
          </a:prstGeom>
          <a:solidFill>
            <a:schemeClr val="accent2">
              <a:alpha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Title 36">
            <a:extLst>
              <a:ext uri="{FF2B5EF4-FFF2-40B4-BE49-F238E27FC236}">
                <a16:creationId xmlns:a16="http://schemas.microsoft.com/office/drawing/2014/main" id="{1C44CABD-3945-420B-A1E8-0D3E5F523E4E}"/>
              </a:ext>
            </a:extLst>
          </p:cNvPr>
          <p:cNvSpPr>
            <a:spLocks noGrp="1"/>
          </p:cNvSpPr>
          <p:nvPr>
            <p:ph type="ctrTitle"/>
          </p:nvPr>
        </p:nvSpPr>
        <p:spPr>
          <a:xfrm>
            <a:off x="2222120" y="1139733"/>
            <a:ext cx="6895997" cy="1809943"/>
          </a:xfrm>
        </p:spPr>
        <p:txBody>
          <a:bodyPr>
            <a:normAutofit fontScale="90000"/>
          </a:bodyPr>
          <a:lstStyle/>
          <a:p>
            <a:r>
              <a:rPr lang="id-ID" b="1" dirty="0"/>
              <a:t>Perencanaan </a:t>
            </a:r>
            <a:r>
              <a:rPr lang="en-US" b="1" dirty="0"/>
              <a:t>M</a:t>
            </a:r>
            <a:r>
              <a:rPr lang="id-ID" b="1" dirty="0"/>
              <a:t>SDM Secara Global Dalam Pengembangan Kecerdasan Emosi dan Lingkungan Kerja</a:t>
            </a:r>
            <a:br>
              <a:rPr lang="en-US" dirty="0"/>
            </a:br>
            <a:endParaRPr lang="en-US" dirty="0"/>
          </a:p>
        </p:txBody>
      </p:sp>
      <p:sp>
        <p:nvSpPr>
          <p:cNvPr id="17" name="Text Placeholder 16">
            <a:extLst>
              <a:ext uri="{FF2B5EF4-FFF2-40B4-BE49-F238E27FC236}">
                <a16:creationId xmlns:a16="http://schemas.microsoft.com/office/drawing/2014/main" id="{3246D675-67E5-4555-A221-CF4852102521}"/>
              </a:ext>
            </a:extLst>
          </p:cNvPr>
          <p:cNvSpPr>
            <a:spLocks noGrp="1"/>
          </p:cNvSpPr>
          <p:nvPr>
            <p:ph type="body" sz="quarter" idx="13"/>
          </p:nvPr>
        </p:nvSpPr>
        <p:spPr/>
        <p:txBody>
          <a:bodyPr/>
          <a:lstStyle/>
          <a:p>
            <a:r>
              <a:rPr lang="en-US" dirty="0"/>
              <a:t>N</a:t>
            </a:r>
          </a:p>
        </p:txBody>
      </p:sp>
      <p:sp>
        <p:nvSpPr>
          <p:cNvPr id="39" name="Text Placeholder 38">
            <a:extLst>
              <a:ext uri="{FF2B5EF4-FFF2-40B4-BE49-F238E27FC236}">
                <a16:creationId xmlns:a16="http://schemas.microsoft.com/office/drawing/2014/main" id="{7DCC9775-E9C4-4A98-919A-D7C474DAAFED}"/>
              </a:ext>
            </a:extLst>
          </p:cNvPr>
          <p:cNvSpPr>
            <a:spLocks noGrp="1"/>
          </p:cNvSpPr>
          <p:nvPr>
            <p:ph type="body" sz="quarter" idx="14"/>
          </p:nvPr>
        </p:nvSpPr>
        <p:spPr/>
        <p:txBody>
          <a:bodyPr/>
          <a:lstStyle/>
          <a:p>
            <a:r>
              <a:rPr lang="en-US" dirty="0"/>
              <a:t>E</a:t>
            </a:r>
          </a:p>
        </p:txBody>
      </p:sp>
      <p:sp>
        <p:nvSpPr>
          <p:cNvPr id="40" name="Text Placeholder 39">
            <a:extLst>
              <a:ext uri="{FF2B5EF4-FFF2-40B4-BE49-F238E27FC236}">
                <a16:creationId xmlns:a16="http://schemas.microsoft.com/office/drawing/2014/main" id="{175DE801-F024-40F4-9D87-C92972A0A26D}"/>
              </a:ext>
            </a:extLst>
          </p:cNvPr>
          <p:cNvSpPr>
            <a:spLocks noGrp="1"/>
          </p:cNvSpPr>
          <p:nvPr>
            <p:ph type="body" sz="quarter" idx="15"/>
          </p:nvPr>
        </p:nvSpPr>
        <p:spPr/>
        <p:txBody>
          <a:bodyPr/>
          <a:lstStyle/>
          <a:p>
            <a:r>
              <a:rPr lang="en-US" dirty="0"/>
              <a:t>S</a:t>
            </a:r>
          </a:p>
        </p:txBody>
      </p:sp>
      <p:sp>
        <p:nvSpPr>
          <p:cNvPr id="41" name="Text Placeholder 40">
            <a:extLst>
              <a:ext uri="{FF2B5EF4-FFF2-40B4-BE49-F238E27FC236}">
                <a16:creationId xmlns:a16="http://schemas.microsoft.com/office/drawing/2014/main" id="{9AA70E4C-E817-4A4E-93CC-9733B4AE5F91}"/>
              </a:ext>
            </a:extLst>
          </p:cNvPr>
          <p:cNvSpPr>
            <a:spLocks noGrp="1"/>
          </p:cNvSpPr>
          <p:nvPr>
            <p:ph type="body" sz="quarter" idx="16"/>
          </p:nvPr>
        </p:nvSpPr>
        <p:spPr/>
        <p:txBody>
          <a:bodyPr/>
          <a:lstStyle/>
          <a:p>
            <a:r>
              <a:rPr lang="en-US" dirty="0"/>
              <a:t>W</a:t>
            </a:r>
          </a:p>
        </p:txBody>
      </p:sp>
      <p:grpSp>
        <p:nvGrpSpPr>
          <p:cNvPr id="21" name="Group 20">
            <a:extLst>
              <a:ext uri="{FF2B5EF4-FFF2-40B4-BE49-F238E27FC236}">
                <a16:creationId xmlns:a16="http://schemas.microsoft.com/office/drawing/2014/main" id="{AAAED02E-72AD-4F9E-B211-47F95715E8C3}"/>
              </a:ext>
              <a:ext uri="{C183D7F6-B498-43B3-948B-1728B52AA6E4}">
                <adec:decorative xmlns:adec="http://schemas.microsoft.com/office/drawing/2017/decorative" val="1"/>
              </a:ext>
            </a:extLst>
          </p:cNvPr>
          <p:cNvGrpSpPr>
            <a:grpSpLocks noChangeAspect="1"/>
          </p:cNvGrpSpPr>
          <p:nvPr/>
        </p:nvGrpSpPr>
        <p:grpSpPr bwMode="white">
          <a:xfrm>
            <a:off x="9497632" y="482032"/>
            <a:ext cx="2052000" cy="2052000"/>
            <a:chOff x="7452002" y="2805763"/>
            <a:chExt cx="3388474" cy="3388474"/>
          </a:xfrm>
        </p:grpSpPr>
        <p:cxnSp>
          <p:nvCxnSpPr>
            <p:cNvPr id="22" name="Straight Connector 21">
              <a:extLst>
                <a:ext uri="{FF2B5EF4-FFF2-40B4-BE49-F238E27FC236}">
                  <a16:creationId xmlns:a16="http://schemas.microsoft.com/office/drawing/2014/main" id="{32D599C9-C2A3-48CB-9D9A-7AE27BA0F27A}"/>
                </a:ext>
              </a:extLst>
            </p:cNvPr>
            <p:cNvCxnSpPr>
              <a:cxnSpLocks/>
            </p:cNvCxnSpPr>
            <p:nvPr/>
          </p:nvCxnSpPr>
          <p:spPr bwMode="white">
            <a:xfrm rot="2700000" flipH="1">
              <a:off x="7452000" y="4500000"/>
              <a:ext cx="3388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690C3C-C7B5-4535-A5D6-22DBC5630FA8}"/>
                </a:ext>
              </a:extLst>
            </p:cNvPr>
            <p:cNvCxnSpPr>
              <a:cxnSpLocks/>
            </p:cNvCxnSpPr>
            <p:nvPr/>
          </p:nvCxnSpPr>
          <p:spPr bwMode="white">
            <a:xfrm rot="18900000">
              <a:off x="7452002" y="4500000"/>
              <a:ext cx="3388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Rectangle 67">
            <a:extLst>
              <a:ext uri="{FF2B5EF4-FFF2-40B4-BE49-F238E27FC236}">
                <a16:creationId xmlns:a16="http://schemas.microsoft.com/office/drawing/2014/main" id="{7EF755C8-D22F-4585-A846-467B938E12D4}"/>
              </a:ext>
              <a:ext uri="{C183D7F6-B498-43B3-948B-1728B52AA6E4}">
                <adec:decorative xmlns:adec="http://schemas.microsoft.com/office/drawing/2017/decorative" val="1"/>
              </a:ext>
            </a:extLst>
          </p:cNvPr>
          <p:cNvSpPr>
            <a:spLocks noChangeAspect="1"/>
          </p:cNvSpPr>
          <p:nvPr/>
        </p:nvSpPr>
        <p:spPr>
          <a:xfrm>
            <a:off x="4242000" y="1437564"/>
            <a:ext cx="3708000" cy="3982873"/>
          </a:xfrm>
          <a:prstGeom prst="rect">
            <a:avLst/>
          </a:prstGeom>
          <a:noFill/>
          <a:ln w="317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a:xfrm>
            <a:off x="5813878" y="3080166"/>
            <a:ext cx="3568700" cy="2023304"/>
          </a:xfrm>
        </p:spPr>
        <p:txBody>
          <a:bodyPr/>
          <a:lstStyle/>
          <a:p>
            <a:r>
              <a:rPr lang="en-US" dirty="0"/>
              <a:t>  </a:t>
            </a:r>
          </a:p>
        </p:txBody>
      </p:sp>
      <p:sp>
        <p:nvSpPr>
          <p:cNvPr id="6" name="TextBox 5"/>
          <p:cNvSpPr txBox="1"/>
          <p:nvPr/>
        </p:nvSpPr>
        <p:spPr>
          <a:xfrm>
            <a:off x="2042211" y="4157499"/>
            <a:ext cx="3853544" cy="2031325"/>
          </a:xfrm>
          <a:prstGeom prst="rect">
            <a:avLst/>
          </a:prstGeom>
          <a:noFill/>
        </p:spPr>
        <p:txBody>
          <a:bodyPr wrap="square" rtlCol="0">
            <a:spAutoFit/>
          </a:bodyPr>
          <a:lstStyle/>
          <a:p>
            <a:pPr marL="285750" lvl="0" indent="-285750">
              <a:buFont typeface="Wingdings" panose="05000000000000000000" pitchFamily="2" charset="2"/>
              <a:buChar char="v"/>
            </a:pPr>
            <a:r>
              <a:rPr lang="en-US" dirty="0"/>
              <a:t>Sandi </a:t>
            </a:r>
            <a:r>
              <a:rPr lang="en-US" dirty="0" err="1"/>
              <a:t>Ginanjar</a:t>
            </a:r>
            <a:r>
              <a:rPr lang="id-ID" dirty="0"/>
              <a:t> </a:t>
            </a:r>
            <a:r>
              <a:rPr lang="en-US" dirty="0"/>
              <a:t>	2</a:t>
            </a:r>
            <a:r>
              <a:rPr lang="id-ID" dirty="0"/>
              <a:t>121</a:t>
            </a:r>
            <a:r>
              <a:rPr lang="en-US" dirty="0"/>
              <a:t>6256</a:t>
            </a:r>
          </a:p>
          <a:p>
            <a:pPr marL="285750" lvl="0" indent="-285750">
              <a:buFont typeface="Wingdings" panose="05000000000000000000" pitchFamily="2" charset="2"/>
              <a:buChar char="v"/>
            </a:pPr>
            <a:r>
              <a:rPr lang="en-US" dirty="0" err="1"/>
              <a:t>Pradita</a:t>
            </a:r>
            <a:r>
              <a:rPr lang="en-US" dirty="0"/>
              <a:t> </a:t>
            </a:r>
            <a:r>
              <a:rPr lang="en-US" dirty="0" err="1"/>
              <a:t>Galih</a:t>
            </a:r>
            <a:r>
              <a:rPr lang="en-US" dirty="0"/>
              <a:t> S</a:t>
            </a:r>
            <a:r>
              <a:rPr lang="id-ID" dirty="0"/>
              <a:t> </a:t>
            </a:r>
            <a:r>
              <a:rPr lang="en-US" dirty="0"/>
              <a:t>	</a:t>
            </a:r>
            <a:r>
              <a:rPr lang="id-ID" dirty="0"/>
              <a:t>212162</a:t>
            </a:r>
            <a:r>
              <a:rPr lang="en-US" dirty="0"/>
              <a:t>55</a:t>
            </a:r>
          </a:p>
          <a:p>
            <a:pPr marL="285750" lvl="0" indent="-285750">
              <a:buFont typeface="Wingdings" panose="05000000000000000000" pitchFamily="2" charset="2"/>
              <a:buChar char="v"/>
            </a:pPr>
            <a:r>
              <a:rPr lang="en-US" dirty="0" err="1"/>
              <a:t>Fahmi</a:t>
            </a:r>
            <a:r>
              <a:rPr lang="en-US" dirty="0"/>
              <a:t> Islam</a:t>
            </a:r>
            <a:r>
              <a:rPr lang="id-ID" dirty="0"/>
              <a:t> </a:t>
            </a:r>
            <a:r>
              <a:rPr lang="en-US" dirty="0"/>
              <a:t>		</a:t>
            </a:r>
            <a:r>
              <a:rPr lang="id-ID" dirty="0"/>
              <a:t>212162</a:t>
            </a:r>
            <a:r>
              <a:rPr lang="en-US" dirty="0"/>
              <a:t>28</a:t>
            </a:r>
            <a:r>
              <a:rPr lang="id-ID" dirty="0"/>
              <a:t>	</a:t>
            </a:r>
            <a:endParaRPr lang="en-US" dirty="0"/>
          </a:p>
          <a:p>
            <a:pPr marL="285750" lvl="0" indent="-285750">
              <a:buFont typeface="Wingdings" panose="05000000000000000000" pitchFamily="2" charset="2"/>
              <a:buChar char="v"/>
            </a:pPr>
            <a:r>
              <a:rPr lang="en-US" dirty="0" err="1"/>
              <a:t>Adzia</a:t>
            </a:r>
            <a:r>
              <a:rPr lang="en-US" dirty="0"/>
              <a:t> Fernanda</a:t>
            </a:r>
            <a:r>
              <a:rPr lang="id-ID" dirty="0"/>
              <a:t> </a:t>
            </a:r>
            <a:r>
              <a:rPr lang="en-US" dirty="0"/>
              <a:t>	</a:t>
            </a:r>
            <a:r>
              <a:rPr lang="id-ID" dirty="0"/>
              <a:t>212162</a:t>
            </a:r>
            <a:r>
              <a:rPr lang="en-US" dirty="0"/>
              <a:t>39</a:t>
            </a:r>
          </a:p>
          <a:p>
            <a:pPr marL="285750" lvl="0" indent="-285750">
              <a:buFont typeface="Wingdings" panose="05000000000000000000" pitchFamily="2" charset="2"/>
              <a:buChar char="v"/>
            </a:pPr>
            <a:r>
              <a:rPr lang="en-US" dirty="0" err="1"/>
              <a:t>Moch</a:t>
            </a:r>
            <a:r>
              <a:rPr lang="en-US" dirty="0"/>
              <a:t> </a:t>
            </a:r>
            <a:r>
              <a:rPr lang="en-US" dirty="0" err="1"/>
              <a:t>Dwiki</a:t>
            </a:r>
            <a:r>
              <a:rPr lang="en-US" dirty="0"/>
              <a:t> A</a:t>
            </a:r>
            <a:r>
              <a:rPr lang="id-ID" dirty="0"/>
              <a:t> </a:t>
            </a:r>
            <a:r>
              <a:rPr lang="en-US" dirty="0"/>
              <a:t>		</a:t>
            </a:r>
            <a:r>
              <a:rPr lang="id-ID" dirty="0"/>
              <a:t>212162</a:t>
            </a:r>
            <a:r>
              <a:rPr lang="en-US" dirty="0"/>
              <a:t>34</a:t>
            </a:r>
            <a:r>
              <a:rPr lang="id-ID" dirty="0"/>
              <a:t>		</a:t>
            </a:r>
            <a:endParaRPr lang="en-US" dirty="0"/>
          </a:p>
          <a:p>
            <a:endParaRPr lang="en-US" dirty="0"/>
          </a:p>
        </p:txBody>
      </p:sp>
      <p:sp>
        <p:nvSpPr>
          <p:cNvPr id="7" name="TextBox 6"/>
          <p:cNvSpPr txBox="1"/>
          <p:nvPr/>
        </p:nvSpPr>
        <p:spPr>
          <a:xfrm flipH="1">
            <a:off x="5890192" y="4235878"/>
            <a:ext cx="3570763"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err="1"/>
              <a:t>Robbi</a:t>
            </a:r>
            <a:r>
              <a:rPr lang="en-US" dirty="0"/>
              <a:t> </a:t>
            </a:r>
            <a:r>
              <a:rPr lang="en-US" dirty="0" err="1"/>
              <a:t>Primawan</a:t>
            </a:r>
            <a:r>
              <a:rPr lang="id-ID" dirty="0"/>
              <a:t> </a:t>
            </a:r>
            <a:r>
              <a:rPr lang="en-US" dirty="0"/>
              <a:t>	</a:t>
            </a:r>
            <a:r>
              <a:rPr lang="id-ID" dirty="0"/>
              <a:t>2121624</a:t>
            </a:r>
            <a:r>
              <a:rPr lang="en-US" dirty="0"/>
              <a:t>5</a:t>
            </a:r>
          </a:p>
          <a:p>
            <a:pPr marL="285750" indent="-285750">
              <a:buFont typeface="Wingdings" panose="05000000000000000000" pitchFamily="2" charset="2"/>
              <a:buChar char="v"/>
            </a:pPr>
            <a:r>
              <a:rPr lang="en-US" dirty="0"/>
              <a:t>Yogi </a:t>
            </a:r>
            <a:r>
              <a:rPr lang="en-US" dirty="0" err="1"/>
              <a:t>Andrianto</a:t>
            </a:r>
            <a:r>
              <a:rPr lang="id-ID" dirty="0"/>
              <a:t> </a:t>
            </a:r>
            <a:r>
              <a:rPr lang="en-US" dirty="0"/>
              <a:t>		</a:t>
            </a:r>
            <a:r>
              <a:rPr lang="id-ID" dirty="0"/>
              <a:t>212162</a:t>
            </a:r>
            <a:r>
              <a:rPr lang="en-US" dirty="0"/>
              <a:t>09</a:t>
            </a:r>
          </a:p>
          <a:p>
            <a:pPr marL="285750" indent="-285750">
              <a:buFont typeface="Wingdings" panose="05000000000000000000" pitchFamily="2" charset="2"/>
              <a:buChar char="v"/>
            </a:pPr>
            <a:r>
              <a:rPr lang="en-US" dirty="0"/>
              <a:t>Muhtar Mahmud</a:t>
            </a:r>
            <a:r>
              <a:rPr lang="id-ID" dirty="0"/>
              <a:t> </a:t>
            </a:r>
            <a:r>
              <a:rPr lang="en-US" dirty="0"/>
              <a:t>	</a:t>
            </a:r>
            <a:r>
              <a:rPr lang="id-ID" dirty="0"/>
              <a:t>21216</a:t>
            </a:r>
            <a:r>
              <a:rPr lang="en-US" dirty="0"/>
              <a:t>388</a:t>
            </a:r>
          </a:p>
          <a:p>
            <a:pPr marL="285750" indent="-285750">
              <a:buFont typeface="Wingdings" panose="05000000000000000000" pitchFamily="2" charset="2"/>
              <a:buChar char="v"/>
            </a:pPr>
            <a:r>
              <a:rPr lang="en-US" dirty="0" err="1"/>
              <a:t>Fajar</a:t>
            </a:r>
            <a:r>
              <a:rPr lang="en-US" dirty="0"/>
              <a:t> Ramadan</a:t>
            </a:r>
            <a:r>
              <a:rPr lang="id-ID" dirty="0"/>
              <a:t> </a:t>
            </a:r>
            <a:r>
              <a:rPr lang="en-US" dirty="0"/>
              <a:t>	</a:t>
            </a:r>
            <a:r>
              <a:rPr lang="id-ID" dirty="0"/>
              <a:t>2121626</a:t>
            </a:r>
            <a:r>
              <a:rPr lang="en-US" dirty="0"/>
              <a:t>1</a:t>
            </a:r>
          </a:p>
        </p:txBody>
      </p:sp>
      <p:sp>
        <p:nvSpPr>
          <p:cNvPr id="8" name="TextBox 7"/>
          <p:cNvSpPr txBox="1"/>
          <p:nvPr/>
        </p:nvSpPr>
        <p:spPr>
          <a:xfrm>
            <a:off x="2612571" y="3184670"/>
            <a:ext cx="1867989" cy="707886"/>
          </a:xfrm>
          <a:prstGeom prst="rect">
            <a:avLst/>
          </a:prstGeom>
          <a:noFill/>
        </p:spPr>
        <p:txBody>
          <a:bodyPr wrap="square" rtlCol="0">
            <a:spAutoFit/>
          </a:bodyPr>
          <a:lstStyle/>
          <a:p>
            <a:r>
              <a:rPr lang="en-US" sz="2000" b="1" dirty="0" err="1"/>
              <a:t>Kelompok</a:t>
            </a:r>
            <a:r>
              <a:rPr lang="en-US" sz="2000" b="1" dirty="0"/>
              <a:t> 2</a:t>
            </a:r>
          </a:p>
          <a:p>
            <a:endParaRPr lang="en-US" sz="2000" b="1" dirty="0"/>
          </a:p>
        </p:txBody>
      </p:sp>
    </p:spTree>
    <p:extLst>
      <p:ext uri="{BB962C8B-B14F-4D97-AF65-F5344CB8AC3E}">
        <p14:creationId xmlns:p14="http://schemas.microsoft.com/office/powerpoint/2010/main" val="206034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EB597-D824-4199-9E52-9FD61C2FF37A}"/>
              </a:ext>
            </a:extLst>
          </p:cNvPr>
          <p:cNvSpPr>
            <a:spLocks noGrp="1"/>
          </p:cNvSpPr>
          <p:nvPr>
            <p:ph type="title"/>
          </p:nvPr>
        </p:nvSpPr>
        <p:spPr>
          <a:xfrm>
            <a:off x="291922" y="181836"/>
            <a:ext cx="11111952" cy="957729"/>
          </a:xfrm>
        </p:spPr>
        <p:txBody>
          <a:bodyPr>
            <a:normAutofit/>
          </a:bodyPr>
          <a:lstStyle/>
          <a:p>
            <a:pPr algn="l"/>
            <a:r>
              <a:rPr lang="id-ID" sz="2800" dirty="0">
                <a:solidFill>
                  <a:schemeClr val="tx1"/>
                </a:solidFill>
              </a:rPr>
              <a:t>Kecerdasan Emosional Dalam Memotivasi Diri Di Lingkungan Kerja</a:t>
            </a:r>
            <a:endParaRPr lang="en-ID" sz="2800" dirty="0">
              <a:solidFill>
                <a:schemeClr val="tx1"/>
              </a:solidFill>
            </a:endParaRPr>
          </a:p>
        </p:txBody>
      </p:sp>
      <p:sp>
        <p:nvSpPr>
          <p:cNvPr id="5" name="Rectangle 4">
            <a:extLst>
              <a:ext uri="{FF2B5EF4-FFF2-40B4-BE49-F238E27FC236}">
                <a16:creationId xmlns:a16="http://schemas.microsoft.com/office/drawing/2014/main" id="{51C4D16C-F464-4DC4-BAA0-CD150C707A10}"/>
              </a:ext>
            </a:extLst>
          </p:cNvPr>
          <p:cNvSpPr/>
          <p:nvPr/>
        </p:nvSpPr>
        <p:spPr>
          <a:xfrm>
            <a:off x="660472" y="2445851"/>
            <a:ext cx="10374851" cy="2369880"/>
          </a:xfrm>
          <a:prstGeom prst="rect">
            <a:avLst/>
          </a:prstGeom>
        </p:spPr>
        <p:txBody>
          <a:bodyPr wrap="square">
            <a:spAutoFit/>
          </a:bodyPr>
          <a:lstStyle/>
          <a:p>
            <a:pPr algn="ctr"/>
            <a:r>
              <a:rPr lang="id-ID" sz="2800" dirty="0"/>
              <a:t>	</a:t>
            </a:r>
            <a:r>
              <a:rPr lang="id-ID" sz="2800" dirty="0">
                <a:latin typeface="Times New Roman" pitchFamily="18" charset="0"/>
                <a:cs typeface="Times New Roman" pitchFamily="18" charset="0"/>
              </a:rPr>
              <a:t>Motivasi adalah keadaan kejiwaan dan sikap mental manusia yang memberikan energi, mendorong kegiatan atau gerakan dan mengarah atau menyalurkan perilaku ke arah mencapai kebutuhan yang memberi kepuasan atau mengurangi ketidakseimbangan ( Siagian : 2012).</a:t>
            </a:r>
          </a:p>
          <a:p>
            <a:endParaRPr lang="id-ID" dirty="0">
              <a:latin typeface="Times New Roman" pitchFamily="18" charset="0"/>
              <a:cs typeface="Times New Roman" pitchFamily="18" charset="0"/>
            </a:endParaRPr>
          </a:p>
          <a:p>
            <a:pPr marL="800100" lvl="1" indent="-342900" algn="just">
              <a:buFont typeface="+mj-lt"/>
              <a:buAutoNum type="arabicPeriod" startAt="2"/>
            </a:pPr>
            <a:endParaRPr lang="en-ID" dirty="0">
              <a:latin typeface="Times New Roman" pitchFamily="18" charset="0"/>
              <a:cs typeface="Times New Roman" pitchFamily="18" charset="0"/>
            </a:endParaRPr>
          </a:p>
        </p:txBody>
      </p:sp>
    </p:spTree>
    <p:extLst>
      <p:ext uri="{BB962C8B-B14F-4D97-AF65-F5344CB8AC3E}">
        <p14:creationId xmlns:p14="http://schemas.microsoft.com/office/powerpoint/2010/main" val="409790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EB597-D824-4199-9E52-9FD61C2FF37A}"/>
              </a:ext>
            </a:extLst>
          </p:cNvPr>
          <p:cNvSpPr>
            <a:spLocks noGrp="1"/>
          </p:cNvSpPr>
          <p:nvPr>
            <p:ph type="title"/>
          </p:nvPr>
        </p:nvSpPr>
        <p:spPr>
          <a:xfrm>
            <a:off x="291922" y="181836"/>
            <a:ext cx="11111952" cy="957729"/>
          </a:xfrm>
        </p:spPr>
        <p:txBody>
          <a:bodyPr>
            <a:normAutofit fontScale="90000"/>
          </a:bodyPr>
          <a:lstStyle/>
          <a:p>
            <a:pPr algn="ctr"/>
            <a:r>
              <a:rPr lang="id-ID" sz="2800" dirty="0">
                <a:solidFill>
                  <a:schemeClr val="tx1"/>
                </a:solidFill>
              </a:rPr>
              <a:t>Kecerdasan Emosional Dalam membangun hubungan kerja Di Lingkungan Kerja</a:t>
            </a:r>
            <a:endParaRPr lang="en-ID" sz="2800" dirty="0">
              <a:solidFill>
                <a:schemeClr val="tx1"/>
              </a:solidFill>
            </a:endParaRPr>
          </a:p>
        </p:txBody>
      </p:sp>
      <p:sp>
        <p:nvSpPr>
          <p:cNvPr id="5" name="Rectangle 4">
            <a:extLst>
              <a:ext uri="{FF2B5EF4-FFF2-40B4-BE49-F238E27FC236}">
                <a16:creationId xmlns:a16="http://schemas.microsoft.com/office/drawing/2014/main" id="{51C4D16C-F464-4DC4-BAA0-CD150C707A10}"/>
              </a:ext>
            </a:extLst>
          </p:cNvPr>
          <p:cNvSpPr/>
          <p:nvPr/>
        </p:nvSpPr>
        <p:spPr>
          <a:xfrm>
            <a:off x="1029023" y="1936399"/>
            <a:ext cx="10374851" cy="3046988"/>
          </a:xfrm>
          <a:prstGeom prst="rect">
            <a:avLst/>
          </a:prstGeom>
        </p:spPr>
        <p:txBody>
          <a:bodyPr wrap="square">
            <a:spAutoFit/>
          </a:bodyPr>
          <a:lstStyle/>
          <a:p>
            <a:r>
              <a:rPr lang="id-ID" sz="2400" dirty="0"/>
              <a:t>	Kemampuan individu untuk mengetahui perasaan orang lain dan bertindak dalam mengelola emosi orang lain. Kemampuan membangun hubungan sebagian besar merupakan keterampilan mengelola emosi orang lain. Untuk dapat memanifestasikan kemampuan antara pribadi, seorang individu terlebih dahulu mencapai tingkat pengendalian diri tertentu yaitu dimulainya kemampuan untuk menyimpan kemarahan serta beban stres mereka serta dorongan hati </a:t>
            </a:r>
            <a:r>
              <a:rPr lang="id-ID" sz="2400" b="1" dirty="0"/>
              <a:t>(Goleman : 2001).</a:t>
            </a:r>
            <a:r>
              <a:rPr lang="en-US" sz="2400" b="1" dirty="0"/>
              <a:t>  </a:t>
            </a:r>
            <a:endParaRPr lang="id-ID" sz="2400" dirty="0"/>
          </a:p>
          <a:p>
            <a:endParaRPr lang="en-ID" sz="2400" dirty="0">
              <a:latin typeface="Times New Roman" pitchFamily="18" charset="0"/>
              <a:cs typeface="Times New Roman" pitchFamily="18" charset="0"/>
            </a:endParaRPr>
          </a:p>
        </p:txBody>
      </p:sp>
    </p:spTree>
    <p:extLst>
      <p:ext uri="{BB962C8B-B14F-4D97-AF65-F5344CB8AC3E}">
        <p14:creationId xmlns:p14="http://schemas.microsoft.com/office/powerpoint/2010/main" val="409790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EB597-D824-4199-9E52-9FD61C2FF37A}"/>
              </a:ext>
            </a:extLst>
          </p:cNvPr>
          <p:cNvSpPr>
            <a:spLocks noGrp="1"/>
          </p:cNvSpPr>
          <p:nvPr>
            <p:ph type="title"/>
          </p:nvPr>
        </p:nvSpPr>
        <p:spPr>
          <a:xfrm>
            <a:off x="291922" y="181836"/>
            <a:ext cx="11111952" cy="957729"/>
          </a:xfrm>
        </p:spPr>
        <p:txBody>
          <a:bodyPr>
            <a:normAutofit fontScale="90000"/>
          </a:bodyPr>
          <a:lstStyle/>
          <a:p>
            <a:pPr lvl="1" algn="ctr" rtl="0">
              <a:lnSpc>
                <a:spcPct val="90000"/>
              </a:lnSpc>
              <a:spcBef>
                <a:spcPct val="0"/>
              </a:spcBef>
            </a:pPr>
            <a:r>
              <a:rPr lang="id-ID" sz="2700" b="1" dirty="0"/>
              <a:t>Kecerdasan Emosional Dalam Pemecahan Masalah Di Lingkungan Kerja</a:t>
            </a:r>
            <a:br>
              <a:rPr lang="id-ID" dirty="0"/>
            </a:br>
            <a:endParaRPr lang="en-ID" sz="4000" dirty="0">
              <a:solidFill>
                <a:schemeClr val="tx1"/>
              </a:solidFill>
            </a:endParaRPr>
          </a:p>
        </p:txBody>
      </p:sp>
      <p:sp>
        <p:nvSpPr>
          <p:cNvPr id="5" name="Rectangle 4">
            <a:extLst>
              <a:ext uri="{FF2B5EF4-FFF2-40B4-BE49-F238E27FC236}">
                <a16:creationId xmlns:a16="http://schemas.microsoft.com/office/drawing/2014/main" id="{51C4D16C-F464-4DC4-BAA0-CD150C707A10}"/>
              </a:ext>
            </a:extLst>
          </p:cNvPr>
          <p:cNvSpPr/>
          <p:nvPr/>
        </p:nvSpPr>
        <p:spPr>
          <a:xfrm>
            <a:off x="660472" y="1662079"/>
            <a:ext cx="10374851" cy="3416320"/>
          </a:xfrm>
          <a:prstGeom prst="rect">
            <a:avLst/>
          </a:prstGeom>
        </p:spPr>
        <p:txBody>
          <a:bodyPr wrap="square">
            <a:spAutoFit/>
          </a:bodyPr>
          <a:lstStyle/>
          <a:p>
            <a:pPr algn="ctr"/>
            <a:r>
              <a:rPr lang="id-ID" dirty="0"/>
              <a:t>	</a:t>
            </a:r>
            <a:r>
              <a:rPr lang="en-US" sz="2400" dirty="0" err="1"/>
              <a:t>Kecerdasan</a:t>
            </a:r>
            <a:r>
              <a:rPr lang="en-US" sz="2400" dirty="0"/>
              <a:t> </a:t>
            </a:r>
            <a:r>
              <a:rPr lang="en-US" sz="2400" dirty="0" err="1"/>
              <a:t>emosi</a:t>
            </a:r>
            <a:r>
              <a:rPr lang="en-US" sz="2400" dirty="0"/>
              <a:t> </a:t>
            </a:r>
            <a:r>
              <a:rPr lang="en-US" sz="2400" dirty="0" err="1"/>
              <a:t>di</a:t>
            </a:r>
            <a:r>
              <a:rPr lang="en-US" sz="2400" dirty="0"/>
              <a:t> </a:t>
            </a:r>
            <a:r>
              <a:rPr lang="en-US" sz="2400" dirty="0" err="1"/>
              <a:t>dalamnya</a:t>
            </a:r>
            <a:r>
              <a:rPr lang="en-US" sz="2400" dirty="0"/>
              <a:t> </a:t>
            </a:r>
            <a:r>
              <a:rPr lang="en-US" sz="2400" dirty="0" err="1"/>
              <a:t>termasuk</a:t>
            </a:r>
            <a:r>
              <a:rPr lang="en-US" sz="2400" dirty="0"/>
              <a:t> </a:t>
            </a:r>
            <a:r>
              <a:rPr lang="en-US" sz="2400" dirty="0" err="1"/>
              <a:t>kemampuan</a:t>
            </a:r>
            <a:r>
              <a:rPr lang="en-US" sz="2400" dirty="0"/>
              <a:t> </a:t>
            </a:r>
            <a:r>
              <a:rPr lang="en-US" sz="2400" dirty="0" err="1"/>
              <a:t>mengontrol</a:t>
            </a:r>
            <a:r>
              <a:rPr lang="en-US" sz="2400" dirty="0"/>
              <a:t> </a:t>
            </a:r>
            <a:r>
              <a:rPr lang="en-US" sz="2400" dirty="0" err="1"/>
              <a:t>diri</a:t>
            </a:r>
            <a:r>
              <a:rPr lang="en-US" sz="2400" dirty="0"/>
              <a:t>, </a:t>
            </a:r>
            <a:r>
              <a:rPr lang="en-US" sz="2400" dirty="0" err="1"/>
              <a:t>memacu</a:t>
            </a:r>
            <a:r>
              <a:rPr lang="en-US" sz="2400" dirty="0"/>
              <a:t>, </a:t>
            </a:r>
            <a:r>
              <a:rPr lang="en-US" sz="2400" dirty="0" err="1"/>
              <a:t>tetap</a:t>
            </a:r>
            <a:r>
              <a:rPr lang="en-US" sz="2400" dirty="0"/>
              <a:t> </a:t>
            </a:r>
            <a:r>
              <a:rPr lang="en-US" sz="2400" dirty="0" err="1"/>
              <a:t>tekun</a:t>
            </a:r>
            <a:r>
              <a:rPr lang="en-US" sz="2400" dirty="0"/>
              <a:t>, </a:t>
            </a:r>
            <a:r>
              <a:rPr lang="en-US" sz="2400" dirty="0" err="1"/>
              <a:t>serta</a:t>
            </a:r>
            <a:r>
              <a:rPr lang="en-US" sz="2400" dirty="0"/>
              <a:t> </a:t>
            </a:r>
            <a:r>
              <a:rPr lang="en-US" sz="2400" dirty="0" err="1"/>
              <a:t>dapat</a:t>
            </a:r>
            <a:r>
              <a:rPr lang="en-US" sz="2400" dirty="0"/>
              <a:t> </a:t>
            </a:r>
            <a:r>
              <a:rPr lang="en-US" sz="2400" dirty="0" err="1"/>
              <a:t>memotivasi</a:t>
            </a:r>
            <a:r>
              <a:rPr lang="en-US" sz="2400" dirty="0"/>
              <a:t> </a:t>
            </a:r>
            <a:r>
              <a:rPr lang="en-US" sz="2400" dirty="0" err="1"/>
              <a:t>diri</a:t>
            </a:r>
            <a:r>
              <a:rPr lang="en-US" sz="2400" dirty="0"/>
              <a:t> </a:t>
            </a:r>
            <a:r>
              <a:rPr lang="en-US" sz="2400" dirty="0" err="1"/>
              <a:t>sendiri</a:t>
            </a:r>
            <a:r>
              <a:rPr lang="en-US" sz="2400" dirty="0"/>
              <a:t>. </a:t>
            </a:r>
            <a:r>
              <a:rPr lang="id-ID" sz="2400" dirty="0"/>
              <a:t>Kecerdasan emosional sangat dipengaruhi oleh lingkungan, tidak bersifat menetap, dapat berubah-ubah setiap saat. Untuk itu peranan lingkungan terutama orang tua sangat mempengaruhi dalam pembentukan kecerdasan emosional. </a:t>
            </a:r>
            <a:r>
              <a:rPr lang="en-US" sz="2400" b="1" dirty="0" err="1"/>
              <a:t>Gooleman</a:t>
            </a:r>
            <a:r>
              <a:rPr lang="en-US" sz="2400" b="1" dirty="0"/>
              <a:t> (2000:2013). </a:t>
            </a:r>
            <a:r>
              <a:rPr lang="en-US" sz="2400" dirty="0" err="1"/>
              <a:t>Seperti</a:t>
            </a:r>
            <a:r>
              <a:rPr lang="en-US" sz="2400" dirty="0"/>
              <a:t> yang </a:t>
            </a:r>
            <a:r>
              <a:rPr lang="en-US" sz="2400" dirty="0" err="1"/>
              <a:t>sudah</a:t>
            </a:r>
            <a:r>
              <a:rPr lang="en-US" sz="2400" dirty="0"/>
              <a:t> </a:t>
            </a:r>
            <a:r>
              <a:rPr lang="en-US" sz="2400" dirty="0" err="1"/>
              <a:t>di</a:t>
            </a:r>
            <a:r>
              <a:rPr lang="en-US" sz="2400" dirty="0"/>
              <a:t> </a:t>
            </a:r>
            <a:r>
              <a:rPr lang="en-US" sz="2400" dirty="0" err="1"/>
              <a:t>jelaskan</a:t>
            </a:r>
            <a:r>
              <a:rPr lang="en-US" sz="2400" dirty="0"/>
              <a:t> </a:t>
            </a:r>
            <a:r>
              <a:rPr lang="en-US" sz="2400" dirty="0" err="1"/>
              <a:t>bahwa</a:t>
            </a:r>
            <a:r>
              <a:rPr lang="en-US" sz="2400" dirty="0"/>
              <a:t> </a:t>
            </a:r>
            <a:r>
              <a:rPr lang="en-US" sz="2400" dirty="0" err="1"/>
              <a:t>orang</a:t>
            </a:r>
            <a:r>
              <a:rPr lang="en-US" sz="2400" dirty="0"/>
              <a:t> yang </a:t>
            </a:r>
            <a:r>
              <a:rPr lang="en-US" sz="2400" dirty="0" err="1"/>
              <a:t>memiliki</a:t>
            </a:r>
            <a:r>
              <a:rPr lang="en-US" sz="2400" dirty="0"/>
              <a:t> </a:t>
            </a:r>
            <a:r>
              <a:rPr lang="en-US" sz="2400" dirty="0" err="1"/>
              <a:t>kecerdasan</a:t>
            </a:r>
            <a:r>
              <a:rPr lang="en-US" sz="2400" dirty="0"/>
              <a:t> </a:t>
            </a:r>
            <a:r>
              <a:rPr lang="en-US" sz="2400" dirty="0" err="1"/>
              <a:t>emosional</a:t>
            </a:r>
            <a:r>
              <a:rPr lang="en-US" sz="2400" dirty="0"/>
              <a:t> yang </a:t>
            </a:r>
            <a:r>
              <a:rPr lang="en-US" sz="2400" dirty="0" err="1"/>
              <a:t>tinggi</a:t>
            </a:r>
            <a:r>
              <a:rPr lang="en-US" sz="2400" dirty="0"/>
              <a:t> </a:t>
            </a:r>
            <a:r>
              <a:rPr lang="en-US" sz="2400" dirty="0" err="1"/>
              <a:t>akan</a:t>
            </a:r>
            <a:r>
              <a:rPr lang="en-US" sz="2400" dirty="0"/>
              <a:t> </a:t>
            </a:r>
            <a:r>
              <a:rPr lang="en-US" sz="2400" dirty="0" err="1"/>
              <a:t>mampu</a:t>
            </a:r>
            <a:r>
              <a:rPr lang="en-US" sz="2400" dirty="0"/>
              <a:t> </a:t>
            </a:r>
            <a:r>
              <a:rPr lang="en-US" sz="2400" dirty="0" err="1"/>
              <a:t>mengenali</a:t>
            </a:r>
            <a:r>
              <a:rPr lang="en-US" sz="2400" dirty="0"/>
              <a:t> </a:t>
            </a:r>
            <a:r>
              <a:rPr lang="en-US" sz="2400" dirty="0" err="1"/>
              <a:t>emosi</a:t>
            </a:r>
            <a:r>
              <a:rPr lang="en-US" sz="2400" dirty="0"/>
              <a:t> </a:t>
            </a:r>
            <a:r>
              <a:rPr lang="en-US" sz="2400" dirty="0" err="1"/>
              <a:t>diri</a:t>
            </a:r>
            <a:r>
              <a:rPr lang="en-US" sz="2400" dirty="0"/>
              <a:t> </a:t>
            </a:r>
            <a:r>
              <a:rPr lang="en-US" sz="2400" dirty="0" err="1"/>
              <a:t>sendiri</a:t>
            </a:r>
            <a:r>
              <a:rPr lang="en-US" sz="2400" dirty="0"/>
              <a:t> </a:t>
            </a:r>
            <a:r>
              <a:rPr lang="en-US" sz="2400" dirty="0" err="1"/>
              <a:t>dan</a:t>
            </a:r>
            <a:r>
              <a:rPr lang="en-US" sz="2400" dirty="0"/>
              <a:t> </a:t>
            </a:r>
            <a:r>
              <a:rPr lang="en-US" sz="2400" dirty="0" err="1"/>
              <a:t>orang</a:t>
            </a:r>
            <a:r>
              <a:rPr lang="en-US" sz="2400" dirty="0"/>
              <a:t> lain, </a:t>
            </a:r>
            <a:r>
              <a:rPr lang="en-US" sz="2400" dirty="0" err="1"/>
              <a:t>sehingga</a:t>
            </a:r>
            <a:r>
              <a:rPr lang="en-US" sz="2400" dirty="0"/>
              <a:t> tau </a:t>
            </a:r>
            <a:r>
              <a:rPr lang="en-US" sz="2400" dirty="0" err="1"/>
              <a:t>bagaimana</a:t>
            </a:r>
            <a:r>
              <a:rPr lang="en-US" sz="2400" dirty="0"/>
              <a:t> </a:t>
            </a:r>
            <a:r>
              <a:rPr lang="en-US" sz="2400" dirty="0" err="1"/>
              <a:t>cara</a:t>
            </a:r>
            <a:r>
              <a:rPr lang="en-US" sz="2400" dirty="0"/>
              <a:t> </a:t>
            </a:r>
            <a:r>
              <a:rPr lang="en-US" sz="2400" dirty="0" err="1"/>
              <a:t>bersikap</a:t>
            </a:r>
            <a:r>
              <a:rPr lang="en-US" sz="2400" dirty="0"/>
              <a:t> </a:t>
            </a:r>
            <a:r>
              <a:rPr lang="en-US" sz="2400" dirty="0" err="1"/>
              <a:t>dan</a:t>
            </a:r>
            <a:r>
              <a:rPr lang="en-US" sz="2400" dirty="0"/>
              <a:t> </a:t>
            </a:r>
            <a:r>
              <a:rPr lang="en-US" sz="2400" dirty="0" err="1"/>
              <a:t>bertindak</a:t>
            </a:r>
            <a:r>
              <a:rPr lang="en-US" sz="2400" dirty="0"/>
              <a:t> </a:t>
            </a:r>
            <a:r>
              <a:rPr lang="en-US" sz="2400" dirty="0" err="1"/>
              <a:t>dengan</a:t>
            </a:r>
            <a:r>
              <a:rPr lang="en-US" sz="2400" dirty="0"/>
              <a:t> </a:t>
            </a:r>
            <a:r>
              <a:rPr lang="en-US" sz="2400" dirty="0" err="1"/>
              <a:t>pertimbangan</a:t>
            </a:r>
            <a:r>
              <a:rPr lang="en-US" sz="2400" dirty="0"/>
              <a:t>. </a:t>
            </a:r>
            <a:endParaRPr lang="en-ID" dirty="0">
              <a:latin typeface="Times New Roman" pitchFamily="18" charset="0"/>
              <a:cs typeface="Times New Roman" pitchFamily="18" charset="0"/>
            </a:endParaRPr>
          </a:p>
        </p:txBody>
      </p:sp>
    </p:spTree>
    <p:extLst>
      <p:ext uri="{BB962C8B-B14F-4D97-AF65-F5344CB8AC3E}">
        <p14:creationId xmlns:p14="http://schemas.microsoft.com/office/powerpoint/2010/main" val="409790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EB597-D824-4199-9E52-9FD61C2FF37A}"/>
              </a:ext>
            </a:extLst>
          </p:cNvPr>
          <p:cNvSpPr>
            <a:spLocks noGrp="1"/>
          </p:cNvSpPr>
          <p:nvPr>
            <p:ph type="title"/>
          </p:nvPr>
        </p:nvSpPr>
        <p:spPr>
          <a:xfrm>
            <a:off x="291922" y="181836"/>
            <a:ext cx="11111952" cy="957729"/>
          </a:xfrm>
        </p:spPr>
        <p:txBody>
          <a:bodyPr>
            <a:noAutofit/>
          </a:bodyPr>
          <a:lstStyle/>
          <a:p>
            <a:pPr lvl="1" algn="ctr"/>
            <a:r>
              <a:rPr lang="en-US" sz="2000" b="1" dirty="0" err="1"/>
              <a:t>Kecerdasan</a:t>
            </a:r>
            <a:r>
              <a:rPr lang="en-US" sz="2000" b="1" dirty="0"/>
              <a:t> </a:t>
            </a:r>
            <a:r>
              <a:rPr lang="en-US" sz="2000" b="1" dirty="0" err="1"/>
              <a:t>Emosional</a:t>
            </a:r>
            <a:r>
              <a:rPr lang="en-US" sz="2000" b="1" dirty="0"/>
              <a:t> </a:t>
            </a:r>
            <a:r>
              <a:rPr lang="en-US" sz="2000" b="1" dirty="0" err="1"/>
              <a:t>Untuk</a:t>
            </a:r>
            <a:r>
              <a:rPr lang="en-US" sz="2000" b="1" dirty="0"/>
              <a:t> </a:t>
            </a:r>
            <a:r>
              <a:rPr lang="en-US" sz="2000" b="1" dirty="0" err="1"/>
              <a:t>Pencapaian</a:t>
            </a:r>
            <a:r>
              <a:rPr lang="en-US" sz="2000" b="1" dirty="0"/>
              <a:t> </a:t>
            </a:r>
            <a:r>
              <a:rPr lang="en-US" sz="2000" b="1" dirty="0" err="1"/>
              <a:t>Sukses</a:t>
            </a:r>
            <a:r>
              <a:rPr lang="en-US" sz="2000" b="1" dirty="0"/>
              <a:t> </a:t>
            </a:r>
            <a:r>
              <a:rPr lang="en-US" sz="2000" b="1" dirty="0" err="1"/>
              <a:t>Pribadi</a:t>
            </a:r>
            <a:r>
              <a:rPr lang="en-US" sz="2000" b="1" dirty="0"/>
              <a:t> Dan </a:t>
            </a:r>
            <a:r>
              <a:rPr lang="en-US" sz="2000" b="1" dirty="0" err="1"/>
              <a:t>Kerja</a:t>
            </a:r>
            <a:r>
              <a:rPr lang="en-US" sz="2000" b="1" dirty="0"/>
              <a:t> </a:t>
            </a:r>
            <a:r>
              <a:rPr lang="en-US" sz="2000" b="1" dirty="0" err="1"/>
              <a:t>di</a:t>
            </a:r>
            <a:r>
              <a:rPr lang="en-US" sz="2000" b="1" dirty="0"/>
              <a:t> </a:t>
            </a:r>
            <a:br>
              <a:rPr lang="id-ID" sz="2000" dirty="0"/>
            </a:br>
            <a:r>
              <a:rPr lang="en-US" sz="2000" b="1" dirty="0" err="1"/>
              <a:t>Lingkungan</a:t>
            </a:r>
            <a:r>
              <a:rPr lang="en-US" sz="2000" b="1" dirty="0"/>
              <a:t> </a:t>
            </a:r>
            <a:r>
              <a:rPr lang="en-US" sz="2000" b="1" dirty="0" err="1"/>
              <a:t>Kerja</a:t>
            </a:r>
            <a:endParaRPr lang="en-ID" sz="4400" dirty="0">
              <a:solidFill>
                <a:schemeClr val="tx1"/>
              </a:solidFill>
            </a:endParaRPr>
          </a:p>
        </p:txBody>
      </p:sp>
      <p:sp>
        <p:nvSpPr>
          <p:cNvPr id="5" name="Rectangle 4">
            <a:extLst>
              <a:ext uri="{FF2B5EF4-FFF2-40B4-BE49-F238E27FC236}">
                <a16:creationId xmlns:a16="http://schemas.microsoft.com/office/drawing/2014/main" id="{51C4D16C-F464-4DC4-BAA0-CD150C707A10}"/>
              </a:ext>
            </a:extLst>
          </p:cNvPr>
          <p:cNvSpPr/>
          <p:nvPr/>
        </p:nvSpPr>
        <p:spPr>
          <a:xfrm>
            <a:off x="1029023" y="1531451"/>
            <a:ext cx="10374851" cy="4247317"/>
          </a:xfrm>
          <a:prstGeom prst="rect">
            <a:avLst/>
          </a:prstGeom>
        </p:spPr>
        <p:txBody>
          <a:bodyPr wrap="square">
            <a:spAutoFit/>
          </a:bodyPr>
          <a:lstStyle/>
          <a:p>
            <a:pPr lvl="0"/>
            <a:r>
              <a:rPr lang="id-ID" dirty="0"/>
              <a:t>Mengelola Diri Dan Perilaku Positif Mengelola diri dan berperilaku dalam mencapai kecerdasan    	emosional yaitu :</a:t>
            </a:r>
          </a:p>
          <a:p>
            <a:pPr marL="342900" lvl="0" indent="-342900">
              <a:buFont typeface="+mj-lt"/>
              <a:buAutoNum type="arabicPeriod"/>
            </a:pPr>
            <a:r>
              <a:rPr lang="id-ID" dirty="0"/>
              <a:t>Pemahaman tentang pentingnya peran emosi</a:t>
            </a:r>
          </a:p>
          <a:p>
            <a:pPr marL="342900" lvl="0" indent="-342900">
              <a:buFont typeface="+mj-lt"/>
              <a:buAutoNum type="arabicPeriod"/>
            </a:pPr>
            <a:r>
              <a:rPr lang="id-ID" dirty="0"/>
              <a:t>Mengekspresikan kenyataan bahwa tidak seorang pun memiliki perasaan yang sama tentang persoalan serupa</a:t>
            </a:r>
          </a:p>
          <a:p>
            <a:pPr marL="342900" lvl="0" indent="-342900">
              <a:buFont typeface="+mj-lt"/>
              <a:buAutoNum type="arabicPeriod"/>
            </a:pPr>
            <a:r>
              <a:rPr lang="id-ID" dirty="0"/>
              <a:t>Mengendalikan emosi dan bukan mengekang emosi</a:t>
            </a:r>
          </a:p>
          <a:p>
            <a:pPr marL="342900" lvl="0" indent="-342900">
              <a:buFont typeface="+mj-lt"/>
              <a:buAutoNum type="arabicPeriod"/>
            </a:pPr>
            <a:r>
              <a:rPr lang="id-ID" dirty="0"/>
              <a:t>Mempertajam intuisi pemecahan masalah</a:t>
            </a:r>
          </a:p>
          <a:p>
            <a:pPr marL="342900" lvl="0" indent="-342900">
              <a:buFont typeface="+mj-lt"/>
              <a:buAutoNum type="arabicPeriod"/>
            </a:pPr>
            <a:r>
              <a:rPr lang="id-ID" dirty="0"/>
              <a:t>Mengetahui keterbatasan diri sendiri dan tahu kapan perlu mengubah strategi diri</a:t>
            </a:r>
          </a:p>
          <a:p>
            <a:pPr marL="342900" lvl="0" indent="-342900">
              <a:buFont typeface="+mj-lt"/>
              <a:buAutoNum type="arabicPeriod"/>
            </a:pPr>
            <a:r>
              <a:rPr lang="id-ID" dirty="0"/>
              <a:t>Memungkinkan orang lain untuk menjadi dirinya sendiri tanpa memaksakan harapan kita kepadanya</a:t>
            </a:r>
          </a:p>
          <a:p>
            <a:pPr marL="342900" lvl="0" indent="-342900">
              <a:buFont typeface="+mj-lt"/>
              <a:buAutoNum type="arabicPeriod"/>
            </a:pPr>
            <a:r>
              <a:rPr lang="id-ID" dirty="0"/>
              <a:t>Menghargai potensi diri dan bekerja keras</a:t>
            </a:r>
          </a:p>
          <a:p>
            <a:pPr marL="342900" lvl="0" indent="-342900">
              <a:buFont typeface="+mj-lt"/>
              <a:buAutoNum type="arabicPeriod"/>
            </a:pPr>
            <a:r>
              <a:rPr lang="id-ID" dirty="0"/>
              <a:t>Membina perhatian dan kasih sayang dan berbagai rasa</a:t>
            </a:r>
          </a:p>
          <a:p>
            <a:pPr marL="342900" lvl="0" indent="-342900">
              <a:buFont typeface="+mj-lt"/>
              <a:buAutoNum type="arabicPeriod"/>
            </a:pPr>
            <a:r>
              <a:rPr lang="id-ID" dirty="0"/>
              <a:t>Bersikap terbuka tetapi tidak kehilangan orientasi.</a:t>
            </a:r>
          </a:p>
          <a:p>
            <a:pPr marL="342900" lvl="0" indent="-342900">
              <a:buAutoNum type="alphaLcPeriod"/>
            </a:pPr>
            <a:endParaRPr lang="id-ID" dirty="0"/>
          </a:p>
          <a:p>
            <a:endParaRPr lang="en-ID" dirty="0">
              <a:latin typeface="Times New Roman" pitchFamily="18" charset="0"/>
              <a:cs typeface="Times New Roman" pitchFamily="18" charset="0"/>
            </a:endParaRPr>
          </a:p>
        </p:txBody>
      </p:sp>
    </p:spTree>
    <p:extLst>
      <p:ext uri="{BB962C8B-B14F-4D97-AF65-F5344CB8AC3E}">
        <p14:creationId xmlns:p14="http://schemas.microsoft.com/office/powerpoint/2010/main" val="409790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3771" y="470263"/>
            <a:ext cx="8582297" cy="954107"/>
          </a:xfrm>
          <a:prstGeom prst="rect">
            <a:avLst/>
          </a:prstGeom>
          <a:noFill/>
        </p:spPr>
        <p:txBody>
          <a:bodyPr wrap="square" rtlCol="0">
            <a:spAutoFit/>
          </a:bodyPr>
          <a:lstStyle/>
          <a:p>
            <a:r>
              <a:rPr lang="id-ID" sz="2800" dirty="0"/>
              <a:t>Mengelola 4 Aspek Utama Untuk Pencapaian Sukses Pribadi Dan Kerja</a:t>
            </a:r>
            <a:r>
              <a:rPr lang="en-US" sz="2800" dirty="0"/>
              <a:t>:</a:t>
            </a:r>
          </a:p>
        </p:txBody>
      </p:sp>
      <p:sp>
        <p:nvSpPr>
          <p:cNvPr id="8" name="TextBox 7"/>
          <p:cNvSpPr txBox="1"/>
          <p:nvPr/>
        </p:nvSpPr>
        <p:spPr>
          <a:xfrm>
            <a:off x="842553" y="1959428"/>
            <a:ext cx="8608423" cy="2339102"/>
          </a:xfrm>
          <a:prstGeom prst="rect">
            <a:avLst/>
          </a:prstGeom>
          <a:noFill/>
        </p:spPr>
        <p:txBody>
          <a:bodyPr wrap="square" rtlCol="0">
            <a:spAutoFit/>
          </a:bodyPr>
          <a:lstStyle/>
          <a:p>
            <a:pPr marL="342900" lvl="0" indent="-342900">
              <a:buFont typeface="+mj-lt"/>
              <a:buAutoNum type="arabicPeriod"/>
            </a:pPr>
            <a:r>
              <a:rPr lang="id-ID" sz="3200" dirty="0"/>
              <a:t>Perseverance</a:t>
            </a:r>
          </a:p>
          <a:p>
            <a:pPr marL="342900" lvl="0" indent="-342900">
              <a:buFont typeface="+mj-lt"/>
              <a:buAutoNum type="arabicPeriod"/>
            </a:pPr>
            <a:r>
              <a:rPr lang="id-ID" sz="3200" dirty="0"/>
              <a:t>Menanggung Uncertainty</a:t>
            </a:r>
          </a:p>
          <a:p>
            <a:pPr marL="342900" lvl="0" indent="-342900">
              <a:buFont typeface="+mj-lt"/>
              <a:buAutoNum type="arabicPeriod"/>
            </a:pPr>
            <a:r>
              <a:rPr lang="id-ID" sz="3200" dirty="0"/>
              <a:t>Endurance</a:t>
            </a:r>
          </a:p>
          <a:p>
            <a:pPr marL="342900" lvl="0" indent="-342900">
              <a:buFont typeface="+mj-lt"/>
              <a:buAutoNum type="arabicPeriod"/>
            </a:pPr>
            <a:r>
              <a:rPr lang="id-ID" sz="3200" dirty="0"/>
              <a:t>Handling Frustation</a:t>
            </a:r>
          </a:p>
          <a:p>
            <a:endParaRPr lang="en-US" dirty="0"/>
          </a:p>
        </p:txBody>
      </p:sp>
    </p:spTree>
    <p:extLst>
      <p:ext uri="{BB962C8B-B14F-4D97-AF65-F5344CB8AC3E}">
        <p14:creationId xmlns:p14="http://schemas.microsoft.com/office/powerpoint/2010/main" val="215842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EB597-D824-4199-9E52-9FD61C2FF37A}"/>
              </a:ext>
            </a:extLst>
          </p:cNvPr>
          <p:cNvSpPr>
            <a:spLocks noGrp="1"/>
          </p:cNvSpPr>
          <p:nvPr>
            <p:ph type="title"/>
          </p:nvPr>
        </p:nvSpPr>
        <p:spPr>
          <a:xfrm>
            <a:off x="291922" y="181836"/>
            <a:ext cx="3787891" cy="957729"/>
          </a:xfrm>
        </p:spPr>
        <p:txBody>
          <a:bodyPr/>
          <a:lstStyle/>
          <a:p>
            <a:pPr algn="l"/>
            <a:r>
              <a:rPr lang="en-US" dirty="0" err="1">
                <a:solidFill>
                  <a:schemeClr val="tx1"/>
                </a:solidFill>
              </a:rPr>
              <a:t>Contoh</a:t>
            </a:r>
            <a:r>
              <a:rPr lang="en-US" dirty="0">
                <a:solidFill>
                  <a:schemeClr val="tx1"/>
                </a:solidFill>
              </a:rPr>
              <a:t> </a:t>
            </a:r>
            <a:r>
              <a:rPr lang="en-US" dirty="0" err="1">
                <a:solidFill>
                  <a:schemeClr val="tx1"/>
                </a:solidFill>
              </a:rPr>
              <a:t>Kasus</a:t>
            </a:r>
            <a:endParaRPr lang="en-ID" dirty="0">
              <a:solidFill>
                <a:schemeClr val="tx1"/>
              </a:solidFill>
            </a:endParaRPr>
          </a:p>
        </p:txBody>
      </p:sp>
      <p:sp>
        <p:nvSpPr>
          <p:cNvPr id="5" name="Rectangle 4">
            <a:extLst>
              <a:ext uri="{FF2B5EF4-FFF2-40B4-BE49-F238E27FC236}">
                <a16:creationId xmlns:a16="http://schemas.microsoft.com/office/drawing/2014/main" id="{51C4D16C-F464-4DC4-BAA0-CD150C707A10}"/>
              </a:ext>
            </a:extLst>
          </p:cNvPr>
          <p:cNvSpPr/>
          <p:nvPr/>
        </p:nvSpPr>
        <p:spPr>
          <a:xfrm>
            <a:off x="-107325" y="1139565"/>
            <a:ext cx="10874062" cy="4062651"/>
          </a:xfrm>
          <a:prstGeom prst="rect">
            <a:avLst/>
          </a:prstGeom>
        </p:spPr>
        <p:txBody>
          <a:bodyPr wrap="square">
            <a:spAutoFit/>
          </a:bodyPr>
          <a:lstStyle/>
          <a:p>
            <a:pPr lvl="1" algn="just"/>
            <a:r>
              <a:rPr lang="en-US" dirty="0">
                <a:solidFill>
                  <a:srgbClr val="000000"/>
                </a:solidFill>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1.  </a:t>
            </a:r>
            <a:r>
              <a:rPr lang="en-US" sz="2400" b="1" dirty="0" err="1">
                <a:latin typeface="Times New Roman" panose="02020603050405020304" pitchFamily="18" charset="0"/>
                <a:ea typeface="Calibri" panose="020F0502020204030204" pitchFamily="34" charset="0"/>
              </a:rPr>
              <a:t>Kecerdasan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Emosional</a:t>
            </a:r>
            <a:endParaRPr lang="en-US" sz="2400" b="1" dirty="0">
              <a:latin typeface="Times New Roman" panose="02020603050405020304" pitchFamily="18" charset="0"/>
              <a:ea typeface="Calibri" panose="020F0502020204030204" pitchFamily="34" charset="0"/>
            </a:endParaRPr>
          </a:p>
          <a:p>
            <a:pPr lvl="1" algn="just"/>
            <a:r>
              <a:rPr lang="en-US" dirty="0">
                <a:solidFill>
                  <a:srgbClr val="000000"/>
                </a:solidFill>
                <a:latin typeface="Times New Roman" panose="02020603050405020304" pitchFamily="18" charset="0"/>
                <a:ea typeface="Calibri" panose="020F0502020204030204" pitchFamily="34" charset="0"/>
              </a:rPr>
              <a:t>	</a:t>
            </a:r>
          </a:p>
          <a:p>
            <a:pPr lvl="1" algn="just"/>
            <a:r>
              <a:rPr lang="en-US" dirty="0">
                <a:solidFill>
                  <a:srgbClr val="000000"/>
                </a:solidFill>
                <a:latin typeface="Times New Roman" panose="02020603050405020304" pitchFamily="18" charset="0"/>
                <a:ea typeface="Calibri" panose="020F0502020204030204" pitchFamily="34" charset="0"/>
              </a:rPr>
              <a:t>	 </a:t>
            </a:r>
            <a:r>
              <a:rPr lang="id-ID" dirty="0">
                <a:solidFill>
                  <a:srgbClr val="000000"/>
                </a:solidFill>
                <a:latin typeface="Arial Rounded MT Bold" panose="020F0704030504030204" pitchFamily="34" charset="0"/>
                <a:ea typeface="Calibri" panose="020F0502020204030204" pitchFamily="34" charset="0"/>
              </a:rPr>
              <a:t>Maybank sebagai perusahaan kenamaan dalam perbankan menuntut keefetivisan karyawannya baik secara individual maupun sebagi tim. Seperti tag line  yang dikutip dari Six Seconds, organisasi EQ terbesar di dunia “Emotion drives people, people drives performance!” IQ boleh tinggi namun jika emosinya tidak bisa dikelola dengan baik karena kurang matang secara individu apalagi sosial maka hasil kerjanya tidak akan maksimal. </a:t>
            </a:r>
            <a:endParaRPr lang="en-US" dirty="0">
              <a:solidFill>
                <a:srgbClr val="000000"/>
              </a:solidFill>
              <a:latin typeface="Arial Rounded MT Bold" panose="020F0704030504030204" pitchFamily="34" charset="0"/>
              <a:ea typeface="Calibri" panose="020F0502020204030204" pitchFamily="34" charset="0"/>
            </a:endParaRPr>
          </a:p>
          <a:p>
            <a:pPr lvl="1" algn="just"/>
            <a:r>
              <a:rPr lang="en-US" dirty="0">
                <a:latin typeface="Arial Rounded MT Bold" panose="020F0704030504030204" pitchFamily="34" charset="0"/>
              </a:rPr>
              <a:t>	</a:t>
            </a:r>
          </a:p>
          <a:p>
            <a:pPr lvl="1" algn="just"/>
            <a:r>
              <a:rPr lang="en-US" dirty="0">
                <a:latin typeface="Arial Rounded MT Bold" panose="020F0704030504030204" pitchFamily="34" charset="0"/>
              </a:rPr>
              <a:t>	</a:t>
            </a:r>
            <a:r>
              <a:rPr lang="id-ID" dirty="0">
                <a:latin typeface="Arial Rounded MT Bold" panose="020F0704030504030204" pitchFamily="34" charset="0"/>
              </a:rPr>
              <a:t>Untuk itulah, dalam menangani hal tersebut Maybank melakukannya dengan</a:t>
            </a:r>
            <a:r>
              <a:rPr lang="en-US" dirty="0">
                <a:latin typeface="Arial Rounded MT Bold" panose="020F0704030504030204" pitchFamily="34" charset="0"/>
              </a:rPr>
              <a:t> </a:t>
            </a:r>
            <a:r>
              <a:rPr lang="en-US" dirty="0" err="1">
                <a:latin typeface="Arial Rounded MT Bold" panose="020F0704030504030204" pitchFamily="34" charset="0"/>
              </a:rPr>
              <a:t>diadakannya</a:t>
            </a:r>
            <a:r>
              <a:rPr lang="id-ID" dirty="0">
                <a:latin typeface="Arial Rounded MT Bold" panose="020F0704030504030204" pitchFamily="34" charset="0"/>
              </a:rPr>
              <a:t> </a:t>
            </a:r>
            <a:r>
              <a:rPr lang="en-US" dirty="0">
                <a:latin typeface="Arial Rounded MT Bold" panose="020F0704030504030204" pitchFamily="34" charset="0"/>
              </a:rPr>
              <a:t>a</a:t>
            </a:r>
            <a:r>
              <a:rPr lang="id-ID" dirty="0">
                <a:latin typeface="Arial Rounded MT Bold" panose="020F0704030504030204" pitchFamily="34" charset="0"/>
              </a:rPr>
              <a:t>cara  seminar di Kantor pusat Maybank Indonesia. Tidak hanya berguna bagi mereka tapi juga untuk orang lain. Kepada kurang lebih 80 anggota tim HC Maybank dari seluruh Indonesia konsep EQ Six Second pun dibagikan. Peserta pun belajar tentang Know Yourself, Choose Yourself &amp; Give Yourself.</a:t>
            </a:r>
            <a:endParaRPr lang="en-ID" b="1" dirty="0">
              <a:latin typeface="Arial Rounded MT Bold" panose="020F0704030504030204" pitchFamily="34" charset="0"/>
            </a:endParaRPr>
          </a:p>
          <a:p>
            <a:pPr lvl="1" algn="just"/>
            <a:endParaRPr lang="en-ID" dirty="0"/>
          </a:p>
        </p:txBody>
      </p:sp>
    </p:spTree>
    <p:extLst>
      <p:ext uri="{BB962C8B-B14F-4D97-AF65-F5344CB8AC3E}">
        <p14:creationId xmlns:p14="http://schemas.microsoft.com/office/powerpoint/2010/main" val="409790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244CE-4B0F-4345-8415-844602B40E6B}"/>
              </a:ext>
            </a:extLst>
          </p:cNvPr>
          <p:cNvSpPr/>
          <p:nvPr/>
        </p:nvSpPr>
        <p:spPr>
          <a:xfrm>
            <a:off x="562376" y="909884"/>
            <a:ext cx="10474817" cy="3970318"/>
          </a:xfrm>
          <a:prstGeom prst="rect">
            <a:avLst/>
          </a:prstGeom>
        </p:spPr>
        <p:txBody>
          <a:bodyPr wrap="square">
            <a:spAutoFit/>
          </a:bodyPr>
          <a:lstStyle/>
          <a:p>
            <a:pPr marL="342900" indent="-342900">
              <a:buAutoNum type="arabicPeriod" startAt="2"/>
            </a:pPr>
            <a:r>
              <a:rPr lang="en-US" sz="3200" dirty="0" err="1">
                <a:latin typeface="Arial Rounded MT Bold" panose="020F0704030504030204" pitchFamily="34" charset="0"/>
                <a:ea typeface="Calibri" panose="020F0502020204030204" pitchFamily="34" charset="0"/>
              </a:rPr>
              <a:t>Lingkungan</a:t>
            </a:r>
            <a:r>
              <a:rPr lang="en-US" sz="3200" dirty="0">
                <a:latin typeface="Arial Rounded MT Bold" panose="020F0704030504030204" pitchFamily="34" charset="0"/>
                <a:ea typeface="Calibri" panose="020F0502020204030204" pitchFamily="34" charset="0"/>
              </a:rPr>
              <a:t> </a:t>
            </a:r>
            <a:r>
              <a:rPr lang="en-US" sz="3200" dirty="0" err="1">
                <a:latin typeface="Arial Rounded MT Bold" panose="020F0704030504030204" pitchFamily="34" charset="0"/>
                <a:ea typeface="Calibri" panose="020F0502020204030204" pitchFamily="34" charset="0"/>
              </a:rPr>
              <a:t>Kerja</a:t>
            </a:r>
            <a:endParaRPr lang="en-US" sz="3200" dirty="0">
              <a:latin typeface="Arial Rounded MT Bold" panose="020F0704030504030204" pitchFamily="34" charset="0"/>
              <a:ea typeface="Calibri" panose="020F0502020204030204" pitchFamily="34" charset="0"/>
            </a:endParaRPr>
          </a:p>
          <a:p>
            <a:pPr marL="342900" indent="-342900">
              <a:buAutoNum type="arabicPeriod" startAt="2"/>
            </a:pPr>
            <a:endParaRPr lang="en-US" sz="3200" dirty="0">
              <a:latin typeface="Arial Rounded MT Bold" panose="020F0704030504030204" pitchFamily="34" charset="0"/>
              <a:ea typeface="Calibri" panose="020F0502020204030204" pitchFamily="34" charset="0"/>
            </a:endParaRPr>
          </a:p>
          <a:p>
            <a:endParaRPr lang="en-US" sz="3200" dirty="0">
              <a:latin typeface="Arial Rounded MT Bold" panose="020F0704030504030204" pitchFamily="34" charset="0"/>
              <a:ea typeface="Calibri" panose="020F0502020204030204" pitchFamily="34" charset="0"/>
            </a:endParaRPr>
          </a:p>
          <a:p>
            <a:r>
              <a:rPr lang="id-ID" sz="2400" dirty="0">
                <a:latin typeface="Arial Rounded MT Bold" panose="020F0704030504030204" pitchFamily="34" charset="0"/>
                <a:ea typeface="Calibri" panose="020F0502020204030204" pitchFamily="34" charset="0"/>
              </a:rPr>
              <a:t>PT Bank Mandiri (Persero) Tbk juga sebagai Bank kenamaan di Indonesia berupaya meningkatkan pengembangan karyawan baik dari aspek kebahagiaan , kapabilitas, hingga produktivitas, dalam hal tersebut lingkungan kerja baik di sekitar diperlukan</a:t>
            </a:r>
            <a:r>
              <a:rPr lang="en-US" sz="2400" dirty="0">
                <a:latin typeface="Arial Rounded MT Bold" panose="020F0704030504030204" pitchFamily="34" charset="0"/>
                <a:ea typeface="Calibri" panose="020F0502020204030204" pitchFamily="34" charset="0"/>
              </a:rPr>
              <a:t>.</a:t>
            </a:r>
          </a:p>
          <a:p>
            <a:pPr marL="285750" indent="-285750">
              <a:buFontTx/>
              <a:buChar char="-"/>
            </a:pPr>
            <a:endParaRPr lang="en-ID" sz="2800" dirty="0"/>
          </a:p>
          <a:p>
            <a:endParaRPr lang="en-US" sz="1600" dirty="0">
              <a:latin typeface="Arial Rounded MT Bold" panose="020F0704030504030204" pitchFamily="34" charset="0"/>
              <a:ea typeface="Calibri" panose="020F0502020204030204" pitchFamily="34" charset="0"/>
            </a:endParaRPr>
          </a:p>
          <a:p>
            <a:r>
              <a:rPr lang="en-US" sz="1600" dirty="0">
                <a:latin typeface="Arial Rounded MT Bold" panose="020F0704030504030204" pitchFamily="34" charset="0"/>
                <a:ea typeface="Calibri" panose="020F0502020204030204" pitchFamily="34" charset="0"/>
              </a:rPr>
              <a:t>	</a:t>
            </a:r>
            <a:endParaRPr lang="en-ID" sz="2800" dirty="0"/>
          </a:p>
        </p:txBody>
      </p:sp>
      <p:sp>
        <p:nvSpPr>
          <p:cNvPr id="6" name="Rectangle 5">
            <a:extLst>
              <a:ext uri="{FF2B5EF4-FFF2-40B4-BE49-F238E27FC236}">
                <a16:creationId xmlns:a16="http://schemas.microsoft.com/office/drawing/2014/main" id="{E9D28A58-C4A8-46AE-944B-8C7B8AA7012A}"/>
              </a:ext>
            </a:extLst>
          </p:cNvPr>
          <p:cNvSpPr/>
          <p:nvPr/>
        </p:nvSpPr>
        <p:spPr>
          <a:xfrm>
            <a:off x="4218999" y="230678"/>
            <a:ext cx="2339230" cy="523220"/>
          </a:xfrm>
          <a:prstGeom prst="rect">
            <a:avLst/>
          </a:prstGeom>
        </p:spPr>
        <p:txBody>
          <a:bodyPr wrap="none">
            <a:spAutoFit/>
          </a:bodyPr>
          <a:lstStyle/>
          <a:p>
            <a:pPr algn="ctr"/>
            <a:r>
              <a:rPr lang="en-US" sz="2800" dirty="0" err="1"/>
              <a:t>Contoh</a:t>
            </a:r>
            <a:r>
              <a:rPr lang="en-US" sz="2800" dirty="0"/>
              <a:t> </a:t>
            </a:r>
            <a:r>
              <a:rPr lang="en-US" sz="2800" dirty="0" err="1"/>
              <a:t>Kasus</a:t>
            </a:r>
            <a:endParaRPr lang="en-ID" sz="2800" dirty="0"/>
          </a:p>
        </p:txBody>
      </p:sp>
    </p:spTree>
    <p:extLst>
      <p:ext uri="{BB962C8B-B14F-4D97-AF65-F5344CB8AC3E}">
        <p14:creationId xmlns:p14="http://schemas.microsoft.com/office/powerpoint/2010/main" val="342017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0057" y="666206"/>
            <a:ext cx="8712926" cy="1384995"/>
          </a:xfrm>
          <a:prstGeom prst="rect">
            <a:avLst/>
          </a:prstGeom>
          <a:noFill/>
        </p:spPr>
        <p:txBody>
          <a:bodyPr wrap="square" rtlCol="0">
            <a:spAutoFit/>
          </a:bodyPr>
          <a:lstStyle/>
          <a:p>
            <a:pPr algn="ctr"/>
            <a:r>
              <a:rPr lang="id-ID" sz="2400" dirty="0">
                <a:latin typeface="Arial Rounded MT Bold" panose="020F0704030504030204" pitchFamily="34" charset="0"/>
              </a:rPr>
              <a:t>Ada </a:t>
            </a:r>
            <a:r>
              <a:rPr lang="en-US" sz="2400" dirty="0" err="1">
                <a:latin typeface="Arial Rounded MT Bold" panose="020F0704030504030204" pitchFamily="34" charset="0"/>
              </a:rPr>
              <a:t>beberapa</a:t>
            </a:r>
            <a:r>
              <a:rPr lang="en-US" sz="2400" dirty="0">
                <a:latin typeface="Arial Rounded MT Bold" panose="020F0704030504030204" pitchFamily="34" charset="0"/>
              </a:rPr>
              <a:t> </a:t>
            </a:r>
            <a:r>
              <a:rPr lang="id-ID" sz="2400" dirty="0">
                <a:latin typeface="Arial Rounded MT Bold" panose="020F0704030504030204" pitchFamily="34" charset="0"/>
              </a:rPr>
              <a:t>pendekatan agar terciptanya lingkungan kerja yang nyaman di pekerjaan</a:t>
            </a:r>
            <a:r>
              <a:rPr lang="en-US" sz="2400" dirty="0">
                <a:latin typeface="Arial Rounded MT Bold" panose="020F0704030504030204" pitchFamily="34" charset="0"/>
              </a:rPr>
              <a:t>:</a:t>
            </a:r>
          </a:p>
          <a:p>
            <a:endParaRPr lang="en-US" dirty="0">
              <a:latin typeface="Arial Rounded MT Bold" panose="020F0704030504030204" pitchFamily="34" charset="0"/>
            </a:endParaRPr>
          </a:p>
          <a:p>
            <a:endParaRPr lang="en-US" dirty="0"/>
          </a:p>
        </p:txBody>
      </p:sp>
      <p:sp>
        <p:nvSpPr>
          <p:cNvPr id="6" name="TextBox 5"/>
          <p:cNvSpPr txBox="1"/>
          <p:nvPr/>
        </p:nvSpPr>
        <p:spPr>
          <a:xfrm>
            <a:off x="2207623" y="2259874"/>
            <a:ext cx="8869680" cy="3970318"/>
          </a:xfrm>
          <a:prstGeom prst="rect">
            <a:avLst/>
          </a:prstGeom>
          <a:noFill/>
        </p:spPr>
        <p:txBody>
          <a:bodyPr wrap="square" rtlCol="0">
            <a:spAutoFit/>
          </a:bodyPr>
          <a:lstStyle/>
          <a:p>
            <a:pPr marL="285750" indent="-285750">
              <a:buFontTx/>
              <a:buChar char="-"/>
            </a:pPr>
            <a:r>
              <a:rPr lang="id-ID" dirty="0">
                <a:latin typeface="Arial Rounded MT Bold" panose="020F0704030504030204" pitchFamily="34" charset="0"/>
              </a:rPr>
              <a:t>Role model dan komunikasi. Elemen ini bertujuan membangun komunikasi dan hubungan antara pimpinan dengan atasan serta antar kolega yang lebih terbuka dan informal</a:t>
            </a:r>
            <a:endParaRPr lang="en-US" dirty="0">
              <a:latin typeface="Arial Rounded MT Bold" panose="020F0704030504030204" pitchFamily="34" charset="0"/>
            </a:endParaRPr>
          </a:p>
          <a:p>
            <a:pPr marL="285750" indent="-285750">
              <a:buFontTx/>
              <a:buChar char="-"/>
            </a:pPr>
            <a:endParaRPr lang="en-US" dirty="0">
              <a:latin typeface="Arial Rounded MT Bold" panose="020F0704030504030204" pitchFamily="34" charset="0"/>
            </a:endParaRPr>
          </a:p>
          <a:p>
            <a:pPr marL="285750" indent="-285750">
              <a:buFontTx/>
              <a:buChar char="-"/>
            </a:pPr>
            <a:r>
              <a:rPr lang="id-ID" dirty="0">
                <a:latin typeface="Arial Rounded MT Bold" panose="020F0704030504030204" pitchFamily="34" charset="0"/>
              </a:rPr>
              <a:t>Bank Mandiri menyediakan fasilitas dan ruang kerja yang lebih kekinian sesuai selera para milenial, termasuk fasilitas untuk hobi dan seni, olah raga baik indoor maupun outdoor</a:t>
            </a:r>
            <a:endParaRPr lang="en-US" dirty="0">
              <a:latin typeface="Arial Rounded MT Bold" panose="020F0704030504030204" pitchFamily="34" charset="0"/>
            </a:endParaRPr>
          </a:p>
          <a:p>
            <a:endParaRPr lang="en-US" dirty="0">
              <a:latin typeface="Arial Rounded MT Bold" panose="020F0704030504030204" pitchFamily="34" charset="0"/>
            </a:endParaRPr>
          </a:p>
          <a:p>
            <a:pPr marL="285750" indent="-285750">
              <a:buFontTx/>
              <a:buChar char="-"/>
            </a:pPr>
            <a:r>
              <a:rPr lang="en-ID" dirty="0" err="1">
                <a:latin typeface="Arial Rounded MT Bold" panose="020F0704030504030204" pitchFamily="34" charset="0"/>
              </a:rPr>
              <a:t>Kapabilitas</a:t>
            </a:r>
            <a:r>
              <a:rPr lang="en-ID" dirty="0">
                <a:latin typeface="Arial Rounded MT Bold" panose="020F0704030504030204" pitchFamily="34" charset="0"/>
              </a:rPr>
              <a:t>. </a:t>
            </a:r>
            <a:r>
              <a:rPr lang="en-ID" dirty="0" err="1">
                <a:latin typeface="Arial Rounded MT Bold" panose="020F0704030504030204" pitchFamily="34" charset="0"/>
              </a:rPr>
              <a:t>Pada</a:t>
            </a:r>
            <a:r>
              <a:rPr lang="en-ID" dirty="0">
                <a:latin typeface="Arial Rounded MT Bold" panose="020F0704030504030204" pitchFamily="34" charset="0"/>
              </a:rPr>
              <a:t> </a:t>
            </a:r>
            <a:r>
              <a:rPr lang="en-ID" dirty="0" err="1">
                <a:latin typeface="Arial Rounded MT Bold" panose="020F0704030504030204" pitchFamily="34" charset="0"/>
              </a:rPr>
              <a:t>elemen</a:t>
            </a:r>
            <a:r>
              <a:rPr lang="en-ID" dirty="0">
                <a:latin typeface="Arial Rounded MT Bold" panose="020F0704030504030204" pitchFamily="34" charset="0"/>
              </a:rPr>
              <a:t> </a:t>
            </a:r>
            <a:r>
              <a:rPr lang="en-ID" dirty="0" err="1">
                <a:latin typeface="Arial Rounded MT Bold" panose="020F0704030504030204" pitchFamily="34" charset="0"/>
              </a:rPr>
              <a:t>ini</a:t>
            </a:r>
            <a:r>
              <a:rPr lang="en-ID" dirty="0">
                <a:latin typeface="Arial Rounded MT Bold" panose="020F0704030504030204" pitchFamily="34" charset="0"/>
              </a:rPr>
              <a:t>, </a:t>
            </a:r>
            <a:r>
              <a:rPr lang="en-ID" dirty="0" err="1">
                <a:latin typeface="Arial Rounded MT Bold" panose="020F0704030504030204" pitchFamily="34" charset="0"/>
              </a:rPr>
              <a:t>disediakan</a:t>
            </a:r>
            <a:r>
              <a:rPr lang="en-ID" dirty="0">
                <a:latin typeface="Arial Rounded MT Bold" panose="020F0704030504030204" pitchFamily="34" charset="0"/>
              </a:rPr>
              <a:t> </a:t>
            </a:r>
            <a:r>
              <a:rPr lang="en-ID" dirty="0" err="1">
                <a:latin typeface="Arial Rounded MT Bold" panose="020F0704030504030204" pitchFamily="34" charset="0"/>
              </a:rPr>
              <a:t>berbagai</a:t>
            </a:r>
            <a:r>
              <a:rPr lang="en-ID" dirty="0">
                <a:latin typeface="Arial Rounded MT Bold" panose="020F0704030504030204" pitchFamily="34" charset="0"/>
              </a:rPr>
              <a:t> </a:t>
            </a:r>
            <a:r>
              <a:rPr lang="en-ID" dirty="0" err="1">
                <a:latin typeface="Arial Rounded MT Bold" panose="020F0704030504030204" pitchFamily="34" charset="0"/>
              </a:rPr>
              <a:t>pelatihan</a:t>
            </a:r>
            <a:r>
              <a:rPr lang="en-ID" dirty="0">
                <a:latin typeface="Arial Rounded MT Bold" panose="020F0704030504030204" pitchFamily="34" charset="0"/>
              </a:rPr>
              <a:t> </a:t>
            </a:r>
            <a:r>
              <a:rPr lang="en-ID" dirty="0" err="1">
                <a:latin typeface="Arial Rounded MT Bold" panose="020F0704030504030204" pitchFamily="34" charset="0"/>
              </a:rPr>
              <a:t>dan</a:t>
            </a:r>
            <a:r>
              <a:rPr lang="en-ID" dirty="0">
                <a:latin typeface="Arial Rounded MT Bold" panose="020F0704030504030204" pitchFamily="34" charset="0"/>
              </a:rPr>
              <a:t> </a:t>
            </a:r>
            <a:r>
              <a:rPr lang="en-ID" dirty="0" err="1">
                <a:latin typeface="Arial Rounded MT Bold" panose="020F0704030504030204" pitchFamily="34" charset="0"/>
              </a:rPr>
              <a:t>pendidikan</a:t>
            </a:r>
            <a:r>
              <a:rPr lang="en-ID" dirty="0">
                <a:latin typeface="Arial Rounded MT Bold" panose="020F0704030504030204" pitchFamily="34" charset="0"/>
              </a:rPr>
              <a:t> </a:t>
            </a:r>
            <a:r>
              <a:rPr lang="en-ID" dirty="0" err="1">
                <a:latin typeface="Arial Rounded MT Bold" panose="020F0704030504030204" pitchFamily="34" charset="0"/>
              </a:rPr>
              <a:t>melalui</a:t>
            </a:r>
            <a:r>
              <a:rPr lang="en-ID" dirty="0">
                <a:latin typeface="Arial Rounded MT Bold" panose="020F0704030504030204" pitchFamily="34" charset="0"/>
              </a:rPr>
              <a:t> </a:t>
            </a:r>
            <a:r>
              <a:rPr lang="en-ID" dirty="0" err="1">
                <a:latin typeface="Arial Rounded MT Bold" panose="020F0704030504030204" pitchFamily="34" charset="0"/>
              </a:rPr>
              <a:t>kerja</a:t>
            </a:r>
            <a:r>
              <a:rPr lang="en-ID" dirty="0">
                <a:latin typeface="Arial Rounded MT Bold" panose="020F0704030504030204" pitchFamily="34" charset="0"/>
              </a:rPr>
              <a:t> </a:t>
            </a:r>
            <a:r>
              <a:rPr lang="en-ID" dirty="0" err="1">
                <a:latin typeface="Arial Rounded MT Bold" panose="020F0704030504030204" pitchFamily="34" charset="0"/>
              </a:rPr>
              <a:t>sama</a:t>
            </a:r>
            <a:r>
              <a:rPr lang="en-ID" dirty="0">
                <a:latin typeface="Arial Rounded MT Bold" panose="020F0704030504030204" pitchFamily="34" charset="0"/>
              </a:rPr>
              <a:t> </a:t>
            </a:r>
            <a:r>
              <a:rPr lang="en-ID" dirty="0" err="1">
                <a:latin typeface="Arial Rounded MT Bold" panose="020F0704030504030204" pitchFamily="34" charset="0"/>
              </a:rPr>
              <a:t>dengan</a:t>
            </a:r>
            <a:r>
              <a:rPr lang="en-ID" dirty="0">
                <a:latin typeface="Arial Rounded MT Bold" panose="020F0704030504030204" pitchFamily="34" charset="0"/>
              </a:rPr>
              <a:t> </a:t>
            </a:r>
            <a:r>
              <a:rPr lang="en-ID" dirty="0" err="1">
                <a:latin typeface="Arial Rounded MT Bold" panose="020F0704030504030204" pitchFamily="34" charset="0"/>
              </a:rPr>
              <a:t>berbagai</a:t>
            </a:r>
            <a:r>
              <a:rPr lang="en-ID" dirty="0">
                <a:latin typeface="Arial Rounded MT Bold" panose="020F0704030504030204" pitchFamily="34" charset="0"/>
              </a:rPr>
              <a:t> </a:t>
            </a:r>
            <a:r>
              <a:rPr lang="en-ID" dirty="0" err="1">
                <a:latin typeface="Arial Rounded MT Bold" panose="020F0704030504030204" pitchFamily="34" charset="0"/>
              </a:rPr>
              <a:t>kampus</a:t>
            </a:r>
            <a:r>
              <a:rPr lang="en-ID" dirty="0">
                <a:latin typeface="Arial Rounded MT Bold" panose="020F0704030504030204" pitchFamily="34" charset="0"/>
              </a:rPr>
              <a:t> di </a:t>
            </a:r>
            <a:r>
              <a:rPr lang="en-ID" dirty="0" err="1">
                <a:latin typeface="Arial Rounded MT Bold" panose="020F0704030504030204" pitchFamily="34" charset="0"/>
              </a:rPr>
              <a:t>dalam</a:t>
            </a:r>
            <a:r>
              <a:rPr lang="en-ID" dirty="0">
                <a:latin typeface="Arial Rounded MT Bold" panose="020F0704030504030204" pitchFamily="34" charset="0"/>
              </a:rPr>
              <a:t> </a:t>
            </a:r>
            <a:r>
              <a:rPr lang="en-ID" dirty="0" err="1">
                <a:latin typeface="Arial Rounded MT Bold" panose="020F0704030504030204" pitchFamily="34" charset="0"/>
              </a:rPr>
              <a:t>dan</a:t>
            </a:r>
            <a:r>
              <a:rPr lang="en-ID" dirty="0">
                <a:latin typeface="Arial Rounded MT Bold" panose="020F0704030504030204" pitchFamily="34" charset="0"/>
              </a:rPr>
              <a:t> </a:t>
            </a:r>
            <a:r>
              <a:rPr lang="en-ID" dirty="0" err="1">
                <a:latin typeface="Arial Rounded MT Bold" panose="020F0704030504030204" pitchFamily="34" charset="0"/>
              </a:rPr>
              <a:t>luar</a:t>
            </a:r>
            <a:r>
              <a:rPr lang="en-ID" dirty="0">
                <a:latin typeface="Arial Rounded MT Bold" panose="020F0704030504030204" pitchFamily="34" charset="0"/>
              </a:rPr>
              <a:t> </a:t>
            </a:r>
            <a:r>
              <a:rPr lang="en-ID" dirty="0" err="1">
                <a:latin typeface="Arial Rounded MT Bold" panose="020F0704030504030204" pitchFamily="34" charset="0"/>
              </a:rPr>
              <a:t>negeri</a:t>
            </a:r>
            <a:r>
              <a:rPr lang="en-ID" dirty="0">
                <a:latin typeface="Arial Rounded MT Bold" panose="020F0704030504030204" pitchFamily="34" charset="0"/>
              </a:rPr>
              <a:t> </a:t>
            </a:r>
            <a:r>
              <a:rPr lang="en-ID" dirty="0" err="1">
                <a:latin typeface="Arial Rounded MT Bold" panose="020F0704030504030204" pitchFamily="34" charset="0"/>
              </a:rPr>
              <a:t>untuk</a:t>
            </a:r>
            <a:r>
              <a:rPr lang="en-ID" dirty="0">
                <a:latin typeface="Arial Rounded MT Bold" panose="020F0704030504030204" pitchFamily="34" charset="0"/>
              </a:rPr>
              <a:t> </a:t>
            </a:r>
            <a:r>
              <a:rPr lang="en-ID" dirty="0" err="1">
                <a:latin typeface="Arial Rounded MT Bold" panose="020F0704030504030204" pitchFamily="34" charset="0"/>
              </a:rPr>
              <a:t>meningkatkan</a:t>
            </a:r>
            <a:r>
              <a:rPr lang="en-ID" dirty="0">
                <a:latin typeface="Arial Rounded MT Bold" panose="020F0704030504030204" pitchFamily="34" charset="0"/>
              </a:rPr>
              <a:t> </a:t>
            </a:r>
            <a:r>
              <a:rPr lang="en-ID" dirty="0" err="1">
                <a:latin typeface="Arial Rounded MT Bold" panose="020F0704030504030204" pitchFamily="34" charset="0"/>
              </a:rPr>
              <a:t>kapabilitas</a:t>
            </a:r>
            <a:r>
              <a:rPr lang="en-ID" dirty="0">
                <a:latin typeface="Arial Rounded MT Bold" panose="020F0704030504030204" pitchFamily="34" charset="0"/>
              </a:rPr>
              <a:t> </a:t>
            </a:r>
            <a:r>
              <a:rPr lang="en-ID" dirty="0" err="1">
                <a:latin typeface="Arial Rounded MT Bold" panose="020F0704030504030204" pitchFamily="34" charset="0"/>
              </a:rPr>
              <a:t>teknis</a:t>
            </a:r>
            <a:r>
              <a:rPr lang="en-ID" dirty="0">
                <a:latin typeface="Arial Rounded MT Bold" panose="020F0704030504030204" pitchFamily="34" charset="0"/>
              </a:rPr>
              <a:t>, soft skill, </a:t>
            </a:r>
            <a:r>
              <a:rPr lang="en-ID" dirty="0" err="1">
                <a:latin typeface="Arial Rounded MT Bold" panose="020F0704030504030204" pitchFamily="34" charset="0"/>
              </a:rPr>
              <a:t>kepemimpinan</a:t>
            </a:r>
            <a:r>
              <a:rPr lang="en-ID" dirty="0">
                <a:latin typeface="Arial Rounded MT Bold" panose="020F0704030504030204" pitchFamily="34" charset="0"/>
              </a:rPr>
              <a:t>, </a:t>
            </a:r>
            <a:r>
              <a:rPr lang="en-ID" dirty="0" err="1">
                <a:latin typeface="Arial Rounded MT Bold" panose="020F0704030504030204" pitchFamily="34" charset="0"/>
              </a:rPr>
              <a:t>dan</a:t>
            </a:r>
            <a:r>
              <a:rPr lang="en-ID" dirty="0">
                <a:latin typeface="Arial Rounded MT Bold" panose="020F0704030504030204" pitchFamily="34" charset="0"/>
              </a:rPr>
              <a:t> </a:t>
            </a:r>
            <a:r>
              <a:rPr lang="en-ID" dirty="0" err="1">
                <a:latin typeface="Arial Rounded MT Bold" panose="020F0704030504030204" pitchFamily="34" charset="0"/>
              </a:rPr>
              <a:t>menjadikan</a:t>
            </a:r>
            <a:r>
              <a:rPr lang="en-ID" dirty="0">
                <a:latin typeface="Arial Rounded MT Bold" panose="020F0704030504030204" pitchFamily="34" charset="0"/>
              </a:rPr>
              <a:t> </a:t>
            </a:r>
            <a:r>
              <a:rPr lang="en-ID" dirty="0" err="1">
                <a:latin typeface="Arial Rounded MT Bold" panose="020F0704030504030204" pitchFamily="34" charset="0"/>
              </a:rPr>
              <a:t>karyawan</a:t>
            </a:r>
            <a:r>
              <a:rPr lang="en-ID" dirty="0">
                <a:latin typeface="Arial Rounded MT Bold" panose="020F0704030504030204" pitchFamily="34" charset="0"/>
              </a:rPr>
              <a:t> </a:t>
            </a:r>
            <a:r>
              <a:rPr lang="en-ID" dirty="0" err="1">
                <a:latin typeface="Arial Rounded MT Bold" panose="020F0704030504030204" pitchFamily="34" charset="0"/>
              </a:rPr>
              <a:t>sebagai</a:t>
            </a:r>
            <a:r>
              <a:rPr lang="en-ID" dirty="0">
                <a:latin typeface="Arial Rounded MT Bold" panose="020F0704030504030204" pitchFamily="34" charset="0"/>
              </a:rPr>
              <a:t> </a:t>
            </a:r>
            <a:r>
              <a:rPr lang="en-ID" dirty="0" err="1">
                <a:latin typeface="Arial Rounded MT Bold" panose="020F0704030504030204" pitchFamily="34" charset="0"/>
              </a:rPr>
              <a:t>pembelajar</a:t>
            </a:r>
            <a:r>
              <a:rPr lang="en-ID" dirty="0">
                <a:latin typeface="Arial Rounded MT Bold" panose="020F0704030504030204" pitchFamily="34" charset="0"/>
              </a:rPr>
              <a:t> yang </a:t>
            </a:r>
            <a:r>
              <a:rPr lang="en-ID" dirty="0" err="1">
                <a:latin typeface="Arial Rounded MT Bold" panose="020F0704030504030204" pitchFamily="34" charset="0"/>
              </a:rPr>
              <a:t>Tangguh</a:t>
            </a:r>
            <a:r>
              <a:rPr lang="en-ID" dirty="0">
                <a:latin typeface="Arial Rounded MT Bold" panose="020F0704030504030204" pitchFamily="34" charset="0"/>
              </a:rPr>
              <a:t>. </a:t>
            </a:r>
          </a:p>
          <a:p>
            <a:pPr marL="285750" indent="-285750">
              <a:buFontTx/>
              <a:buChar char="-"/>
            </a:pPr>
            <a:endParaRPr lang="en-ID" dirty="0"/>
          </a:p>
          <a:p>
            <a:endParaRPr lang="en-US" dirty="0"/>
          </a:p>
        </p:txBody>
      </p:sp>
    </p:spTree>
    <p:extLst>
      <p:ext uri="{BB962C8B-B14F-4D97-AF65-F5344CB8AC3E}">
        <p14:creationId xmlns:p14="http://schemas.microsoft.com/office/powerpoint/2010/main" val="356708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7CA0621-717C-4BE7-AA89-263F3E2C511E}"/>
              </a:ext>
              <a:ext uri="{C183D7F6-B498-43B3-948B-1728B52AA6E4}">
                <adec:decorative xmlns:adec="http://schemas.microsoft.com/office/drawing/2017/decorative" val="1"/>
              </a:ext>
            </a:extLst>
          </p:cNvPr>
          <p:cNvSpPr/>
          <p:nvPr/>
        </p:nvSpPr>
        <p:spPr>
          <a:xfrm>
            <a:off x="5383209" y="-143697"/>
            <a:ext cx="6781800" cy="687324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itle 4">
            <a:extLst>
              <a:ext uri="{FF2B5EF4-FFF2-40B4-BE49-F238E27FC236}">
                <a16:creationId xmlns:a16="http://schemas.microsoft.com/office/drawing/2014/main" id="{ADDAE4A6-B7D1-497F-AC40-6AF226DF0084}"/>
              </a:ext>
            </a:extLst>
          </p:cNvPr>
          <p:cNvSpPr>
            <a:spLocks noGrp="1"/>
          </p:cNvSpPr>
          <p:nvPr>
            <p:ph type="title"/>
          </p:nvPr>
        </p:nvSpPr>
        <p:spPr>
          <a:xfrm>
            <a:off x="6623630" y="0"/>
            <a:ext cx="3384689" cy="1238236"/>
          </a:xfrm>
        </p:spPr>
        <p:txBody>
          <a:bodyPr/>
          <a:lstStyle/>
          <a:p>
            <a:r>
              <a:rPr lang="en-US" dirty="0"/>
              <a:t>KESIMPULAN</a:t>
            </a:r>
          </a:p>
        </p:txBody>
      </p:sp>
      <p:sp>
        <p:nvSpPr>
          <p:cNvPr id="6" name="Text Placeholder 5">
            <a:extLst>
              <a:ext uri="{FF2B5EF4-FFF2-40B4-BE49-F238E27FC236}">
                <a16:creationId xmlns:a16="http://schemas.microsoft.com/office/drawing/2014/main" id="{F4B20246-8F91-4C8B-87D3-C25A74AE761E}"/>
              </a:ext>
            </a:extLst>
          </p:cNvPr>
          <p:cNvSpPr>
            <a:spLocks noGrp="1"/>
          </p:cNvSpPr>
          <p:nvPr>
            <p:ph type="body" sz="half" idx="2"/>
          </p:nvPr>
        </p:nvSpPr>
        <p:spPr>
          <a:xfrm>
            <a:off x="6416152" y="928941"/>
            <a:ext cx="5486251" cy="5427536"/>
          </a:xfrm>
        </p:spPr>
        <p:txBody>
          <a:bodyPr>
            <a:normAutofit fontScale="85000" lnSpcReduction="10000"/>
          </a:bodyPr>
          <a:lstStyle/>
          <a:p>
            <a:r>
              <a:rPr lang="en-US" dirty="0" err="1"/>
              <a:t>Kecerdasan</a:t>
            </a:r>
            <a:r>
              <a:rPr lang="en-US" dirty="0"/>
              <a:t> </a:t>
            </a:r>
            <a:r>
              <a:rPr lang="en-US" dirty="0" err="1"/>
              <a:t>Emosi</a:t>
            </a:r>
            <a:r>
              <a:rPr lang="en-US" dirty="0"/>
              <a:t> </a:t>
            </a:r>
            <a:r>
              <a:rPr lang="en-US" dirty="0" err="1"/>
              <a:t>merupakan</a:t>
            </a:r>
            <a:r>
              <a:rPr lang="en-US" dirty="0"/>
              <a:t> </a:t>
            </a:r>
            <a:r>
              <a:rPr lang="en-US" dirty="0" err="1"/>
              <a:t>bagian</a:t>
            </a:r>
            <a:r>
              <a:rPr lang="en-US" dirty="0"/>
              <a:t> </a:t>
            </a:r>
            <a:r>
              <a:rPr lang="en-US" dirty="0" err="1"/>
              <a:t>penting</a:t>
            </a:r>
            <a:r>
              <a:rPr lang="en-US" dirty="0"/>
              <a:t> yang </a:t>
            </a:r>
            <a:r>
              <a:rPr lang="en-US" dirty="0" err="1"/>
              <a:t>harus</a:t>
            </a:r>
            <a:r>
              <a:rPr lang="en-US" dirty="0"/>
              <a:t> </a:t>
            </a:r>
            <a:r>
              <a:rPr lang="en-US" dirty="0" err="1"/>
              <a:t>diperhatikan</a:t>
            </a:r>
            <a:r>
              <a:rPr lang="en-US" dirty="0"/>
              <a:t> </a:t>
            </a:r>
            <a:r>
              <a:rPr lang="en-US" dirty="0" err="1"/>
              <a:t>perusahaan</a:t>
            </a:r>
            <a:r>
              <a:rPr lang="en-US" dirty="0"/>
              <a:t> </a:t>
            </a:r>
            <a:r>
              <a:rPr lang="en-US" dirty="0" err="1"/>
              <a:t>untuk</a:t>
            </a:r>
            <a:r>
              <a:rPr lang="en-US" dirty="0"/>
              <a:t> </a:t>
            </a:r>
            <a:r>
              <a:rPr lang="en-US" dirty="0" err="1"/>
              <a:t>pencapaian</a:t>
            </a:r>
            <a:r>
              <a:rPr lang="en-US" dirty="0"/>
              <a:t> </a:t>
            </a:r>
            <a:r>
              <a:rPr lang="en-US" dirty="0" err="1"/>
              <a:t>hasil</a:t>
            </a:r>
            <a:r>
              <a:rPr lang="en-US" dirty="0"/>
              <a:t> yang </a:t>
            </a:r>
            <a:r>
              <a:rPr lang="en-US" dirty="0" err="1"/>
              <a:t>maksimal</a:t>
            </a:r>
            <a:r>
              <a:rPr lang="en-US" dirty="0"/>
              <a:t> </a:t>
            </a:r>
            <a:r>
              <a:rPr lang="en-US" dirty="0" err="1"/>
              <a:t>bagi</a:t>
            </a:r>
            <a:r>
              <a:rPr lang="en-US" dirty="0"/>
              <a:t> </a:t>
            </a:r>
            <a:r>
              <a:rPr lang="en-US" dirty="0" err="1"/>
              <a:t>perusahaan</a:t>
            </a:r>
            <a:r>
              <a:rPr lang="en-US" dirty="0"/>
              <a:t> </a:t>
            </a:r>
            <a:r>
              <a:rPr lang="en-US" dirty="0" err="1"/>
              <a:t>tersebut</a:t>
            </a:r>
            <a:r>
              <a:rPr lang="en-US" dirty="0"/>
              <a:t>. Hal </a:t>
            </a:r>
            <a:r>
              <a:rPr lang="en-US" dirty="0" err="1"/>
              <a:t>ini</a:t>
            </a:r>
            <a:r>
              <a:rPr lang="en-US" dirty="0"/>
              <a:t> </a:t>
            </a:r>
            <a:r>
              <a:rPr lang="en-US" dirty="0" err="1"/>
              <a:t>dikaitkan</a:t>
            </a:r>
            <a:r>
              <a:rPr lang="en-US" dirty="0"/>
              <a:t> </a:t>
            </a:r>
            <a:r>
              <a:rPr lang="en-US" dirty="0" err="1"/>
              <a:t>dengan</a:t>
            </a:r>
            <a:r>
              <a:rPr lang="en-US" dirty="0"/>
              <a:t> </a:t>
            </a:r>
            <a:r>
              <a:rPr lang="en-US" dirty="0" err="1"/>
              <a:t>kasus</a:t>
            </a:r>
            <a:r>
              <a:rPr lang="en-US" dirty="0"/>
              <a:t> </a:t>
            </a:r>
            <a:r>
              <a:rPr lang="en-US" dirty="0" err="1"/>
              <a:t>pada</a:t>
            </a:r>
            <a:r>
              <a:rPr lang="en-US" dirty="0"/>
              <a:t> Maybank </a:t>
            </a:r>
            <a:r>
              <a:rPr lang="en-US" dirty="0" err="1"/>
              <a:t>diatas</a:t>
            </a:r>
            <a:r>
              <a:rPr lang="en-US" dirty="0"/>
              <a:t> , </a:t>
            </a:r>
            <a:r>
              <a:rPr lang="en-US" dirty="0" err="1"/>
              <a:t>dimana</a:t>
            </a:r>
            <a:r>
              <a:rPr lang="en-US" dirty="0"/>
              <a:t> </a:t>
            </a:r>
            <a:r>
              <a:rPr lang="en-US" dirty="0" err="1"/>
              <a:t>tidak</a:t>
            </a:r>
            <a:r>
              <a:rPr lang="en-US" dirty="0"/>
              <a:t> </a:t>
            </a:r>
            <a:r>
              <a:rPr lang="en-US" dirty="0" err="1"/>
              <a:t>hanya</a:t>
            </a:r>
            <a:r>
              <a:rPr lang="en-US" dirty="0"/>
              <a:t> </a:t>
            </a:r>
            <a:r>
              <a:rPr lang="en-US" dirty="0" err="1"/>
              <a:t>Kecerdasan</a:t>
            </a:r>
            <a:r>
              <a:rPr lang="en-US" dirty="0"/>
              <a:t> </a:t>
            </a:r>
            <a:r>
              <a:rPr lang="en-US" dirty="0" err="1"/>
              <a:t>Teknis</a:t>
            </a:r>
            <a:r>
              <a:rPr lang="en-US" dirty="0"/>
              <a:t> (IQ) </a:t>
            </a:r>
            <a:r>
              <a:rPr lang="en-US" dirty="0" err="1"/>
              <a:t>saja</a:t>
            </a:r>
            <a:r>
              <a:rPr lang="en-US" dirty="0"/>
              <a:t> yang </a:t>
            </a:r>
            <a:r>
              <a:rPr lang="en-US" dirty="0" err="1"/>
              <a:t>diperlukan</a:t>
            </a:r>
            <a:r>
              <a:rPr lang="en-US" dirty="0"/>
              <a:t> </a:t>
            </a:r>
            <a:r>
              <a:rPr lang="en-US" dirty="0" err="1"/>
              <a:t>namun</a:t>
            </a:r>
            <a:r>
              <a:rPr lang="en-US" dirty="0"/>
              <a:t> </a:t>
            </a:r>
            <a:r>
              <a:rPr lang="en-US" dirty="0" err="1"/>
              <a:t>juga</a:t>
            </a:r>
            <a:r>
              <a:rPr lang="en-US" dirty="0"/>
              <a:t> </a:t>
            </a:r>
            <a:r>
              <a:rPr lang="en-US" dirty="0" err="1"/>
              <a:t>Kecerdasan</a:t>
            </a:r>
            <a:r>
              <a:rPr lang="en-US" dirty="0"/>
              <a:t> </a:t>
            </a:r>
            <a:r>
              <a:rPr lang="en-US" dirty="0" err="1"/>
              <a:t>Emosi</a:t>
            </a:r>
            <a:r>
              <a:rPr lang="en-US" dirty="0"/>
              <a:t> (EQ) </a:t>
            </a:r>
            <a:r>
              <a:rPr lang="en-US" dirty="0" err="1"/>
              <a:t>perlu</a:t>
            </a:r>
            <a:r>
              <a:rPr lang="en-US" dirty="0"/>
              <a:t> </a:t>
            </a:r>
            <a:r>
              <a:rPr lang="en-US" dirty="0" err="1"/>
              <a:t>ditingkatkan</a:t>
            </a:r>
            <a:r>
              <a:rPr lang="en-US" dirty="0"/>
              <a:t> </a:t>
            </a:r>
            <a:r>
              <a:rPr lang="en-US" dirty="0" err="1"/>
              <a:t>baik</a:t>
            </a:r>
            <a:r>
              <a:rPr lang="en-US" dirty="0"/>
              <a:t> </a:t>
            </a:r>
            <a:r>
              <a:rPr lang="en-US" dirty="0" err="1"/>
              <a:t>sebagai</a:t>
            </a:r>
            <a:r>
              <a:rPr lang="en-US" dirty="0"/>
              <a:t> </a:t>
            </a:r>
            <a:r>
              <a:rPr lang="en-US" dirty="0" err="1"/>
              <a:t>Motivasi</a:t>
            </a:r>
            <a:r>
              <a:rPr lang="en-US" dirty="0"/>
              <a:t> </a:t>
            </a:r>
            <a:r>
              <a:rPr lang="en-US" dirty="0" err="1"/>
              <a:t>terhadap</a:t>
            </a:r>
            <a:r>
              <a:rPr lang="en-US" dirty="0"/>
              <a:t> </a:t>
            </a:r>
            <a:r>
              <a:rPr lang="en-US" dirty="0" err="1"/>
              <a:t>diri</a:t>
            </a:r>
            <a:r>
              <a:rPr lang="en-US" dirty="0"/>
              <a:t> </a:t>
            </a:r>
            <a:r>
              <a:rPr lang="en-US" dirty="0" err="1"/>
              <a:t>sendiri</a:t>
            </a:r>
            <a:r>
              <a:rPr lang="en-US" dirty="0"/>
              <a:t>, </a:t>
            </a:r>
            <a:r>
              <a:rPr lang="en-US" dirty="0" err="1"/>
              <a:t>meningkatkan</a:t>
            </a:r>
            <a:r>
              <a:rPr lang="en-US" dirty="0"/>
              <a:t> </a:t>
            </a:r>
            <a:r>
              <a:rPr lang="en-US" dirty="0" err="1"/>
              <a:t>hubungan</a:t>
            </a:r>
            <a:r>
              <a:rPr lang="en-US" dirty="0"/>
              <a:t> </a:t>
            </a:r>
            <a:r>
              <a:rPr lang="en-US" dirty="0" err="1"/>
              <a:t>dengan</a:t>
            </a:r>
            <a:r>
              <a:rPr lang="en-US" dirty="0"/>
              <a:t> orang lain, </a:t>
            </a:r>
            <a:r>
              <a:rPr lang="en-US" dirty="0" err="1"/>
              <a:t>juga</a:t>
            </a:r>
            <a:r>
              <a:rPr lang="en-US" dirty="0"/>
              <a:t> </a:t>
            </a:r>
            <a:r>
              <a:rPr lang="id-ID" dirty="0"/>
              <a:t>dengan EQ </a:t>
            </a:r>
            <a:r>
              <a:rPr lang="en-US" dirty="0" err="1"/>
              <a:t>juga</a:t>
            </a:r>
            <a:r>
              <a:rPr lang="en-US" dirty="0"/>
              <a:t> </a:t>
            </a:r>
            <a:r>
              <a:rPr lang="id-ID" dirty="0"/>
              <a:t>jenjang karir dapat ditingkatkan.</a:t>
            </a:r>
            <a:r>
              <a:rPr lang="en-US" dirty="0"/>
              <a:t> </a:t>
            </a:r>
            <a:r>
              <a:rPr lang="en-US" dirty="0" err="1"/>
              <a:t>Begitupula</a:t>
            </a:r>
            <a:r>
              <a:rPr lang="en-US" dirty="0"/>
              <a:t> </a:t>
            </a:r>
            <a:r>
              <a:rPr lang="en-US" dirty="0" err="1"/>
              <a:t>dengan</a:t>
            </a:r>
            <a:r>
              <a:rPr lang="en-US" dirty="0"/>
              <a:t> </a:t>
            </a:r>
            <a:r>
              <a:rPr lang="en-US" dirty="0" err="1"/>
              <a:t>Lingkungan</a:t>
            </a:r>
            <a:r>
              <a:rPr lang="en-US" dirty="0"/>
              <a:t> </a:t>
            </a:r>
            <a:r>
              <a:rPr lang="en-US" dirty="0" err="1"/>
              <a:t>Kerja</a:t>
            </a:r>
            <a:r>
              <a:rPr lang="en-US" dirty="0"/>
              <a:t>, </a:t>
            </a:r>
            <a:r>
              <a:rPr lang="en-US" dirty="0" err="1"/>
              <a:t>dimana</a:t>
            </a:r>
            <a:r>
              <a:rPr lang="en-US" dirty="0"/>
              <a:t> orang </a:t>
            </a:r>
            <a:r>
              <a:rPr lang="en-US" dirty="0" err="1"/>
              <a:t>orang</a:t>
            </a:r>
            <a:r>
              <a:rPr lang="en-US" dirty="0"/>
              <a:t> </a:t>
            </a:r>
            <a:r>
              <a:rPr lang="en-US" dirty="0" err="1"/>
              <a:t>disekitar</a:t>
            </a:r>
            <a:r>
              <a:rPr lang="en-US" dirty="0"/>
              <a:t> </a:t>
            </a:r>
            <a:r>
              <a:rPr lang="en-US" dirty="0" err="1"/>
              <a:t>menjadi</a:t>
            </a:r>
            <a:r>
              <a:rPr lang="en-US" dirty="0"/>
              <a:t> factor </a:t>
            </a:r>
            <a:r>
              <a:rPr lang="en-US" dirty="0" err="1"/>
              <a:t>pendorong</a:t>
            </a:r>
            <a:r>
              <a:rPr lang="en-US" dirty="0"/>
              <a:t> </a:t>
            </a:r>
            <a:r>
              <a:rPr lang="en-US" dirty="0" err="1"/>
              <a:t>untuk</a:t>
            </a:r>
            <a:r>
              <a:rPr lang="en-US" dirty="0"/>
              <a:t> </a:t>
            </a:r>
            <a:r>
              <a:rPr lang="en-US" dirty="0" err="1"/>
              <a:t>melakukan</a:t>
            </a:r>
            <a:r>
              <a:rPr lang="en-US" dirty="0"/>
              <a:t> </a:t>
            </a:r>
            <a:r>
              <a:rPr lang="en-US" dirty="0" err="1"/>
              <a:t>pekerjaannya</a:t>
            </a:r>
            <a:r>
              <a:rPr lang="en-US" dirty="0"/>
              <a:t> </a:t>
            </a:r>
            <a:r>
              <a:rPr lang="en-US" dirty="0" err="1"/>
              <a:t>lebih</a:t>
            </a:r>
            <a:r>
              <a:rPr lang="en-US" dirty="0"/>
              <a:t> </a:t>
            </a:r>
            <a:r>
              <a:rPr lang="en-US" dirty="0" err="1"/>
              <a:t>efektif</a:t>
            </a:r>
            <a:r>
              <a:rPr lang="en-US" dirty="0"/>
              <a:t>. Bank </a:t>
            </a:r>
            <a:r>
              <a:rPr lang="en-US" dirty="0" err="1"/>
              <a:t>Mandiri</a:t>
            </a:r>
            <a:r>
              <a:rPr lang="en-US" dirty="0"/>
              <a:t> </a:t>
            </a:r>
            <a:r>
              <a:rPr lang="en-US" dirty="0" err="1"/>
              <a:t>menunjukan</a:t>
            </a:r>
            <a:r>
              <a:rPr lang="en-US" dirty="0"/>
              <a:t> </a:t>
            </a:r>
            <a:r>
              <a:rPr lang="en-US" dirty="0" err="1"/>
              <a:t>pentingnya</a:t>
            </a:r>
            <a:r>
              <a:rPr lang="en-US" dirty="0"/>
              <a:t> </a:t>
            </a:r>
            <a:r>
              <a:rPr lang="en-US" dirty="0" err="1"/>
              <a:t>Lingkungan</a:t>
            </a:r>
            <a:r>
              <a:rPr lang="en-US" dirty="0"/>
              <a:t> </a:t>
            </a:r>
            <a:r>
              <a:rPr lang="en-US" dirty="0" err="1"/>
              <a:t>Kerja</a:t>
            </a:r>
            <a:r>
              <a:rPr lang="en-US" dirty="0"/>
              <a:t> </a:t>
            </a:r>
            <a:r>
              <a:rPr lang="en-US" dirty="0" err="1"/>
              <a:t>dengan</a:t>
            </a:r>
            <a:r>
              <a:rPr lang="en-US" dirty="0"/>
              <a:t> </a:t>
            </a:r>
            <a:r>
              <a:rPr lang="en-US" dirty="0" err="1"/>
              <a:t>pendekatan-pendekatan</a:t>
            </a:r>
            <a:r>
              <a:rPr lang="en-US" dirty="0"/>
              <a:t> yang optimal yang </a:t>
            </a:r>
            <a:r>
              <a:rPr lang="en-US" dirty="0" err="1"/>
              <a:t>terdiri</a:t>
            </a:r>
            <a:r>
              <a:rPr lang="en-US" dirty="0"/>
              <a:t> </a:t>
            </a:r>
            <a:r>
              <a:rPr lang="en-US" dirty="0" err="1"/>
              <a:t>dari</a:t>
            </a:r>
            <a:r>
              <a:rPr lang="en-US" dirty="0"/>
              <a:t> </a:t>
            </a:r>
            <a:r>
              <a:rPr lang="en-US" dirty="0" err="1"/>
              <a:t>komunikasi</a:t>
            </a:r>
            <a:r>
              <a:rPr lang="en-US" dirty="0"/>
              <a:t>, </a:t>
            </a:r>
            <a:r>
              <a:rPr lang="en-US" dirty="0" err="1"/>
              <a:t>fasilitas</a:t>
            </a:r>
            <a:r>
              <a:rPr lang="en-US" dirty="0"/>
              <a:t>, </a:t>
            </a:r>
            <a:r>
              <a:rPr lang="en-US" dirty="0" err="1"/>
              <a:t>manajemen</a:t>
            </a:r>
            <a:r>
              <a:rPr lang="en-US" dirty="0"/>
              <a:t> </a:t>
            </a:r>
            <a:r>
              <a:rPr lang="en-US" dirty="0" err="1"/>
              <a:t>dan</a:t>
            </a:r>
            <a:r>
              <a:rPr lang="en-US" dirty="0"/>
              <a:t> </a:t>
            </a:r>
            <a:r>
              <a:rPr lang="en-US" dirty="0" err="1"/>
              <a:t>kapabilitas</a:t>
            </a:r>
            <a:r>
              <a:rPr lang="en-US" dirty="0"/>
              <a:t>.</a:t>
            </a:r>
            <a:endParaRPr lang="en-US" b="1" dirty="0"/>
          </a:p>
        </p:txBody>
      </p:sp>
      <p:pic>
        <p:nvPicPr>
          <p:cNvPr id="38" name="Picture Placeholder 37" descr="Cathedral">
            <a:extLst>
              <a:ext uri="{FF2B5EF4-FFF2-40B4-BE49-F238E27FC236}">
                <a16:creationId xmlns:a16="http://schemas.microsoft.com/office/drawing/2014/main" id="{C886B6F2-4AAC-43D2-A11D-9091D2951504}"/>
              </a:ext>
            </a:extLst>
          </p:cNvPr>
          <p:cNvPicPr>
            <a:picLocks noGrp="1" noChangeAspect="1"/>
          </p:cNvPicPr>
          <p:nvPr>
            <p:ph type="pic" sz="quarter" idx="1"/>
          </p:nvPr>
        </p:nvPicPr>
        <p:blipFill>
          <a:blip r:embed="rId3"/>
          <a:srcRect l="1645" r="1645"/>
          <a:stretch>
            <a:fillRect/>
          </a:stretch>
        </p:blipFill>
        <p:spPr/>
      </p:pic>
      <p:grpSp>
        <p:nvGrpSpPr>
          <p:cNvPr id="20" name="Group 19">
            <a:extLst>
              <a:ext uri="{FF2B5EF4-FFF2-40B4-BE49-F238E27FC236}">
                <a16:creationId xmlns:a16="http://schemas.microsoft.com/office/drawing/2014/main" id="{102A00D8-5A4C-491C-AFE5-69721310529D}"/>
              </a:ext>
              <a:ext uri="{C183D7F6-B498-43B3-948B-1728B52AA6E4}">
                <adec:decorative xmlns:adec="http://schemas.microsoft.com/office/drawing/2017/decorative" val="1"/>
              </a:ext>
            </a:extLst>
          </p:cNvPr>
          <p:cNvGrpSpPr/>
          <p:nvPr/>
        </p:nvGrpSpPr>
        <p:grpSpPr>
          <a:xfrm flipH="1">
            <a:off x="230137" y="230352"/>
            <a:ext cx="5195475" cy="6411135"/>
            <a:chOff x="4578588" y="945960"/>
            <a:chExt cx="6866649" cy="5220000"/>
          </a:xfrm>
        </p:grpSpPr>
        <p:cxnSp>
          <p:nvCxnSpPr>
            <p:cNvPr id="21" name="Straight Connector 20">
              <a:extLst>
                <a:ext uri="{FF2B5EF4-FFF2-40B4-BE49-F238E27FC236}">
                  <a16:creationId xmlns:a16="http://schemas.microsoft.com/office/drawing/2014/main" id="{2C2273CB-1593-4424-8A44-A1FCA1768665}"/>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1243644-F05E-4B84-903A-131D8057B82C}"/>
                </a:ext>
              </a:extLst>
            </p:cNvPr>
            <p:cNvCxnSpPr/>
            <p:nvPr/>
          </p:nvCxnSpPr>
          <p:spPr>
            <a:xfrm>
              <a:off x="4578588" y="6154475"/>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4B151F7-0FFD-491E-9444-733F58518F31}"/>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4" name="Group 23">
            <a:extLst>
              <a:ext uri="{FF2B5EF4-FFF2-40B4-BE49-F238E27FC236}">
                <a16:creationId xmlns:a16="http://schemas.microsoft.com/office/drawing/2014/main" id="{73816130-6E62-41EF-B818-D7CD34370442}"/>
              </a:ext>
              <a:ext uri="{C183D7F6-B498-43B3-948B-1728B52AA6E4}">
                <adec:decorative xmlns:adec="http://schemas.microsoft.com/office/drawing/2017/decorative" val="1"/>
              </a:ext>
            </a:extLst>
          </p:cNvPr>
          <p:cNvGrpSpPr/>
          <p:nvPr/>
        </p:nvGrpSpPr>
        <p:grpSpPr>
          <a:xfrm rot="10800000" flipH="1" flipV="1">
            <a:off x="5408664" y="219107"/>
            <a:ext cx="6563918" cy="6411136"/>
            <a:chOff x="4577230" y="945960"/>
            <a:chExt cx="6868007" cy="5220000"/>
          </a:xfrm>
        </p:grpSpPr>
        <p:cxnSp>
          <p:nvCxnSpPr>
            <p:cNvPr id="25" name="Straight Connector 24">
              <a:extLst>
                <a:ext uri="{FF2B5EF4-FFF2-40B4-BE49-F238E27FC236}">
                  <a16:creationId xmlns:a16="http://schemas.microsoft.com/office/drawing/2014/main" id="{57DFD76A-70E0-4D6D-954C-5AEB8FE1478E}"/>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2F87696A-69E6-496F-A96D-C6AABB0D0BA7}"/>
                </a:ext>
              </a:extLst>
            </p:cNvPr>
            <p:cNvCxnSpPr/>
            <p:nvPr/>
          </p:nvCxnSpPr>
          <p:spPr>
            <a:xfrm>
              <a:off x="4577230" y="615979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01474182-5FDA-4398-BBE0-0D676C45628C}"/>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sp>
        <p:nvSpPr>
          <p:cNvPr id="39" name="Isosceles Triangle 38">
            <a:extLst>
              <a:ext uri="{FF2B5EF4-FFF2-40B4-BE49-F238E27FC236}">
                <a16:creationId xmlns:a16="http://schemas.microsoft.com/office/drawing/2014/main" id="{B8447291-9832-4B76-BD34-EE4A5E1E969A}"/>
              </a:ext>
              <a:ext uri="{C183D7F6-B498-43B3-948B-1728B52AA6E4}">
                <adec:decorative xmlns:adec="http://schemas.microsoft.com/office/drawing/2017/decorative" val="1"/>
              </a:ext>
            </a:extLst>
          </p:cNvPr>
          <p:cNvSpPr/>
          <p:nvPr/>
        </p:nvSpPr>
        <p:spPr>
          <a:xfrm rot="16200000">
            <a:off x="10905009" y="5613214"/>
            <a:ext cx="1260000" cy="1260000"/>
          </a:xfrm>
          <a:prstGeom prst="triangle">
            <a:avLst>
              <a:gd name="adj" fmla="val 0"/>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16289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ris River">
            <a:extLst>
              <a:ext uri="{FF2B5EF4-FFF2-40B4-BE49-F238E27FC236}">
                <a16:creationId xmlns:a16="http://schemas.microsoft.com/office/drawing/2014/main" id="{B9CBB346-0CD2-4685-99B1-EF04ED2E1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
        <p:nvSpPr>
          <p:cNvPr id="4" name="Rectangle 3">
            <a:extLst>
              <a:ext uri="{FF2B5EF4-FFF2-40B4-BE49-F238E27FC236}">
                <a16:creationId xmlns:a16="http://schemas.microsoft.com/office/drawing/2014/main" id="{90ECD7DE-6ECE-44C1-B0B1-B36869562478}"/>
              </a:ext>
              <a:ext uri="{C183D7F6-B498-43B3-948B-1728B52AA6E4}">
                <adec:decorative xmlns:adec="http://schemas.microsoft.com/office/drawing/2017/decorative" val="1"/>
              </a:ext>
            </a:extLst>
          </p:cNvPr>
          <p:cNvSpPr/>
          <p:nvPr/>
        </p:nvSpPr>
        <p:spPr bwMode="black">
          <a:xfrm>
            <a:off x="3131820" y="1143017"/>
            <a:ext cx="5928361" cy="4571967"/>
          </a:xfrm>
          <a:prstGeom prst="rect">
            <a:avLst/>
          </a:prstGeom>
          <a:solidFill>
            <a:srgbClr val="000000">
              <a:alpha val="5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DFFFCD-801A-478E-9627-5836490CE680}"/>
              </a:ext>
            </a:extLst>
          </p:cNvPr>
          <p:cNvSpPr>
            <a:spLocks noGrp="1"/>
          </p:cNvSpPr>
          <p:nvPr>
            <p:ph type="title"/>
          </p:nvPr>
        </p:nvSpPr>
        <p:spPr>
          <a:xfrm>
            <a:off x="3788001" y="972556"/>
            <a:ext cx="4703084" cy="1188720"/>
          </a:xfrm>
        </p:spPr>
        <p:txBody>
          <a:bodyPr/>
          <a:lstStyle/>
          <a:p>
            <a:r>
              <a:rPr lang="en-US" b="1" dirty="0">
                <a:solidFill>
                  <a:schemeClr val="accent2"/>
                </a:solidFill>
              </a:rPr>
              <a:t>SARAN</a:t>
            </a:r>
            <a:endParaRPr lang="en-US" dirty="0">
              <a:solidFill>
                <a:schemeClr val="accent2"/>
              </a:solidFill>
            </a:endParaRPr>
          </a:p>
        </p:txBody>
      </p:sp>
      <p:sp>
        <p:nvSpPr>
          <p:cNvPr id="3" name="Text Placeholder 2">
            <a:extLst>
              <a:ext uri="{FF2B5EF4-FFF2-40B4-BE49-F238E27FC236}">
                <a16:creationId xmlns:a16="http://schemas.microsoft.com/office/drawing/2014/main" id="{AE50C2D7-C7F2-4AE4-B99C-A4F5CDF8D638}"/>
              </a:ext>
            </a:extLst>
          </p:cNvPr>
          <p:cNvSpPr>
            <a:spLocks noGrp="1"/>
          </p:cNvSpPr>
          <p:nvPr>
            <p:ph type="body" sz="quarter" idx="13"/>
          </p:nvPr>
        </p:nvSpPr>
        <p:spPr>
          <a:xfrm>
            <a:off x="3540035" y="2059267"/>
            <a:ext cx="5199016" cy="3909119"/>
          </a:xfrm>
        </p:spPr>
        <p:txBody>
          <a:bodyPr>
            <a:normAutofit fontScale="85000" lnSpcReduction="10000"/>
          </a:bodyPr>
          <a:lstStyle/>
          <a:p>
            <a:r>
              <a:rPr lang="en-US" dirty="0"/>
              <a:t>Perusahaan </a:t>
            </a:r>
            <a:r>
              <a:rPr lang="en-US" dirty="0" err="1"/>
              <a:t>harus</a:t>
            </a:r>
            <a:r>
              <a:rPr lang="en-US" dirty="0"/>
              <a:t> </a:t>
            </a:r>
            <a:r>
              <a:rPr lang="en-US" dirty="0" err="1"/>
              <a:t>mampu</a:t>
            </a:r>
            <a:r>
              <a:rPr lang="en-US" dirty="0"/>
              <a:t> </a:t>
            </a:r>
            <a:r>
              <a:rPr lang="en-US" dirty="0" err="1"/>
              <a:t>memperhatikan</a:t>
            </a:r>
            <a:r>
              <a:rPr lang="en-US" dirty="0"/>
              <a:t> </a:t>
            </a:r>
            <a:r>
              <a:rPr lang="en-US" dirty="0" err="1"/>
              <a:t>Lingkungan</a:t>
            </a:r>
            <a:r>
              <a:rPr lang="en-US" dirty="0"/>
              <a:t> </a:t>
            </a:r>
            <a:r>
              <a:rPr lang="en-US" dirty="0" err="1"/>
              <a:t>Kerja</a:t>
            </a:r>
            <a:r>
              <a:rPr lang="en-US" dirty="0"/>
              <a:t> </a:t>
            </a:r>
            <a:r>
              <a:rPr lang="en-US" dirty="0" err="1"/>
              <a:t>sekitar</a:t>
            </a:r>
            <a:r>
              <a:rPr lang="en-US" dirty="0"/>
              <a:t> </a:t>
            </a:r>
            <a:r>
              <a:rPr lang="en-US" dirty="0" err="1"/>
              <a:t>dan</a:t>
            </a:r>
            <a:r>
              <a:rPr lang="en-US" dirty="0"/>
              <a:t> </a:t>
            </a:r>
            <a:r>
              <a:rPr lang="en-US" dirty="0" err="1"/>
              <a:t>menciptakan</a:t>
            </a:r>
            <a:r>
              <a:rPr lang="en-US" dirty="0"/>
              <a:t> </a:t>
            </a:r>
            <a:r>
              <a:rPr lang="en-US" dirty="0" err="1"/>
              <a:t>inovasi</a:t>
            </a:r>
            <a:r>
              <a:rPr lang="en-US" dirty="0"/>
              <a:t> </a:t>
            </a:r>
            <a:r>
              <a:rPr lang="en-US" dirty="0" err="1"/>
              <a:t>untuk</a:t>
            </a:r>
            <a:r>
              <a:rPr lang="en-US" dirty="0"/>
              <a:t> </a:t>
            </a:r>
            <a:r>
              <a:rPr lang="en-US" dirty="0" err="1"/>
              <a:t>meningkatkan</a:t>
            </a:r>
            <a:r>
              <a:rPr lang="en-US" dirty="0"/>
              <a:t> </a:t>
            </a:r>
            <a:r>
              <a:rPr lang="en-US" dirty="0" err="1"/>
              <a:t>kecerdasan</a:t>
            </a:r>
            <a:r>
              <a:rPr lang="en-US" dirty="0"/>
              <a:t> </a:t>
            </a:r>
            <a:r>
              <a:rPr lang="en-US" dirty="0" err="1"/>
              <a:t>emosional</a:t>
            </a:r>
            <a:r>
              <a:rPr lang="en-US" dirty="0"/>
              <a:t>  </a:t>
            </a:r>
            <a:r>
              <a:rPr lang="en-US" dirty="0" err="1"/>
              <a:t>dua</a:t>
            </a:r>
            <a:r>
              <a:rPr lang="en-US" dirty="0"/>
              <a:t> </a:t>
            </a:r>
            <a:r>
              <a:rPr lang="en-US" dirty="0" err="1"/>
              <a:t>hal</a:t>
            </a:r>
            <a:r>
              <a:rPr lang="en-US" dirty="0"/>
              <a:t> </a:t>
            </a:r>
            <a:r>
              <a:rPr lang="en-US" dirty="0" err="1"/>
              <a:t>tersebut</a:t>
            </a:r>
            <a:r>
              <a:rPr lang="en-US" dirty="0"/>
              <a:t> </a:t>
            </a:r>
            <a:r>
              <a:rPr lang="en-US" dirty="0" err="1"/>
              <a:t>diperlukan</a:t>
            </a:r>
            <a:r>
              <a:rPr lang="en-US" dirty="0"/>
              <a:t> </a:t>
            </a:r>
            <a:r>
              <a:rPr lang="en-US" dirty="0" err="1"/>
              <a:t>sebab</a:t>
            </a:r>
            <a:r>
              <a:rPr lang="en-US" dirty="0"/>
              <a:t> </a:t>
            </a:r>
            <a:r>
              <a:rPr lang="en-US" dirty="0" err="1"/>
              <a:t>untuk</a:t>
            </a:r>
            <a:r>
              <a:rPr lang="en-US" dirty="0"/>
              <a:t> </a:t>
            </a:r>
            <a:r>
              <a:rPr lang="id-ID" dirty="0"/>
              <a:t>menjalankan perencanaan sumber daya manusia secara global </a:t>
            </a:r>
            <a:r>
              <a:rPr lang="en-US" dirty="0" err="1"/>
              <a:t>dua</a:t>
            </a:r>
            <a:r>
              <a:rPr lang="en-US" dirty="0"/>
              <a:t> </a:t>
            </a:r>
            <a:r>
              <a:rPr lang="en-US" dirty="0" err="1"/>
              <a:t>hal</a:t>
            </a:r>
            <a:r>
              <a:rPr lang="en-US" dirty="0"/>
              <a:t> </a:t>
            </a:r>
            <a:r>
              <a:rPr lang="en-US" dirty="0" err="1"/>
              <a:t>tersebut</a:t>
            </a:r>
            <a:r>
              <a:rPr lang="en-US" dirty="0"/>
              <a:t> </a:t>
            </a:r>
            <a:r>
              <a:rPr lang="en-US" dirty="0" err="1"/>
              <a:t>juga</a:t>
            </a:r>
            <a:r>
              <a:rPr lang="en-US" dirty="0"/>
              <a:t> </a:t>
            </a:r>
            <a:r>
              <a:rPr lang="en-US" dirty="0" err="1"/>
              <a:t>dapat</a:t>
            </a:r>
            <a:r>
              <a:rPr lang="en-US" dirty="0"/>
              <a:t>  </a:t>
            </a:r>
            <a:r>
              <a:rPr lang="en-US" dirty="0" err="1"/>
              <a:t>menciptakan</a:t>
            </a:r>
            <a:r>
              <a:rPr lang="en-US" dirty="0"/>
              <a:t> </a:t>
            </a:r>
            <a:r>
              <a:rPr lang="en-US" dirty="0" err="1"/>
              <a:t>kualitas</a:t>
            </a:r>
            <a:r>
              <a:rPr lang="en-US" dirty="0"/>
              <a:t> SDM yang </a:t>
            </a:r>
            <a:r>
              <a:rPr lang="en-US" dirty="0" err="1"/>
              <a:t>maksimal</a:t>
            </a:r>
            <a:r>
              <a:rPr lang="en-US" dirty="0"/>
              <a:t> </a:t>
            </a:r>
            <a:r>
              <a:rPr lang="en-US" dirty="0" err="1"/>
              <a:t>serta</a:t>
            </a:r>
            <a:r>
              <a:rPr lang="en-US" dirty="0"/>
              <a:t> </a:t>
            </a:r>
            <a:r>
              <a:rPr lang="en-US" dirty="0" err="1"/>
              <a:t>dapat</a:t>
            </a:r>
            <a:r>
              <a:rPr lang="en-US" dirty="0"/>
              <a:t> </a:t>
            </a:r>
            <a:r>
              <a:rPr lang="en-US" dirty="0" err="1"/>
              <a:t>berguna</a:t>
            </a:r>
            <a:r>
              <a:rPr lang="en-US" dirty="0"/>
              <a:t> </a:t>
            </a:r>
            <a:r>
              <a:rPr lang="en-US" dirty="0" err="1"/>
              <a:t>bagi</a:t>
            </a:r>
            <a:r>
              <a:rPr lang="en-US" dirty="0"/>
              <a:t> </a:t>
            </a:r>
            <a:r>
              <a:rPr lang="en-US" dirty="0" err="1"/>
              <a:t>perusahaan</a:t>
            </a:r>
            <a:r>
              <a:rPr lang="en-US" dirty="0"/>
              <a:t> </a:t>
            </a:r>
            <a:r>
              <a:rPr lang="en-US" dirty="0" err="1"/>
              <a:t>tersebut</a:t>
            </a:r>
            <a:r>
              <a:rPr lang="en-US" dirty="0"/>
              <a:t>.</a:t>
            </a:r>
            <a:endParaRPr lang="en-US" sz="2400" dirty="0"/>
          </a:p>
        </p:txBody>
      </p:sp>
      <p:cxnSp>
        <p:nvCxnSpPr>
          <p:cNvPr id="12" name="Straight Connector 11">
            <a:extLst>
              <a:ext uri="{FF2B5EF4-FFF2-40B4-BE49-F238E27FC236}">
                <a16:creationId xmlns:a16="http://schemas.microsoft.com/office/drawing/2014/main" id="{052DC118-2E25-449E-B08F-DC7B604FFEEF}"/>
              </a:ext>
              <a:ext uri="{C183D7F6-B498-43B3-948B-1728B52AA6E4}">
                <adec:decorative xmlns:adec="http://schemas.microsoft.com/office/drawing/2017/decorative" val="1"/>
              </a:ext>
            </a:extLst>
          </p:cNvPr>
          <p:cNvCxnSpPr>
            <a:cxnSpLocks/>
          </p:cNvCxnSpPr>
          <p:nvPr/>
        </p:nvCxnSpPr>
        <p:spPr>
          <a:xfrm>
            <a:off x="3864000" y="1941903"/>
            <a:ext cx="4464000" cy="0"/>
          </a:xfrm>
          <a:prstGeom prst="line">
            <a:avLst/>
          </a:prstGeom>
          <a:ln w="25400">
            <a:solidFill>
              <a:schemeClr val="accent2"/>
            </a:solidFill>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0E90DB81-F779-42BC-9736-F4BD7E268D0C}"/>
              </a:ext>
              <a:ext uri="{C183D7F6-B498-43B3-948B-1728B52AA6E4}">
                <adec:decorative xmlns:adec="http://schemas.microsoft.com/office/drawing/2017/decorative" val="1"/>
              </a:ext>
            </a:extLst>
          </p:cNvPr>
          <p:cNvSpPr>
            <a:spLocks/>
          </p:cNvSpPr>
          <p:nvPr/>
        </p:nvSpPr>
        <p:spPr bwMode="black">
          <a:xfrm>
            <a:off x="3054000" y="1069120"/>
            <a:ext cx="6084000" cy="4719760"/>
          </a:xfrm>
          <a:prstGeom prst="rect">
            <a:avLst/>
          </a:prstGeom>
          <a:noFill/>
          <a:ln w="317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B2E2FBC-3A83-4C18-9BA9-D8E72AF5ABC2}"/>
              </a:ext>
              <a:ext uri="{C183D7F6-B498-43B3-948B-1728B52AA6E4}">
                <adec:decorative xmlns:adec="http://schemas.microsoft.com/office/drawing/2017/decorative" val="1"/>
              </a:ext>
            </a:extLst>
          </p:cNvPr>
          <p:cNvSpPr>
            <a:spLocks noChangeAspect="1"/>
          </p:cNvSpPr>
          <p:nvPr/>
        </p:nvSpPr>
        <p:spPr bwMode="black">
          <a:xfrm>
            <a:off x="2964000" y="999300"/>
            <a:ext cx="6264000" cy="4859400"/>
          </a:xfrm>
          <a:prstGeom prst="rect">
            <a:avLst/>
          </a:prstGeom>
          <a:noFill/>
          <a:ln w="317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874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BC69CF52-F446-4370-9577-2EB5F30ED47F}"/>
              </a:ext>
            </a:extLst>
          </p:cNvPr>
          <p:cNvSpPr>
            <a:spLocks noGrp="1"/>
          </p:cNvSpPr>
          <p:nvPr>
            <p:ph type="title"/>
          </p:nvPr>
        </p:nvSpPr>
        <p:spPr/>
        <p:txBody>
          <a:bodyPr/>
          <a:lstStyle/>
          <a:p>
            <a:r>
              <a:rPr lang="en-US" b="1" dirty="0">
                <a:solidFill>
                  <a:schemeClr val="tx1"/>
                </a:solidFill>
                <a:latin typeface="Arial" panose="020B0604020202020204" pitchFamily="34" charset="0"/>
                <a:ea typeface="Microsoft YaHei" panose="020B0503020204020204" pitchFamily="34" charset="-122"/>
                <a:sym typeface="Arial" panose="020B0604020202020204" pitchFamily="34" charset="0"/>
              </a:rPr>
              <a:t>Introduction</a:t>
            </a:r>
            <a:endParaRPr lang="ar-SA" b="1" dirty="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68" name="Text Placeholder 67">
            <a:extLst>
              <a:ext uri="{FF2B5EF4-FFF2-40B4-BE49-F238E27FC236}">
                <a16:creationId xmlns:a16="http://schemas.microsoft.com/office/drawing/2014/main" id="{13381A64-D3D4-4D0D-A114-3AC5FB8E5D77}"/>
              </a:ext>
            </a:extLst>
          </p:cNvPr>
          <p:cNvSpPr>
            <a:spLocks noGrp="1"/>
          </p:cNvSpPr>
          <p:nvPr>
            <p:ph type="body" sz="quarter" idx="21"/>
          </p:nvPr>
        </p:nvSpPr>
        <p:spPr/>
        <p:txBody>
          <a:bodyPr/>
          <a:lstStyle/>
          <a:p>
            <a:r>
              <a:rPr lang="en-US" dirty="0">
                <a:solidFill>
                  <a:schemeClr val="tx1"/>
                </a:solidFill>
                <a:latin typeface="Arial" panose="020B0604020202020204" pitchFamily="34" charset="0"/>
                <a:ea typeface="Microsoft YaHei" panose="020B0503020204020204" pitchFamily="34" charset="-122"/>
                <a:sym typeface="Arial" panose="020B0604020202020204" pitchFamily="34" charset="0"/>
              </a:rPr>
              <a:t>YANG AKAN DI PAPARKAN ADALAH.....</a:t>
            </a:r>
          </a:p>
        </p:txBody>
      </p:sp>
      <p:grpSp>
        <p:nvGrpSpPr>
          <p:cNvPr id="18" name="Group 17">
            <a:extLst>
              <a:ext uri="{FF2B5EF4-FFF2-40B4-BE49-F238E27FC236}">
                <a16:creationId xmlns:a16="http://schemas.microsoft.com/office/drawing/2014/main" id="{067AF930-F598-4747-9605-0A838ED20BD6}"/>
              </a:ext>
              <a:ext uri="{C183D7F6-B498-43B3-948B-1728B52AA6E4}">
                <adec:decorative xmlns:adec="http://schemas.microsoft.com/office/drawing/2017/decorative" val="1"/>
              </a:ext>
            </a:extLst>
          </p:cNvPr>
          <p:cNvGrpSpPr/>
          <p:nvPr/>
        </p:nvGrpSpPr>
        <p:grpSpPr>
          <a:xfrm rot="5400000" flipH="1">
            <a:off x="4743216" y="-3976630"/>
            <a:ext cx="2705567" cy="11429999"/>
            <a:chOff x="4578818" y="945960"/>
            <a:chExt cx="6880587" cy="5226241"/>
          </a:xfrm>
        </p:grpSpPr>
        <p:cxnSp>
          <p:nvCxnSpPr>
            <p:cNvPr id="19" name="Straight Connector 18">
              <a:extLst>
                <a:ext uri="{FF2B5EF4-FFF2-40B4-BE49-F238E27FC236}">
                  <a16:creationId xmlns:a16="http://schemas.microsoft.com/office/drawing/2014/main" id="{21D710A3-26CD-4F84-A4D0-36F61290B609}"/>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41FF842-56E6-401D-9231-6DA71802EEF0}"/>
                </a:ext>
              </a:extLst>
            </p:cNvPr>
            <p:cNvCxnSpPr/>
            <p:nvPr/>
          </p:nvCxnSpPr>
          <p:spPr>
            <a:xfrm>
              <a:off x="4592975" y="6172201"/>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2A67031-41E7-43C9-8962-AD5A25383D24}"/>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2" name="Group 21">
            <a:extLst>
              <a:ext uri="{FF2B5EF4-FFF2-40B4-BE49-F238E27FC236}">
                <a16:creationId xmlns:a16="http://schemas.microsoft.com/office/drawing/2014/main" id="{094F297F-EFDC-486B-84B0-60452DD9DD23}"/>
              </a:ext>
              <a:ext uri="{C183D7F6-B498-43B3-948B-1728B52AA6E4}">
                <adec:decorative xmlns:adec="http://schemas.microsoft.com/office/drawing/2017/decorative" val="1"/>
              </a:ext>
            </a:extLst>
          </p:cNvPr>
          <p:cNvGrpSpPr/>
          <p:nvPr/>
        </p:nvGrpSpPr>
        <p:grpSpPr>
          <a:xfrm rot="16200000" flipH="1" flipV="1">
            <a:off x="4127722" y="-1334239"/>
            <a:ext cx="3938452" cy="11430000"/>
            <a:chOff x="4578818" y="945960"/>
            <a:chExt cx="6880587" cy="5226241"/>
          </a:xfrm>
        </p:grpSpPr>
        <p:cxnSp>
          <p:nvCxnSpPr>
            <p:cNvPr id="23" name="Straight Connector 22">
              <a:extLst>
                <a:ext uri="{FF2B5EF4-FFF2-40B4-BE49-F238E27FC236}">
                  <a16:creationId xmlns:a16="http://schemas.microsoft.com/office/drawing/2014/main" id="{B19EBAE2-30BF-4069-8CA3-ED78C7E5B56D}"/>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FB05770-3738-4864-BC82-D2B153B53989}"/>
                </a:ext>
              </a:extLst>
            </p:cNvPr>
            <p:cNvCxnSpPr/>
            <p:nvPr/>
          </p:nvCxnSpPr>
          <p:spPr>
            <a:xfrm>
              <a:off x="4592975" y="617220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8F765A14-4747-43AD-9029-6A1A9224A47D}"/>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5" name="Straight Connector 4">
            <a:extLst>
              <a:ext uri="{FF2B5EF4-FFF2-40B4-BE49-F238E27FC236}">
                <a16:creationId xmlns:a16="http://schemas.microsoft.com/office/drawing/2014/main" id="{32CF6C65-9676-4BE4-A507-1A1EC5CCD812}"/>
              </a:ext>
              <a:ext uri="{C183D7F6-B498-43B3-948B-1728B52AA6E4}">
                <adec:decorative xmlns:adec="http://schemas.microsoft.com/office/drawing/2017/decorative" val="1"/>
              </a:ext>
            </a:extLst>
          </p:cNvPr>
          <p:cNvCxnSpPr/>
          <p:nvPr/>
        </p:nvCxnSpPr>
        <p:spPr>
          <a:xfrm>
            <a:off x="2667000" y="1433444"/>
            <a:ext cx="68199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914450" y="3827788"/>
            <a:ext cx="2427492" cy="1871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grpSp>
        <p:nvGrpSpPr>
          <p:cNvPr id="39" name="Group 38"/>
          <p:cNvGrpSpPr/>
          <p:nvPr/>
        </p:nvGrpSpPr>
        <p:grpSpPr>
          <a:xfrm>
            <a:off x="817975" y="3894921"/>
            <a:ext cx="2622506" cy="1509879"/>
            <a:chOff x="1575196" y="3643407"/>
            <a:chExt cx="2298032" cy="1509879"/>
          </a:xfrm>
        </p:grpSpPr>
        <p:sp>
          <p:nvSpPr>
            <p:cNvPr id="40" name="TextBox 39"/>
            <p:cNvSpPr txBox="1"/>
            <p:nvPr/>
          </p:nvSpPr>
          <p:spPr>
            <a:xfrm>
              <a:off x="2235761" y="3643407"/>
              <a:ext cx="1023037" cy="461665"/>
            </a:xfrm>
            <a:prstGeom prst="rect">
              <a:avLst/>
            </a:prstGeom>
            <a:noFill/>
          </p:spPr>
          <p:txBody>
            <a:bodyPr wrap="none" rtlCol="0">
              <a:spAutoFit/>
            </a:bodyPr>
            <a:lstStyle/>
            <a:p>
              <a:pPr algn="ctr"/>
              <a:r>
                <a:rPr lang="en-US" sz="2400" b="1" dirty="0">
                  <a:solidFill>
                    <a:schemeClr val="tx1">
                      <a:lumMod val="65000"/>
                      <a:lumOff val="35000"/>
                    </a:schemeClr>
                  </a:solidFill>
                  <a:latin typeface="Arial" panose="020B0604020202020204" pitchFamily="34" charset="0"/>
                  <a:ea typeface="Microsoft YaHei" panose="020B0503020204020204" pitchFamily="34" charset="-122"/>
                  <a:sym typeface="Arial" panose="020B0604020202020204" pitchFamily="34" charset="0"/>
                </a:rPr>
                <a:t>BAB I</a:t>
              </a:r>
            </a:p>
          </p:txBody>
        </p:sp>
        <p:sp>
          <p:nvSpPr>
            <p:cNvPr id="41" name="Rectangle 40"/>
            <p:cNvSpPr/>
            <p:nvPr/>
          </p:nvSpPr>
          <p:spPr>
            <a:xfrm>
              <a:off x="1575196" y="4322289"/>
              <a:ext cx="2298032" cy="830997"/>
            </a:xfrm>
            <a:prstGeom prst="rect">
              <a:avLst/>
            </a:prstGeom>
          </p:spPr>
          <p:txBody>
            <a:bodyPr wrap="square">
              <a:spAutoFit/>
            </a:bodyPr>
            <a:lstStyle/>
            <a:p>
              <a:pPr algn="ctr" fontAlgn="auto">
                <a:spcBef>
                  <a:spcPts val="0"/>
                </a:spcBef>
                <a:spcAft>
                  <a:spcPts val="0"/>
                </a:spcAft>
                <a:defRPr/>
              </a:pPr>
              <a:r>
                <a:rPr lang="en-US" sz="2400" dirty="0">
                  <a:solidFill>
                    <a:schemeClr val="tx1">
                      <a:lumMod val="50000"/>
                      <a:lumOff val="50000"/>
                    </a:schemeClr>
                  </a:solidFill>
                  <a:latin typeface="Arial" panose="020B0604020202020204" pitchFamily="34" charset="0"/>
                  <a:ea typeface="Microsoft YaHei" panose="020B0503020204020204" pitchFamily="34" charset="-122"/>
                  <a:cs typeface="Open Sans" panose="020B0606030504020204" pitchFamily="34" charset="0"/>
                  <a:sym typeface="Arial" panose="020B0604020202020204" pitchFamily="34" charset="0"/>
                </a:rPr>
                <a:t>PENDAHULUAN</a:t>
              </a:r>
            </a:p>
          </p:txBody>
        </p:sp>
      </p:grpSp>
      <p:sp>
        <p:nvSpPr>
          <p:cNvPr id="10" name="Rectangle 9"/>
          <p:cNvSpPr/>
          <p:nvPr/>
        </p:nvSpPr>
        <p:spPr>
          <a:xfrm>
            <a:off x="3582716" y="3836717"/>
            <a:ext cx="2168434" cy="18621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45" name="Group 44"/>
          <p:cNvGrpSpPr/>
          <p:nvPr/>
        </p:nvGrpSpPr>
        <p:grpSpPr>
          <a:xfrm>
            <a:off x="3453118" y="3837425"/>
            <a:ext cx="2298032" cy="1663432"/>
            <a:chOff x="1522599" y="3743486"/>
            <a:chExt cx="2298032" cy="1476921"/>
          </a:xfrm>
        </p:grpSpPr>
        <p:sp>
          <p:nvSpPr>
            <p:cNvPr id="46" name="TextBox 45"/>
            <p:cNvSpPr txBox="1"/>
            <p:nvPr/>
          </p:nvSpPr>
          <p:spPr>
            <a:xfrm>
              <a:off x="2171554" y="3743486"/>
              <a:ext cx="1107997" cy="461665"/>
            </a:xfrm>
            <a:prstGeom prst="rect">
              <a:avLst/>
            </a:prstGeom>
            <a:noFill/>
          </p:spPr>
          <p:txBody>
            <a:bodyPr wrap="none" rtlCol="0">
              <a:spAutoFit/>
            </a:bodyPr>
            <a:lstStyle/>
            <a:p>
              <a:pPr algn="ctr"/>
              <a:r>
                <a:rPr lang="en-US" altLang="id-ID" sz="2400" b="1" dirty="0">
                  <a:solidFill>
                    <a:schemeClr val="tx1">
                      <a:lumMod val="65000"/>
                      <a:lumOff val="35000"/>
                    </a:schemeClr>
                  </a:solidFill>
                  <a:latin typeface="Arial" panose="020B0604020202020204" pitchFamily="34" charset="0"/>
                  <a:ea typeface="Microsoft YaHei" panose="020B0503020204020204" pitchFamily="34" charset="-122"/>
                  <a:sym typeface="Arial" panose="020B0604020202020204" pitchFamily="34" charset="0"/>
                </a:rPr>
                <a:t>BAB II</a:t>
              </a:r>
            </a:p>
          </p:txBody>
        </p:sp>
        <p:sp>
          <p:nvSpPr>
            <p:cNvPr id="47" name="Rectangle 46"/>
            <p:cNvSpPr/>
            <p:nvPr/>
          </p:nvSpPr>
          <p:spPr>
            <a:xfrm>
              <a:off x="1522599" y="4389410"/>
              <a:ext cx="2298032" cy="830997"/>
            </a:xfrm>
            <a:prstGeom prst="rect">
              <a:avLst/>
            </a:prstGeom>
          </p:spPr>
          <p:txBody>
            <a:bodyPr wrap="square">
              <a:spAutoFit/>
            </a:bodyPr>
            <a:lstStyle/>
            <a:p>
              <a:pPr algn="ctr" fontAlgn="auto">
                <a:spcBef>
                  <a:spcPts val="0"/>
                </a:spcBef>
                <a:spcAft>
                  <a:spcPts val="0"/>
                </a:spcAft>
                <a:defRPr/>
              </a:pPr>
              <a:r>
                <a:rPr lang="en-US" sz="2400" dirty="0">
                  <a:solidFill>
                    <a:schemeClr val="tx1">
                      <a:lumMod val="50000"/>
                      <a:lumOff val="50000"/>
                    </a:schemeClr>
                  </a:solidFill>
                  <a:latin typeface="Arial" panose="020B0604020202020204" pitchFamily="34" charset="0"/>
                  <a:ea typeface="Microsoft YaHei" panose="020B0503020204020204" pitchFamily="34" charset="-122"/>
                  <a:cs typeface="Open Sans" panose="020B0606030504020204" pitchFamily="34" charset="0"/>
                  <a:sym typeface="Arial" panose="020B0604020202020204" pitchFamily="34" charset="0"/>
                </a:rPr>
                <a:t>LANDASAN TEORI</a:t>
              </a:r>
            </a:p>
          </p:txBody>
        </p:sp>
      </p:grpSp>
      <p:sp>
        <p:nvSpPr>
          <p:cNvPr id="11" name="Rectangle 10"/>
          <p:cNvSpPr/>
          <p:nvPr/>
        </p:nvSpPr>
        <p:spPr>
          <a:xfrm>
            <a:off x="6102824" y="3827789"/>
            <a:ext cx="2441663" cy="1871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1" name="Group 50"/>
          <p:cNvGrpSpPr/>
          <p:nvPr/>
        </p:nvGrpSpPr>
        <p:grpSpPr>
          <a:xfrm>
            <a:off x="5712407" y="3846940"/>
            <a:ext cx="3669018" cy="764590"/>
            <a:chOff x="1587398" y="3857349"/>
            <a:chExt cx="2298032" cy="764590"/>
          </a:xfrm>
        </p:grpSpPr>
        <p:sp>
          <p:nvSpPr>
            <p:cNvPr id="52" name="TextBox 51"/>
            <p:cNvSpPr txBox="1"/>
            <p:nvPr/>
          </p:nvSpPr>
          <p:spPr>
            <a:xfrm>
              <a:off x="2002691" y="3857349"/>
              <a:ext cx="1192955" cy="461665"/>
            </a:xfrm>
            <a:prstGeom prst="rect">
              <a:avLst/>
            </a:prstGeom>
            <a:noFill/>
          </p:spPr>
          <p:txBody>
            <a:bodyPr wrap="none" rtlCol="0">
              <a:spAutoFit/>
            </a:bodyPr>
            <a:lstStyle/>
            <a:p>
              <a:pPr algn="ctr"/>
              <a:r>
                <a:rPr lang="en-US" sz="2400" b="1" dirty="0">
                  <a:solidFill>
                    <a:schemeClr val="tx1">
                      <a:lumMod val="65000"/>
                      <a:lumOff val="35000"/>
                    </a:schemeClr>
                  </a:solidFill>
                  <a:latin typeface="Arial" panose="020B0604020202020204" pitchFamily="34" charset="0"/>
                  <a:ea typeface="Microsoft YaHei" panose="020B0503020204020204" pitchFamily="34" charset="-122"/>
                  <a:sym typeface="Arial" panose="020B0604020202020204" pitchFamily="34" charset="0"/>
                </a:rPr>
                <a:t>BAB III</a:t>
              </a:r>
            </a:p>
          </p:txBody>
        </p:sp>
        <p:sp>
          <p:nvSpPr>
            <p:cNvPr id="53" name="Rectangle 52"/>
            <p:cNvSpPr/>
            <p:nvPr/>
          </p:nvSpPr>
          <p:spPr>
            <a:xfrm>
              <a:off x="1587398" y="4160274"/>
              <a:ext cx="2298032" cy="461665"/>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p:txBody>
        </p:sp>
      </p:grpSp>
      <p:sp>
        <p:nvSpPr>
          <p:cNvPr id="56" name="Rectangle 55"/>
          <p:cNvSpPr/>
          <p:nvPr/>
        </p:nvSpPr>
        <p:spPr>
          <a:xfrm>
            <a:off x="6152824" y="4177104"/>
            <a:ext cx="2341662" cy="1569660"/>
          </a:xfrm>
          <a:prstGeom prst="rect">
            <a:avLst/>
          </a:prstGeom>
        </p:spPr>
        <p:txBody>
          <a:bodyPr wrap="square">
            <a:spAutoFit/>
          </a:bodyPr>
          <a:lstStyle/>
          <a:p>
            <a:pPr algn="ctr" fontAlgn="auto">
              <a:spcBef>
                <a:spcPts val="0"/>
              </a:spcBef>
              <a:spcAft>
                <a:spcPts val="0"/>
              </a:spcAft>
              <a:defRPr/>
            </a:pPr>
            <a:r>
              <a:rPr lang="en-US" sz="2400" dirty="0">
                <a:solidFill>
                  <a:schemeClr val="tx1">
                    <a:lumMod val="50000"/>
                    <a:lumOff val="50000"/>
                  </a:schemeClr>
                </a:solidFill>
                <a:latin typeface="Arial" panose="020B0604020202020204" pitchFamily="34" charset="0"/>
                <a:ea typeface="Microsoft YaHei" panose="020B0503020204020204" pitchFamily="34" charset="-122"/>
                <a:cs typeface="Open Sans" panose="020B0606030504020204" pitchFamily="34" charset="0"/>
                <a:sym typeface="Arial" panose="020B0604020202020204" pitchFamily="34" charset="0"/>
              </a:rPr>
              <a:t>PERMASALAHAN KASUS ATAU PEMBAHASAN</a:t>
            </a:r>
          </a:p>
        </p:txBody>
      </p:sp>
      <p:sp>
        <p:nvSpPr>
          <p:cNvPr id="12" name="Rectangle 11"/>
          <p:cNvSpPr/>
          <p:nvPr/>
        </p:nvSpPr>
        <p:spPr>
          <a:xfrm>
            <a:off x="8888233" y="3827789"/>
            <a:ext cx="2298032" cy="19382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7" name="Group 56"/>
          <p:cNvGrpSpPr/>
          <p:nvPr/>
        </p:nvGrpSpPr>
        <p:grpSpPr>
          <a:xfrm>
            <a:off x="8869961" y="3866575"/>
            <a:ext cx="2298032" cy="1160453"/>
            <a:chOff x="1587398" y="3815862"/>
            <a:chExt cx="2298032" cy="1160453"/>
          </a:xfrm>
        </p:grpSpPr>
        <p:sp>
          <p:nvSpPr>
            <p:cNvPr id="58" name="TextBox 57"/>
            <p:cNvSpPr txBox="1"/>
            <p:nvPr/>
          </p:nvSpPr>
          <p:spPr>
            <a:xfrm>
              <a:off x="2148862" y="3815862"/>
              <a:ext cx="1228221" cy="461665"/>
            </a:xfrm>
            <a:prstGeom prst="rect">
              <a:avLst/>
            </a:prstGeom>
            <a:noFill/>
          </p:spPr>
          <p:txBody>
            <a:bodyPr wrap="none" rtlCol="0">
              <a:spAutoFit/>
            </a:bodyPr>
            <a:lstStyle/>
            <a:p>
              <a:pPr algn="ctr"/>
              <a:r>
                <a:rPr lang="en-US" altLang="id-ID" sz="2400" b="1" dirty="0">
                  <a:solidFill>
                    <a:schemeClr val="tx1">
                      <a:lumMod val="65000"/>
                      <a:lumOff val="35000"/>
                    </a:schemeClr>
                  </a:solidFill>
                  <a:latin typeface="Arial" panose="020B0604020202020204" pitchFamily="34" charset="0"/>
                  <a:ea typeface="Microsoft YaHei" panose="020B0503020204020204" pitchFamily="34" charset="-122"/>
                  <a:sym typeface="Arial" panose="020B0604020202020204" pitchFamily="34" charset="0"/>
                </a:rPr>
                <a:t>BAB IV</a:t>
              </a:r>
            </a:p>
          </p:txBody>
        </p:sp>
        <p:sp>
          <p:nvSpPr>
            <p:cNvPr id="59" name="Rectangle 58"/>
            <p:cNvSpPr/>
            <p:nvPr/>
          </p:nvSpPr>
          <p:spPr>
            <a:xfrm>
              <a:off x="1587398" y="4145318"/>
              <a:ext cx="2298032" cy="830997"/>
            </a:xfrm>
            <a:prstGeom prst="rect">
              <a:avLst/>
            </a:prstGeom>
          </p:spPr>
          <p:txBody>
            <a:bodyPr wrap="square">
              <a:spAutoFit/>
            </a:bodyPr>
            <a:lstStyle/>
            <a:p>
              <a:pPr algn="ctr" fontAlgn="auto">
                <a:spcBef>
                  <a:spcPts val="0"/>
                </a:spcBef>
                <a:spcAft>
                  <a:spcPts val="0"/>
                </a:spcAft>
                <a:defRPr/>
              </a:pPr>
              <a:r>
                <a:rPr lang="en-US" sz="2400" dirty="0">
                  <a:solidFill>
                    <a:schemeClr val="tx1">
                      <a:lumMod val="50000"/>
                      <a:lumOff val="50000"/>
                    </a:schemeClr>
                  </a:solidFill>
                  <a:latin typeface="Arial" panose="020B0604020202020204" pitchFamily="34" charset="0"/>
                  <a:ea typeface="Microsoft YaHei" panose="020B0503020204020204" pitchFamily="34" charset="-122"/>
                  <a:cs typeface="Open Sans" panose="020B0606030504020204" pitchFamily="34" charset="0"/>
                  <a:sym typeface="Arial" panose="020B0604020202020204" pitchFamily="34" charset="0"/>
                </a:rPr>
                <a:t>KESIMPULAN DAN SARAN</a:t>
              </a:r>
            </a:p>
          </p:txBody>
        </p:sp>
      </p:grpSp>
    </p:spTree>
    <p:extLst>
      <p:ext uri="{BB962C8B-B14F-4D97-AF65-F5344CB8AC3E}">
        <p14:creationId xmlns:p14="http://schemas.microsoft.com/office/powerpoint/2010/main" val="393831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up)">
                                      <p:cBhvr>
                                        <p:cTn id="11" dur="500"/>
                                        <p:tgtEl>
                                          <p:spTgt spid="4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up)">
                                      <p:cBhvr>
                                        <p:cTn id="15" dur="500"/>
                                        <p:tgtEl>
                                          <p:spTgt spid="5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4888449-0EF0-4A86-8913-1438ECD7B4EC}"/>
              </a:ext>
              <a:ext uri="{C183D7F6-B498-43B3-948B-1728B52AA6E4}">
                <adec:decorative xmlns:adec="http://schemas.microsoft.com/office/drawing/2017/decorative" val="1"/>
              </a:ext>
            </a:extLst>
          </p:cNvPr>
          <p:cNvSpPr/>
          <p:nvPr/>
        </p:nvSpPr>
        <p:spPr bwMode="blackGray">
          <a:xfrm>
            <a:off x="0" y="-26126"/>
            <a:ext cx="6642093"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Title 14">
            <a:extLst>
              <a:ext uri="{FF2B5EF4-FFF2-40B4-BE49-F238E27FC236}">
                <a16:creationId xmlns:a16="http://schemas.microsoft.com/office/drawing/2014/main" id="{F395D630-55BC-4974-AEB4-5C5BCB922365}"/>
              </a:ext>
            </a:extLst>
          </p:cNvPr>
          <p:cNvSpPr>
            <a:spLocks noGrp="1"/>
          </p:cNvSpPr>
          <p:nvPr>
            <p:ph type="title"/>
          </p:nvPr>
        </p:nvSpPr>
        <p:spPr>
          <a:xfrm>
            <a:off x="864425" y="3168746"/>
            <a:ext cx="4593772" cy="2624056"/>
          </a:xfrm>
        </p:spPr>
        <p:txBody>
          <a:bodyPr/>
          <a:lstStyle/>
          <a:p>
            <a:r>
              <a:rPr lang="en-US" b="1" dirty="0">
                <a:solidFill>
                  <a:schemeClr val="tx1"/>
                </a:solidFill>
              </a:rPr>
              <a:t>TERIMAKASIH</a:t>
            </a:r>
            <a:endParaRPr lang="en-US" dirty="0">
              <a:solidFill>
                <a:schemeClr val="tx1"/>
              </a:solidFill>
            </a:endParaRPr>
          </a:p>
        </p:txBody>
      </p:sp>
      <p:pic>
        <p:nvPicPr>
          <p:cNvPr id="70" name="Picture Placeholder 69" descr="Brooklyn Bridge">
            <a:extLst>
              <a:ext uri="{FF2B5EF4-FFF2-40B4-BE49-F238E27FC236}">
                <a16:creationId xmlns:a16="http://schemas.microsoft.com/office/drawing/2014/main" id="{1B887ED1-B3BA-4CE9-937B-9B694626C160}"/>
              </a:ext>
            </a:extLst>
          </p:cNvPr>
          <p:cNvPicPr>
            <a:picLocks noGrp="1" noChangeAspect="1"/>
          </p:cNvPicPr>
          <p:nvPr>
            <p:ph type="pic" sz="quarter" idx="16"/>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p:pic>
      <p:pic>
        <p:nvPicPr>
          <p:cNvPr id="23" name="Picture Placeholder 22" descr="Brooklyn Bridge">
            <a:extLst>
              <a:ext uri="{FF2B5EF4-FFF2-40B4-BE49-F238E27FC236}">
                <a16:creationId xmlns:a16="http://schemas.microsoft.com/office/drawing/2014/main" id="{9F62E437-1921-444C-A219-141AB723B557}"/>
              </a:ext>
            </a:extLst>
          </p:cNvPr>
          <p:cNvPicPr>
            <a:picLocks noGrp="1" noChangeAspect="1"/>
          </p:cNvPicPr>
          <p:nvPr>
            <p:ph type="pic" sz="quarter" idx="13"/>
          </p:nvPr>
        </p:nvPicPr>
        <p:blipFill>
          <a:blip r:embed="rId5"/>
          <a:srcRect l="115" r="115"/>
          <a:stretch>
            <a:fillRect/>
          </a:stretch>
        </p:blipFill>
        <p:spPr/>
      </p:pic>
      <p:grpSp>
        <p:nvGrpSpPr>
          <p:cNvPr id="9" name="Group 8">
            <a:extLst>
              <a:ext uri="{FF2B5EF4-FFF2-40B4-BE49-F238E27FC236}">
                <a16:creationId xmlns:a16="http://schemas.microsoft.com/office/drawing/2014/main" id="{32E115EA-1F1C-4B95-AB2B-A6FAF6A149C2}"/>
              </a:ext>
              <a:ext uri="{C183D7F6-B498-43B3-948B-1728B52AA6E4}">
                <adec:decorative xmlns:adec="http://schemas.microsoft.com/office/drawing/2017/decorative" val="1"/>
              </a:ext>
            </a:extLst>
          </p:cNvPr>
          <p:cNvGrpSpPr/>
          <p:nvPr/>
        </p:nvGrpSpPr>
        <p:grpSpPr>
          <a:xfrm flipH="1">
            <a:off x="501640" y="593217"/>
            <a:ext cx="5044917" cy="5777042"/>
            <a:chOff x="-13995491" y="945960"/>
            <a:chExt cx="25440731" cy="5220000"/>
          </a:xfrm>
        </p:grpSpPr>
        <p:cxnSp>
          <p:nvCxnSpPr>
            <p:cNvPr id="10" name="Straight Connector 9">
              <a:extLst>
                <a:ext uri="{FF2B5EF4-FFF2-40B4-BE49-F238E27FC236}">
                  <a16:creationId xmlns:a16="http://schemas.microsoft.com/office/drawing/2014/main" id="{84D16DA6-5FB9-4A1C-91C1-DCB551C572D0}"/>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3EE3D6A7-BDAE-46F3-A0AC-6FFBDB8BCE5E}"/>
                </a:ext>
              </a:extLst>
            </p:cNvPr>
            <p:cNvCxnSpPr>
              <a:cxnSpLocks/>
            </p:cNvCxnSpPr>
            <p:nvPr/>
          </p:nvCxnSpPr>
          <p:spPr>
            <a:xfrm>
              <a:off x="-13995491" y="6160611"/>
              <a:ext cx="2543696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DA729FD-538C-4F70-AD7C-C5B181386F53}"/>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grpSp>
        <p:nvGrpSpPr>
          <p:cNvPr id="13" name="Group 12">
            <a:extLst>
              <a:ext uri="{FF2B5EF4-FFF2-40B4-BE49-F238E27FC236}">
                <a16:creationId xmlns:a16="http://schemas.microsoft.com/office/drawing/2014/main" id="{E9155088-A385-4898-BF3A-E8A973106C3C}"/>
              </a:ext>
              <a:ext uri="{C183D7F6-B498-43B3-948B-1728B52AA6E4}">
                <adec:decorative xmlns:adec="http://schemas.microsoft.com/office/drawing/2017/decorative" val="1"/>
              </a:ext>
            </a:extLst>
          </p:cNvPr>
          <p:cNvGrpSpPr/>
          <p:nvPr/>
        </p:nvGrpSpPr>
        <p:grpSpPr>
          <a:xfrm>
            <a:off x="546672" y="600914"/>
            <a:ext cx="5044917" cy="5777043"/>
            <a:chOff x="-13995491" y="957935"/>
            <a:chExt cx="25440731" cy="5220000"/>
          </a:xfrm>
        </p:grpSpPr>
        <p:cxnSp>
          <p:nvCxnSpPr>
            <p:cNvPr id="14" name="Straight Connector 13">
              <a:extLst>
                <a:ext uri="{FF2B5EF4-FFF2-40B4-BE49-F238E27FC236}">
                  <a16:creationId xmlns:a16="http://schemas.microsoft.com/office/drawing/2014/main" id="{C156646E-1B93-4BAA-AEB7-D2B7C87B99F8}"/>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811E80F9-2AB1-47E1-AFB6-941CB5BB67F1}"/>
                </a:ext>
              </a:extLst>
            </p:cNvPr>
            <p:cNvCxnSpPr>
              <a:cxnSpLocks/>
            </p:cNvCxnSpPr>
            <p:nvPr/>
          </p:nvCxnSpPr>
          <p:spPr>
            <a:xfrm>
              <a:off x="-13995491" y="6160611"/>
              <a:ext cx="2543696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77A9E40C-636F-4F04-A37B-C706AFD20870}"/>
                </a:ext>
              </a:extLst>
            </p:cNvPr>
            <p:cNvCxnSpPr>
              <a:cxnSpLocks/>
            </p:cNvCxnSpPr>
            <p:nvPr/>
          </p:nvCxnSpPr>
          <p:spPr>
            <a:xfrm rot="16200000">
              <a:off x="8817890" y="3567935"/>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059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2865-E6CA-4761-9E4C-52F0D6A5371C}"/>
              </a:ext>
            </a:extLst>
          </p:cNvPr>
          <p:cNvSpPr>
            <a:spLocks noGrp="1"/>
          </p:cNvSpPr>
          <p:nvPr>
            <p:ph type="title"/>
          </p:nvPr>
        </p:nvSpPr>
        <p:spPr>
          <a:xfrm>
            <a:off x="597185" y="457200"/>
            <a:ext cx="10676190" cy="1962150"/>
          </a:xfrm>
        </p:spPr>
        <p:txBody>
          <a:bodyPr>
            <a:noAutofit/>
          </a:bodyPr>
          <a:lstStyle/>
          <a:p>
            <a:pPr>
              <a:spcBef>
                <a:spcPts val="4200"/>
              </a:spcBef>
              <a:spcAft>
                <a:spcPts val="3000"/>
              </a:spcAft>
            </a:pPr>
            <a:r>
              <a:rPr lang="en-US" b="1" dirty="0" err="1">
                <a:solidFill>
                  <a:schemeClr val="tx1"/>
                </a:solidFill>
              </a:rPr>
              <a:t>Latar</a:t>
            </a:r>
            <a:r>
              <a:rPr lang="en-US" b="1" dirty="0">
                <a:solidFill>
                  <a:schemeClr val="tx1"/>
                </a:solidFill>
              </a:rPr>
              <a:t> </a:t>
            </a:r>
            <a:r>
              <a:rPr lang="en-US" b="1" dirty="0" err="1">
                <a:solidFill>
                  <a:schemeClr val="tx1"/>
                </a:solidFill>
              </a:rPr>
              <a:t>Belakang</a:t>
            </a:r>
            <a:r>
              <a:rPr lang="en-US" b="1" dirty="0">
                <a:solidFill>
                  <a:schemeClr val="tx1"/>
                </a:solidFill>
              </a:rPr>
              <a:t> </a:t>
            </a:r>
            <a:r>
              <a:rPr lang="en-US" b="1" dirty="0" err="1">
                <a:solidFill>
                  <a:schemeClr val="tx1"/>
                </a:solidFill>
              </a:rPr>
              <a:t>Masalah</a:t>
            </a:r>
            <a:br>
              <a:rPr lang="en-US" dirty="0">
                <a:solidFill>
                  <a:schemeClr val="tx1"/>
                </a:solidFill>
              </a:rPr>
            </a:br>
            <a:br>
              <a:rPr lang="en-US" sz="1050" dirty="0">
                <a:solidFill>
                  <a:schemeClr val="tx1"/>
                </a:solidFill>
              </a:rPr>
            </a:br>
            <a:br>
              <a:rPr lang="en-US" sz="1050" dirty="0">
                <a:solidFill>
                  <a:schemeClr val="tx1"/>
                </a:solidFill>
              </a:rPr>
            </a:br>
            <a:endParaRPr lang="en-US" sz="1800" b="1" dirty="0">
              <a:solidFill>
                <a:schemeClr val="tx1"/>
              </a:solidFill>
              <a:latin typeface="+mn-lt"/>
            </a:endParaRPr>
          </a:p>
        </p:txBody>
      </p:sp>
      <p:grpSp>
        <p:nvGrpSpPr>
          <p:cNvPr id="19" name="Group 18">
            <a:extLst>
              <a:ext uri="{FF2B5EF4-FFF2-40B4-BE49-F238E27FC236}">
                <a16:creationId xmlns:a16="http://schemas.microsoft.com/office/drawing/2014/main" id="{D6D84601-5D04-4246-95A5-C178A6C74B1B}"/>
              </a:ext>
              <a:ext uri="{C183D7F6-B498-43B3-948B-1728B52AA6E4}">
                <adec:decorative xmlns:adec="http://schemas.microsoft.com/office/drawing/2017/decorative" val="1"/>
              </a:ext>
            </a:extLst>
          </p:cNvPr>
          <p:cNvGrpSpPr/>
          <p:nvPr/>
        </p:nvGrpSpPr>
        <p:grpSpPr>
          <a:xfrm>
            <a:off x="699107" y="768242"/>
            <a:ext cx="10895707" cy="5423118"/>
            <a:chOff x="699108" y="935360"/>
            <a:chExt cx="10746132" cy="5256000"/>
          </a:xfrm>
        </p:grpSpPr>
        <p:cxnSp>
          <p:nvCxnSpPr>
            <p:cNvPr id="17" name="Straight Connector 16">
              <a:extLst>
                <a:ext uri="{FF2B5EF4-FFF2-40B4-BE49-F238E27FC236}">
                  <a16:creationId xmlns:a16="http://schemas.microsoft.com/office/drawing/2014/main" id="{DDAC6016-1C3C-4BBF-88B5-BD903710BDAE}"/>
                </a:ext>
              </a:extLst>
            </p:cNvPr>
            <p:cNvCxnSpPr/>
            <p:nvPr/>
          </p:nvCxnSpPr>
          <p:spPr>
            <a:xfrm>
              <a:off x="6786336" y="935360"/>
              <a:ext cx="4658904" cy="1206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AE3BCE0-4649-475A-A49B-916C5A651853}"/>
                </a:ext>
              </a:extLst>
            </p:cNvPr>
            <p:cNvCxnSpPr>
              <a:cxnSpLocks/>
            </p:cNvCxnSpPr>
            <p:nvPr/>
          </p:nvCxnSpPr>
          <p:spPr>
            <a:xfrm rot="16200000">
              <a:off x="8799888" y="3563360"/>
              <a:ext cx="5256000"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7" name="TextBox 6"/>
          <p:cNvSpPr txBox="1"/>
          <p:nvPr/>
        </p:nvSpPr>
        <p:spPr>
          <a:xfrm>
            <a:off x="953589" y="2037806"/>
            <a:ext cx="10319786" cy="2308324"/>
          </a:xfrm>
          <a:prstGeom prst="rect">
            <a:avLst/>
          </a:prstGeom>
          <a:noFill/>
        </p:spPr>
        <p:txBody>
          <a:bodyPr wrap="square" rtlCol="0">
            <a:spAutoFit/>
          </a:bodyPr>
          <a:lstStyle/>
          <a:p>
            <a:pPr algn="just"/>
            <a:r>
              <a:rPr lang="id-ID" sz="2400" dirty="0"/>
              <a:t>Sumber Daya Manusia merupakan unsur terpenting dalam perusahaan karena merupakan faktor utama yang menggerakan berbagai sumber daya lainya yang berada di dalam perusahaan tersebut agar berjalan secara efektif dan efisien. Untuk itu diperlukan pengelolaan sumber daya manusia yang profesional dengan mengunakan berbagai teknik manajemen sumber daya manusia agar tercapai  kinerja karyawan</a:t>
            </a:r>
            <a:r>
              <a:rPr lang="en-US" sz="2400" dirty="0"/>
              <a:t>.</a:t>
            </a:r>
          </a:p>
        </p:txBody>
      </p:sp>
    </p:spTree>
    <p:extLst>
      <p:ext uri="{BB962C8B-B14F-4D97-AF65-F5344CB8AC3E}">
        <p14:creationId xmlns:p14="http://schemas.microsoft.com/office/powerpoint/2010/main" val="358553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C0AF-0C99-49B8-B848-73442FA812F7}"/>
              </a:ext>
            </a:extLst>
          </p:cNvPr>
          <p:cNvSpPr>
            <a:spLocks noGrp="1"/>
          </p:cNvSpPr>
          <p:nvPr>
            <p:ph type="title"/>
          </p:nvPr>
        </p:nvSpPr>
        <p:spPr/>
        <p:txBody>
          <a:bodyPr/>
          <a:lstStyle/>
          <a:p>
            <a:r>
              <a:rPr lang="en-US" dirty="0" err="1">
                <a:solidFill>
                  <a:schemeClr val="tx1"/>
                </a:solidFill>
              </a:rPr>
              <a:t>Rumusan</a:t>
            </a:r>
            <a:r>
              <a:rPr lang="en-US" dirty="0">
                <a:solidFill>
                  <a:schemeClr val="tx1"/>
                </a:solidFill>
              </a:rPr>
              <a:t> </a:t>
            </a:r>
            <a:r>
              <a:rPr lang="en-US" dirty="0" err="1">
                <a:solidFill>
                  <a:schemeClr val="tx1"/>
                </a:solidFill>
              </a:rPr>
              <a:t>Masalah</a:t>
            </a:r>
            <a:endParaRPr lang="en-US" dirty="0">
              <a:solidFill>
                <a:schemeClr val="tx1"/>
              </a:solidFill>
            </a:endParaRPr>
          </a:p>
        </p:txBody>
      </p:sp>
      <p:sp>
        <p:nvSpPr>
          <p:cNvPr id="4" name="Text Placeholder 3">
            <a:extLst>
              <a:ext uri="{FF2B5EF4-FFF2-40B4-BE49-F238E27FC236}">
                <a16:creationId xmlns:a16="http://schemas.microsoft.com/office/drawing/2014/main" id="{24F1A56A-9365-4450-94DC-F98248141D77}"/>
              </a:ext>
            </a:extLst>
          </p:cNvPr>
          <p:cNvSpPr>
            <a:spLocks noGrp="1"/>
          </p:cNvSpPr>
          <p:nvPr>
            <p:ph type="body" sz="half" idx="2"/>
          </p:nvPr>
        </p:nvSpPr>
        <p:spPr>
          <a:xfrm>
            <a:off x="498459" y="1569915"/>
            <a:ext cx="5297398" cy="3710855"/>
          </a:xfrm>
        </p:spPr>
        <p:txBody>
          <a:bodyPr>
            <a:noAutofit/>
          </a:bodyPr>
          <a:lstStyle/>
          <a:p>
            <a:pPr lvl="0"/>
            <a:r>
              <a:rPr lang="id-ID" sz="2000" dirty="0"/>
              <a:t>Apa pengertian manajamen SDM global </a:t>
            </a:r>
            <a:endParaRPr lang="en-US" sz="2000" dirty="0"/>
          </a:p>
          <a:p>
            <a:pPr lvl="0"/>
            <a:r>
              <a:rPr lang="id-ID" sz="2000" dirty="0"/>
              <a:t>Apa pengertian perencanaan SDM global dan Jenis – jenis manajemen SDM global</a:t>
            </a:r>
            <a:endParaRPr lang="en-US" sz="2000" dirty="0"/>
          </a:p>
          <a:p>
            <a:pPr lvl="0"/>
            <a:r>
              <a:rPr lang="id-ID" sz="2000" dirty="0"/>
              <a:t>Pengertian Kecerdasan emosional dan lingkungan kerja </a:t>
            </a:r>
            <a:endParaRPr lang="en-US" sz="2000" dirty="0"/>
          </a:p>
          <a:p>
            <a:pPr lvl="0"/>
            <a:r>
              <a:rPr lang="id-ID" sz="2000" dirty="0"/>
              <a:t>Aspek Psikologis dalam lingkungan kerja </a:t>
            </a:r>
            <a:endParaRPr lang="en-US" sz="2000" dirty="0"/>
          </a:p>
          <a:p>
            <a:pPr lvl="0"/>
            <a:r>
              <a:rPr lang="id-ID" sz="2000" dirty="0"/>
              <a:t>Kecerdasan emosi dan membangun hubungan kerja</a:t>
            </a:r>
            <a:endParaRPr lang="en-US" sz="2000" dirty="0"/>
          </a:p>
          <a:p>
            <a:pPr lvl="0"/>
            <a:r>
              <a:rPr lang="id-ID" sz="2000" dirty="0"/>
              <a:t>Kecerdasan emosi untuk pemecahan masalah di lingkungan kerja</a:t>
            </a:r>
            <a:endParaRPr lang="en-US" sz="2000" dirty="0"/>
          </a:p>
          <a:p>
            <a:pPr lvl="0"/>
            <a:r>
              <a:rPr lang="id-ID" sz="2000" dirty="0"/>
              <a:t>Kecerdasan emosi untuk pencapaian suksespribadi dan kerja di lingkungan kerja</a:t>
            </a:r>
            <a:endParaRPr lang="en-US" sz="2000" dirty="0"/>
          </a:p>
        </p:txBody>
      </p:sp>
      <p:grpSp>
        <p:nvGrpSpPr>
          <p:cNvPr id="8" name="Group 7">
            <a:extLst>
              <a:ext uri="{FF2B5EF4-FFF2-40B4-BE49-F238E27FC236}">
                <a16:creationId xmlns:a16="http://schemas.microsoft.com/office/drawing/2014/main" id="{EFE30D8E-3C8D-4EC6-9EC0-49EEC65D3D70}"/>
              </a:ext>
              <a:ext uri="{C183D7F6-B498-43B3-948B-1728B52AA6E4}">
                <adec:decorative xmlns:adec="http://schemas.microsoft.com/office/drawing/2017/decorative" val="1"/>
              </a:ext>
            </a:extLst>
          </p:cNvPr>
          <p:cNvGrpSpPr/>
          <p:nvPr/>
        </p:nvGrpSpPr>
        <p:grpSpPr>
          <a:xfrm flipH="1">
            <a:off x="394323" y="365760"/>
            <a:ext cx="6102876" cy="6126480"/>
            <a:chOff x="4266631" y="945960"/>
            <a:chExt cx="7178609" cy="5226240"/>
          </a:xfrm>
        </p:grpSpPr>
        <p:cxnSp>
          <p:nvCxnSpPr>
            <p:cNvPr id="9" name="Straight Connector 8">
              <a:extLst>
                <a:ext uri="{FF2B5EF4-FFF2-40B4-BE49-F238E27FC236}">
                  <a16:creationId xmlns:a16="http://schemas.microsoft.com/office/drawing/2014/main" id="{1612A650-2C8A-4D4F-8C56-7E8C716CB428}"/>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D87B35CA-924E-4B0B-8992-FCA9B56F0710}"/>
                </a:ext>
              </a:extLst>
            </p:cNvPr>
            <p:cNvCxnSpPr/>
            <p:nvPr/>
          </p:nvCxnSpPr>
          <p:spPr>
            <a:xfrm>
              <a:off x="4266631" y="6172200"/>
              <a:ext cx="7160477"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37967EA4-E543-4682-9FBC-5EB0A4DED477}"/>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18" name="Straight Connector 17">
            <a:extLst>
              <a:ext uri="{FF2B5EF4-FFF2-40B4-BE49-F238E27FC236}">
                <a16:creationId xmlns:a16="http://schemas.microsoft.com/office/drawing/2014/main" id="{83A55248-C59C-4ACA-8BB2-36072388252E}"/>
              </a:ext>
              <a:ext uri="{C183D7F6-B498-43B3-948B-1728B52AA6E4}">
                <adec:decorative xmlns:adec="http://schemas.microsoft.com/office/drawing/2017/decorative" val="1"/>
              </a:ext>
            </a:extLst>
          </p:cNvPr>
          <p:cNvCxnSpPr/>
          <p:nvPr/>
        </p:nvCxnSpPr>
        <p:spPr>
          <a:xfrm flipV="1">
            <a:off x="673190" y="1358537"/>
            <a:ext cx="4421324" cy="11802"/>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pic>
        <p:nvPicPr>
          <p:cNvPr id="21" name="Picture Placeholder 20" descr="Paris Map">
            <a:extLst>
              <a:ext uri="{FF2B5EF4-FFF2-40B4-BE49-F238E27FC236}">
                <a16:creationId xmlns:a16="http://schemas.microsoft.com/office/drawing/2014/main" id="{15EDCB2E-FB37-4EB6-95E6-922E5BE1A500}"/>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6519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The Louvre">
            <a:extLst>
              <a:ext uri="{FF2B5EF4-FFF2-40B4-BE49-F238E27FC236}">
                <a16:creationId xmlns:a16="http://schemas.microsoft.com/office/drawing/2014/main" id="{7001B856-B79C-4FA5-95FD-B8EACA64129B}"/>
              </a:ext>
            </a:extLst>
          </p:cNvPr>
          <p:cNvPicPr>
            <a:picLocks noGrp="1" noChangeAspect="1"/>
          </p:cNvPicPr>
          <p:nvPr>
            <p:ph type="pic" sz="quarter" idx="13"/>
          </p:nvPr>
        </p:nvPicPr>
        <p:blipFill>
          <a:blip r:embed="rId3"/>
          <a:srcRect l="25" r="25"/>
          <a:stretch>
            <a:fillRect/>
          </a:stretch>
        </p:blipFill>
        <p:spPr/>
      </p:pic>
      <p:sp>
        <p:nvSpPr>
          <p:cNvPr id="20" name="Rectangle 19">
            <a:extLst>
              <a:ext uri="{FF2B5EF4-FFF2-40B4-BE49-F238E27FC236}">
                <a16:creationId xmlns:a16="http://schemas.microsoft.com/office/drawing/2014/main" id="{657FC711-4568-4FA7-AA48-8402C6452B0B}"/>
              </a:ext>
              <a:ext uri="{C183D7F6-B498-43B3-948B-1728B52AA6E4}">
                <adec:decorative xmlns:adec="http://schemas.microsoft.com/office/drawing/2017/decorative" val="1"/>
              </a:ext>
            </a:extLst>
          </p:cNvPr>
          <p:cNvSpPr/>
          <p:nvPr/>
        </p:nvSpPr>
        <p:spPr>
          <a:xfrm rot="16200000" flipH="1">
            <a:off x="6170155" y="561264"/>
            <a:ext cx="6611769" cy="5455921"/>
          </a:xfrm>
          <a:prstGeom prst="rect">
            <a:avLst/>
          </a:prstGeom>
          <a:gradFill flip="none" rotWithShape="1">
            <a:gsLst>
              <a:gs pos="1000">
                <a:schemeClr val="tx1">
                  <a:alpha val="0"/>
                </a:schemeClr>
              </a:gs>
              <a:gs pos="61000">
                <a:schemeClr val="tx1">
                  <a:alpha val="92000"/>
                </a:schemeClr>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dirty="0"/>
          </a:p>
        </p:txBody>
      </p:sp>
      <p:sp>
        <p:nvSpPr>
          <p:cNvPr id="4" name="Title 3">
            <a:extLst>
              <a:ext uri="{FF2B5EF4-FFF2-40B4-BE49-F238E27FC236}">
                <a16:creationId xmlns:a16="http://schemas.microsoft.com/office/drawing/2014/main" id="{50BB4A24-2253-4A39-B175-C512013371D8}"/>
              </a:ext>
            </a:extLst>
          </p:cNvPr>
          <p:cNvSpPr>
            <a:spLocks noGrp="1"/>
          </p:cNvSpPr>
          <p:nvPr>
            <p:ph type="title"/>
          </p:nvPr>
        </p:nvSpPr>
        <p:spPr>
          <a:xfrm>
            <a:off x="7054299" y="151135"/>
            <a:ext cx="3787891" cy="957729"/>
          </a:xfrm>
        </p:spPr>
        <p:txBody>
          <a:bodyPr/>
          <a:lstStyle/>
          <a:p>
            <a:r>
              <a:rPr lang="en-US" sz="3600" b="1" dirty="0"/>
              <a:t>TUJUAN</a:t>
            </a:r>
          </a:p>
        </p:txBody>
      </p:sp>
      <p:sp>
        <p:nvSpPr>
          <p:cNvPr id="13" name="Text Placeholder 12">
            <a:extLst>
              <a:ext uri="{FF2B5EF4-FFF2-40B4-BE49-F238E27FC236}">
                <a16:creationId xmlns:a16="http://schemas.microsoft.com/office/drawing/2014/main" id="{6AD81136-7F59-43AB-8A14-139387331EEE}"/>
              </a:ext>
            </a:extLst>
          </p:cNvPr>
          <p:cNvSpPr>
            <a:spLocks noGrp="1"/>
          </p:cNvSpPr>
          <p:nvPr>
            <p:ph type="body" sz="quarter" idx="14"/>
          </p:nvPr>
        </p:nvSpPr>
        <p:spPr>
          <a:xfrm>
            <a:off x="7254433" y="1128700"/>
            <a:ext cx="4443212" cy="4472513"/>
          </a:xfrm>
        </p:spPr>
        <p:txBody>
          <a:bodyPr>
            <a:noAutofit/>
          </a:bodyPr>
          <a:lstStyle/>
          <a:p>
            <a:pPr marL="457200" lvl="0" indent="-457200" algn="l">
              <a:buFont typeface="+mj-lt"/>
              <a:buAutoNum type="arabicPeriod"/>
            </a:pPr>
            <a:r>
              <a:rPr lang="id-ID" sz="1400" b="1" dirty="0"/>
              <a:t>Untuk mengetahui pengertian manajamen SDM global</a:t>
            </a:r>
            <a:endParaRPr lang="en-US" sz="1400" b="1" dirty="0"/>
          </a:p>
          <a:p>
            <a:pPr marL="457200" lvl="0" indent="-457200" algn="l">
              <a:buFont typeface="+mj-lt"/>
              <a:buAutoNum type="arabicPeriod"/>
            </a:pPr>
            <a:r>
              <a:rPr lang="id-ID" sz="1400" b="1" dirty="0"/>
              <a:t>Untuk mengetahui pengertian perencanaan SDM global dan jenis – jenis manajemen SDM global</a:t>
            </a:r>
            <a:endParaRPr lang="en-US" sz="1400" b="1" dirty="0"/>
          </a:p>
          <a:p>
            <a:pPr marL="457200" lvl="0" indent="-457200" algn="l">
              <a:buFont typeface="+mj-lt"/>
              <a:buAutoNum type="arabicPeriod"/>
            </a:pPr>
            <a:r>
              <a:rPr lang="id-ID" sz="1400" b="1" dirty="0"/>
              <a:t>Untuk mengetahui pengertian Kecerdasan emosional dan lingkungan kerja</a:t>
            </a:r>
            <a:endParaRPr lang="en-US" sz="1400" b="1" dirty="0"/>
          </a:p>
          <a:p>
            <a:pPr marL="457200" lvl="0" indent="-457200" algn="l">
              <a:buFont typeface="+mj-lt"/>
              <a:buAutoNum type="arabicPeriod"/>
            </a:pPr>
            <a:r>
              <a:rPr lang="id-ID" sz="1400" b="1" dirty="0"/>
              <a:t>Untuk mengetahui aspek Psikologis dalam lingkungan kerja </a:t>
            </a:r>
            <a:endParaRPr lang="en-US" sz="1400" b="1" dirty="0"/>
          </a:p>
          <a:p>
            <a:pPr marL="457200" lvl="0" indent="-457200" algn="l">
              <a:buFont typeface="+mj-lt"/>
              <a:buAutoNum type="arabicPeriod"/>
            </a:pPr>
            <a:r>
              <a:rPr lang="id-ID" sz="1400" b="1" dirty="0"/>
              <a:t>Untuk mengetahui kecerdasan emosi dan membangun hubungan kerja</a:t>
            </a:r>
            <a:endParaRPr lang="en-US" sz="1400" b="1" dirty="0"/>
          </a:p>
          <a:p>
            <a:pPr marL="457200" lvl="0" indent="-457200" algn="l">
              <a:buFont typeface="+mj-lt"/>
              <a:buAutoNum type="arabicPeriod"/>
            </a:pPr>
            <a:r>
              <a:rPr lang="id-ID" sz="1400" b="1" dirty="0"/>
              <a:t>Untuk mengetahui  Kecerdasan emosi untuk pemecahan masalah di lingkungan kerja</a:t>
            </a:r>
            <a:endParaRPr lang="en-US" sz="1400" b="1" dirty="0"/>
          </a:p>
          <a:p>
            <a:pPr marL="457200" lvl="0" indent="-457200" algn="l">
              <a:buFont typeface="+mj-lt"/>
              <a:buAutoNum type="arabicPeriod"/>
            </a:pPr>
            <a:r>
              <a:rPr lang="id-ID" sz="1400" b="1" dirty="0"/>
              <a:t>Untuk mengetahui Kecerdasan emosi untuk pencapaian suksespribadi dan kerja di lingkungan kerja.</a:t>
            </a:r>
            <a:endParaRPr lang="en-US" sz="1400" b="1" dirty="0"/>
          </a:p>
          <a:p>
            <a:pPr marL="457200" indent="-457200" algn="l">
              <a:buFont typeface="+mj-lt"/>
              <a:buAutoNum type="arabicPeriod"/>
            </a:pPr>
            <a:endParaRPr lang="en-US" sz="1050" b="1" dirty="0"/>
          </a:p>
        </p:txBody>
      </p:sp>
      <p:cxnSp>
        <p:nvCxnSpPr>
          <p:cNvPr id="18" name="Straight Connector 17">
            <a:extLst>
              <a:ext uri="{FF2B5EF4-FFF2-40B4-BE49-F238E27FC236}">
                <a16:creationId xmlns:a16="http://schemas.microsoft.com/office/drawing/2014/main" id="{9F0A75C1-3072-4DCB-952E-5C598E1C83EB}"/>
              </a:ext>
              <a:ext uri="{C183D7F6-B498-43B3-948B-1728B52AA6E4}">
                <adec:decorative xmlns:adec="http://schemas.microsoft.com/office/drawing/2017/decorative" val="1"/>
              </a:ext>
            </a:extLst>
          </p:cNvPr>
          <p:cNvCxnSpPr/>
          <p:nvPr/>
        </p:nvCxnSpPr>
        <p:spPr>
          <a:xfrm flipV="1">
            <a:off x="8075477" y="1037929"/>
            <a:ext cx="3054078" cy="16722"/>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7DD2AF5-94F8-4276-A384-39A296E9E618}"/>
              </a:ext>
              <a:ext uri="{C183D7F6-B498-43B3-948B-1728B52AA6E4}">
                <adec:decorative xmlns:adec="http://schemas.microsoft.com/office/drawing/2017/decorative" val="1"/>
              </a:ext>
            </a:extLst>
          </p:cNvPr>
          <p:cNvSpPr/>
          <p:nvPr/>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dirty="0"/>
          </a:p>
        </p:txBody>
      </p:sp>
      <p:sp>
        <p:nvSpPr>
          <p:cNvPr id="17" name="Isosceles Triangle 16">
            <a:extLst>
              <a:ext uri="{FF2B5EF4-FFF2-40B4-BE49-F238E27FC236}">
                <a16:creationId xmlns:a16="http://schemas.microsoft.com/office/drawing/2014/main" id="{3E135D3E-7923-4D69-BC52-1E8434A0B2DF}"/>
              </a:ext>
              <a:ext uri="{C183D7F6-B498-43B3-948B-1728B52AA6E4}">
                <adec:decorative xmlns:adec="http://schemas.microsoft.com/office/drawing/2017/decorative" val="1"/>
              </a:ext>
            </a:extLst>
          </p:cNvPr>
          <p:cNvSpPr/>
          <p:nvPr/>
        </p:nvSpPr>
        <p:spPr>
          <a:xfrm rot="5400000">
            <a:off x="0" y="0"/>
            <a:ext cx="1260000" cy="1260000"/>
          </a:xfrm>
          <a:prstGeom prst="triangle">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Tree>
    <p:extLst>
      <p:ext uri="{BB962C8B-B14F-4D97-AF65-F5344CB8AC3E}">
        <p14:creationId xmlns:p14="http://schemas.microsoft.com/office/powerpoint/2010/main" val="64170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228138"/>
            <a:ext cx="7040880" cy="882205"/>
          </a:xfrm>
        </p:spPr>
        <p:txBody>
          <a:bodyPr/>
          <a:lstStyle/>
          <a:p>
            <a:r>
              <a:rPr lang="id-ID" dirty="0">
                <a:solidFill>
                  <a:schemeClr val="bg1"/>
                </a:solidFill>
              </a:rPr>
              <a:t>MSDM Global</a:t>
            </a:r>
          </a:p>
        </p:txBody>
      </p:sp>
      <p:sp>
        <p:nvSpPr>
          <p:cNvPr id="3" name="Subtitle 2"/>
          <p:cNvSpPr>
            <a:spLocks noGrp="1"/>
          </p:cNvSpPr>
          <p:nvPr>
            <p:ph type="subTitle" idx="1"/>
          </p:nvPr>
        </p:nvSpPr>
        <p:spPr>
          <a:xfrm>
            <a:off x="809897" y="1567543"/>
            <a:ext cx="10633166" cy="4846320"/>
          </a:xfrm>
        </p:spPr>
        <p:txBody>
          <a:bodyPr/>
          <a:lstStyle/>
          <a:p>
            <a:pPr algn="just"/>
            <a:r>
              <a:rPr lang="id-ID" dirty="0"/>
              <a:t>	</a:t>
            </a:r>
            <a:r>
              <a:rPr lang="id-ID" dirty="0">
                <a:latin typeface="Times New Roman" pitchFamily="18" charset="0"/>
                <a:cs typeface="Times New Roman" pitchFamily="18" charset="0"/>
              </a:rPr>
              <a:t>Manajemen sumber daya manusia adalah proses untuk memperoleh, melatih, menilai, dan mengompensasi karyawan dan untuk mengurus relasi tenaga kerja, kesehatan dan keselamatan, serta hal-hal yang berhubungan dengan keadilan (Desseler 2015:3). </a:t>
            </a:r>
          </a:p>
          <a:p>
            <a:pPr algn="just"/>
            <a:r>
              <a:rPr lang="id-ID" dirty="0">
                <a:latin typeface="Times New Roman" pitchFamily="18" charset="0"/>
                <a:cs typeface="Times New Roman" pitchFamily="18" charset="0"/>
              </a:rPr>
              <a:t>	Sedangkan, manajemen Sumberdaya manusia secara global adalah sekumpulan aktivitas, fungsi-fungsi, proses yang diarahkan untuk menarik, mengembangkan, dan memelihara sumber daya manusia yang dimiliki oleh perusahaan multinasional (Noviantoro 2012).</a:t>
            </a:r>
          </a:p>
          <a:p>
            <a:pPr algn="just"/>
            <a:endParaRPr lang="id-ID" dirty="0">
              <a:latin typeface="Times New Roman" pitchFamily="18" charset="0"/>
              <a:cs typeface="Times New Roman" pitchFamily="18" charset="0"/>
            </a:endParaRPr>
          </a:p>
          <a:p>
            <a:pPr algn="just"/>
            <a:r>
              <a:rPr lang="id-ID" dirty="0">
                <a:latin typeface="Times New Roman" pitchFamily="18" charset="0"/>
                <a:cs typeface="Times New Roman" pitchFamily="18" charset="0"/>
              </a:rPr>
              <a:t>	Perencanaan sumber daya manusia adalah langkah-langkah tertentu yang diambil oleh manajemen guna menjamin bahwa dalam organisasi tersedia sumber daya manusia yang tepat untuk menduduki jabatan atau kedudukan pekerjaan yang tepat pada waktu yang tepat pula dalam menghadapi persaingan global (Rivai dan Sagala : 2009).</a:t>
            </a:r>
          </a:p>
          <a:p>
            <a:pPr algn="just"/>
            <a:r>
              <a:rPr lang="id-ID" dirty="0">
                <a:latin typeface="Times New Roman" pitchFamily="18" charset="0"/>
                <a:cs typeface="Times New Roman" pitchFamily="18" charset="0"/>
              </a:rPr>
              <a:t>	Sedangkan, Perencanaan sumber daya manusia yang baik adalah perencanaan yang memiliki konsep dan dapat dijadikan pijakan dalam pembuatan serta pengambilan keputusan. Memberikan pedoman mengenai persyaratan dalam pengadaaan dan pengembangan sumber daya manusia yang seharusnya dipekerjakan dilingkungan sebuah organisasi. (Nawawi:2005).</a:t>
            </a:r>
          </a:p>
          <a:p>
            <a:pPr algn="just"/>
            <a:endParaRPr lang="id-ID" dirty="0">
              <a:latin typeface="Times New Roman" pitchFamily="18" charset="0"/>
              <a:cs typeface="Times New Roman" pitchFamily="18" charset="0"/>
            </a:endParaRPr>
          </a:p>
          <a:p>
            <a:pPr algn="just"/>
            <a:endParaRPr lang="id-ID" dirty="0"/>
          </a:p>
          <a:p>
            <a:pPr algn="just"/>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228138"/>
            <a:ext cx="7040880" cy="882205"/>
          </a:xfrm>
        </p:spPr>
        <p:txBody>
          <a:bodyPr/>
          <a:lstStyle/>
          <a:p>
            <a:r>
              <a:rPr lang="id-ID" dirty="0">
                <a:solidFill>
                  <a:schemeClr val="bg1"/>
                </a:solidFill>
              </a:rPr>
              <a:t>Kecerdasan Emosional</a:t>
            </a:r>
          </a:p>
        </p:txBody>
      </p:sp>
      <p:sp>
        <p:nvSpPr>
          <p:cNvPr id="3" name="Subtitle 2"/>
          <p:cNvSpPr>
            <a:spLocks noGrp="1"/>
          </p:cNvSpPr>
          <p:nvPr>
            <p:ph type="subTitle" idx="1"/>
          </p:nvPr>
        </p:nvSpPr>
        <p:spPr>
          <a:xfrm>
            <a:off x="809897" y="1567543"/>
            <a:ext cx="10633166" cy="4846320"/>
          </a:xfrm>
        </p:spPr>
        <p:txBody>
          <a:bodyPr/>
          <a:lstStyle/>
          <a:p>
            <a:pPr algn="just"/>
            <a:r>
              <a:rPr lang="id-ID" dirty="0"/>
              <a:t>	 Kecerdasan emosional merupakan kemampuan seseorang dalam mengenali perasaan diri sendiri dan perasaan orang lain, kemampuan memotivasi diri sendiri dan kemampuan mengelola emosi dengan baik pada diri sendiri dan dalam hubungan dengan orang lain (Goleman 2000:53).</a:t>
            </a:r>
          </a:p>
          <a:p>
            <a:pPr algn="just"/>
            <a:r>
              <a:rPr lang="id-ID" dirty="0"/>
              <a:t>	Sedangkan menurut Chiva dan Alegre (2008) kecerdasan emosional adalah kemampuan untuk mengenali dan mengatur emosi dalam diri kita sendiri dan orang lain.</a:t>
            </a:r>
          </a:p>
          <a:p>
            <a:pPr algn="just"/>
            <a:endParaRPr lang="id-ID" dirty="0"/>
          </a:p>
          <a:p>
            <a:pPr algn="just"/>
            <a:r>
              <a:rPr lang="id-ID" dirty="0"/>
              <a:t>Aspek – aspek Kecerdasan Emosional :</a:t>
            </a:r>
          </a:p>
          <a:p>
            <a:pPr marL="342900" indent="-342900" algn="just"/>
            <a:r>
              <a:rPr lang="id-ID" dirty="0"/>
              <a:t>1. Kemampuan mengenali emosi diri.</a:t>
            </a:r>
          </a:p>
          <a:p>
            <a:pPr marL="342900" indent="-342900" algn="just"/>
            <a:r>
              <a:rPr lang="id-ID" dirty="0"/>
              <a:t>2. Mengelola emosi.</a:t>
            </a:r>
          </a:p>
          <a:p>
            <a:pPr marL="342900" indent="-342900" algn="just"/>
            <a:r>
              <a:rPr lang="id-ID" dirty="0"/>
              <a:t>3. Memotivasi diri.</a:t>
            </a:r>
          </a:p>
          <a:p>
            <a:pPr marL="342900" indent="-342900" algn="just"/>
            <a:r>
              <a:rPr lang="id-ID" dirty="0"/>
              <a:t>4. Mengenali emosi orang lain.</a:t>
            </a:r>
          </a:p>
          <a:p>
            <a:pPr marL="342900" indent="-342900" algn="just"/>
            <a:r>
              <a:rPr lang="id-ID" dirty="0"/>
              <a:t>5. Membangun hubungan.</a:t>
            </a:r>
          </a:p>
          <a:p>
            <a:pPr marL="342900" indent="-342900" algn="just"/>
            <a:r>
              <a:rPr lang="id-ID" dirty="0"/>
              <a:t>(Goleman : 2001 57 – 59)</a:t>
            </a:r>
          </a:p>
          <a:p>
            <a:pPr algn="just"/>
            <a:endParaRPr lang="id-ID" dirty="0">
              <a:latin typeface="Times New Roman" pitchFamily="18" charset="0"/>
              <a:cs typeface="Times New Roman" pitchFamily="18" charset="0"/>
            </a:endParaRPr>
          </a:p>
          <a:p>
            <a:pPr algn="just"/>
            <a:endParaRPr lang="id-ID" dirty="0"/>
          </a:p>
          <a:p>
            <a:pPr algn="just"/>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EB597-D824-4199-9E52-9FD61C2FF37A}"/>
              </a:ext>
            </a:extLst>
          </p:cNvPr>
          <p:cNvSpPr>
            <a:spLocks noGrp="1"/>
          </p:cNvSpPr>
          <p:nvPr>
            <p:ph type="title"/>
          </p:nvPr>
        </p:nvSpPr>
        <p:spPr>
          <a:xfrm>
            <a:off x="291922" y="181836"/>
            <a:ext cx="4410707" cy="957729"/>
          </a:xfrm>
        </p:spPr>
        <p:txBody>
          <a:bodyPr>
            <a:normAutofit/>
          </a:bodyPr>
          <a:lstStyle/>
          <a:p>
            <a:pPr algn="l"/>
            <a:r>
              <a:rPr lang="id-ID" dirty="0">
                <a:solidFill>
                  <a:schemeClr val="tx1"/>
                </a:solidFill>
              </a:rPr>
              <a:t>Lingkungan Kerja</a:t>
            </a:r>
            <a:endParaRPr lang="en-ID" dirty="0">
              <a:solidFill>
                <a:schemeClr val="tx1"/>
              </a:solidFill>
            </a:endParaRPr>
          </a:p>
        </p:txBody>
      </p:sp>
      <p:sp>
        <p:nvSpPr>
          <p:cNvPr id="5" name="Rectangle 4">
            <a:extLst>
              <a:ext uri="{FF2B5EF4-FFF2-40B4-BE49-F238E27FC236}">
                <a16:creationId xmlns:a16="http://schemas.microsoft.com/office/drawing/2014/main" id="{51C4D16C-F464-4DC4-BAA0-CD150C707A10}"/>
              </a:ext>
            </a:extLst>
          </p:cNvPr>
          <p:cNvSpPr/>
          <p:nvPr/>
        </p:nvSpPr>
        <p:spPr>
          <a:xfrm>
            <a:off x="0" y="1074251"/>
            <a:ext cx="10374851" cy="3416320"/>
          </a:xfrm>
          <a:prstGeom prst="rect">
            <a:avLst/>
          </a:prstGeom>
        </p:spPr>
        <p:txBody>
          <a:bodyPr wrap="square">
            <a:spAutoFit/>
          </a:bodyPr>
          <a:lstStyle/>
          <a:p>
            <a:pPr lvl="1" algn="just"/>
            <a:r>
              <a:rPr lang="id-ID" dirty="0">
                <a:latin typeface="Times New Roman" pitchFamily="18" charset="0"/>
                <a:cs typeface="Times New Roman" pitchFamily="18" charset="0"/>
              </a:rPr>
              <a:t>Lingkungan kerja merupakan keadaan dimana karyawan melakukan tugas – tugasnya dan kegiatan </a:t>
            </a:r>
          </a:p>
          <a:p>
            <a:pPr lvl="1" algn="just"/>
            <a:r>
              <a:rPr lang="id-ID" dirty="0">
                <a:latin typeface="Times New Roman" pitchFamily="18" charset="0"/>
                <a:cs typeface="Times New Roman" pitchFamily="18" charset="0"/>
              </a:rPr>
              <a:t>Sehari – hari, seperti kantor atau lokasi kontruksi, termasuk dalam lingkungan kerja. Lingkungan kerja memiliki dampak positif atau negatif pada tingkat kepuasan karyawan tergantung pada sifat dari lingkungan kerja. Karyawan dapat melakukan lebih baik jika mereka diberikan lingkungan yang baik. Hasil kerja secara langsung saling terkait dengan lingkungan kerja, semakin kondusif lingkungan maka hasilnya akan semakin baik (javed et al : 2014).</a:t>
            </a:r>
          </a:p>
          <a:p>
            <a:pPr lvl="1" algn="just"/>
            <a:endParaRPr lang="id-ID" dirty="0">
              <a:latin typeface="Times New Roman" pitchFamily="18" charset="0"/>
              <a:cs typeface="Times New Roman" pitchFamily="18" charset="0"/>
            </a:endParaRPr>
          </a:p>
          <a:p>
            <a:pPr lvl="1" algn="just"/>
            <a:r>
              <a:rPr lang="id-ID" dirty="0">
                <a:latin typeface="Times New Roman" pitchFamily="18" charset="0"/>
                <a:cs typeface="Times New Roman" pitchFamily="18" charset="0"/>
              </a:rPr>
              <a:t>Aspek Psikologis lingungan kerja</a:t>
            </a:r>
          </a:p>
          <a:p>
            <a:pPr marL="800100" lvl="1" indent="-342900" algn="just">
              <a:buAutoNum type="arabicPeriod"/>
            </a:pPr>
            <a:r>
              <a:rPr lang="id-ID" dirty="0">
                <a:latin typeface="Times New Roman" pitchFamily="18" charset="0"/>
                <a:cs typeface="Times New Roman" pitchFamily="18" charset="0"/>
              </a:rPr>
              <a:t>Kesadaran diri</a:t>
            </a:r>
          </a:p>
          <a:p>
            <a:pPr marL="800100" lvl="1" indent="-342900" algn="just">
              <a:buAutoNum type="arabicPeriod"/>
            </a:pPr>
            <a:r>
              <a:rPr lang="id-ID" dirty="0">
                <a:latin typeface="Times New Roman" pitchFamily="18" charset="0"/>
                <a:cs typeface="Times New Roman" pitchFamily="18" charset="0"/>
              </a:rPr>
              <a:t>Hati nurani</a:t>
            </a:r>
          </a:p>
          <a:p>
            <a:pPr marL="800100" lvl="1" indent="-342900" algn="just">
              <a:buAutoNum type="arabicPeriod"/>
            </a:pPr>
            <a:r>
              <a:rPr lang="id-ID" dirty="0">
                <a:latin typeface="Times New Roman" pitchFamily="18" charset="0"/>
                <a:cs typeface="Times New Roman" pitchFamily="18" charset="0"/>
              </a:rPr>
              <a:t>Kehendak bebas</a:t>
            </a:r>
          </a:p>
          <a:p>
            <a:pPr marL="800100" lvl="1" indent="-342900" algn="just">
              <a:buAutoNum type="arabicPeriod"/>
            </a:pPr>
            <a:r>
              <a:rPr lang="id-ID" dirty="0">
                <a:latin typeface="Times New Roman" pitchFamily="18" charset="0"/>
                <a:cs typeface="Times New Roman" pitchFamily="18" charset="0"/>
              </a:rPr>
              <a:t>Imajinasi kreatif</a:t>
            </a:r>
            <a:endParaRPr lang="en-ID" dirty="0">
              <a:latin typeface="Times New Roman" pitchFamily="18" charset="0"/>
              <a:cs typeface="Times New Roman" pitchFamily="18" charset="0"/>
            </a:endParaRPr>
          </a:p>
        </p:txBody>
      </p:sp>
    </p:spTree>
    <p:extLst>
      <p:ext uri="{BB962C8B-B14F-4D97-AF65-F5344CB8AC3E}">
        <p14:creationId xmlns:p14="http://schemas.microsoft.com/office/powerpoint/2010/main" val="409790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0686" y="431074"/>
            <a:ext cx="7942217" cy="830997"/>
          </a:xfrm>
          <a:prstGeom prst="rect">
            <a:avLst/>
          </a:prstGeom>
          <a:noFill/>
        </p:spPr>
        <p:txBody>
          <a:bodyPr wrap="square" rtlCol="0">
            <a:spAutoFit/>
          </a:bodyPr>
          <a:lstStyle/>
          <a:p>
            <a:pPr algn="ctr"/>
            <a:r>
              <a:rPr lang="id-ID" sz="2400" dirty="0">
                <a:latin typeface="Times New Roman" pitchFamily="18" charset="0"/>
                <a:cs typeface="Times New Roman" pitchFamily="18" charset="0"/>
              </a:rPr>
              <a:t>Memotivasi diri, dapat dikategorikan menjadi dua hal, yaitu:</a:t>
            </a:r>
          </a:p>
          <a:p>
            <a:pPr algn="ctr"/>
            <a:endParaRPr lang="en-US" sz="2400" dirty="0"/>
          </a:p>
        </p:txBody>
      </p:sp>
      <p:sp>
        <p:nvSpPr>
          <p:cNvPr id="7" name="TextBox 6"/>
          <p:cNvSpPr txBox="1"/>
          <p:nvPr/>
        </p:nvSpPr>
        <p:spPr>
          <a:xfrm>
            <a:off x="1854926" y="1463042"/>
            <a:ext cx="9052560" cy="4154984"/>
          </a:xfrm>
          <a:prstGeom prst="rect">
            <a:avLst/>
          </a:prstGeom>
          <a:noFill/>
        </p:spPr>
        <p:txBody>
          <a:bodyPr wrap="square" rtlCol="0">
            <a:spAutoFit/>
          </a:bodyPr>
          <a:lstStyle/>
          <a:p>
            <a:pPr marL="342900" lvl="0" indent="-342900">
              <a:buAutoNum type="arabicPeriod"/>
            </a:pPr>
            <a:r>
              <a:rPr lang="id-ID" sz="2400" dirty="0">
                <a:latin typeface="Times New Roman" pitchFamily="18" charset="0"/>
                <a:cs typeface="Times New Roman" pitchFamily="18" charset="0"/>
              </a:rPr>
              <a:t>Motivasi Orientasi dalam diri, yakni individu menampilkan sendiri dorongan untuk bekerja tanpa adanya kebutuhan rangsangan dari luar (Elliot &amp; Kratochwill, 2000). </a:t>
            </a:r>
          </a:p>
          <a:p>
            <a:pPr marL="342900" lvl="0" indent="-342900"/>
            <a:r>
              <a:rPr lang="id-ID" sz="2400" dirty="0">
                <a:latin typeface="Times New Roman" pitchFamily="18" charset="0"/>
                <a:cs typeface="Times New Roman" pitchFamily="18" charset="0"/>
              </a:rPr>
              <a:t>			Sedangkan menurut  Sobry Sutikno (2007) mengartikan motivasi intrinsik sebagai motivasi yang timbul dari dalam diri individu sendiri tanpa ada paksaan dorongan orang lain, tetapi atas dasar kemauan sendiri.</a:t>
            </a:r>
          </a:p>
          <a:p>
            <a:pPr marL="342900" lvl="0" indent="-342900">
              <a:buFont typeface="+mj-lt"/>
              <a:buAutoNum type="arabicPeriod" startAt="2"/>
            </a:pPr>
            <a:endParaRPr lang="en-US" sz="2400" dirty="0">
              <a:latin typeface="Times New Roman" pitchFamily="18" charset="0"/>
              <a:cs typeface="Times New Roman" pitchFamily="18" charset="0"/>
            </a:endParaRPr>
          </a:p>
          <a:p>
            <a:pPr marL="342900" lvl="0" indent="-342900">
              <a:buFont typeface="+mj-lt"/>
              <a:buAutoNum type="arabicPeriod" startAt="2"/>
            </a:pPr>
            <a:r>
              <a:rPr lang="id-ID" sz="2400" dirty="0">
                <a:latin typeface="Times New Roman" pitchFamily="18" charset="0"/>
                <a:cs typeface="Times New Roman" pitchFamily="18" charset="0"/>
              </a:rPr>
              <a:t>Motivasi Ekstrinsik, adalah motif-motif yang aktif dan berfungsinya karena adanya perangsang dari luar (A.M. Sardiman 2005:90).</a:t>
            </a:r>
          </a:p>
          <a:p>
            <a:endParaRPr lang="en-US" sz="2400" dirty="0"/>
          </a:p>
        </p:txBody>
      </p:sp>
    </p:spTree>
    <p:extLst>
      <p:ext uri="{BB962C8B-B14F-4D97-AF65-F5344CB8AC3E}">
        <p14:creationId xmlns:p14="http://schemas.microsoft.com/office/powerpoint/2010/main" val="1648469391"/>
      </p:ext>
    </p:extLst>
  </p:cSld>
  <p:clrMapOvr>
    <a:masterClrMapping/>
  </p:clrMapOvr>
</p:sld>
</file>

<file path=ppt/theme/theme1.xml><?xml version="1.0" encoding="utf-8"?>
<a:theme xmlns:a="http://schemas.openxmlformats.org/drawingml/2006/main" name="Parcel">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Custom 10">
      <a:majorFont>
        <a:latin typeface="Tahoma"/>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TF89732948_Virtual field trip_RVA_v4.potx" id="{D5327314-4ABE-4FA3-A970-063A298A971D}" vid="{3433CD16-A6C1-4434-8A42-CCC2BC6B04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BCAE0-0F0E-4D40-98F9-5333DE743022}">
  <ds:schemaRefs>
    <ds:schemaRef ds:uri="http://schemas.microsoft.com/sharepoint/v3/contenttype/forms"/>
  </ds:schemaRefs>
</ds:datastoreItem>
</file>

<file path=customXml/itemProps2.xml><?xml version="1.0" encoding="utf-8"?>
<ds:datastoreItem xmlns:ds="http://schemas.openxmlformats.org/officeDocument/2006/customXml" ds:itemID="{5B0764C4-A3D3-4D44-A5D4-7F16AA0BDF2F}">
  <ds:schemaRefs>
    <ds:schemaRef ds:uri="71af3243-3dd4-4a8d-8c0d-dd76da1f02a5"/>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16c05727-aa75-4e4a-9b5f-8a80a116589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3F06319-8903-43B2-A6AD-98B911A6C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Virtual field trip</Template>
  <TotalTime>0</TotalTime>
  <Words>890</Words>
  <Application>Microsoft Macintosh PowerPoint</Application>
  <PresentationFormat>Widescreen</PresentationFormat>
  <Paragraphs>165</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Rounded MT Bold</vt:lpstr>
      <vt:lpstr>Calibri</vt:lpstr>
      <vt:lpstr>Tahoma</vt:lpstr>
      <vt:lpstr>Times New Roman</vt:lpstr>
      <vt:lpstr>Wingdings</vt:lpstr>
      <vt:lpstr>Parcel</vt:lpstr>
      <vt:lpstr>Perencanaan MSDM Secara Global Dalam Pengembangan Kecerdasan Emosi dan Lingkungan Kerja </vt:lpstr>
      <vt:lpstr>Introduction</vt:lpstr>
      <vt:lpstr>Latar Belakang Masalah   </vt:lpstr>
      <vt:lpstr>Rumusan Masalah</vt:lpstr>
      <vt:lpstr>TUJUAN</vt:lpstr>
      <vt:lpstr>MSDM Global</vt:lpstr>
      <vt:lpstr>Kecerdasan Emosional</vt:lpstr>
      <vt:lpstr>Lingkungan Kerja</vt:lpstr>
      <vt:lpstr>PowerPoint Presentation</vt:lpstr>
      <vt:lpstr>Kecerdasan Emosional Dalam Memotivasi Diri Di Lingkungan Kerja</vt:lpstr>
      <vt:lpstr>Kecerdasan Emosional Dalam membangun hubungan kerja Di Lingkungan Kerja</vt:lpstr>
      <vt:lpstr>Kecerdasan Emosional Dalam Pemecahan Masalah Di Lingkungan Kerja </vt:lpstr>
      <vt:lpstr>Kecerdasan Emosional Untuk Pencapaian Sukses Pribadi Dan Kerja di  Lingkungan Kerja</vt:lpstr>
      <vt:lpstr>PowerPoint Presentation</vt:lpstr>
      <vt:lpstr>Contoh Kasus</vt:lpstr>
      <vt:lpstr>PowerPoint Presentation</vt:lpstr>
      <vt:lpstr>PowerPoint Presentation</vt:lpstr>
      <vt:lpstr>KESIMPULAN</vt:lpstr>
      <vt:lpstr>SARAN</vt:lpstr>
      <vt:lpstr>TERIMAKASIH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2020-06-25T07:02:45Z</dcterms:created>
  <dcterms:modified xsi:type="dcterms:W3CDTF">2020-06-27T02:31:02Z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