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9" r:id="rId3"/>
    <p:sldId id="261" r:id="rId4"/>
    <p:sldId id="297" r:id="rId5"/>
    <p:sldId id="265" r:id="rId6"/>
    <p:sldId id="258" r:id="rId7"/>
    <p:sldId id="302" r:id="rId8"/>
    <p:sldId id="298" r:id="rId9"/>
    <p:sldId id="299" r:id="rId10"/>
    <p:sldId id="300" r:id="rId11"/>
    <p:sldId id="280" r:id="rId12"/>
    <p:sldId id="262" r:id="rId13"/>
    <p:sldId id="301" r:id="rId14"/>
    <p:sldId id="278" r:id="rId15"/>
  </p:sldIdLst>
  <p:sldSz cx="9144000" cy="5143500" type="screen16x9"/>
  <p:notesSz cx="6858000" cy="9144000"/>
  <p:embeddedFontLst>
    <p:embeddedFont>
      <p:font typeface="Josefin Sans" pitchFamily="2" charset="77"/>
      <p:regular r:id="rId17"/>
      <p:bold r:id="rId18"/>
      <p:italic r:id="rId19"/>
      <p:boldItalic r:id="rId20"/>
    </p:embeddedFont>
    <p:embeddedFont>
      <p:font typeface="Josefin Slab" panose="02000000000000000000" pitchFamily="2" charset="77"/>
      <p:regular r:id="rId21"/>
      <p:bold r:id="rId22"/>
      <p:italic r:id="rId23"/>
      <p:boldItalic r:id="rId24"/>
    </p:embeddedFont>
    <p:embeddedFont>
      <p:font typeface="Roboto Slab Regular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046">
          <p15:clr>
            <a:srgbClr val="9AA0A6"/>
          </p15:clr>
        </p15:guide>
        <p15:guide id="2" orient="horz" pos="21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245"/>
  </p:normalViewPr>
  <p:slideViewPr>
    <p:cSldViewPr snapToGrid="0">
      <p:cViewPr varScale="1">
        <p:scale>
          <a:sx n="150" d="100"/>
          <a:sy n="150" d="100"/>
        </p:scale>
        <p:origin x="824" y="160"/>
      </p:cViewPr>
      <p:guideLst>
        <p:guide pos="5046"/>
        <p:guide orient="horz" pos="2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385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65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57473f0d5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57473f0d5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8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57473f0d57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57473f0d57_0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13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7473f0d5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7473f0d5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36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56c698b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56c698b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78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57473f0d57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7" name="Google Shape;2577;g57473f0d57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39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56c698b0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56c698b0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05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57473f0d5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57473f0d5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1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57473f0d5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57473f0d5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06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57473f0d5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57473f0d57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67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56c698b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56c698b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55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57473f0d57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57473f0d57_0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7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57473f0d5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57473f0d57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2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56c698b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56c698b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38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26089">
            <a:off x="103959" y="834024"/>
            <a:ext cx="3534309" cy="2398941"/>
          </a:xfrm>
          <a:custGeom>
            <a:avLst/>
            <a:gdLst/>
            <a:ahLst/>
            <a:cxnLst/>
            <a:rect l="l" t="t" r="r" b="b"/>
            <a:pathLst>
              <a:path w="64839" h="44010" extrusionOk="0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12347" y="1564391"/>
            <a:ext cx="3368067" cy="2370998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2092236" y="2186769"/>
            <a:ext cx="1545206" cy="1028422"/>
            <a:chOff x="1015083" y="2196153"/>
            <a:chExt cx="1242127" cy="826706"/>
          </a:xfrm>
        </p:grpSpPr>
        <p:sp>
          <p:nvSpPr>
            <p:cNvPr id="17" name="Google Shape;17;p2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342325" y="371950"/>
            <a:ext cx="1650210" cy="1840209"/>
          </a:xfrm>
          <a:custGeom>
            <a:avLst/>
            <a:gdLst/>
            <a:ahLst/>
            <a:cxnLst/>
            <a:rect l="l" t="t" r="r" b="b"/>
            <a:pathLst>
              <a:path w="28297" h="31555" extrusionOk="0">
                <a:moveTo>
                  <a:pt x="21505" y="5439"/>
                </a:moveTo>
                <a:lnTo>
                  <a:pt x="21505" y="5439"/>
                </a:lnTo>
                <a:cubicBezTo>
                  <a:pt x="21931" y="5765"/>
                  <a:pt x="22332" y="6066"/>
                  <a:pt x="22658" y="6266"/>
                </a:cubicBezTo>
                <a:cubicBezTo>
                  <a:pt x="22858" y="6893"/>
                  <a:pt x="23184" y="7419"/>
                  <a:pt x="23384" y="7946"/>
                </a:cubicBezTo>
                <a:cubicBezTo>
                  <a:pt x="23384" y="7946"/>
                  <a:pt x="23284" y="8046"/>
                  <a:pt x="23184" y="8046"/>
                </a:cubicBezTo>
                <a:cubicBezTo>
                  <a:pt x="23284" y="8572"/>
                  <a:pt x="23485" y="8998"/>
                  <a:pt x="23585" y="9399"/>
                </a:cubicBezTo>
                <a:cubicBezTo>
                  <a:pt x="23585" y="9524"/>
                  <a:pt x="23485" y="9524"/>
                  <a:pt x="23485" y="9524"/>
                </a:cubicBezTo>
                <a:cubicBezTo>
                  <a:pt x="22332" y="8472"/>
                  <a:pt x="22231" y="6793"/>
                  <a:pt x="21505" y="5439"/>
                </a:cubicBezTo>
                <a:close/>
                <a:moveTo>
                  <a:pt x="15339" y="9825"/>
                </a:moveTo>
                <a:cubicBezTo>
                  <a:pt x="15339" y="9925"/>
                  <a:pt x="15339" y="9925"/>
                  <a:pt x="15439" y="10026"/>
                </a:cubicBezTo>
                <a:cubicBezTo>
                  <a:pt x="15239" y="10151"/>
                  <a:pt x="14938" y="10251"/>
                  <a:pt x="14713" y="10251"/>
                </a:cubicBezTo>
                <a:cubicBezTo>
                  <a:pt x="14938" y="10151"/>
                  <a:pt x="15139" y="9925"/>
                  <a:pt x="15339" y="9825"/>
                </a:cubicBezTo>
                <a:close/>
                <a:moveTo>
                  <a:pt x="26091" y="10978"/>
                </a:moveTo>
                <a:lnTo>
                  <a:pt x="26091" y="11078"/>
                </a:lnTo>
                <a:lnTo>
                  <a:pt x="25991" y="11078"/>
                </a:lnTo>
                <a:lnTo>
                  <a:pt x="26091" y="10978"/>
                </a:lnTo>
                <a:close/>
                <a:moveTo>
                  <a:pt x="26617" y="17670"/>
                </a:moveTo>
                <a:cubicBezTo>
                  <a:pt x="26617" y="17670"/>
                  <a:pt x="26718" y="17670"/>
                  <a:pt x="26718" y="17770"/>
                </a:cubicBezTo>
                <a:lnTo>
                  <a:pt x="26617" y="17770"/>
                </a:lnTo>
                <a:lnTo>
                  <a:pt x="26617" y="17670"/>
                </a:lnTo>
                <a:close/>
                <a:moveTo>
                  <a:pt x="13159" y="8271"/>
                </a:moveTo>
                <a:lnTo>
                  <a:pt x="13159" y="8271"/>
                </a:lnTo>
                <a:cubicBezTo>
                  <a:pt x="12933" y="8898"/>
                  <a:pt x="12632" y="9399"/>
                  <a:pt x="12432" y="9925"/>
                </a:cubicBezTo>
                <a:lnTo>
                  <a:pt x="12532" y="10026"/>
                </a:lnTo>
                <a:cubicBezTo>
                  <a:pt x="12632" y="9925"/>
                  <a:pt x="12733" y="9825"/>
                  <a:pt x="12833" y="9825"/>
                </a:cubicBezTo>
                <a:cubicBezTo>
                  <a:pt x="11053" y="12532"/>
                  <a:pt x="9074" y="15164"/>
                  <a:pt x="7921" y="18397"/>
                </a:cubicBezTo>
                <a:cubicBezTo>
                  <a:pt x="7419" y="17545"/>
                  <a:pt x="7294" y="16818"/>
                  <a:pt x="7520" y="15991"/>
                </a:cubicBezTo>
                <a:cubicBezTo>
                  <a:pt x="7820" y="14838"/>
                  <a:pt x="8146" y="13585"/>
                  <a:pt x="8873" y="12532"/>
                </a:cubicBezTo>
                <a:cubicBezTo>
                  <a:pt x="9700" y="11279"/>
                  <a:pt x="10226" y="9825"/>
                  <a:pt x="11680" y="8998"/>
                </a:cubicBezTo>
                <a:cubicBezTo>
                  <a:pt x="11805" y="8998"/>
                  <a:pt x="11906" y="9098"/>
                  <a:pt x="12006" y="9199"/>
                </a:cubicBezTo>
                <a:cubicBezTo>
                  <a:pt x="12432" y="8898"/>
                  <a:pt x="12733" y="8572"/>
                  <a:pt x="13159" y="8271"/>
                </a:cubicBezTo>
                <a:close/>
                <a:moveTo>
                  <a:pt x="11053" y="18697"/>
                </a:moveTo>
                <a:lnTo>
                  <a:pt x="11053" y="19023"/>
                </a:lnTo>
                <a:lnTo>
                  <a:pt x="10953" y="19023"/>
                </a:lnTo>
                <a:lnTo>
                  <a:pt x="10953" y="18697"/>
                </a:lnTo>
                <a:close/>
                <a:moveTo>
                  <a:pt x="12432" y="11705"/>
                </a:moveTo>
                <a:cubicBezTo>
                  <a:pt x="12632" y="11805"/>
                  <a:pt x="12833" y="11905"/>
                  <a:pt x="12933" y="11905"/>
                </a:cubicBezTo>
                <a:cubicBezTo>
                  <a:pt x="12106" y="13685"/>
                  <a:pt x="10652" y="15164"/>
                  <a:pt x="10327" y="17043"/>
                </a:cubicBezTo>
                <a:cubicBezTo>
                  <a:pt x="10652" y="16517"/>
                  <a:pt x="11053" y="15890"/>
                  <a:pt x="11379" y="15264"/>
                </a:cubicBezTo>
                <a:cubicBezTo>
                  <a:pt x="11379" y="15264"/>
                  <a:pt x="11480" y="15264"/>
                  <a:pt x="11580" y="15364"/>
                </a:cubicBezTo>
                <a:cubicBezTo>
                  <a:pt x="11179" y="16191"/>
                  <a:pt x="10753" y="16918"/>
                  <a:pt x="10327" y="17870"/>
                </a:cubicBezTo>
                <a:cubicBezTo>
                  <a:pt x="10327" y="17870"/>
                  <a:pt x="10427" y="17971"/>
                  <a:pt x="10652" y="18071"/>
                </a:cubicBezTo>
                <a:cubicBezTo>
                  <a:pt x="10427" y="18296"/>
                  <a:pt x="10226" y="18497"/>
                  <a:pt x="10026" y="18697"/>
                </a:cubicBezTo>
                <a:cubicBezTo>
                  <a:pt x="10026" y="18798"/>
                  <a:pt x="10126" y="18923"/>
                  <a:pt x="10226" y="19023"/>
                </a:cubicBezTo>
                <a:cubicBezTo>
                  <a:pt x="10126" y="19023"/>
                  <a:pt x="10126" y="19124"/>
                  <a:pt x="10026" y="19124"/>
                </a:cubicBezTo>
                <a:cubicBezTo>
                  <a:pt x="10026" y="18923"/>
                  <a:pt x="9926" y="18798"/>
                  <a:pt x="9926" y="18697"/>
                </a:cubicBezTo>
                <a:lnTo>
                  <a:pt x="10026" y="18697"/>
                </a:lnTo>
                <a:cubicBezTo>
                  <a:pt x="9399" y="17545"/>
                  <a:pt x="9700" y="16517"/>
                  <a:pt x="10226" y="15464"/>
                </a:cubicBezTo>
                <a:cubicBezTo>
                  <a:pt x="10953" y="14211"/>
                  <a:pt x="11680" y="12958"/>
                  <a:pt x="12432" y="11705"/>
                </a:cubicBezTo>
                <a:close/>
                <a:moveTo>
                  <a:pt x="10753" y="19424"/>
                </a:moveTo>
                <a:cubicBezTo>
                  <a:pt x="10652" y="19650"/>
                  <a:pt x="10652" y="19650"/>
                  <a:pt x="10552" y="19750"/>
                </a:cubicBezTo>
                <a:lnTo>
                  <a:pt x="10552" y="19650"/>
                </a:lnTo>
                <a:cubicBezTo>
                  <a:pt x="10552" y="19650"/>
                  <a:pt x="10552" y="19550"/>
                  <a:pt x="10753" y="19424"/>
                </a:cubicBezTo>
                <a:close/>
                <a:moveTo>
                  <a:pt x="18798" y="13685"/>
                </a:moveTo>
                <a:cubicBezTo>
                  <a:pt x="18998" y="14637"/>
                  <a:pt x="19199" y="15565"/>
                  <a:pt x="19099" y="16417"/>
                </a:cubicBezTo>
                <a:cubicBezTo>
                  <a:pt x="19099" y="16617"/>
                  <a:pt x="18898" y="16818"/>
                  <a:pt x="18898" y="16918"/>
                </a:cubicBezTo>
                <a:cubicBezTo>
                  <a:pt x="18698" y="17344"/>
                  <a:pt x="18472" y="17770"/>
                  <a:pt x="18171" y="18171"/>
                </a:cubicBezTo>
                <a:cubicBezTo>
                  <a:pt x="18171" y="17971"/>
                  <a:pt x="18171" y="17670"/>
                  <a:pt x="18071" y="17344"/>
                </a:cubicBezTo>
                <a:cubicBezTo>
                  <a:pt x="17846" y="17670"/>
                  <a:pt x="17745" y="17870"/>
                  <a:pt x="17645" y="17971"/>
                </a:cubicBezTo>
                <a:cubicBezTo>
                  <a:pt x="17545" y="17770"/>
                  <a:pt x="17445" y="17545"/>
                  <a:pt x="17319" y="17344"/>
                </a:cubicBezTo>
                <a:lnTo>
                  <a:pt x="17119" y="17344"/>
                </a:lnTo>
                <a:cubicBezTo>
                  <a:pt x="17119" y="17670"/>
                  <a:pt x="17018" y="17971"/>
                  <a:pt x="16918" y="18296"/>
                </a:cubicBezTo>
                <a:cubicBezTo>
                  <a:pt x="16918" y="18296"/>
                  <a:pt x="16818" y="18171"/>
                  <a:pt x="16693" y="18071"/>
                </a:cubicBezTo>
                <a:cubicBezTo>
                  <a:pt x="16292" y="18497"/>
                  <a:pt x="15866" y="18798"/>
                  <a:pt x="15439" y="19224"/>
                </a:cubicBezTo>
                <a:cubicBezTo>
                  <a:pt x="15565" y="19324"/>
                  <a:pt x="15665" y="19424"/>
                  <a:pt x="15765" y="19550"/>
                </a:cubicBezTo>
                <a:cubicBezTo>
                  <a:pt x="15665" y="19550"/>
                  <a:pt x="15565" y="19424"/>
                  <a:pt x="15439" y="19424"/>
                </a:cubicBezTo>
                <a:cubicBezTo>
                  <a:pt x="15339" y="19224"/>
                  <a:pt x="15339" y="18923"/>
                  <a:pt x="15239" y="18697"/>
                </a:cubicBezTo>
                <a:cubicBezTo>
                  <a:pt x="15038" y="19424"/>
                  <a:pt x="14186" y="19550"/>
                  <a:pt x="13685" y="20176"/>
                </a:cubicBezTo>
                <a:cubicBezTo>
                  <a:pt x="13560" y="19951"/>
                  <a:pt x="13460" y="19750"/>
                  <a:pt x="13259" y="19550"/>
                </a:cubicBezTo>
                <a:cubicBezTo>
                  <a:pt x="13059" y="19424"/>
                  <a:pt x="12833" y="19424"/>
                  <a:pt x="12432" y="19424"/>
                </a:cubicBezTo>
                <a:cubicBezTo>
                  <a:pt x="12632" y="19023"/>
                  <a:pt x="12733" y="18497"/>
                  <a:pt x="12933" y="18397"/>
                </a:cubicBezTo>
                <a:cubicBezTo>
                  <a:pt x="13560" y="18171"/>
                  <a:pt x="13685" y="17444"/>
                  <a:pt x="14186" y="17144"/>
                </a:cubicBezTo>
                <a:lnTo>
                  <a:pt x="14186" y="17770"/>
                </a:lnTo>
                <a:cubicBezTo>
                  <a:pt x="15665" y="16417"/>
                  <a:pt x="16693" y="14537"/>
                  <a:pt x="18798" y="13685"/>
                </a:cubicBezTo>
                <a:close/>
                <a:moveTo>
                  <a:pt x="17445" y="19850"/>
                </a:moveTo>
                <a:cubicBezTo>
                  <a:pt x="17445" y="19850"/>
                  <a:pt x="17445" y="19951"/>
                  <a:pt x="17545" y="19951"/>
                </a:cubicBezTo>
                <a:cubicBezTo>
                  <a:pt x="17545" y="20051"/>
                  <a:pt x="17445" y="20051"/>
                  <a:pt x="17445" y="20176"/>
                </a:cubicBezTo>
                <a:lnTo>
                  <a:pt x="17319" y="20176"/>
                </a:lnTo>
                <a:cubicBezTo>
                  <a:pt x="17319" y="20051"/>
                  <a:pt x="17319" y="19951"/>
                  <a:pt x="17445" y="19850"/>
                </a:cubicBezTo>
                <a:close/>
                <a:moveTo>
                  <a:pt x="10427" y="20051"/>
                </a:moveTo>
                <a:cubicBezTo>
                  <a:pt x="10327" y="20176"/>
                  <a:pt x="10327" y="20276"/>
                  <a:pt x="10226" y="20377"/>
                </a:cubicBezTo>
                <a:cubicBezTo>
                  <a:pt x="10226" y="20377"/>
                  <a:pt x="10126" y="20377"/>
                  <a:pt x="10026" y="20276"/>
                </a:cubicBezTo>
                <a:cubicBezTo>
                  <a:pt x="10026" y="20276"/>
                  <a:pt x="9926" y="20276"/>
                  <a:pt x="9800" y="20176"/>
                </a:cubicBezTo>
                <a:lnTo>
                  <a:pt x="9800" y="20051"/>
                </a:lnTo>
                <a:lnTo>
                  <a:pt x="10026" y="20276"/>
                </a:lnTo>
                <a:cubicBezTo>
                  <a:pt x="10126" y="20176"/>
                  <a:pt x="10226" y="20176"/>
                  <a:pt x="10327" y="20051"/>
                </a:cubicBezTo>
                <a:close/>
                <a:moveTo>
                  <a:pt x="9600" y="25063"/>
                </a:moveTo>
                <a:cubicBezTo>
                  <a:pt x="10026" y="25063"/>
                  <a:pt x="10427" y="25063"/>
                  <a:pt x="10753" y="25289"/>
                </a:cubicBezTo>
                <a:cubicBezTo>
                  <a:pt x="11302" y="25564"/>
                  <a:pt x="11844" y="25722"/>
                  <a:pt x="12401" y="25722"/>
                </a:cubicBezTo>
                <a:cubicBezTo>
                  <a:pt x="12911" y="25722"/>
                  <a:pt x="13434" y="25589"/>
                  <a:pt x="13986" y="25289"/>
                </a:cubicBezTo>
                <a:cubicBezTo>
                  <a:pt x="14059" y="25252"/>
                  <a:pt x="14123" y="25229"/>
                  <a:pt x="14178" y="25229"/>
                </a:cubicBezTo>
                <a:cubicBezTo>
                  <a:pt x="14275" y="25229"/>
                  <a:pt x="14348" y="25299"/>
                  <a:pt x="14412" y="25489"/>
                </a:cubicBezTo>
                <a:cubicBezTo>
                  <a:pt x="14186" y="25690"/>
                  <a:pt x="14086" y="26016"/>
                  <a:pt x="13785" y="26016"/>
                </a:cubicBezTo>
                <a:cubicBezTo>
                  <a:pt x="12933" y="26216"/>
                  <a:pt x="12106" y="26216"/>
                  <a:pt x="11379" y="26317"/>
                </a:cubicBezTo>
                <a:cubicBezTo>
                  <a:pt x="10652" y="25916"/>
                  <a:pt x="10126" y="25590"/>
                  <a:pt x="9600" y="25289"/>
                </a:cubicBezTo>
                <a:lnTo>
                  <a:pt x="9600" y="25063"/>
                </a:lnTo>
                <a:close/>
                <a:moveTo>
                  <a:pt x="15788" y="26192"/>
                </a:moveTo>
                <a:cubicBezTo>
                  <a:pt x="15862" y="26192"/>
                  <a:pt x="15923" y="26260"/>
                  <a:pt x="15966" y="26442"/>
                </a:cubicBezTo>
                <a:lnTo>
                  <a:pt x="15439" y="26442"/>
                </a:lnTo>
                <a:cubicBezTo>
                  <a:pt x="15569" y="26313"/>
                  <a:pt x="15689" y="26192"/>
                  <a:pt x="15788" y="26192"/>
                </a:cubicBezTo>
                <a:close/>
                <a:moveTo>
                  <a:pt x="11179" y="26642"/>
                </a:moveTo>
                <a:lnTo>
                  <a:pt x="11179" y="26743"/>
                </a:lnTo>
                <a:cubicBezTo>
                  <a:pt x="11116" y="26692"/>
                  <a:pt x="11060" y="26667"/>
                  <a:pt x="11019" y="26642"/>
                </a:cubicBezTo>
                <a:close/>
                <a:moveTo>
                  <a:pt x="20978" y="26705"/>
                </a:moveTo>
                <a:lnTo>
                  <a:pt x="20978" y="26843"/>
                </a:lnTo>
                <a:lnTo>
                  <a:pt x="20878" y="26843"/>
                </a:lnTo>
                <a:cubicBezTo>
                  <a:pt x="20928" y="26793"/>
                  <a:pt x="20953" y="26743"/>
                  <a:pt x="20978" y="26705"/>
                </a:cubicBezTo>
                <a:close/>
                <a:moveTo>
                  <a:pt x="20878" y="27169"/>
                </a:moveTo>
                <a:cubicBezTo>
                  <a:pt x="20878" y="27169"/>
                  <a:pt x="20978" y="27169"/>
                  <a:pt x="20978" y="27269"/>
                </a:cubicBezTo>
                <a:cubicBezTo>
                  <a:pt x="20913" y="27269"/>
                  <a:pt x="20847" y="27312"/>
                  <a:pt x="20782" y="27370"/>
                </a:cubicBezTo>
                <a:lnTo>
                  <a:pt x="20782" y="27370"/>
                </a:lnTo>
                <a:cubicBezTo>
                  <a:pt x="20789" y="27303"/>
                  <a:pt x="20811" y="27236"/>
                  <a:pt x="20878" y="27169"/>
                </a:cubicBezTo>
                <a:close/>
                <a:moveTo>
                  <a:pt x="15239" y="26642"/>
                </a:moveTo>
                <a:cubicBezTo>
                  <a:pt x="15339" y="26743"/>
                  <a:pt x="15565" y="26843"/>
                  <a:pt x="15665" y="26943"/>
                </a:cubicBezTo>
                <a:cubicBezTo>
                  <a:pt x="15242" y="27205"/>
                  <a:pt x="14819" y="27661"/>
                  <a:pt x="14240" y="27661"/>
                </a:cubicBezTo>
                <a:cubicBezTo>
                  <a:pt x="14099" y="27661"/>
                  <a:pt x="13948" y="27634"/>
                  <a:pt x="13785" y="27570"/>
                </a:cubicBezTo>
                <a:lnTo>
                  <a:pt x="14312" y="27068"/>
                </a:lnTo>
                <a:cubicBezTo>
                  <a:pt x="14237" y="27059"/>
                  <a:pt x="14164" y="27054"/>
                  <a:pt x="14093" y="27054"/>
                </a:cubicBezTo>
                <a:cubicBezTo>
                  <a:pt x="13462" y="27054"/>
                  <a:pt x="12966" y="27401"/>
                  <a:pt x="12393" y="27401"/>
                </a:cubicBezTo>
                <a:cubicBezTo>
                  <a:pt x="12207" y="27401"/>
                  <a:pt x="12014" y="27365"/>
                  <a:pt x="11805" y="27269"/>
                </a:cubicBezTo>
                <a:cubicBezTo>
                  <a:pt x="12307" y="27068"/>
                  <a:pt x="12632" y="26843"/>
                  <a:pt x="12933" y="26743"/>
                </a:cubicBezTo>
                <a:lnTo>
                  <a:pt x="12933" y="26642"/>
                </a:lnTo>
                <a:close/>
                <a:moveTo>
                  <a:pt x="20675" y="27527"/>
                </a:moveTo>
                <a:cubicBezTo>
                  <a:pt x="20660" y="27714"/>
                  <a:pt x="20566" y="27813"/>
                  <a:pt x="20452" y="27996"/>
                </a:cubicBezTo>
                <a:cubicBezTo>
                  <a:pt x="20452" y="27896"/>
                  <a:pt x="20352" y="27896"/>
                  <a:pt x="20352" y="27795"/>
                </a:cubicBezTo>
                <a:cubicBezTo>
                  <a:pt x="20434" y="27713"/>
                  <a:pt x="20532" y="27615"/>
                  <a:pt x="20675" y="27527"/>
                </a:cubicBezTo>
                <a:close/>
                <a:moveTo>
                  <a:pt x="19625" y="27896"/>
                </a:moveTo>
                <a:cubicBezTo>
                  <a:pt x="19725" y="27896"/>
                  <a:pt x="19825" y="27996"/>
                  <a:pt x="19951" y="27996"/>
                </a:cubicBezTo>
                <a:cubicBezTo>
                  <a:pt x="19625" y="28322"/>
                  <a:pt x="19424" y="28622"/>
                  <a:pt x="19199" y="28948"/>
                </a:cubicBezTo>
                <a:cubicBezTo>
                  <a:pt x="19324" y="28622"/>
                  <a:pt x="19525" y="28196"/>
                  <a:pt x="19625" y="27896"/>
                </a:cubicBezTo>
                <a:close/>
                <a:moveTo>
                  <a:pt x="18796" y="29050"/>
                </a:moveTo>
                <a:cubicBezTo>
                  <a:pt x="18696" y="29150"/>
                  <a:pt x="18572" y="29250"/>
                  <a:pt x="18472" y="29349"/>
                </a:cubicBezTo>
                <a:lnTo>
                  <a:pt x="18372" y="29449"/>
                </a:lnTo>
                <a:lnTo>
                  <a:pt x="18372" y="29349"/>
                </a:lnTo>
                <a:cubicBezTo>
                  <a:pt x="18571" y="29250"/>
                  <a:pt x="18696" y="29150"/>
                  <a:pt x="18796" y="29050"/>
                </a:cubicBezTo>
                <a:close/>
                <a:moveTo>
                  <a:pt x="17745" y="29675"/>
                </a:moveTo>
                <a:cubicBezTo>
                  <a:pt x="17745" y="29775"/>
                  <a:pt x="17846" y="29775"/>
                  <a:pt x="17846" y="29775"/>
                </a:cubicBezTo>
                <a:cubicBezTo>
                  <a:pt x="17746" y="29875"/>
                  <a:pt x="17646" y="29875"/>
                  <a:pt x="17645" y="29975"/>
                </a:cubicBezTo>
                <a:lnTo>
                  <a:pt x="17645" y="29975"/>
                </a:lnTo>
                <a:cubicBezTo>
                  <a:pt x="17646" y="29875"/>
                  <a:pt x="17745" y="29775"/>
                  <a:pt x="17745" y="29675"/>
                </a:cubicBezTo>
                <a:close/>
                <a:moveTo>
                  <a:pt x="10427" y="30139"/>
                </a:moveTo>
                <a:lnTo>
                  <a:pt x="10427" y="30201"/>
                </a:lnTo>
                <a:lnTo>
                  <a:pt x="10552" y="30201"/>
                </a:lnTo>
                <a:cubicBezTo>
                  <a:pt x="10510" y="30180"/>
                  <a:pt x="10469" y="30160"/>
                  <a:pt x="10427" y="30139"/>
                </a:cubicBezTo>
                <a:close/>
                <a:moveTo>
                  <a:pt x="14813" y="30076"/>
                </a:moveTo>
                <a:lnTo>
                  <a:pt x="14813" y="30201"/>
                </a:lnTo>
                <a:lnTo>
                  <a:pt x="14612" y="30201"/>
                </a:lnTo>
                <a:cubicBezTo>
                  <a:pt x="14612" y="30201"/>
                  <a:pt x="14512" y="30201"/>
                  <a:pt x="14512" y="30076"/>
                </a:cubicBezTo>
                <a:close/>
                <a:moveTo>
                  <a:pt x="15866" y="1"/>
                </a:moveTo>
                <a:cubicBezTo>
                  <a:pt x="15665" y="126"/>
                  <a:pt x="15565" y="126"/>
                  <a:pt x="15339" y="126"/>
                </a:cubicBezTo>
                <a:cubicBezTo>
                  <a:pt x="14713" y="427"/>
                  <a:pt x="13986" y="753"/>
                  <a:pt x="13359" y="1053"/>
                </a:cubicBezTo>
                <a:cubicBezTo>
                  <a:pt x="12432" y="1479"/>
                  <a:pt x="11279" y="1479"/>
                  <a:pt x="10552" y="2407"/>
                </a:cubicBezTo>
                <a:lnTo>
                  <a:pt x="9600" y="3359"/>
                </a:lnTo>
                <a:cubicBezTo>
                  <a:pt x="9600" y="3259"/>
                  <a:pt x="9600" y="3259"/>
                  <a:pt x="9500" y="3133"/>
                </a:cubicBezTo>
                <a:cubicBezTo>
                  <a:pt x="9316" y="3248"/>
                  <a:pt x="9112" y="3258"/>
                  <a:pt x="8849" y="3335"/>
                </a:cubicBezTo>
                <a:lnTo>
                  <a:pt x="8849" y="3335"/>
                </a:lnTo>
                <a:lnTo>
                  <a:pt x="8773" y="3259"/>
                </a:lnTo>
                <a:lnTo>
                  <a:pt x="8773" y="2632"/>
                </a:lnTo>
                <a:cubicBezTo>
                  <a:pt x="8447" y="2732"/>
                  <a:pt x="8246" y="2933"/>
                  <a:pt x="8046" y="3033"/>
                </a:cubicBezTo>
                <a:cubicBezTo>
                  <a:pt x="7921" y="3033"/>
                  <a:pt x="7921" y="2933"/>
                  <a:pt x="7921" y="2933"/>
                </a:cubicBezTo>
                <a:cubicBezTo>
                  <a:pt x="8123" y="2663"/>
                  <a:pt x="8305" y="2373"/>
                  <a:pt x="8486" y="2099"/>
                </a:cubicBezTo>
                <a:lnTo>
                  <a:pt x="8486" y="2099"/>
                </a:lnTo>
                <a:cubicBezTo>
                  <a:pt x="8506" y="2101"/>
                  <a:pt x="8526" y="2103"/>
                  <a:pt x="8547" y="2106"/>
                </a:cubicBezTo>
                <a:lnTo>
                  <a:pt x="8547" y="2006"/>
                </a:lnTo>
                <a:cubicBezTo>
                  <a:pt x="8527" y="2036"/>
                  <a:pt x="8506" y="2067"/>
                  <a:pt x="8486" y="2099"/>
                </a:cubicBezTo>
                <a:lnTo>
                  <a:pt x="8486" y="2099"/>
                </a:lnTo>
                <a:cubicBezTo>
                  <a:pt x="8445" y="2095"/>
                  <a:pt x="8405" y="2093"/>
                  <a:pt x="8366" y="2093"/>
                </a:cubicBezTo>
                <a:cubicBezTo>
                  <a:pt x="7752" y="2093"/>
                  <a:pt x="7391" y="2561"/>
                  <a:pt x="7094" y="3133"/>
                </a:cubicBezTo>
                <a:cubicBezTo>
                  <a:pt x="6266" y="3133"/>
                  <a:pt x="6166" y="3885"/>
                  <a:pt x="5740" y="4387"/>
                </a:cubicBezTo>
                <a:cubicBezTo>
                  <a:pt x="5827" y="4405"/>
                  <a:pt x="5906" y="4414"/>
                  <a:pt x="5980" y="4414"/>
                </a:cubicBezTo>
                <a:cubicBezTo>
                  <a:pt x="6798" y="4414"/>
                  <a:pt x="6861" y="3351"/>
                  <a:pt x="7620" y="3259"/>
                </a:cubicBezTo>
                <a:cubicBezTo>
                  <a:pt x="7720" y="3359"/>
                  <a:pt x="7820" y="3459"/>
                  <a:pt x="7921" y="3660"/>
                </a:cubicBezTo>
                <a:cubicBezTo>
                  <a:pt x="8046" y="3560"/>
                  <a:pt x="8246" y="3459"/>
                  <a:pt x="8347" y="3459"/>
                </a:cubicBezTo>
                <a:cubicBezTo>
                  <a:pt x="8447" y="3459"/>
                  <a:pt x="8447" y="3560"/>
                  <a:pt x="8447" y="3660"/>
                </a:cubicBezTo>
                <a:lnTo>
                  <a:pt x="8447" y="3885"/>
                </a:lnTo>
                <a:cubicBezTo>
                  <a:pt x="8146" y="4387"/>
                  <a:pt x="7820" y="4913"/>
                  <a:pt x="7419" y="5339"/>
                </a:cubicBezTo>
                <a:cubicBezTo>
                  <a:pt x="6166" y="6592"/>
                  <a:pt x="5214" y="8146"/>
                  <a:pt x="4161" y="9524"/>
                </a:cubicBezTo>
                <a:cubicBezTo>
                  <a:pt x="3760" y="10151"/>
                  <a:pt x="3434" y="10778"/>
                  <a:pt x="2908" y="11504"/>
                </a:cubicBezTo>
                <a:lnTo>
                  <a:pt x="2908" y="11078"/>
                </a:lnTo>
                <a:cubicBezTo>
                  <a:pt x="2708" y="11279"/>
                  <a:pt x="2507" y="11504"/>
                  <a:pt x="2407" y="11705"/>
                </a:cubicBezTo>
                <a:cubicBezTo>
                  <a:pt x="1981" y="12657"/>
                  <a:pt x="1655" y="13585"/>
                  <a:pt x="1254" y="14537"/>
                </a:cubicBezTo>
                <a:cubicBezTo>
                  <a:pt x="1154" y="14738"/>
                  <a:pt x="928" y="15038"/>
                  <a:pt x="828" y="15364"/>
                </a:cubicBezTo>
                <a:cubicBezTo>
                  <a:pt x="728" y="15264"/>
                  <a:pt x="728" y="15264"/>
                  <a:pt x="627" y="15264"/>
                </a:cubicBezTo>
                <a:cubicBezTo>
                  <a:pt x="828" y="14311"/>
                  <a:pt x="928" y="13484"/>
                  <a:pt x="1154" y="12657"/>
                </a:cubicBezTo>
                <a:lnTo>
                  <a:pt x="1154" y="12657"/>
                </a:lnTo>
                <a:lnTo>
                  <a:pt x="828" y="12958"/>
                </a:lnTo>
                <a:cubicBezTo>
                  <a:pt x="527" y="14537"/>
                  <a:pt x="1" y="15991"/>
                  <a:pt x="101" y="17670"/>
                </a:cubicBezTo>
                <a:cubicBezTo>
                  <a:pt x="302" y="19550"/>
                  <a:pt x="828" y="21204"/>
                  <a:pt x="1780" y="22783"/>
                </a:cubicBezTo>
                <a:cubicBezTo>
                  <a:pt x="1981" y="23184"/>
                  <a:pt x="2282" y="23510"/>
                  <a:pt x="2407" y="23936"/>
                </a:cubicBezTo>
                <a:cubicBezTo>
                  <a:pt x="3334" y="26317"/>
                  <a:pt x="5214" y="27695"/>
                  <a:pt x="7419" y="28723"/>
                </a:cubicBezTo>
                <a:cubicBezTo>
                  <a:pt x="8406" y="29228"/>
                  <a:pt x="9416" y="29641"/>
                  <a:pt x="10427" y="30139"/>
                </a:cubicBezTo>
                <a:lnTo>
                  <a:pt x="10427" y="30139"/>
                </a:lnTo>
                <a:lnTo>
                  <a:pt x="10427" y="29675"/>
                </a:lnTo>
                <a:cubicBezTo>
                  <a:pt x="11282" y="29838"/>
                  <a:pt x="12070" y="30282"/>
                  <a:pt x="12941" y="30282"/>
                </a:cubicBezTo>
                <a:cubicBezTo>
                  <a:pt x="13142" y="30282"/>
                  <a:pt x="13348" y="30258"/>
                  <a:pt x="13560" y="30201"/>
                </a:cubicBezTo>
                <a:lnTo>
                  <a:pt x="13560" y="30201"/>
                </a:lnTo>
                <a:cubicBezTo>
                  <a:pt x="13460" y="30302"/>
                  <a:pt x="13259" y="30502"/>
                  <a:pt x="13159" y="30703"/>
                </a:cubicBezTo>
                <a:cubicBezTo>
                  <a:pt x="13159" y="30828"/>
                  <a:pt x="13159" y="30828"/>
                  <a:pt x="13259" y="30928"/>
                </a:cubicBezTo>
                <a:cubicBezTo>
                  <a:pt x="14612" y="30402"/>
                  <a:pt x="15966" y="29976"/>
                  <a:pt x="17319" y="29449"/>
                </a:cubicBezTo>
                <a:lnTo>
                  <a:pt x="17319" y="29449"/>
                </a:lnTo>
                <a:cubicBezTo>
                  <a:pt x="17119" y="30602"/>
                  <a:pt x="15966" y="30502"/>
                  <a:pt x="15339" y="30928"/>
                </a:cubicBezTo>
                <a:cubicBezTo>
                  <a:pt x="15765" y="31129"/>
                  <a:pt x="16066" y="31229"/>
                  <a:pt x="16392" y="31329"/>
                </a:cubicBezTo>
                <a:cubicBezTo>
                  <a:pt x="16592" y="31454"/>
                  <a:pt x="16918" y="31454"/>
                  <a:pt x="17219" y="31555"/>
                </a:cubicBezTo>
                <a:cubicBezTo>
                  <a:pt x="17319" y="31454"/>
                  <a:pt x="17445" y="31229"/>
                  <a:pt x="17545" y="31028"/>
                </a:cubicBezTo>
                <a:cubicBezTo>
                  <a:pt x="17645" y="30828"/>
                  <a:pt x="17745" y="30502"/>
                  <a:pt x="17946" y="30502"/>
                </a:cubicBezTo>
                <a:cubicBezTo>
                  <a:pt x="18572" y="30201"/>
                  <a:pt x="18998" y="29675"/>
                  <a:pt x="19525" y="29149"/>
                </a:cubicBezTo>
                <a:cubicBezTo>
                  <a:pt x="20252" y="28522"/>
                  <a:pt x="21079" y="27996"/>
                  <a:pt x="21605" y="26943"/>
                </a:cubicBezTo>
                <a:cubicBezTo>
                  <a:pt x="22231" y="25590"/>
                  <a:pt x="23184" y="24236"/>
                  <a:pt x="23911" y="22883"/>
                </a:cubicBezTo>
                <a:cubicBezTo>
                  <a:pt x="24211" y="22256"/>
                  <a:pt x="24337" y="21630"/>
                  <a:pt x="24537" y="21003"/>
                </a:cubicBezTo>
                <a:cubicBezTo>
                  <a:pt x="24963" y="19424"/>
                  <a:pt x="25465" y="17870"/>
                  <a:pt x="25991" y="16291"/>
                </a:cubicBezTo>
                <a:lnTo>
                  <a:pt x="25891" y="16291"/>
                </a:lnTo>
                <a:cubicBezTo>
                  <a:pt x="25991" y="16091"/>
                  <a:pt x="26216" y="15991"/>
                  <a:pt x="26417" y="15790"/>
                </a:cubicBezTo>
                <a:lnTo>
                  <a:pt x="26216" y="15790"/>
                </a:lnTo>
                <a:cubicBezTo>
                  <a:pt x="26417" y="15364"/>
                  <a:pt x="26517" y="14938"/>
                  <a:pt x="26718" y="14537"/>
                </a:cubicBezTo>
                <a:cubicBezTo>
                  <a:pt x="26718" y="15364"/>
                  <a:pt x="26843" y="16291"/>
                  <a:pt x="26843" y="17244"/>
                </a:cubicBezTo>
                <a:cubicBezTo>
                  <a:pt x="26718" y="17144"/>
                  <a:pt x="26617" y="17144"/>
                  <a:pt x="26417" y="17043"/>
                </a:cubicBezTo>
                <a:cubicBezTo>
                  <a:pt x="26317" y="17971"/>
                  <a:pt x="26317" y="18798"/>
                  <a:pt x="26091" y="19750"/>
                </a:cubicBezTo>
                <a:cubicBezTo>
                  <a:pt x="25690" y="21103"/>
                  <a:pt x="25264" y="22457"/>
                  <a:pt x="24838" y="23936"/>
                </a:cubicBezTo>
                <a:cubicBezTo>
                  <a:pt x="24638" y="24562"/>
                  <a:pt x="24437" y="25289"/>
                  <a:pt x="24211" y="26016"/>
                </a:cubicBezTo>
                <a:cubicBezTo>
                  <a:pt x="24337" y="26016"/>
                  <a:pt x="24437" y="26016"/>
                  <a:pt x="24537" y="26116"/>
                </a:cubicBezTo>
                <a:cubicBezTo>
                  <a:pt x="24963" y="24763"/>
                  <a:pt x="25465" y="23510"/>
                  <a:pt x="25991" y="22156"/>
                </a:cubicBezTo>
                <a:cubicBezTo>
                  <a:pt x="26417" y="20677"/>
                  <a:pt x="26517" y="19224"/>
                  <a:pt x="27044" y="17870"/>
                </a:cubicBezTo>
                <a:lnTo>
                  <a:pt x="27144" y="17770"/>
                </a:lnTo>
                <a:cubicBezTo>
                  <a:pt x="27144" y="17971"/>
                  <a:pt x="27244" y="18296"/>
                  <a:pt x="27244" y="18497"/>
                </a:cubicBezTo>
                <a:cubicBezTo>
                  <a:pt x="27470" y="18171"/>
                  <a:pt x="27570" y="17870"/>
                  <a:pt x="27570" y="17545"/>
                </a:cubicBezTo>
                <a:cubicBezTo>
                  <a:pt x="27670" y="17144"/>
                  <a:pt x="27670" y="16617"/>
                  <a:pt x="27770" y="16091"/>
                </a:cubicBezTo>
                <a:cubicBezTo>
                  <a:pt x="28297" y="14938"/>
                  <a:pt x="27971" y="13910"/>
                  <a:pt x="27670" y="12758"/>
                </a:cubicBezTo>
                <a:cubicBezTo>
                  <a:pt x="27670" y="12657"/>
                  <a:pt x="27570" y="12532"/>
                  <a:pt x="27570" y="12432"/>
                </a:cubicBezTo>
                <a:cubicBezTo>
                  <a:pt x="27470" y="12432"/>
                  <a:pt x="27344" y="12332"/>
                  <a:pt x="27244" y="12231"/>
                </a:cubicBezTo>
                <a:lnTo>
                  <a:pt x="27244" y="14838"/>
                </a:lnTo>
                <a:cubicBezTo>
                  <a:pt x="26943" y="14211"/>
                  <a:pt x="26617" y="13484"/>
                  <a:pt x="26317" y="12858"/>
                </a:cubicBezTo>
                <a:cubicBezTo>
                  <a:pt x="26317" y="12858"/>
                  <a:pt x="26216" y="12958"/>
                  <a:pt x="26091" y="12958"/>
                </a:cubicBezTo>
                <a:cubicBezTo>
                  <a:pt x="26417" y="11279"/>
                  <a:pt x="26417" y="9625"/>
                  <a:pt x="25590" y="8046"/>
                </a:cubicBezTo>
                <a:cubicBezTo>
                  <a:pt x="25790" y="7946"/>
                  <a:pt x="25891" y="7946"/>
                  <a:pt x="25991" y="7745"/>
                </a:cubicBezTo>
                <a:cubicBezTo>
                  <a:pt x="25590" y="6793"/>
                  <a:pt x="25364" y="5640"/>
                  <a:pt x="24111" y="5138"/>
                </a:cubicBezTo>
                <a:lnTo>
                  <a:pt x="24111" y="5138"/>
                </a:lnTo>
                <a:cubicBezTo>
                  <a:pt x="24437" y="5640"/>
                  <a:pt x="24638" y="6166"/>
                  <a:pt x="24963" y="6793"/>
                </a:cubicBezTo>
                <a:cubicBezTo>
                  <a:pt x="24638" y="6592"/>
                  <a:pt x="24537" y="6592"/>
                  <a:pt x="24437" y="6492"/>
                </a:cubicBezTo>
                <a:cubicBezTo>
                  <a:pt x="24337" y="6492"/>
                  <a:pt x="24211" y="6592"/>
                  <a:pt x="24111" y="6793"/>
                </a:cubicBezTo>
                <a:cubicBezTo>
                  <a:pt x="23911" y="6392"/>
                  <a:pt x="23810" y="6066"/>
                  <a:pt x="23710" y="5765"/>
                </a:cubicBezTo>
                <a:cubicBezTo>
                  <a:pt x="23627" y="5765"/>
                  <a:pt x="23510" y="5810"/>
                  <a:pt x="23411" y="5810"/>
                </a:cubicBezTo>
                <a:cubicBezTo>
                  <a:pt x="23362" y="5810"/>
                  <a:pt x="23318" y="5798"/>
                  <a:pt x="23284" y="5765"/>
                </a:cubicBezTo>
                <a:cubicBezTo>
                  <a:pt x="23084" y="5540"/>
                  <a:pt x="22858" y="5339"/>
                  <a:pt x="22658" y="5138"/>
                </a:cubicBezTo>
                <a:cubicBezTo>
                  <a:pt x="22332" y="4913"/>
                  <a:pt x="22131" y="4712"/>
                  <a:pt x="21830" y="4612"/>
                </a:cubicBezTo>
                <a:cubicBezTo>
                  <a:pt x="21830" y="4512"/>
                  <a:pt x="21931" y="4512"/>
                  <a:pt x="21931" y="4387"/>
                </a:cubicBezTo>
                <a:cubicBezTo>
                  <a:pt x="22231" y="4612"/>
                  <a:pt x="22457" y="4913"/>
                  <a:pt x="22658" y="5138"/>
                </a:cubicBezTo>
                <a:cubicBezTo>
                  <a:pt x="22858" y="5138"/>
                  <a:pt x="23184" y="5239"/>
                  <a:pt x="23384" y="5339"/>
                </a:cubicBezTo>
                <a:cubicBezTo>
                  <a:pt x="23384" y="5239"/>
                  <a:pt x="23485" y="5239"/>
                  <a:pt x="23485" y="5138"/>
                </a:cubicBezTo>
                <a:cubicBezTo>
                  <a:pt x="23084" y="4813"/>
                  <a:pt x="22758" y="4512"/>
                  <a:pt x="22332" y="4086"/>
                </a:cubicBezTo>
                <a:cubicBezTo>
                  <a:pt x="22332" y="4186"/>
                  <a:pt x="22332" y="4186"/>
                  <a:pt x="22231" y="4186"/>
                </a:cubicBezTo>
                <a:cubicBezTo>
                  <a:pt x="22131" y="3760"/>
                  <a:pt x="21931" y="3459"/>
                  <a:pt x="21705" y="2933"/>
                </a:cubicBezTo>
                <a:cubicBezTo>
                  <a:pt x="21304" y="2833"/>
                  <a:pt x="20778" y="2833"/>
                  <a:pt x="20252" y="2732"/>
                </a:cubicBezTo>
                <a:lnTo>
                  <a:pt x="20252" y="2933"/>
                </a:lnTo>
                <a:cubicBezTo>
                  <a:pt x="20452" y="3033"/>
                  <a:pt x="20778" y="3033"/>
                  <a:pt x="20978" y="3133"/>
                </a:cubicBezTo>
                <a:cubicBezTo>
                  <a:pt x="21304" y="3259"/>
                  <a:pt x="21404" y="3459"/>
                  <a:pt x="21204" y="3885"/>
                </a:cubicBezTo>
                <a:cubicBezTo>
                  <a:pt x="20577" y="3459"/>
                  <a:pt x="19951" y="3033"/>
                  <a:pt x="19324" y="2632"/>
                </a:cubicBezTo>
                <a:cubicBezTo>
                  <a:pt x="19324" y="2507"/>
                  <a:pt x="19324" y="2507"/>
                  <a:pt x="19424" y="2407"/>
                </a:cubicBezTo>
                <a:cubicBezTo>
                  <a:pt x="19625" y="2306"/>
                  <a:pt x="19951" y="2306"/>
                  <a:pt x="20151" y="2306"/>
                </a:cubicBezTo>
                <a:cubicBezTo>
                  <a:pt x="20352" y="2206"/>
                  <a:pt x="20577" y="2106"/>
                  <a:pt x="20878" y="2006"/>
                </a:cubicBezTo>
                <a:cubicBezTo>
                  <a:pt x="20151" y="1780"/>
                  <a:pt x="19725" y="1680"/>
                  <a:pt x="19199" y="1580"/>
                </a:cubicBezTo>
                <a:cubicBezTo>
                  <a:pt x="19102" y="1572"/>
                  <a:pt x="19006" y="1568"/>
                  <a:pt x="18909" y="1568"/>
                </a:cubicBezTo>
                <a:cubicBezTo>
                  <a:pt x="18182" y="1568"/>
                  <a:pt x="17455" y="1762"/>
                  <a:pt x="16728" y="1762"/>
                </a:cubicBezTo>
                <a:cubicBezTo>
                  <a:pt x="16299" y="1762"/>
                  <a:pt x="15869" y="1694"/>
                  <a:pt x="15439" y="1479"/>
                </a:cubicBezTo>
                <a:cubicBezTo>
                  <a:pt x="15765" y="1254"/>
                  <a:pt x="15966" y="1154"/>
                  <a:pt x="16292" y="953"/>
                </a:cubicBezTo>
                <a:cubicBezTo>
                  <a:pt x="15966" y="853"/>
                  <a:pt x="15765" y="853"/>
                  <a:pt x="15439" y="753"/>
                </a:cubicBezTo>
                <a:cubicBezTo>
                  <a:pt x="15565" y="527"/>
                  <a:pt x="15765" y="326"/>
                  <a:pt x="158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1721900" y="615802"/>
            <a:ext cx="1930707" cy="619900"/>
            <a:chOff x="1721900" y="303502"/>
            <a:chExt cx="1930707" cy="619900"/>
          </a:xfrm>
        </p:grpSpPr>
        <p:sp>
          <p:nvSpPr>
            <p:cNvPr id="45" name="Google Shape;45;p2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661100" y="3516825"/>
            <a:ext cx="694875" cy="446150"/>
            <a:chOff x="2649900" y="674200"/>
            <a:chExt cx="694875" cy="446150"/>
          </a:xfrm>
        </p:grpSpPr>
        <p:sp>
          <p:nvSpPr>
            <p:cNvPr id="51" name="Google Shape;51;p2"/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6866808" y="748778"/>
            <a:ext cx="1242127" cy="826706"/>
            <a:chOff x="1015083" y="2196153"/>
            <a:chExt cx="1242127" cy="826706"/>
          </a:xfrm>
        </p:grpSpPr>
        <p:sp>
          <p:nvSpPr>
            <p:cNvPr id="67" name="Google Shape;67;p2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 flipH="1">
            <a:off x="828500" y="1531297"/>
            <a:ext cx="3910200" cy="17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589950" y="2413075"/>
            <a:ext cx="21819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7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 rot="-3366868">
            <a:off x="504818" y="1160201"/>
            <a:ext cx="1528243" cy="1076238"/>
          </a:xfrm>
          <a:custGeom>
            <a:avLst/>
            <a:gdLst/>
            <a:ahLst/>
            <a:cxnLst/>
            <a:rect l="l" t="t" r="r" b="b"/>
            <a:pathLst>
              <a:path w="39575" h="27870" extrusionOk="0">
                <a:moveTo>
                  <a:pt x="37068" y="4887"/>
                </a:moveTo>
                <a:cubicBezTo>
                  <a:pt x="37035" y="4887"/>
                  <a:pt x="36998" y="4887"/>
                  <a:pt x="36965" y="4892"/>
                </a:cubicBezTo>
                <a:lnTo>
                  <a:pt x="36965" y="4892"/>
                </a:lnTo>
                <a:cubicBezTo>
                  <a:pt x="37027" y="4958"/>
                  <a:pt x="37090" y="5023"/>
                  <a:pt x="37157" y="5094"/>
                </a:cubicBezTo>
                <a:lnTo>
                  <a:pt x="37157" y="5094"/>
                </a:lnTo>
                <a:cubicBezTo>
                  <a:pt x="37105" y="5030"/>
                  <a:pt x="37068" y="4963"/>
                  <a:pt x="37068" y="4887"/>
                </a:cubicBezTo>
                <a:close/>
                <a:moveTo>
                  <a:pt x="37157" y="5094"/>
                </a:moveTo>
                <a:cubicBezTo>
                  <a:pt x="37190" y="5134"/>
                  <a:pt x="37230" y="5174"/>
                  <a:pt x="37269" y="5213"/>
                </a:cubicBezTo>
                <a:cubicBezTo>
                  <a:pt x="37230" y="5171"/>
                  <a:pt x="37193" y="5132"/>
                  <a:pt x="37157" y="5094"/>
                </a:cubicBezTo>
                <a:close/>
                <a:moveTo>
                  <a:pt x="17645" y="13459"/>
                </a:moveTo>
                <a:cubicBezTo>
                  <a:pt x="17745" y="13559"/>
                  <a:pt x="17745" y="13559"/>
                  <a:pt x="17845" y="13559"/>
                </a:cubicBezTo>
                <a:cubicBezTo>
                  <a:pt x="17745" y="13659"/>
                  <a:pt x="17645" y="13785"/>
                  <a:pt x="17544" y="13885"/>
                </a:cubicBezTo>
                <a:lnTo>
                  <a:pt x="17419" y="13885"/>
                </a:lnTo>
                <a:cubicBezTo>
                  <a:pt x="17544" y="13785"/>
                  <a:pt x="17645" y="13659"/>
                  <a:pt x="17645" y="13459"/>
                </a:cubicBezTo>
                <a:close/>
                <a:moveTo>
                  <a:pt x="27870" y="14812"/>
                </a:moveTo>
                <a:lnTo>
                  <a:pt x="27870" y="14912"/>
                </a:lnTo>
                <a:cubicBezTo>
                  <a:pt x="27770" y="14912"/>
                  <a:pt x="27670" y="15038"/>
                  <a:pt x="27670" y="15038"/>
                </a:cubicBezTo>
                <a:cubicBezTo>
                  <a:pt x="27570" y="15038"/>
                  <a:pt x="27570" y="14912"/>
                  <a:pt x="27570" y="14912"/>
                </a:cubicBezTo>
                <a:cubicBezTo>
                  <a:pt x="27670" y="14912"/>
                  <a:pt x="27770" y="14812"/>
                  <a:pt x="27870" y="14812"/>
                </a:cubicBezTo>
                <a:close/>
                <a:moveTo>
                  <a:pt x="38422" y="15965"/>
                </a:moveTo>
                <a:cubicBezTo>
                  <a:pt x="38422" y="15968"/>
                  <a:pt x="38423" y="15971"/>
                  <a:pt x="38424" y="15975"/>
                </a:cubicBezTo>
                <a:lnTo>
                  <a:pt x="38424" y="15975"/>
                </a:lnTo>
                <a:cubicBezTo>
                  <a:pt x="38454" y="15968"/>
                  <a:pt x="38487" y="15965"/>
                  <a:pt x="38522" y="15965"/>
                </a:cubicBezTo>
                <a:close/>
                <a:moveTo>
                  <a:pt x="27570" y="15765"/>
                </a:moveTo>
                <a:lnTo>
                  <a:pt x="27570" y="15765"/>
                </a:lnTo>
                <a:cubicBezTo>
                  <a:pt x="27444" y="15865"/>
                  <a:pt x="27244" y="15965"/>
                  <a:pt x="27043" y="16166"/>
                </a:cubicBezTo>
                <a:cubicBezTo>
                  <a:pt x="27043" y="16065"/>
                  <a:pt x="26943" y="16065"/>
                  <a:pt x="26943" y="15965"/>
                </a:cubicBezTo>
                <a:cubicBezTo>
                  <a:pt x="27144" y="15965"/>
                  <a:pt x="27344" y="15865"/>
                  <a:pt x="27570" y="15765"/>
                </a:cubicBezTo>
                <a:close/>
                <a:moveTo>
                  <a:pt x="25464" y="15865"/>
                </a:moveTo>
                <a:lnTo>
                  <a:pt x="25464" y="15865"/>
                </a:lnTo>
                <a:cubicBezTo>
                  <a:pt x="25364" y="16065"/>
                  <a:pt x="25364" y="16166"/>
                  <a:pt x="25264" y="16291"/>
                </a:cubicBezTo>
                <a:cubicBezTo>
                  <a:pt x="25264" y="16291"/>
                  <a:pt x="25164" y="16291"/>
                  <a:pt x="25063" y="16391"/>
                </a:cubicBezTo>
                <a:lnTo>
                  <a:pt x="24938" y="16291"/>
                </a:lnTo>
                <a:cubicBezTo>
                  <a:pt x="25063" y="16166"/>
                  <a:pt x="25264" y="16065"/>
                  <a:pt x="25464" y="15865"/>
                </a:cubicBezTo>
                <a:close/>
                <a:moveTo>
                  <a:pt x="35815" y="17218"/>
                </a:moveTo>
                <a:cubicBezTo>
                  <a:pt x="35916" y="17318"/>
                  <a:pt x="35916" y="17318"/>
                  <a:pt x="35916" y="17419"/>
                </a:cubicBezTo>
                <a:cubicBezTo>
                  <a:pt x="35815" y="17419"/>
                  <a:pt x="35715" y="17544"/>
                  <a:pt x="35590" y="17544"/>
                </a:cubicBezTo>
                <a:cubicBezTo>
                  <a:pt x="35590" y="17544"/>
                  <a:pt x="35590" y="17419"/>
                  <a:pt x="35489" y="17419"/>
                </a:cubicBezTo>
                <a:cubicBezTo>
                  <a:pt x="35590" y="17419"/>
                  <a:pt x="35715" y="17318"/>
                  <a:pt x="35815" y="17218"/>
                </a:cubicBezTo>
                <a:close/>
                <a:moveTo>
                  <a:pt x="35815" y="18045"/>
                </a:moveTo>
                <a:lnTo>
                  <a:pt x="35815" y="18171"/>
                </a:lnTo>
                <a:lnTo>
                  <a:pt x="35715" y="18171"/>
                </a:lnTo>
                <a:cubicBezTo>
                  <a:pt x="35715" y="18171"/>
                  <a:pt x="35715" y="18045"/>
                  <a:pt x="35815" y="18045"/>
                </a:cubicBezTo>
                <a:close/>
                <a:moveTo>
                  <a:pt x="11053" y="20351"/>
                </a:moveTo>
                <a:cubicBezTo>
                  <a:pt x="11053" y="20877"/>
                  <a:pt x="10326" y="21604"/>
                  <a:pt x="9499" y="21805"/>
                </a:cubicBezTo>
                <a:cubicBezTo>
                  <a:pt x="9800" y="21504"/>
                  <a:pt x="10026" y="21404"/>
                  <a:pt x="10226" y="21178"/>
                </a:cubicBezTo>
                <a:cubicBezTo>
                  <a:pt x="10226" y="20677"/>
                  <a:pt x="10527" y="20351"/>
                  <a:pt x="11053" y="20351"/>
                </a:cubicBezTo>
                <a:close/>
                <a:moveTo>
                  <a:pt x="30212" y="0"/>
                </a:moveTo>
                <a:cubicBezTo>
                  <a:pt x="29891" y="0"/>
                  <a:pt x="29573" y="89"/>
                  <a:pt x="29224" y="201"/>
                </a:cubicBezTo>
                <a:cubicBezTo>
                  <a:pt x="28823" y="401"/>
                  <a:pt x="28397" y="401"/>
                  <a:pt x="27971" y="501"/>
                </a:cubicBezTo>
                <a:lnTo>
                  <a:pt x="27971" y="301"/>
                </a:lnTo>
                <a:cubicBezTo>
                  <a:pt x="26191" y="1028"/>
                  <a:pt x="24437" y="1880"/>
                  <a:pt x="22657" y="2607"/>
                </a:cubicBezTo>
                <a:cubicBezTo>
                  <a:pt x="22231" y="2807"/>
                  <a:pt x="21805" y="3008"/>
                  <a:pt x="21404" y="3133"/>
                </a:cubicBezTo>
                <a:cubicBezTo>
                  <a:pt x="20878" y="3333"/>
                  <a:pt x="20251" y="3434"/>
                  <a:pt x="19725" y="3634"/>
                </a:cubicBezTo>
                <a:lnTo>
                  <a:pt x="15966" y="5514"/>
                </a:lnTo>
                <a:cubicBezTo>
                  <a:pt x="15865" y="5577"/>
                  <a:pt x="15759" y="5633"/>
                  <a:pt x="15665" y="5633"/>
                </a:cubicBezTo>
                <a:cubicBezTo>
                  <a:pt x="15571" y="5633"/>
                  <a:pt x="15489" y="5577"/>
                  <a:pt x="15439" y="5414"/>
                </a:cubicBezTo>
                <a:lnTo>
                  <a:pt x="15439" y="5514"/>
                </a:lnTo>
                <a:cubicBezTo>
                  <a:pt x="15138" y="5639"/>
                  <a:pt x="14913" y="5840"/>
                  <a:pt x="14612" y="6040"/>
                </a:cubicBezTo>
                <a:cubicBezTo>
                  <a:pt x="13559" y="6266"/>
                  <a:pt x="12933" y="6566"/>
                  <a:pt x="12006" y="7394"/>
                </a:cubicBezTo>
                <a:cubicBezTo>
                  <a:pt x="11814" y="7585"/>
                  <a:pt x="11631" y="7699"/>
                  <a:pt x="11447" y="7699"/>
                </a:cubicBezTo>
                <a:cubicBezTo>
                  <a:pt x="11318" y="7699"/>
                  <a:pt x="11188" y="7643"/>
                  <a:pt x="11053" y="7519"/>
                </a:cubicBezTo>
                <a:lnTo>
                  <a:pt x="11053" y="7619"/>
                </a:lnTo>
                <a:cubicBezTo>
                  <a:pt x="10853" y="7719"/>
                  <a:pt x="10652" y="7820"/>
                  <a:pt x="10427" y="8020"/>
                </a:cubicBezTo>
                <a:cubicBezTo>
                  <a:pt x="10326" y="8246"/>
                  <a:pt x="10226" y="8446"/>
                  <a:pt x="10126" y="8546"/>
                </a:cubicBezTo>
                <a:cubicBezTo>
                  <a:pt x="9399" y="9073"/>
                  <a:pt x="8647" y="9599"/>
                  <a:pt x="7920" y="10125"/>
                </a:cubicBezTo>
                <a:cubicBezTo>
                  <a:pt x="7620" y="10326"/>
                  <a:pt x="7294" y="10526"/>
                  <a:pt x="6993" y="10752"/>
                </a:cubicBezTo>
                <a:lnTo>
                  <a:pt x="7093" y="10852"/>
                </a:lnTo>
                <a:cubicBezTo>
                  <a:pt x="6893" y="10852"/>
                  <a:pt x="6567" y="10852"/>
                  <a:pt x="6567" y="10952"/>
                </a:cubicBezTo>
                <a:cubicBezTo>
                  <a:pt x="5414" y="11905"/>
                  <a:pt x="4387" y="12732"/>
                  <a:pt x="3434" y="13659"/>
                </a:cubicBezTo>
                <a:cubicBezTo>
                  <a:pt x="2607" y="14411"/>
                  <a:pt x="1655" y="15038"/>
                  <a:pt x="928" y="15965"/>
                </a:cubicBezTo>
                <a:cubicBezTo>
                  <a:pt x="101" y="16917"/>
                  <a:pt x="201" y="17945"/>
                  <a:pt x="101" y="18998"/>
                </a:cubicBezTo>
                <a:cubicBezTo>
                  <a:pt x="1" y="19524"/>
                  <a:pt x="301" y="20151"/>
                  <a:pt x="627" y="20552"/>
                </a:cubicBezTo>
                <a:cubicBezTo>
                  <a:pt x="828" y="20877"/>
                  <a:pt x="1354" y="21078"/>
                  <a:pt x="1655" y="21303"/>
                </a:cubicBezTo>
                <a:cubicBezTo>
                  <a:pt x="1980" y="21504"/>
                  <a:pt x="2381" y="21704"/>
                  <a:pt x="2607" y="21930"/>
                </a:cubicBezTo>
                <a:cubicBezTo>
                  <a:pt x="2607" y="22231"/>
                  <a:pt x="2507" y="22431"/>
                  <a:pt x="2381" y="22657"/>
                </a:cubicBezTo>
                <a:cubicBezTo>
                  <a:pt x="2607" y="23058"/>
                  <a:pt x="2707" y="23484"/>
                  <a:pt x="2908" y="23910"/>
                </a:cubicBezTo>
                <a:cubicBezTo>
                  <a:pt x="3234" y="24010"/>
                  <a:pt x="3434" y="24010"/>
                  <a:pt x="3760" y="24110"/>
                </a:cubicBezTo>
                <a:cubicBezTo>
                  <a:pt x="3760" y="24311"/>
                  <a:pt x="3760" y="24537"/>
                  <a:pt x="3860" y="24837"/>
                </a:cubicBezTo>
                <a:cubicBezTo>
                  <a:pt x="4387" y="24737"/>
                  <a:pt x="4888" y="24737"/>
                  <a:pt x="5414" y="24637"/>
                </a:cubicBezTo>
                <a:lnTo>
                  <a:pt x="5414" y="24637"/>
                </a:lnTo>
                <a:cubicBezTo>
                  <a:pt x="5214" y="25063"/>
                  <a:pt x="4888" y="25364"/>
                  <a:pt x="4587" y="25689"/>
                </a:cubicBezTo>
                <a:cubicBezTo>
                  <a:pt x="4687" y="25790"/>
                  <a:pt x="4687" y="25790"/>
                  <a:pt x="4788" y="25890"/>
                </a:cubicBezTo>
                <a:cubicBezTo>
                  <a:pt x="5113" y="25790"/>
                  <a:pt x="5414" y="25790"/>
                  <a:pt x="5840" y="25689"/>
                </a:cubicBezTo>
                <a:cubicBezTo>
                  <a:pt x="6041" y="25689"/>
                  <a:pt x="6266" y="25790"/>
                  <a:pt x="6467" y="25790"/>
                </a:cubicBezTo>
                <a:cubicBezTo>
                  <a:pt x="6467" y="25689"/>
                  <a:pt x="6467" y="25689"/>
                  <a:pt x="6567" y="25464"/>
                </a:cubicBezTo>
                <a:cubicBezTo>
                  <a:pt x="6667" y="25564"/>
                  <a:pt x="6893" y="25689"/>
                  <a:pt x="7093" y="25790"/>
                </a:cubicBezTo>
                <a:cubicBezTo>
                  <a:pt x="6893" y="25990"/>
                  <a:pt x="6767" y="26090"/>
                  <a:pt x="6667" y="26316"/>
                </a:cubicBezTo>
                <a:cubicBezTo>
                  <a:pt x="7294" y="26516"/>
                  <a:pt x="7920" y="26717"/>
                  <a:pt x="8773" y="27043"/>
                </a:cubicBezTo>
                <a:cubicBezTo>
                  <a:pt x="9012" y="27043"/>
                  <a:pt x="9296" y="26995"/>
                  <a:pt x="9595" y="26995"/>
                </a:cubicBezTo>
                <a:cubicBezTo>
                  <a:pt x="10079" y="26995"/>
                  <a:pt x="10604" y="27119"/>
                  <a:pt x="11053" y="27770"/>
                </a:cubicBezTo>
                <a:lnTo>
                  <a:pt x="14813" y="27770"/>
                </a:lnTo>
                <a:cubicBezTo>
                  <a:pt x="15138" y="27770"/>
                  <a:pt x="15439" y="27770"/>
                  <a:pt x="15865" y="27870"/>
                </a:cubicBezTo>
                <a:cubicBezTo>
                  <a:pt x="16066" y="27669"/>
                  <a:pt x="16392" y="27444"/>
                  <a:pt x="16692" y="27444"/>
                </a:cubicBezTo>
                <a:cubicBezTo>
                  <a:pt x="19299" y="26817"/>
                  <a:pt x="21705" y="25564"/>
                  <a:pt x="24311" y="25263"/>
                </a:cubicBezTo>
                <a:cubicBezTo>
                  <a:pt x="26091" y="25063"/>
                  <a:pt x="27870" y="24311"/>
                  <a:pt x="29449" y="23384"/>
                </a:cubicBezTo>
                <a:cubicBezTo>
                  <a:pt x="29550" y="23283"/>
                  <a:pt x="29750" y="23183"/>
                  <a:pt x="29850" y="23058"/>
                </a:cubicBezTo>
                <a:cubicBezTo>
                  <a:pt x="29650" y="22958"/>
                  <a:pt x="29550" y="22958"/>
                  <a:pt x="29324" y="22857"/>
                </a:cubicBezTo>
                <a:cubicBezTo>
                  <a:pt x="30702" y="22130"/>
                  <a:pt x="31956" y="21404"/>
                  <a:pt x="33309" y="20777"/>
                </a:cubicBezTo>
                <a:lnTo>
                  <a:pt x="33309" y="21178"/>
                </a:lnTo>
                <a:cubicBezTo>
                  <a:pt x="33710" y="20978"/>
                  <a:pt x="34236" y="20777"/>
                  <a:pt x="34662" y="20552"/>
                </a:cubicBezTo>
                <a:lnTo>
                  <a:pt x="37469" y="18672"/>
                </a:lnTo>
                <a:cubicBezTo>
                  <a:pt x="37595" y="18572"/>
                  <a:pt x="37695" y="18371"/>
                  <a:pt x="37795" y="18045"/>
                </a:cubicBezTo>
                <a:lnTo>
                  <a:pt x="37795" y="18045"/>
                </a:lnTo>
                <a:cubicBezTo>
                  <a:pt x="37068" y="18371"/>
                  <a:pt x="36542" y="18572"/>
                  <a:pt x="36016" y="18672"/>
                </a:cubicBezTo>
                <a:cubicBezTo>
                  <a:pt x="36016" y="18672"/>
                  <a:pt x="35916" y="18672"/>
                  <a:pt x="35916" y="18572"/>
                </a:cubicBezTo>
                <a:cubicBezTo>
                  <a:pt x="36216" y="18371"/>
                  <a:pt x="36442" y="18045"/>
                  <a:pt x="36743" y="17745"/>
                </a:cubicBezTo>
                <a:cubicBezTo>
                  <a:pt x="36968" y="17745"/>
                  <a:pt x="37169" y="17644"/>
                  <a:pt x="37369" y="17644"/>
                </a:cubicBezTo>
                <a:cubicBezTo>
                  <a:pt x="37369" y="17318"/>
                  <a:pt x="37469" y="17118"/>
                  <a:pt x="37469" y="16917"/>
                </a:cubicBezTo>
                <a:cubicBezTo>
                  <a:pt x="37993" y="16693"/>
                  <a:pt x="38516" y="16494"/>
                  <a:pt x="38424" y="15975"/>
                </a:cubicBezTo>
                <a:lnTo>
                  <a:pt x="38424" y="15975"/>
                </a:lnTo>
                <a:cubicBezTo>
                  <a:pt x="38279" y="16004"/>
                  <a:pt x="38164" y="16105"/>
                  <a:pt x="37895" y="16291"/>
                </a:cubicBezTo>
                <a:cubicBezTo>
                  <a:pt x="38622" y="14286"/>
                  <a:pt x="39575" y="12632"/>
                  <a:pt x="39249" y="10526"/>
                </a:cubicBezTo>
                <a:cubicBezTo>
                  <a:pt x="39166" y="10526"/>
                  <a:pt x="39084" y="10612"/>
                  <a:pt x="38945" y="10641"/>
                </a:cubicBezTo>
                <a:lnTo>
                  <a:pt x="38945" y="10641"/>
                </a:lnTo>
                <a:cubicBezTo>
                  <a:pt x="38845" y="10320"/>
                  <a:pt x="38721" y="10022"/>
                  <a:pt x="38622" y="9699"/>
                </a:cubicBezTo>
                <a:cubicBezTo>
                  <a:pt x="38522" y="9399"/>
                  <a:pt x="38522" y="9073"/>
                  <a:pt x="38522" y="8772"/>
                </a:cubicBezTo>
                <a:cubicBezTo>
                  <a:pt x="38322" y="8647"/>
                  <a:pt x="38096" y="8647"/>
                  <a:pt x="37996" y="8546"/>
                </a:cubicBezTo>
                <a:cubicBezTo>
                  <a:pt x="37695" y="8145"/>
                  <a:pt x="37469" y="7719"/>
                  <a:pt x="37169" y="7293"/>
                </a:cubicBezTo>
                <a:cubicBezTo>
                  <a:pt x="37269" y="7093"/>
                  <a:pt x="37269" y="6767"/>
                  <a:pt x="37369" y="6466"/>
                </a:cubicBezTo>
                <a:cubicBezTo>
                  <a:pt x="37269" y="6366"/>
                  <a:pt x="37169" y="6366"/>
                  <a:pt x="37169" y="6366"/>
                </a:cubicBezTo>
                <a:lnTo>
                  <a:pt x="37169" y="5213"/>
                </a:lnTo>
                <a:cubicBezTo>
                  <a:pt x="37068" y="5514"/>
                  <a:pt x="36843" y="5840"/>
                  <a:pt x="36743" y="6140"/>
                </a:cubicBezTo>
                <a:cubicBezTo>
                  <a:pt x="36743" y="6140"/>
                  <a:pt x="36642" y="6140"/>
                  <a:pt x="36642" y="6040"/>
                </a:cubicBezTo>
                <a:cubicBezTo>
                  <a:pt x="36642" y="5739"/>
                  <a:pt x="36743" y="5313"/>
                  <a:pt x="36843" y="5013"/>
                </a:cubicBezTo>
                <a:cubicBezTo>
                  <a:pt x="36843" y="4929"/>
                  <a:pt x="36898" y="4901"/>
                  <a:pt x="36965" y="4892"/>
                </a:cubicBezTo>
                <a:lnTo>
                  <a:pt x="36965" y="4892"/>
                </a:lnTo>
                <a:cubicBezTo>
                  <a:pt x="36795" y="4713"/>
                  <a:pt x="36634" y="4533"/>
                  <a:pt x="36442" y="4261"/>
                </a:cubicBezTo>
                <a:lnTo>
                  <a:pt x="36843" y="3860"/>
                </a:lnTo>
                <a:cubicBezTo>
                  <a:pt x="36016" y="3133"/>
                  <a:pt x="35590" y="2080"/>
                  <a:pt x="34337" y="1754"/>
                </a:cubicBezTo>
                <a:cubicBezTo>
                  <a:pt x="33610" y="1554"/>
                  <a:pt x="32783" y="1353"/>
                  <a:pt x="32357" y="501"/>
                </a:cubicBezTo>
                <a:cubicBezTo>
                  <a:pt x="31830" y="401"/>
                  <a:pt x="31429" y="401"/>
                  <a:pt x="31003" y="201"/>
                </a:cubicBezTo>
                <a:cubicBezTo>
                  <a:pt x="30726" y="56"/>
                  <a:pt x="30468" y="0"/>
                  <a:pt x="302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89575" y="1554250"/>
            <a:ext cx="1932906" cy="1360696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>
            <a:off x="5585800" y="4220975"/>
            <a:ext cx="938574" cy="767231"/>
            <a:chOff x="5069200" y="4265350"/>
            <a:chExt cx="938574" cy="767231"/>
          </a:xfrm>
        </p:grpSpPr>
        <p:sp>
          <p:nvSpPr>
            <p:cNvPr id="135" name="Google Shape;135;p4"/>
            <p:cNvSpPr/>
            <p:nvPr/>
          </p:nvSpPr>
          <p:spPr>
            <a:xfrm>
              <a:off x="5867662" y="4758833"/>
              <a:ext cx="5417" cy="4385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069200" y="4512092"/>
              <a:ext cx="161695" cy="224176"/>
            </a:xfrm>
            <a:custGeom>
              <a:avLst/>
              <a:gdLst/>
              <a:ahLst/>
              <a:cxnLst/>
              <a:rect l="l" t="t" r="r" b="b"/>
              <a:pathLst>
                <a:path w="3761" h="5214" extrusionOk="0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15978" y="4526108"/>
              <a:ext cx="157353" cy="210160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585328" y="4516391"/>
              <a:ext cx="139038" cy="20263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854721" y="4499150"/>
              <a:ext cx="153053" cy="210203"/>
            </a:xfrm>
            <a:custGeom>
              <a:avLst/>
              <a:gdLst/>
              <a:ahLst/>
              <a:cxnLst/>
              <a:rect l="l" t="t" r="r" b="b"/>
              <a:pathLst>
                <a:path w="3560" h="4889" extrusionOk="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248093" y="4826721"/>
              <a:ext cx="126097" cy="205860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746981" y="4799806"/>
              <a:ext cx="147636" cy="197218"/>
            </a:xfrm>
            <a:custGeom>
              <a:avLst/>
              <a:gdLst/>
              <a:ahLst/>
              <a:cxnLst/>
              <a:rect l="l" t="t" r="r" b="b"/>
              <a:pathLst>
                <a:path w="3434" h="4587" extrusionOk="0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490529" y="4273949"/>
              <a:ext cx="144412" cy="188619"/>
            </a:xfrm>
            <a:custGeom>
              <a:avLst/>
              <a:gdLst/>
              <a:ahLst/>
              <a:cxnLst/>
              <a:rect l="l" t="t" r="r" b="b"/>
              <a:pathLst>
                <a:path w="3359" h="438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226554" y="4265350"/>
              <a:ext cx="107782" cy="179977"/>
            </a:xfrm>
            <a:custGeom>
              <a:avLst/>
              <a:gdLst/>
              <a:ahLst/>
              <a:cxnLst/>
              <a:rect l="l" t="t" r="r" b="b"/>
              <a:pathLst>
                <a:path w="2507" h="4186" extrusionOk="0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746981" y="4265350"/>
              <a:ext cx="161652" cy="184277"/>
            </a:xfrm>
            <a:custGeom>
              <a:avLst/>
              <a:gdLst/>
              <a:ahLst/>
              <a:cxnLst/>
              <a:rect l="l" t="t" r="r" b="b"/>
              <a:pathLst>
                <a:path w="3760" h="4286" extrusionOk="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500202" y="4853678"/>
              <a:ext cx="125065" cy="170303"/>
            </a:xfrm>
            <a:custGeom>
              <a:avLst/>
              <a:gdLst/>
              <a:ahLst/>
              <a:cxnLst/>
              <a:rect l="l" t="t" r="r" b="b"/>
              <a:pathLst>
                <a:path w="2909" h="3961" extrusionOk="0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92209" y="4449579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906300" y="2489000"/>
            <a:ext cx="602988" cy="1153867"/>
          </a:xfrm>
          <a:custGeom>
            <a:avLst/>
            <a:gdLst/>
            <a:ahLst/>
            <a:cxnLst/>
            <a:rect l="l" t="t" r="r" b="b"/>
            <a:pathLst>
              <a:path w="12231" h="23405" extrusionOk="0">
                <a:moveTo>
                  <a:pt x="1053" y="12553"/>
                </a:moveTo>
                <a:lnTo>
                  <a:pt x="952" y="12653"/>
                </a:lnTo>
                <a:lnTo>
                  <a:pt x="952" y="12553"/>
                </a:lnTo>
                <a:close/>
                <a:moveTo>
                  <a:pt x="7051" y="0"/>
                </a:moveTo>
                <a:cubicBezTo>
                  <a:pt x="7004" y="0"/>
                  <a:pt x="6952" y="7"/>
                  <a:pt x="6892" y="21"/>
                </a:cubicBezTo>
                <a:cubicBezTo>
                  <a:pt x="6892" y="222"/>
                  <a:pt x="6792" y="422"/>
                  <a:pt x="6792" y="422"/>
                </a:cubicBezTo>
                <a:cubicBezTo>
                  <a:pt x="6266" y="848"/>
                  <a:pt x="5764" y="1275"/>
                  <a:pt x="5238" y="1575"/>
                </a:cubicBezTo>
                <a:lnTo>
                  <a:pt x="4186" y="1575"/>
                </a:lnTo>
                <a:cubicBezTo>
                  <a:pt x="3985" y="1901"/>
                  <a:pt x="3659" y="2202"/>
                  <a:pt x="3358" y="2528"/>
                </a:cubicBezTo>
                <a:cubicBezTo>
                  <a:pt x="3258" y="2302"/>
                  <a:pt x="3133" y="2102"/>
                  <a:pt x="3133" y="2001"/>
                </a:cubicBezTo>
                <a:cubicBezTo>
                  <a:pt x="2732" y="2302"/>
                  <a:pt x="2406" y="2528"/>
                  <a:pt x="2105" y="2728"/>
                </a:cubicBezTo>
                <a:cubicBezTo>
                  <a:pt x="1779" y="2402"/>
                  <a:pt x="1679" y="2202"/>
                  <a:pt x="1479" y="2001"/>
                </a:cubicBezTo>
                <a:cubicBezTo>
                  <a:pt x="1053" y="2528"/>
                  <a:pt x="526" y="3029"/>
                  <a:pt x="0" y="3555"/>
                </a:cubicBezTo>
                <a:cubicBezTo>
                  <a:pt x="326" y="5435"/>
                  <a:pt x="526" y="7415"/>
                  <a:pt x="752" y="9295"/>
                </a:cubicBezTo>
                <a:cubicBezTo>
                  <a:pt x="852" y="10147"/>
                  <a:pt x="752" y="11074"/>
                  <a:pt x="627" y="11926"/>
                </a:cubicBezTo>
                <a:cubicBezTo>
                  <a:pt x="627" y="12653"/>
                  <a:pt x="526" y="13380"/>
                  <a:pt x="426" y="14207"/>
                </a:cubicBezTo>
                <a:cubicBezTo>
                  <a:pt x="326" y="15360"/>
                  <a:pt x="226" y="16513"/>
                  <a:pt x="0" y="17866"/>
                </a:cubicBezTo>
                <a:cubicBezTo>
                  <a:pt x="125" y="18392"/>
                  <a:pt x="326" y="19019"/>
                  <a:pt x="426" y="19646"/>
                </a:cubicBezTo>
                <a:cubicBezTo>
                  <a:pt x="752" y="19846"/>
                  <a:pt x="1053" y="19946"/>
                  <a:pt x="1253" y="20072"/>
                </a:cubicBezTo>
                <a:cubicBezTo>
                  <a:pt x="1378" y="20473"/>
                  <a:pt x="1479" y="20798"/>
                  <a:pt x="1479" y="21099"/>
                </a:cubicBezTo>
                <a:cubicBezTo>
                  <a:pt x="2005" y="21425"/>
                  <a:pt x="2506" y="21726"/>
                  <a:pt x="3033" y="22052"/>
                </a:cubicBezTo>
                <a:cubicBezTo>
                  <a:pt x="3258" y="22453"/>
                  <a:pt x="3559" y="22979"/>
                  <a:pt x="3759" y="23405"/>
                </a:cubicBezTo>
                <a:cubicBezTo>
                  <a:pt x="3885" y="23405"/>
                  <a:pt x="3985" y="23305"/>
                  <a:pt x="3985" y="23305"/>
                </a:cubicBezTo>
                <a:cubicBezTo>
                  <a:pt x="4186" y="22352"/>
                  <a:pt x="4386" y="21425"/>
                  <a:pt x="4511" y="20473"/>
                </a:cubicBezTo>
                <a:cubicBezTo>
                  <a:pt x="4612" y="20473"/>
                  <a:pt x="4712" y="20372"/>
                  <a:pt x="4812" y="20372"/>
                </a:cubicBezTo>
                <a:cubicBezTo>
                  <a:pt x="5238" y="20999"/>
                  <a:pt x="5764" y="21525"/>
                  <a:pt x="6391" y="22252"/>
                </a:cubicBezTo>
                <a:cubicBezTo>
                  <a:pt x="6792" y="21626"/>
                  <a:pt x="7118" y="21199"/>
                  <a:pt x="7519" y="20698"/>
                </a:cubicBezTo>
                <a:cubicBezTo>
                  <a:pt x="7519" y="20999"/>
                  <a:pt x="7519" y="21325"/>
                  <a:pt x="7644" y="21525"/>
                </a:cubicBezTo>
                <a:cubicBezTo>
                  <a:pt x="8045" y="21626"/>
                  <a:pt x="8471" y="21726"/>
                  <a:pt x="8772" y="21726"/>
                </a:cubicBezTo>
                <a:cubicBezTo>
                  <a:pt x="9198" y="21425"/>
                  <a:pt x="9524" y="21099"/>
                  <a:pt x="9925" y="20698"/>
                </a:cubicBezTo>
                <a:cubicBezTo>
                  <a:pt x="9925" y="20698"/>
                  <a:pt x="10025" y="20473"/>
                  <a:pt x="10150" y="20172"/>
                </a:cubicBezTo>
                <a:cubicBezTo>
                  <a:pt x="10351" y="20698"/>
                  <a:pt x="10551" y="21099"/>
                  <a:pt x="10652" y="21626"/>
                </a:cubicBezTo>
                <a:cubicBezTo>
                  <a:pt x="10777" y="21525"/>
                  <a:pt x="10877" y="21525"/>
                  <a:pt x="10978" y="21525"/>
                </a:cubicBezTo>
                <a:cubicBezTo>
                  <a:pt x="10978" y="19946"/>
                  <a:pt x="11178" y="18493"/>
                  <a:pt x="10551" y="17039"/>
                </a:cubicBezTo>
                <a:cubicBezTo>
                  <a:pt x="10251" y="16412"/>
                  <a:pt x="10351" y="15460"/>
                  <a:pt x="10351" y="14733"/>
                </a:cubicBezTo>
                <a:cubicBezTo>
                  <a:pt x="10351" y="13681"/>
                  <a:pt x="10451" y="12653"/>
                  <a:pt x="10551" y="11600"/>
                </a:cubicBezTo>
                <a:cubicBezTo>
                  <a:pt x="10551" y="10673"/>
                  <a:pt x="10351" y="9721"/>
                  <a:pt x="10978" y="8568"/>
                </a:cubicBezTo>
                <a:lnTo>
                  <a:pt x="10978" y="8568"/>
                </a:lnTo>
                <a:cubicBezTo>
                  <a:pt x="10978" y="9420"/>
                  <a:pt x="10877" y="10047"/>
                  <a:pt x="10877" y="10874"/>
                </a:cubicBezTo>
                <a:cubicBezTo>
                  <a:pt x="11178" y="10448"/>
                  <a:pt x="11504" y="10247"/>
                  <a:pt x="11604" y="9921"/>
                </a:cubicBezTo>
                <a:cubicBezTo>
                  <a:pt x="11905" y="7941"/>
                  <a:pt x="12231" y="6062"/>
                  <a:pt x="11604" y="4082"/>
                </a:cubicBezTo>
                <a:cubicBezTo>
                  <a:pt x="11278" y="3981"/>
                  <a:pt x="11078" y="3981"/>
                  <a:pt x="10652" y="3881"/>
                </a:cubicBezTo>
                <a:cubicBezTo>
                  <a:pt x="10451" y="4909"/>
                  <a:pt x="10351" y="5861"/>
                  <a:pt x="10251" y="6914"/>
                </a:cubicBezTo>
                <a:cubicBezTo>
                  <a:pt x="9624" y="5034"/>
                  <a:pt x="9524" y="3154"/>
                  <a:pt x="8471" y="1475"/>
                </a:cubicBezTo>
                <a:cubicBezTo>
                  <a:pt x="8145" y="1676"/>
                  <a:pt x="7845" y="1901"/>
                  <a:pt x="7519" y="2202"/>
                </a:cubicBezTo>
                <a:cubicBezTo>
                  <a:pt x="7419" y="1901"/>
                  <a:pt x="7218" y="1575"/>
                  <a:pt x="7118" y="1375"/>
                </a:cubicBezTo>
                <a:cubicBezTo>
                  <a:pt x="7385" y="441"/>
                  <a:pt x="7415" y="0"/>
                  <a:pt x="7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>
            <a:off x="767740" y="1267968"/>
            <a:ext cx="1002396" cy="667149"/>
            <a:chOff x="1564050" y="1365950"/>
            <a:chExt cx="756925" cy="503775"/>
          </a:xfrm>
        </p:grpSpPr>
        <p:sp>
          <p:nvSpPr>
            <p:cNvPr id="149" name="Google Shape;149;p4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75" name="Google Shape;175;p4"/>
          <p:cNvSpPr txBox="1">
            <a:spLocks noGrp="1"/>
          </p:cNvSpPr>
          <p:nvPr>
            <p:ph type="ctrTitle"/>
          </p:nvPr>
        </p:nvSpPr>
        <p:spPr>
          <a:xfrm>
            <a:off x="831200" y="1394300"/>
            <a:ext cx="2604300" cy="20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4626050" y="2296899"/>
            <a:ext cx="2394014" cy="1627097"/>
          </a:xfrm>
          <a:custGeom>
            <a:avLst/>
            <a:gdLst/>
            <a:ahLst/>
            <a:cxnLst/>
            <a:rect l="l" t="t" r="r" b="b"/>
            <a:pathLst>
              <a:path w="32357" h="24863" extrusionOk="0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subTitle" idx="2"/>
          </p:nvPr>
        </p:nvSpPr>
        <p:spPr>
          <a:xfrm>
            <a:off x="4773825" y="2552725"/>
            <a:ext cx="2988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4"/>
          <p:cNvGrpSpPr/>
          <p:nvPr/>
        </p:nvGrpSpPr>
        <p:grpSpPr>
          <a:xfrm>
            <a:off x="5193595" y="136854"/>
            <a:ext cx="1043161" cy="334932"/>
            <a:chOff x="1721900" y="303502"/>
            <a:chExt cx="1930707" cy="619900"/>
          </a:xfrm>
        </p:grpSpPr>
        <p:sp>
          <p:nvSpPr>
            <p:cNvPr id="179" name="Google Shape;179;p4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">
  <p:cSld name="CUSTOM_7_1">
    <p:bg>
      <p:bgPr>
        <a:solidFill>
          <a:srgbClr val="F3F3F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/>
          <p:nvPr/>
        </p:nvSpPr>
        <p:spPr>
          <a:xfrm>
            <a:off x="1361903" y="2013750"/>
            <a:ext cx="2357238" cy="1738259"/>
          </a:xfrm>
          <a:custGeom>
            <a:avLst/>
            <a:gdLst/>
            <a:ahLst/>
            <a:cxnLst/>
            <a:rect l="l" t="t" r="r" b="b"/>
            <a:pathLst>
              <a:path w="29976" h="22104" extrusionOk="0">
                <a:moveTo>
                  <a:pt x="9599" y="5624"/>
                </a:moveTo>
                <a:lnTo>
                  <a:pt x="9700" y="5725"/>
                </a:lnTo>
                <a:lnTo>
                  <a:pt x="9599" y="5725"/>
                </a:lnTo>
                <a:lnTo>
                  <a:pt x="9599" y="5624"/>
                </a:lnTo>
                <a:close/>
                <a:moveTo>
                  <a:pt x="11479" y="5524"/>
                </a:moveTo>
                <a:lnTo>
                  <a:pt x="11479" y="5725"/>
                </a:lnTo>
                <a:lnTo>
                  <a:pt x="10652" y="5725"/>
                </a:lnTo>
                <a:lnTo>
                  <a:pt x="10652" y="5524"/>
                </a:lnTo>
                <a:close/>
                <a:moveTo>
                  <a:pt x="9800" y="6025"/>
                </a:moveTo>
                <a:lnTo>
                  <a:pt x="9800" y="6151"/>
                </a:lnTo>
                <a:lnTo>
                  <a:pt x="9700" y="6151"/>
                </a:lnTo>
                <a:lnTo>
                  <a:pt x="9700" y="6025"/>
                </a:lnTo>
                <a:close/>
                <a:moveTo>
                  <a:pt x="11053" y="5925"/>
                </a:moveTo>
                <a:lnTo>
                  <a:pt x="11053" y="6151"/>
                </a:lnTo>
                <a:lnTo>
                  <a:pt x="10852" y="6151"/>
                </a:lnTo>
                <a:lnTo>
                  <a:pt x="10852" y="6025"/>
                </a:lnTo>
                <a:cubicBezTo>
                  <a:pt x="10953" y="6025"/>
                  <a:pt x="10953" y="5925"/>
                  <a:pt x="11053" y="5925"/>
                </a:cubicBezTo>
                <a:close/>
                <a:moveTo>
                  <a:pt x="10652" y="6451"/>
                </a:moveTo>
                <a:lnTo>
                  <a:pt x="10652" y="6552"/>
                </a:lnTo>
                <a:lnTo>
                  <a:pt x="10552" y="6451"/>
                </a:lnTo>
                <a:close/>
                <a:moveTo>
                  <a:pt x="2607" y="9584"/>
                </a:moveTo>
                <a:lnTo>
                  <a:pt x="2607" y="9685"/>
                </a:lnTo>
                <a:lnTo>
                  <a:pt x="2406" y="9685"/>
                </a:lnTo>
                <a:cubicBezTo>
                  <a:pt x="2406" y="9685"/>
                  <a:pt x="2406" y="9584"/>
                  <a:pt x="2281" y="9584"/>
                </a:cubicBezTo>
                <a:close/>
                <a:moveTo>
                  <a:pt x="24837" y="10938"/>
                </a:moveTo>
                <a:cubicBezTo>
                  <a:pt x="24963" y="11038"/>
                  <a:pt x="25163" y="11163"/>
                  <a:pt x="25264" y="11264"/>
                </a:cubicBezTo>
                <a:cubicBezTo>
                  <a:pt x="25063" y="11264"/>
                  <a:pt x="24837" y="11264"/>
                  <a:pt x="24537" y="11163"/>
                </a:cubicBezTo>
                <a:cubicBezTo>
                  <a:pt x="24637" y="11038"/>
                  <a:pt x="24737" y="11038"/>
                  <a:pt x="24837" y="10938"/>
                </a:cubicBezTo>
                <a:close/>
                <a:moveTo>
                  <a:pt x="27569" y="11464"/>
                </a:moveTo>
                <a:lnTo>
                  <a:pt x="27569" y="11564"/>
                </a:lnTo>
                <a:lnTo>
                  <a:pt x="27469" y="11564"/>
                </a:lnTo>
                <a:cubicBezTo>
                  <a:pt x="27469" y="11564"/>
                  <a:pt x="27569" y="11564"/>
                  <a:pt x="27569" y="11464"/>
                </a:cubicBezTo>
                <a:close/>
                <a:moveTo>
                  <a:pt x="25589" y="11464"/>
                </a:moveTo>
                <a:cubicBezTo>
                  <a:pt x="25690" y="11564"/>
                  <a:pt x="25790" y="11564"/>
                  <a:pt x="25890" y="11665"/>
                </a:cubicBezTo>
                <a:lnTo>
                  <a:pt x="25589" y="11665"/>
                </a:lnTo>
                <a:lnTo>
                  <a:pt x="25589" y="11464"/>
                </a:lnTo>
                <a:close/>
                <a:moveTo>
                  <a:pt x="26091" y="11163"/>
                </a:moveTo>
                <a:cubicBezTo>
                  <a:pt x="26416" y="11264"/>
                  <a:pt x="26517" y="11464"/>
                  <a:pt x="26617" y="11665"/>
                </a:cubicBezTo>
                <a:lnTo>
                  <a:pt x="26091" y="11665"/>
                </a:lnTo>
                <a:lnTo>
                  <a:pt x="26091" y="11163"/>
                </a:lnTo>
                <a:close/>
                <a:moveTo>
                  <a:pt x="26943" y="12091"/>
                </a:moveTo>
                <a:cubicBezTo>
                  <a:pt x="27043" y="12091"/>
                  <a:pt x="27043" y="12091"/>
                  <a:pt x="27143" y="12191"/>
                </a:cubicBezTo>
                <a:lnTo>
                  <a:pt x="26943" y="12191"/>
                </a:lnTo>
                <a:lnTo>
                  <a:pt x="26943" y="12091"/>
                </a:lnTo>
                <a:close/>
                <a:moveTo>
                  <a:pt x="27770" y="12918"/>
                </a:moveTo>
                <a:lnTo>
                  <a:pt x="27770" y="13043"/>
                </a:lnTo>
                <a:lnTo>
                  <a:pt x="27569" y="13043"/>
                </a:lnTo>
                <a:lnTo>
                  <a:pt x="27569" y="12918"/>
                </a:lnTo>
                <a:close/>
                <a:moveTo>
                  <a:pt x="19198" y="16376"/>
                </a:moveTo>
                <a:lnTo>
                  <a:pt x="19198" y="16477"/>
                </a:lnTo>
                <a:lnTo>
                  <a:pt x="18998" y="16477"/>
                </a:lnTo>
                <a:lnTo>
                  <a:pt x="18898" y="16376"/>
                </a:lnTo>
                <a:close/>
                <a:moveTo>
                  <a:pt x="19624" y="16376"/>
                </a:moveTo>
                <a:cubicBezTo>
                  <a:pt x="19624" y="16376"/>
                  <a:pt x="19725" y="16376"/>
                  <a:pt x="19725" y="16477"/>
                </a:cubicBezTo>
                <a:lnTo>
                  <a:pt x="19624" y="16477"/>
                </a:lnTo>
                <a:lnTo>
                  <a:pt x="19624" y="16376"/>
                </a:lnTo>
                <a:close/>
                <a:moveTo>
                  <a:pt x="20351" y="16376"/>
                </a:moveTo>
                <a:cubicBezTo>
                  <a:pt x="20351" y="16376"/>
                  <a:pt x="20251" y="16376"/>
                  <a:pt x="20251" y="16477"/>
                </a:cubicBezTo>
                <a:lnTo>
                  <a:pt x="20251" y="16376"/>
                </a:lnTo>
                <a:close/>
                <a:moveTo>
                  <a:pt x="19424" y="16677"/>
                </a:moveTo>
                <a:lnTo>
                  <a:pt x="19424" y="16903"/>
                </a:lnTo>
                <a:lnTo>
                  <a:pt x="18572" y="16903"/>
                </a:lnTo>
                <a:lnTo>
                  <a:pt x="18572" y="16677"/>
                </a:lnTo>
                <a:close/>
                <a:moveTo>
                  <a:pt x="27340" y="1"/>
                </a:moveTo>
                <a:cubicBezTo>
                  <a:pt x="26574" y="1"/>
                  <a:pt x="25874" y="356"/>
                  <a:pt x="25163" y="712"/>
                </a:cubicBezTo>
                <a:cubicBezTo>
                  <a:pt x="24963" y="913"/>
                  <a:pt x="24963" y="1439"/>
                  <a:pt x="24436" y="1439"/>
                </a:cubicBezTo>
                <a:cubicBezTo>
                  <a:pt x="23710" y="1138"/>
                  <a:pt x="23083" y="812"/>
                  <a:pt x="22456" y="612"/>
                </a:cubicBezTo>
                <a:cubicBezTo>
                  <a:pt x="22131" y="712"/>
                  <a:pt x="21830" y="913"/>
                  <a:pt x="21705" y="913"/>
                </a:cubicBezTo>
                <a:cubicBezTo>
                  <a:pt x="21404" y="1339"/>
                  <a:pt x="21078" y="1639"/>
                  <a:pt x="20878" y="1965"/>
                </a:cubicBezTo>
                <a:cubicBezTo>
                  <a:pt x="20451" y="1539"/>
                  <a:pt x="20151" y="1238"/>
                  <a:pt x="19725" y="712"/>
                </a:cubicBezTo>
                <a:cubicBezTo>
                  <a:pt x="19524" y="1013"/>
                  <a:pt x="19324" y="1339"/>
                  <a:pt x="18998" y="1639"/>
                </a:cubicBezTo>
                <a:cubicBezTo>
                  <a:pt x="18171" y="1765"/>
                  <a:pt x="17218" y="1865"/>
                  <a:pt x="16291" y="1965"/>
                </a:cubicBezTo>
                <a:lnTo>
                  <a:pt x="16291" y="2266"/>
                </a:lnTo>
                <a:cubicBezTo>
                  <a:pt x="15664" y="2266"/>
                  <a:pt x="15138" y="2166"/>
                  <a:pt x="14512" y="2166"/>
                </a:cubicBezTo>
                <a:cubicBezTo>
                  <a:pt x="13258" y="2065"/>
                  <a:pt x="12005" y="2065"/>
                  <a:pt x="10752" y="1965"/>
                </a:cubicBezTo>
                <a:cubicBezTo>
                  <a:pt x="8772" y="1639"/>
                  <a:pt x="6993" y="1013"/>
                  <a:pt x="5013" y="913"/>
                </a:cubicBezTo>
                <a:cubicBezTo>
                  <a:pt x="4537" y="862"/>
                  <a:pt x="4092" y="812"/>
                  <a:pt x="3647" y="812"/>
                </a:cubicBezTo>
                <a:cubicBezTo>
                  <a:pt x="3202" y="812"/>
                  <a:pt x="2757" y="862"/>
                  <a:pt x="2281" y="1013"/>
                </a:cubicBezTo>
                <a:cubicBezTo>
                  <a:pt x="1980" y="1138"/>
                  <a:pt x="1554" y="1138"/>
                  <a:pt x="1354" y="1339"/>
                </a:cubicBezTo>
                <a:cubicBezTo>
                  <a:pt x="827" y="1765"/>
                  <a:pt x="401" y="2266"/>
                  <a:pt x="0" y="2792"/>
                </a:cubicBezTo>
                <a:cubicBezTo>
                  <a:pt x="100" y="2893"/>
                  <a:pt x="201" y="3018"/>
                  <a:pt x="301" y="3218"/>
                </a:cubicBezTo>
                <a:cubicBezTo>
                  <a:pt x="527" y="3419"/>
                  <a:pt x="727" y="3745"/>
                  <a:pt x="827" y="4045"/>
                </a:cubicBezTo>
                <a:cubicBezTo>
                  <a:pt x="1028" y="4471"/>
                  <a:pt x="1028" y="4998"/>
                  <a:pt x="1253" y="5624"/>
                </a:cubicBezTo>
                <a:cubicBezTo>
                  <a:pt x="727" y="6151"/>
                  <a:pt x="1028" y="6878"/>
                  <a:pt x="1028" y="7604"/>
                </a:cubicBezTo>
                <a:cubicBezTo>
                  <a:pt x="1153" y="7805"/>
                  <a:pt x="1253" y="8131"/>
                  <a:pt x="1454" y="8331"/>
                </a:cubicBezTo>
                <a:cubicBezTo>
                  <a:pt x="1028" y="8431"/>
                  <a:pt x="627" y="8431"/>
                  <a:pt x="301" y="8431"/>
                </a:cubicBezTo>
                <a:lnTo>
                  <a:pt x="301" y="8657"/>
                </a:lnTo>
                <a:cubicBezTo>
                  <a:pt x="928" y="8657"/>
                  <a:pt x="1454" y="8757"/>
                  <a:pt x="2080" y="8857"/>
                </a:cubicBezTo>
                <a:cubicBezTo>
                  <a:pt x="2080" y="9158"/>
                  <a:pt x="1980" y="9584"/>
                  <a:pt x="1880" y="9910"/>
                </a:cubicBezTo>
                <a:cubicBezTo>
                  <a:pt x="1654" y="9910"/>
                  <a:pt x="1354" y="9910"/>
                  <a:pt x="928" y="10010"/>
                </a:cubicBezTo>
                <a:cubicBezTo>
                  <a:pt x="827" y="10537"/>
                  <a:pt x="627" y="11163"/>
                  <a:pt x="527" y="11790"/>
                </a:cubicBezTo>
                <a:cubicBezTo>
                  <a:pt x="527" y="12416"/>
                  <a:pt x="627" y="13143"/>
                  <a:pt x="727" y="13870"/>
                </a:cubicBezTo>
                <a:cubicBezTo>
                  <a:pt x="827" y="15850"/>
                  <a:pt x="928" y="17830"/>
                  <a:pt x="1028" y="19935"/>
                </a:cubicBezTo>
                <a:cubicBezTo>
                  <a:pt x="1153" y="20562"/>
                  <a:pt x="1253" y="21188"/>
                  <a:pt x="1354" y="21815"/>
                </a:cubicBezTo>
                <a:cubicBezTo>
                  <a:pt x="1769" y="22023"/>
                  <a:pt x="2162" y="22104"/>
                  <a:pt x="2540" y="22104"/>
                </a:cubicBezTo>
                <a:cubicBezTo>
                  <a:pt x="3302" y="22104"/>
                  <a:pt x="4000" y="21774"/>
                  <a:pt x="4687" y="21489"/>
                </a:cubicBezTo>
                <a:cubicBezTo>
                  <a:pt x="4913" y="21188"/>
                  <a:pt x="5013" y="20662"/>
                  <a:pt x="5539" y="20662"/>
                </a:cubicBezTo>
                <a:cubicBezTo>
                  <a:pt x="6166" y="21063"/>
                  <a:pt x="6892" y="21289"/>
                  <a:pt x="7519" y="21589"/>
                </a:cubicBezTo>
                <a:cubicBezTo>
                  <a:pt x="7820" y="21489"/>
                  <a:pt x="8045" y="21289"/>
                  <a:pt x="8146" y="21289"/>
                </a:cubicBezTo>
                <a:cubicBezTo>
                  <a:pt x="8547" y="20863"/>
                  <a:pt x="8772" y="20562"/>
                  <a:pt x="9073" y="20236"/>
                </a:cubicBezTo>
                <a:cubicBezTo>
                  <a:pt x="9399" y="20662"/>
                  <a:pt x="9700" y="21063"/>
                  <a:pt x="10126" y="21489"/>
                </a:cubicBezTo>
                <a:cubicBezTo>
                  <a:pt x="10426" y="21188"/>
                  <a:pt x="10652" y="20963"/>
                  <a:pt x="10852" y="20662"/>
                </a:cubicBezTo>
                <a:cubicBezTo>
                  <a:pt x="11805" y="20562"/>
                  <a:pt x="12732" y="20436"/>
                  <a:pt x="13685" y="20336"/>
                </a:cubicBezTo>
                <a:cubicBezTo>
                  <a:pt x="13685" y="20236"/>
                  <a:pt x="13685" y="20136"/>
                  <a:pt x="13559" y="20035"/>
                </a:cubicBezTo>
                <a:lnTo>
                  <a:pt x="13559" y="20035"/>
                </a:lnTo>
                <a:cubicBezTo>
                  <a:pt x="14186" y="20136"/>
                  <a:pt x="14812" y="20136"/>
                  <a:pt x="15439" y="20236"/>
                </a:cubicBezTo>
                <a:cubicBezTo>
                  <a:pt x="16692" y="20336"/>
                  <a:pt x="17945" y="20336"/>
                  <a:pt x="19198" y="20562"/>
                </a:cubicBezTo>
                <a:cubicBezTo>
                  <a:pt x="21078" y="20762"/>
                  <a:pt x="22958" y="21489"/>
                  <a:pt x="24837" y="21690"/>
                </a:cubicBezTo>
                <a:cubicBezTo>
                  <a:pt x="25390" y="21690"/>
                  <a:pt x="25935" y="21766"/>
                  <a:pt x="26461" y="21766"/>
                </a:cubicBezTo>
                <a:cubicBezTo>
                  <a:pt x="26841" y="21766"/>
                  <a:pt x="27212" y="21726"/>
                  <a:pt x="27569" y="21589"/>
                </a:cubicBezTo>
                <a:cubicBezTo>
                  <a:pt x="27870" y="21589"/>
                  <a:pt x="28296" y="21489"/>
                  <a:pt x="28597" y="21289"/>
                </a:cubicBezTo>
                <a:cubicBezTo>
                  <a:pt x="29123" y="20863"/>
                  <a:pt x="29549" y="20336"/>
                  <a:pt x="29975" y="19935"/>
                </a:cubicBezTo>
                <a:cubicBezTo>
                  <a:pt x="29850" y="19710"/>
                  <a:pt x="29750" y="19609"/>
                  <a:pt x="29650" y="19509"/>
                </a:cubicBezTo>
                <a:cubicBezTo>
                  <a:pt x="29449" y="19183"/>
                  <a:pt x="29223" y="18983"/>
                  <a:pt x="29123" y="18682"/>
                </a:cubicBezTo>
                <a:cubicBezTo>
                  <a:pt x="28923" y="18156"/>
                  <a:pt x="28923" y="17629"/>
                  <a:pt x="28822" y="17003"/>
                </a:cubicBezTo>
                <a:cubicBezTo>
                  <a:pt x="29349" y="16477"/>
                  <a:pt x="29023" y="15750"/>
                  <a:pt x="29023" y="15023"/>
                </a:cubicBezTo>
                <a:cubicBezTo>
                  <a:pt x="28923" y="14797"/>
                  <a:pt x="28822" y="14597"/>
                  <a:pt x="28722" y="14296"/>
                </a:cubicBezTo>
                <a:cubicBezTo>
                  <a:pt x="29123" y="14296"/>
                  <a:pt x="29449" y="14171"/>
                  <a:pt x="29750" y="14171"/>
                </a:cubicBezTo>
                <a:lnTo>
                  <a:pt x="29750" y="14071"/>
                </a:lnTo>
                <a:cubicBezTo>
                  <a:pt x="29223" y="13970"/>
                  <a:pt x="28597" y="13870"/>
                  <a:pt x="28096" y="13770"/>
                </a:cubicBezTo>
                <a:cubicBezTo>
                  <a:pt x="27970" y="13243"/>
                  <a:pt x="28396" y="12717"/>
                  <a:pt x="28396" y="12191"/>
                </a:cubicBezTo>
                <a:cubicBezTo>
                  <a:pt x="28597" y="12191"/>
                  <a:pt x="28923" y="12091"/>
                  <a:pt x="29223" y="12091"/>
                </a:cubicBezTo>
                <a:cubicBezTo>
                  <a:pt x="29349" y="11564"/>
                  <a:pt x="29549" y="10938"/>
                  <a:pt x="29650" y="10311"/>
                </a:cubicBezTo>
                <a:cubicBezTo>
                  <a:pt x="29650" y="9584"/>
                  <a:pt x="29449" y="8857"/>
                  <a:pt x="29449" y="8231"/>
                </a:cubicBezTo>
                <a:cubicBezTo>
                  <a:pt x="29223" y="6251"/>
                  <a:pt x="29023" y="4146"/>
                  <a:pt x="28923" y="2166"/>
                </a:cubicBezTo>
                <a:cubicBezTo>
                  <a:pt x="28822" y="1539"/>
                  <a:pt x="28597" y="812"/>
                  <a:pt x="28497" y="286"/>
                </a:cubicBezTo>
                <a:cubicBezTo>
                  <a:pt x="28090" y="83"/>
                  <a:pt x="27707" y="1"/>
                  <a:pt x="27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"/>
          <p:cNvSpPr/>
          <p:nvPr/>
        </p:nvSpPr>
        <p:spPr>
          <a:xfrm rot="10503109">
            <a:off x="7155569" y="3440895"/>
            <a:ext cx="2054769" cy="1755053"/>
          </a:xfrm>
          <a:custGeom>
            <a:avLst/>
            <a:gdLst/>
            <a:ahLst/>
            <a:cxnLst/>
            <a:rect l="l" t="t" r="r" b="b"/>
            <a:pathLst>
              <a:path w="51747" h="44199" extrusionOk="0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"/>
          <p:cNvSpPr/>
          <p:nvPr/>
        </p:nvSpPr>
        <p:spPr>
          <a:xfrm rot="10503109">
            <a:off x="7084179" y="3396708"/>
            <a:ext cx="2175323" cy="1842609"/>
          </a:xfrm>
          <a:custGeom>
            <a:avLst/>
            <a:gdLst/>
            <a:ahLst/>
            <a:cxnLst/>
            <a:rect l="l" t="t" r="r" b="b"/>
            <a:pathLst>
              <a:path w="54783" h="46404" extrusionOk="0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 rot="-5400000">
            <a:off x="7292822" y="3495509"/>
            <a:ext cx="998841" cy="986989"/>
            <a:chOff x="4221175" y="746750"/>
            <a:chExt cx="1040677" cy="1028328"/>
          </a:xfrm>
        </p:grpSpPr>
        <p:sp>
          <p:nvSpPr>
            <p:cNvPr id="189" name="Google Shape;189;p5"/>
            <p:cNvSpPr/>
            <p:nvPr/>
          </p:nvSpPr>
          <p:spPr>
            <a:xfrm>
              <a:off x="4729810" y="1732760"/>
              <a:ext cx="128635" cy="27587"/>
            </a:xfrm>
            <a:custGeom>
              <a:avLst/>
              <a:gdLst/>
              <a:ahLst/>
              <a:cxnLst/>
              <a:rect l="l" t="t" r="r" b="b"/>
              <a:pathLst>
                <a:path w="3292" h="706" extrusionOk="0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3877" y="1746397"/>
              <a:ext cx="131566" cy="28681"/>
            </a:xfrm>
            <a:custGeom>
              <a:avLst/>
              <a:gdLst/>
              <a:ahLst/>
              <a:cxnLst/>
              <a:rect l="l" t="t" r="r" b="b"/>
              <a:pathLst>
                <a:path w="3367" h="734" extrusionOk="0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951949" y="1673444"/>
              <a:ext cx="103471" cy="35480"/>
            </a:xfrm>
            <a:custGeom>
              <a:avLst/>
              <a:gdLst/>
              <a:ahLst/>
              <a:cxnLst/>
              <a:rect l="l" t="t" r="r" b="b"/>
              <a:pathLst>
                <a:path w="2648" h="908" extrusionOk="0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649628" y="1624992"/>
              <a:ext cx="130628" cy="43139"/>
            </a:xfrm>
            <a:custGeom>
              <a:avLst/>
              <a:gdLst/>
              <a:ahLst/>
              <a:cxnLst/>
              <a:rect l="l" t="t" r="r" b="b"/>
              <a:pathLst>
                <a:path w="3343" h="1104" extrusionOk="0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4434366" y="1589551"/>
              <a:ext cx="114216" cy="29658"/>
            </a:xfrm>
            <a:custGeom>
              <a:avLst/>
              <a:gdLst/>
              <a:ahLst/>
              <a:cxnLst/>
              <a:rect l="l" t="t" r="r" b="b"/>
              <a:pathLst>
                <a:path w="2923" h="759" extrusionOk="0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4804091" y="1536527"/>
              <a:ext cx="224759" cy="64278"/>
            </a:xfrm>
            <a:custGeom>
              <a:avLst/>
              <a:gdLst/>
              <a:ahLst/>
              <a:cxnLst/>
              <a:rect l="l" t="t" r="r" b="b"/>
              <a:pathLst>
                <a:path w="5752" h="1645" extrusionOk="0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600355" y="1478853"/>
              <a:ext cx="124180" cy="42201"/>
            </a:xfrm>
            <a:custGeom>
              <a:avLst/>
              <a:gdLst/>
              <a:ahLst/>
              <a:cxnLst/>
              <a:rect l="l" t="t" r="r" b="b"/>
              <a:pathLst>
                <a:path w="3178" h="1080" extrusionOk="0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433428" y="1471311"/>
              <a:ext cx="93077" cy="28876"/>
            </a:xfrm>
            <a:custGeom>
              <a:avLst/>
              <a:gdLst/>
              <a:ahLst/>
              <a:cxnLst/>
              <a:rect l="l" t="t" r="r" b="b"/>
              <a:pathLst>
                <a:path w="2382" h="739" extrusionOk="0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974104" y="1454079"/>
              <a:ext cx="101087" cy="50524"/>
            </a:xfrm>
            <a:custGeom>
              <a:avLst/>
              <a:gdLst/>
              <a:ahLst/>
              <a:cxnLst/>
              <a:rect l="l" t="t" r="r" b="b"/>
              <a:pathLst>
                <a:path w="2587" h="1293" extrusionOk="0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4781584" y="1401993"/>
              <a:ext cx="126837" cy="43139"/>
            </a:xfrm>
            <a:custGeom>
              <a:avLst/>
              <a:gdLst/>
              <a:ahLst/>
              <a:cxnLst/>
              <a:rect l="l" t="t" r="r" b="b"/>
              <a:pathLst>
                <a:path w="3246" h="1104" extrusionOk="0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635405" y="1336035"/>
              <a:ext cx="75493" cy="43569"/>
            </a:xfrm>
            <a:custGeom>
              <a:avLst/>
              <a:gdLst/>
              <a:ahLst/>
              <a:cxnLst/>
              <a:rect l="l" t="t" r="r" b="b"/>
              <a:pathLst>
                <a:path w="1932" h="1115" extrusionOk="0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4492587" y="1276719"/>
              <a:ext cx="100071" cy="35480"/>
            </a:xfrm>
            <a:custGeom>
              <a:avLst/>
              <a:gdLst/>
              <a:ahLst/>
              <a:cxnLst/>
              <a:rect l="l" t="t" r="r" b="b"/>
              <a:pathLst>
                <a:path w="2561" h="908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287211" y="1255854"/>
              <a:ext cx="93077" cy="28134"/>
            </a:xfrm>
            <a:custGeom>
              <a:avLst/>
              <a:gdLst/>
              <a:ahLst/>
              <a:cxnLst/>
              <a:rect l="l" t="t" r="r" b="b"/>
              <a:pathLst>
                <a:path w="2382" h="720" extrusionOk="0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296667" y="1327712"/>
              <a:ext cx="91592" cy="35910"/>
            </a:xfrm>
            <a:custGeom>
              <a:avLst/>
              <a:gdLst/>
              <a:ahLst/>
              <a:cxnLst/>
              <a:rect l="l" t="t" r="r" b="b"/>
              <a:pathLst>
                <a:path w="2344" h="919" extrusionOk="0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4915453" y="1313840"/>
              <a:ext cx="132777" cy="58613"/>
            </a:xfrm>
            <a:custGeom>
              <a:avLst/>
              <a:gdLst/>
              <a:ahLst/>
              <a:cxnLst/>
              <a:rect l="l" t="t" r="r" b="b"/>
              <a:pathLst>
                <a:path w="3398" h="1500" extrusionOk="0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654239" y="1224398"/>
              <a:ext cx="138247" cy="35715"/>
            </a:xfrm>
            <a:custGeom>
              <a:avLst/>
              <a:gdLst/>
              <a:ahLst/>
              <a:cxnLst/>
              <a:rect l="l" t="t" r="r" b="b"/>
              <a:pathLst>
                <a:path w="3538" h="914" extrusionOk="0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794244" y="1174383"/>
              <a:ext cx="91787" cy="37278"/>
            </a:xfrm>
            <a:custGeom>
              <a:avLst/>
              <a:gdLst/>
              <a:ahLst/>
              <a:cxnLst/>
              <a:rect l="l" t="t" r="r" b="b"/>
              <a:pathLst>
                <a:path w="2349" h="954" extrusionOk="0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596995" y="1053720"/>
              <a:ext cx="180019" cy="42357"/>
            </a:xfrm>
            <a:custGeom>
              <a:avLst/>
              <a:gdLst/>
              <a:ahLst/>
              <a:cxnLst/>
              <a:rect l="l" t="t" r="r" b="b"/>
              <a:pathLst>
                <a:path w="4607" h="1084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500168" y="1151094"/>
              <a:ext cx="128596" cy="35480"/>
            </a:xfrm>
            <a:custGeom>
              <a:avLst/>
              <a:gdLst/>
              <a:ahLst/>
              <a:cxnLst/>
              <a:rect l="l" t="t" r="r" b="b"/>
              <a:pathLst>
                <a:path w="3291" h="908" extrusionOk="0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353951" y="1088809"/>
              <a:ext cx="107808" cy="31768"/>
            </a:xfrm>
            <a:custGeom>
              <a:avLst/>
              <a:gdLst/>
              <a:ahLst/>
              <a:cxnLst/>
              <a:rect l="l" t="t" r="r" b="b"/>
              <a:pathLst>
                <a:path w="2759" h="813" extrusionOk="0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221175" y="1043717"/>
              <a:ext cx="91084" cy="24266"/>
            </a:xfrm>
            <a:custGeom>
              <a:avLst/>
              <a:gdLst/>
              <a:ahLst/>
              <a:cxnLst/>
              <a:rect l="l" t="t" r="r" b="b"/>
              <a:pathLst>
                <a:path w="2331" h="621" extrusionOk="0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378177" y="1008628"/>
              <a:ext cx="104447" cy="24266"/>
            </a:xfrm>
            <a:custGeom>
              <a:avLst/>
              <a:gdLst/>
              <a:ahLst/>
              <a:cxnLst/>
              <a:rect l="l" t="t" r="r" b="b"/>
              <a:pathLst>
                <a:path w="2673" h="621" extrusionOk="0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525098" y="928447"/>
              <a:ext cx="96164" cy="32159"/>
            </a:xfrm>
            <a:custGeom>
              <a:avLst/>
              <a:gdLst/>
              <a:ahLst/>
              <a:cxnLst/>
              <a:rect l="l" t="t" r="r" b="b"/>
              <a:pathLst>
                <a:path w="2461" h="823" extrusionOk="0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4280451" y="876673"/>
              <a:ext cx="160403" cy="24266"/>
            </a:xfrm>
            <a:custGeom>
              <a:avLst/>
              <a:gdLst/>
              <a:ahLst/>
              <a:cxnLst/>
              <a:rect l="l" t="t" r="r" b="b"/>
              <a:pathLst>
                <a:path w="4105" h="621" extrusionOk="0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473011" y="806808"/>
              <a:ext cx="106479" cy="34816"/>
            </a:xfrm>
            <a:custGeom>
              <a:avLst/>
              <a:gdLst/>
              <a:ahLst/>
              <a:cxnLst/>
              <a:rect l="l" t="t" r="r" b="b"/>
              <a:pathLst>
                <a:path w="2725" h="891" extrusionOk="0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261500" y="746750"/>
              <a:ext cx="99172" cy="30205"/>
            </a:xfrm>
            <a:custGeom>
              <a:avLst/>
              <a:gdLst/>
              <a:ahLst/>
              <a:cxnLst/>
              <a:rect l="l" t="t" r="r" b="b"/>
              <a:pathLst>
                <a:path w="2538" h="773" extrusionOk="0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093634" y="1612644"/>
              <a:ext cx="168218" cy="42983"/>
            </a:xfrm>
            <a:custGeom>
              <a:avLst/>
              <a:gdLst/>
              <a:ahLst/>
              <a:cxnLst/>
              <a:rect l="l" t="t" r="r" b="b"/>
              <a:pathLst>
                <a:path w="4305" h="1100" extrusionOk="0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5"/>
          <p:cNvSpPr txBox="1">
            <a:spLocks noGrp="1"/>
          </p:cNvSpPr>
          <p:nvPr>
            <p:ph type="subTitle" idx="1"/>
          </p:nvPr>
        </p:nvSpPr>
        <p:spPr>
          <a:xfrm flipH="1">
            <a:off x="1046816" y="2552725"/>
            <a:ext cx="2987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/>
          <p:nvPr/>
        </p:nvSpPr>
        <p:spPr>
          <a:xfrm flipH="1">
            <a:off x="3070058" y="1394299"/>
            <a:ext cx="1825999" cy="1285438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5"/>
          <p:cNvGrpSpPr/>
          <p:nvPr/>
        </p:nvGrpSpPr>
        <p:grpSpPr>
          <a:xfrm flipH="1">
            <a:off x="4331613" y="3847700"/>
            <a:ext cx="938574" cy="767231"/>
            <a:chOff x="5069200" y="4265350"/>
            <a:chExt cx="938574" cy="767231"/>
          </a:xfrm>
        </p:grpSpPr>
        <p:sp>
          <p:nvSpPr>
            <p:cNvPr id="219" name="Google Shape;219;p5"/>
            <p:cNvSpPr/>
            <p:nvPr/>
          </p:nvSpPr>
          <p:spPr>
            <a:xfrm>
              <a:off x="5867662" y="4758833"/>
              <a:ext cx="5417" cy="4385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069200" y="4512092"/>
              <a:ext cx="161695" cy="224176"/>
            </a:xfrm>
            <a:custGeom>
              <a:avLst/>
              <a:gdLst/>
              <a:ahLst/>
              <a:cxnLst/>
              <a:rect l="l" t="t" r="r" b="b"/>
              <a:pathLst>
                <a:path w="3761" h="5214" extrusionOk="0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315978" y="4526108"/>
              <a:ext cx="157353" cy="210160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585328" y="4516391"/>
              <a:ext cx="139038" cy="20263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854721" y="4499150"/>
              <a:ext cx="153053" cy="210203"/>
            </a:xfrm>
            <a:custGeom>
              <a:avLst/>
              <a:gdLst/>
              <a:ahLst/>
              <a:cxnLst/>
              <a:rect l="l" t="t" r="r" b="b"/>
              <a:pathLst>
                <a:path w="3560" h="4889" extrusionOk="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248093" y="4826721"/>
              <a:ext cx="126097" cy="205860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746981" y="4799806"/>
              <a:ext cx="147636" cy="197218"/>
            </a:xfrm>
            <a:custGeom>
              <a:avLst/>
              <a:gdLst/>
              <a:ahLst/>
              <a:cxnLst/>
              <a:rect l="l" t="t" r="r" b="b"/>
              <a:pathLst>
                <a:path w="3434" h="4587" extrusionOk="0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90529" y="4273949"/>
              <a:ext cx="144412" cy="188619"/>
            </a:xfrm>
            <a:custGeom>
              <a:avLst/>
              <a:gdLst/>
              <a:ahLst/>
              <a:cxnLst/>
              <a:rect l="l" t="t" r="r" b="b"/>
              <a:pathLst>
                <a:path w="3359" h="438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26554" y="4265350"/>
              <a:ext cx="107782" cy="179977"/>
            </a:xfrm>
            <a:custGeom>
              <a:avLst/>
              <a:gdLst/>
              <a:ahLst/>
              <a:cxnLst/>
              <a:rect l="l" t="t" r="r" b="b"/>
              <a:pathLst>
                <a:path w="2507" h="4186" extrusionOk="0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746981" y="4265350"/>
              <a:ext cx="161652" cy="184277"/>
            </a:xfrm>
            <a:custGeom>
              <a:avLst/>
              <a:gdLst/>
              <a:ahLst/>
              <a:cxnLst/>
              <a:rect l="l" t="t" r="r" b="b"/>
              <a:pathLst>
                <a:path w="3760" h="4286" extrusionOk="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500202" y="4853678"/>
              <a:ext cx="125065" cy="170303"/>
            </a:xfrm>
            <a:custGeom>
              <a:avLst/>
              <a:gdLst/>
              <a:ahLst/>
              <a:cxnLst/>
              <a:rect l="l" t="t" r="r" b="b"/>
              <a:pathLst>
                <a:path w="2909" h="3961" extrusionOk="0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792209" y="4449579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5"/>
          <p:cNvGrpSpPr/>
          <p:nvPr/>
        </p:nvGrpSpPr>
        <p:grpSpPr>
          <a:xfrm flipH="1">
            <a:off x="3668942" y="1267968"/>
            <a:ext cx="1002396" cy="667149"/>
            <a:chOff x="1564050" y="1365950"/>
            <a:chExt cx="756925" cy="503775"/>
          </a:xfrm>
        </p:grpSpPr>
        <p:sp>
          <p:nvSpPr>
            <p:cNvPr id="232" name="Google Shape;232;p5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258" name="Google Shape;258;p5"/>
          <p:cNvSpPr txBox="1">
            <a:spLocks noGrp="1"/>
          </p:cNvSpPr>
          <p:nvPr>
            <p:ph type="ctrTitle"/>
          </p:nvPr>
        </p:nvSpPr>
        <p:spPr>
          <a:xfrm flipH="1">
            <a:off x="740579" y="574493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2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60" name="Google Shape;260;p5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261" name="Google Shape;261;p5"/>
          <p:cNvGrpSpPr/>
          <p:nvPr/>
        </p:nvGrpSpPr>
        <p:grpSpPr>
          <a:xfrm>
            <a:off x="6670717" y="240190"/>
            <a:ext cx="1622952" cy="521088"/>
            <a:chOff x="1721900" y="303502"/>
            <a:chExt cx="1930707" cy="619900"/>
          </a:xfrm>
        </p:grpSpPr>
        <p:sp>
          <p:nvSpPr>
            <p:cNvPr id="262" name="Google Shape;262;p5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_2_1">
    <p:bg>
      <p:bgPr>
        <a:solidFill>
          <a:srgbClr val="F3F3F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7"/>
          <p:cNvGrpSpPr/>
          <p:nvPr/>
        </p:nvGrpSpPr>
        <p:grpSpPr>
          <a:xfrm>
            <a:off x="-976441" y="1135327"/>
            <a:ext cx="11179181" cy="5643321"/>
            <a:chOff x="-976460" y="1593188"/>
            <a:chExt cx="11179181" cy="5038229"/>
          </a:xfrm>
        </p:grpSpPr>
        <p:sp>
          <p:nvSpPr>
            <p:cNvPr id="343" name="Google Shape;343;p7"/>
            <p:cNvSpPr/>
            <p:nvPr/>
          </p:nvSpPr>
          <p:spPr>
            <a:xfrm rot="3727620" flipH="1">
              <a:off x="-208009" y="2278605"/>
              <a:ext cx="3542487" cy="3583965"/>
            </a:xfrm>
            <a:custGeom>
              <a:avLst/>
              <a:gdLst/>
              <a:ahLst/>
              <a:cxnLst/>
              <a:rect l="l" t="t" r="r" b="b"/>
              <a:pathLst>
                <a:path w="39543" h="40006" extrusionOk="0">
                  <a:moveTo>
                    <a:pt x="16297" y="0"/>
                  </a:moveTo>
                  <a:cubicBezTo>
                    <a:pt x="14054" y="0"/>
                    <a:pt x="11671" y="641"/>
                    <a:pt x="9191" y="2152"/>
                  </a:cubicBezTo>
                  <a:cubicBezTo>
                    <a:pt x="2864" y="5978"/>
                    <a:pt x="812" y="4012"/>
                    <a:pt x="0" y="6876"/>
                  </a:cubicBezTo>
                  <a:lnTo>
                    <a:pt x="17634" y="40006"/>
                  </a:lnTo>
                  <a:lnTo>
                    <a:pt x="39542" y="28335"/>
                  </a:lnTo>
                  <a:cubicBezTo>
                    <a:pt x="39542" y="28335"/>
                    <a:pt x="34648" y="24424"/>
                    <a:pt x="34028" y="18097"/>
                  </a:cubicBezTo>
                  <a:cubicBezTo>
                    <a:pt x="33591" y="12923"/>
                    <a:pt x="26363" y="0"/>
                    <a:pt x="16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 rot="3727620" flipH="1">
              <a:off x="-276618" y="2210040"/>
              <a:ext cx="3687347" cy="3804525"/>
            </a:xfrm>
            <a:custGeom>
              <a:avLst/>
              <a:gdLst/>
              <a:ahLst/>
              <a:cxnLst/>
              <a:rect l="l" t="t" r="r" b="b"/>
              <a:pathLst>
                <a:path w="41160" h="42468" extrusionOk="0">
                  <a:moveTo>
                    <a:pt x="13461" y="33057"/>
                  </a:moveTo>
                  <a:cubicBezTo>
                    <a:pt x="14343" y="34732"/>
                    <a:pt x="15228" y="36415"/>
                    <a:pt x="16117" y="38107"/>
                  </a:cubicBezTo>
                  <a:cubicBezTo>
                    <a:pt x="15232" y="36421"/>
                    <a:pt x="14348" y="34737"/>
                    <a:pt x="13461" y="33057"/>
                  </a:cubicBezTo>
                  <a:close/>
                  <a:moveTo>
                    <a:pt x="7118" y="17353"/>
                  </a:moveTo>
                  <a:cubicBezTo>
                    <a:pt x="10965" y="24748"/>
                    <a:pt x="14877" y="32058"/>
                    <a:pt x="18703" y="39454"/>
                  </a:cubicBezTo>
                  <a:cubicBezTo>
                    <a:pt x="14791" y="31973"/>
                    <a:pt x="10858" y="24577"/>
                    <a:pt x="7118" y="17353"/>
                  </a:cubicBezTo>
                  <a:close/>
                  <a:moveTo>
                    <a:pt x="18703" y="39454"/>
                  </a:moveTo>
                  <a:cubicBezTo>
                    <a:pt x="18788" y="39582"/>
                    <a:pt x="18858" y="39715"/>
                    <a:pt x="18927" y="39849"/>
                  </a:cubicBezTo>
                  <a:lnTo>
                    <a:pt x="18927" y="39849"/>
                  </a:lnTo>
                  <a:lnTo>
                    <a:pt x="18703" y="39454"/>
                  </a:lnTo>
                  <a:close/>
                  <a:moveTo>
                    <a:pt x="17530" y="2186"/>
                  </a:moveTo>
                  <a:cubicBezTo>
                    <a:pt x="17777" y="2186"/>
                    <a:pt x="18019" y="2197"/>
                    <a:pt x="18254" y="2220"/>
                  </a:cubicBezTo>
                  <a:cubicBezTo>
                    <a:pt x="20926" y="2391"/>
                    <a:pt x="23426" y="3567"/>
                    <a:pt x="25649" y="5341"/>
                  </a:cubicBezTo>
                  <a:cubicBezTo>
                    <a:pt x="27787" y="7029"/>
                    <a:pt x="29668" y="9252"/>
                    <a:pt x="31078" y="11667"/>
                  </a:cubicBezTo>
                  <a:cubicBezTo>
                    <a:pt x="31805" y="12822"/>
                    <a:pt x="32510" y="13976"/>
                    <a:pt x="32959" y="15215"/>
                  </a:cubicBezTo>
                  <a:cubicBezTo>
                    <a:pt x="33494" y="16476"/>
                    <a:pt x="33942" y="17716"/>
                    <a:pt x="34113" y="18870"/>
                  </a:cubicBezTo>
                  <a:cubicBezTo>
                    <a:pt x="34199" y="19234"/>
                    <a:pt x="34199" y="19490"/>
                    <a:pt x="34284" y="19854"/>
                  </a:cubicBezTo>
                  <a:cubicBezTo>
                    <a:pt x="34284" y="20217"/>
                    <a:pt x="34370" y="20559"/>
                    <a:pt x="34477" y="20922"/>
                  </a:cubicBezTo>
                  <a:cubicBezTo>
                    <a:pt x="34648" y="21542"/>
                    <a:pt x="34819" y="22269"/>
                    <a:pt x="35011" y="22889"/>
                  </a:cubicBezTo>
                  <a:cubicBezTo>
                    <a:pt x="35546" y="24128"/>
                    <a:pt x="36165" y="25283"/>
                    <a:pt x="36785" y="26351"/>
                  </a:cubicBezTo>
                  <a:cubicBezTo>
                    <a:pt x="38110" y="28232"/>
                    <a:pt x="39179" y="29109"/>
                    <a:pt x="39820" y="29643"/>
                  </a:cubicBezTo>
                  <a:cubicBezTo>
                    <a:pt x="39905" y="29696"/>
                    <a:pt x="39990" y="29744"/>
                    <a:pt x="40065" y="29789"/>
                  </a:cubicBezTo>
                  <a:lnTo>
                    <a:pt x="40065" y="29789"/>
                  </a:lnTo>
                  <a:cubicBezTo>
                    <a:pt x="39621" y="29953"/>
                    <a:pt x="38984" y="30223"/>
                    <a:pt x="38110" y="30626"/>
                  </a:cubicBezTo>
                  <a:cubicBezTo>
                    <a:pt x="37234" y="31075"/>
                    <a:pt x="35353" y="32058"/>
                    <a:pt x="35353" y="32058"/>
                  </a:cubicBezTo>
                  <a:cubicBezTo>
                    <a:pt x="35274" y="32098"/>
                    <a:pt x="35223" y="32114"/>
                    <a:pt x="35192" y="32114"/>
                  </a:cubicBezTo>
                  <a:cubicBezTo>
                    <a:pt x="35090" y="32114"/>
                    <a:pt x="35222" y="31928"/>
                    <a:pt x="35353" y="31780"/>
                  </a:cubicBezTo>
                  <a:lnTo>
                    <a:pt x="35353" y="31780"/>
                  </a:lnTo>
                  <a:cubicBezTo>
                    <a:pt x="29924" y="34644"/>
                    <a:pt x="24495" y="37487"/>
                    <a:pt x="19152" y="40244"/>
                  </a:cubicBezTo>
                  <a:cubicBezTo>
                    <a:pt x="24581" y="37402"/>
                    <a:pt x="30010" y="34559"/>
                    <a:pt x="35439" y="31609"/>
                  </a:cubicBezTo>
                  <a:cubicBezTo>
                    <a:pt x="35517" y="31540"/>
                    <a:pt x="35549" y="31485"/>
                    <a:pt x="35470" y="31485"/>
                  </a:cubicBezTo>
                  <a:cubicBezTo>
                    <a:pt x="35355" y="31485"/>
                    <a:pt x="35000" y="31604"/>
                    <a:pt x="34199" y="31973"/>
                  </a:cubicBezTo>
                  <a:cubicBezTo>
                    <a:pt x="32233" y="32849"/>
                    <a:pt x="25820" y="36418"/>
                    <a:pt x="22187" y="38385"/>
                  </a:cubicBezTo>
                  <a:cubicBezTo>
                    <a:pt x="21546" y="38641"/>
                    <a:pt x="20926" y="39005"/>
                    <a:pt x="20306" y="39261"/>
                  </a:cubicBezTo>
                  <a:lnTo>
                    <a:pt x="19515" y="39710"/>
                  </a:lnTo>
                  <a:lnTo>
                    <a:pt x="19323" y="39796"/>
                  </a:lnTo>
                  <a:lnTo>
                    <a:pt x="19152" y="39625"/>
                  </a:lnTo>
                  <a:lnTo>
                    <a:pt x="19066" y="39261"/>
                  </a:lnTo>
                  <a:lnTo>
                    <a:pt x="18788" y="38834"/>
                  </a:lnTo>
                  <a:cubicBezTo>
                    <a:pt x="18532" y="38299"/>
                    <a:pt x="18168" y="37658"/>
                    <a:pt x="17912" y="37124"/>
                  </a:cubicBezTo>
                  <a:cubicBezTo>
                    <a:pt x="17271" y="35970"/>
                    <a:pt x="16651" y="34815"/>
                    <a:pt x="16117" y="33661"/>
                  </a:cubicBezTo>
                  <a:cubicBezTo>
                    <a:pt x="14877" y="31353"/>
                    <a:pt x="13637" y="28938"/>
                    <a:pt x="12376" y="26629"/>
                  </a:cubicBezTo>
                  <a:cubicBezTo>
                    <a:pt x="9897" y="21905"/>
                    <a:pt x="7396" y="17267"/>
                    <a:pt x="5087" y="12736"/>
                  </a:cubicBezTo>
                  <a:cubicBezTo>
                    <a:pt x="4275" y="11133"/>
                    <a:pt x="3378" y="9444"/>
                    <a:pt x="2501" y="7841"/>
                  </a:cubicBezTo>
                  <a:cubicBezTo>
                    <a:pt x="2501" y="7841"/>
                    <a:pt x="2587" y="7734"/>
                    <a:pt x="2587" y="7649"/>
                  </a:cubicBezTo>
                  <a:cubicBezTo>
                    <a:pt x="2672" y="7649"/>
                    <a:pt x="2672" y="7649"/>
                    <a:pt x="2672" y="7563"/>
                  </a:cubicBezTo>
                  <a:cubicBezTo>
                    <a:pt x="2758" y="7563"/>
                    <a:pt x="2758" y="7478"/>
                    <a:pt x="2843" y="7478"/>
                  </a:cubicBezTo>
                  <a:cubicBezTo>
                    <a:pt x="3036" y="7392"/>
                    <a:pt x="3484" y="7200"/>
                    <a:pt x="3912" y="7115"/>
                  </a:cubicBezTo>
                  <a:cubicBezTo>
                    <a:pt x="4981" y="6858"/>
                    <a:pt x="6049" y="6580"/>
                    <a:pt x="7118" y="6131"/>
                  </a:cubicBezTo>
                  <a:cubicBezTo>
                    <a:pt x="8101" y="5789"/>
                    <a:pt x="9084" y="5341"/>
                    <a:pt x="10068" y="4806"/>
                  </a:cubicBezTo>
                  <a:cubicBezTo>
                    <a:pt x="10516" y="4443"/>
                    <a:pt x="11051" y="4186"/>
                    <a:pt x="11393" y="3994"/>
                  </a:cubicBezTo>
                  <a:lnTo>
                    <a:pt x="12120" y="3652"/>
                  </a:lnTo>
                  <a:cubicBezTo>
                    <a:pt x="12291" y="3460"/>
                    <a:pt x="12568" y="3374"/>
                    <a:pt x="12739" y="3289"/>
                  </a:cubicBezTo>
                  <a:cubicBezTo>
                    <a:pt x="12996" y="3203"/>
                    <a:pt x="13188" y="3118"/>
                    <a:pt x="13359" y="3032"/>
                  </a:cubicBezTo>
                  <a:lnTo>
                    <a:pt x="14065" y="2754"/>
                  </a:lnTo>
                  <a:lnTo>
                    <a:pt x="14428" y="2669"/>
                  </a:lnTo>
                  <a:cubicBezTo>
                    <a:pt x="14513" y="2669"/>
                    <a:pt x="14706" y="2583"/>
                    <a:pt x="14791" y="2583"/>
                  </a:cubicBezTo>
                  <a:lnTo>
                    <a:pt x="15497" y="2391"/>
                  </a:lnTo>
                  <a:cubicBezTo>
                    <a:pt x="16154" y="2266"/>
                    <a:pt x="16857" y="2186"/>
                    <a:pt x="17530" y="2186"/>
                  </a:cubicBezTo>
                  <a:close/>
                  <a:moveTo>
                    <a:pt x="17629" y="1"/>
                  </a:moveTo>
                  <a:cubicBezTo>
                    <a:pt x="16509" y="1"/>
                    <a:pt x="15385" y="138"/>
                    <a:pt x="14342" y="446"/>
                  </a:cubicBezTo>
                  <a:cubicBezTo>
                    <a:pt x="12739" y="788"/>
                    <a:pt x="11307" y="1429"/>
                    <a:pt x="9982" y="2220"/>
                  </a:cubicBezTo>
                  <a:cubicBezTo>
                    <a:pt x="8721" y="3032"/>
                    <a:pt x="7481" y="3652"/>
                    <a:pt x="6156" y="4186"/>
                  </a:cubicBezTo>
                  <a:cubicBezTo>
                    <a:pt x="5515" y="4357"/>
                    <a:pt x="4810" y="4635"/>
                    <a:pt x="4104" y="4806"/>
                  </a:cubicBezTo>
                  <a:lnTo>
                    <a:pt x="3036" y="5063"/>
                  </a:lnTo>
                  <a:cubicBezTo>
                    <a:pt x="2672" y="5170"/>
                    <a:pt x="2223" y="5255"/>
                    <a:pt x="1775" y="5512"/>
                  </a:cubicBezTo>
                  <a:cubicBezTo>
                    <a:pt x="1518" y="5597"/>
                    <a:pt x="1240" y="5875"/>
                    <a:pt x="1069" y="6046"/>
                  </a:cubicBezTo>
                  <a:cubicBezTo>
                    <a:pt x="898" y="6238"/>
                    <a:pt x="706" y="6495"/>
                    <a:pt x="620" y="6666"/>
                  </a:cubicBezTo>
                  <a:cubicBezTo>
                    <a:pt x="449" y="6944"/>
                    <a:pt x="364" y="7307"/>
                    <a:pt x="171" y="7649"/>
                  </a:cubicBezTo>
                  <a:cubicBezTo>
                    <a:pt x="0" y="8012"/>
                    <a:pt x="278" y="8269"/>
                    <a:pt x="449" y="8632"/>
                  </a:cubicBezTo>
                  <a:lnTo>
                    <a:pt x="1518" y="10684"/>
                  </a:lnTo>
                  <a:lnTo>
                    <a:pt x="3655" y="14596"/>
                  </a:lnTo>
                  <a:cubicBezTo>
                    <a:pt x="4981" y="17182"/>
                    <a:pt x="6413" y="19768"/>
                    <a:pt x="7759" y="22440"/>
                  </a:cubicBezTo>
                  <a:cubicBezTo>
                    <a:pt x="9690" y="25954"/>
                    <a:pt x="11582" y="29497"/>
                    <a:pt x="13461" y="33057"/>
                  </a:cubicBezTo>
                  <a:lnTo>
                    <a:pt x="13461" y="33057"/>
                  </a:lnTo>
                  <a:cubicBezTo>
                    <a:pt x="10824" y="28045"/>
                    <a:pt x="8217" y="23099"/>
                    <a:pt x="5622" y="18165"/>
                  </a:cubicBezTo>
                  <a:cubicBezTo>
                    <a:pt x="4724" y="16476"/>
                    <a:pt x="3826" y="14873"/>
                    <a:pt x="2950" y="13185"/>
                  </a:cubicBezTo>
                  <a:cubicBezTo>
                    <a:pt x="2501" y="12373"/>
                    <a:pt x="2052" y="11582"/>
                    <a:pt x="1604" y="10684"/>
                  </a:cubicBezTo>
                  <a:lnTo>
                    <a:pt x="984" y="9444"/>
                  </a:lnTo>
                  <a:lnTo>
                    <a:pt x="620" y="8803"/>
                  </a:lnTo>
                  <a:cubicBezTo>
                    <a:pt x="535" y="8632"/>
                    <a:pt x="449" y="8461"/>
                    <a:pt x="364" y="8269"/>
                  </a:cubicBezTo>
                  <a:lnTo>
                    <a:pt x="171" y="8012"/>
                  </a:lnTo>
                  <a:cubicBezTo>
                    <a:pt x="171" y="7927"/>
                    <a:pt x="278" y="7841"/>
                    <a:pt x="278" y="7649"/>
                  </a:cubicBezTo>
                  <a:cubicBezTo>
                    <a:pt x="535" y="6858"/>
                    <a:pt x="898" y="6324"/>
                    <a:pt x="1433" y="5789"/>
                  </a:cubicBezTo>
                  <a:cubicBezTo>
                    <a:pt x="2052" y="5426"/>
                    <a:pt x="2587" y="5255"/>
                    <a:pt x="3121" y="5063"/>
                  </a:cubicBezTo>
                  <a:cubicBezTo>
                    <a:pt x="4104" y="4892"/>
                    <a:pt x="4895" y="4721"/>
                    <a:pt x="5793" y="4357"/>
                  </a:cubicBezTo>
                  <a:cubicBezTo>
                    <a:pt x="6584" y="4101"/>
                    <a:pt x="7481" y="3738"/>
                    <a:pt x="8294" y="3289"/>
                  </a:cubicBezTo>
                  <a:cubicBezTo>
                    <a:pt x="8636" y="3118"/>
                    <a:pt x="9084" y="2840"/>
                    <a:pt x="9448" y="2583"/>
                  </a:cubicBezTo>
                  <a:cubicBezTo>
                    <a:pt x="9897" y="2391"/>
                    <a:pt x="10324" y="2134"/>
                    <a:pt x="10773" y="1857"/>
                  </a:cubicBezTo>
                  <a:lnTo>
                    <a:pt x="10773" y="1857"/>
                  </a:lnTo>
                  <a:cubicBezTo>
                    <a:pt x="10714" y="1930"/>
                    <a:pt x="10575" y="2074"/>
                    <a:pt x="10666" y="2074"/>
                  </a:cubicBezTo>
                  <a:cubicBezTo>
                    <a:pt x="10703" y="2074"/>
                    <a:pt x="10778" y="2050"/>
                    <a:pt x="10910" y="1989"/>
                  </a:cubicBezTo>
                  <a:lnTo>
                    <a:pt x="10910" y="1989"/>
                  </a:lnTo>
                  <a:lnTo>
                    <a:pt x="10239" y="2305"/>
                  </a:lnTo>
                  <a:lnTo>
                    <a:pt x="9897" y="2498"/>
                  </a:lnTo>
                  <a:lnTo>
                    <a:pt x="9619" y="2669"/>
                  </a:lnTo>
                  <a:cubicBezTo>
                    <a:pt x="9170" y="2925"/>
                    <a:pt x="8828" y="3203"/>
                    <a:pt x="8379" y="3374"/>
                  </a:cubicBezTo>
                  <a:cubicBezTo>
                    <a:pt x="7567" y="3823"/>
                    <a:pt x="6691" y="4186"/>
                    <a:pt x="5793" y="4528"/>
                  </a:cubicBezTo>
                  <a:cubicBezTo>
                    <a:pt x="4981" y="4806"/>
                    <a:pt x="4104" y="4977"/>
                    <a:pt x="3121" y="5255"/>
                  </a:cubicBezTo>
                  <a:cubicBezTo>
                    <a:pt x="2587" y="5426"/>
                    <a:pt x="2052" y="5512"/>
                    <a:pt x="1518" y="5960"/>
                  </a:cubicBezTo>
                  <a:cubicBezTo>
                    <a:pt x="1347" y="6131"/>
                    <a:pt x="1240" y="6238"/>
                    <a:pt x="1155" y="6324"/>
                  </a:cubicBezTo>
                  <a:cubicBezTo>
                    <a:pt x="1069" y="6495"/>
                    <a:pt x="898" y="6580"/>
                    <a:pt x="898" y="6773"/>
                  </a:cubicBezTo>
                  <a:cubicBezTo>
                    <a:pt x="813" y="6858"/>
                    <a:pt x="620" y="7029"/>
                    <a:pt x="620" y="7307"/>
                  </a:cubicBezTo>
                  <a:lnTo>
                    <a:pt x="449" y="7841"/>
                  </a:lnTo>
                  <a:lnTo>
                    <a:pt x="364" y="7927"/>
                  </a:lnTo>
                  <a:lnTo>
                    <a:pt x="449" y="8098"/>
                  </a:lnTo>
                  <a:lnTo>
                    <a:pt x="535" y="8376"/>
                  </a:lnTo>
                  <a:lnTo>
                    <a:pt x="813" y="8803"/>
                  </a:lnTo>
                  <a:lnTo>
                    <a:pt x="1155" y="9444"/>
                  </a:lnTo>
                  <a:lnTo>
                    <a:pt x="1775" y="10770"/>
                  </a:lnTo>
                  <a:cubicBezTo>
                    <a:pt x="2223" y="11582"/>
                    <a:pt x="2672" y="12373"/>
                    <a:pt x="3121" y="13270"/>
                  </a:cubicBezTo>
                  <a:cubicBezTo>
                    <a:pt x="4019" y="14959"/>
                    <a:pt x="4895" y="16647"/>
                    <a:pt x="5793" y="18251"/>
                  </a:cubicBezTo>
                  <a:cubicBezTo>
                    <a:pt x="9362" y="25026"/>
                    <a:pt x="12825" y="31695"/>
                    <a:pt x="16651" y="38556"/>
                  </a:cubicBezTo>
                  <a:cubicBezTo>
                    <a:pt x="16565" y="38641"/>
                    <a:pt x="16480" y="38641"/>
                    <a:pt x="16480" y="38641"/>
                  </a:cubicBezTo>
                  <a:cubicBezTo>
                    <a:pt x="17100" y="39988"/>
                    <a:pt x="17805" y="41228"/>
                    <a:pt x="18446" y="42467"/>
                  </a:cubicBezTo>
                  <a:cubicBezTo>
                    <a:pt x="22721" y="40244"/>
                    <a:pt x="27081" y="38022"/>
                    <a:pt x="31442" y="35713"/>
                  </a:cubicBezTo>
                  <a:cubicBezTo>
                    <a:pt x="33494" y="34559"/>
                    <a:pt x="35182" y="33576"/>
                    <a:pt x="36614" y="32678"/>
                  </a:cubicBezTo>
                  <a:lnTo>
                    <a:pt x="36614" y="32678"/>
                  </a:lnTo>
                  <a:cubicBezTo>
                    <a:pt x="33836" y="34110"/>
                    <a:pt x="30907" y="35628"/>
                    <a:pt x="28065" y="37038"/>
                  </a:cubicBezTo>
                  <a:cubicBezTo>
                    <a:pt x="26633" y="37851"/>
                    <a:pt x="25115" y="38556"/>
                    <a:pt x="23683" y="39368"/>
                  </a:cubicBezTo>
                  <a:cubicBezTo>
                    <a:pt x="21994" y="40244"/>
                    <a:pt x="20306" y="41142"/>
                    <a:pt x="18617" y="42040"/>
                  </a:cubicBezTo>
                  <a:cubicBezTo>
                    <a:pt x="13445" y="32229"/>
                    <a:pt x="8101" y="22162"/>
                    <a:pt x="3036" y="12458"/>
                  </a:cubicBezTo>
                  <a:lnTo>
                    <a:pt x="3036" y="12458"/>
                  </a:lnTo>
                  <a:cubicBezTo>
                    <a:pt x="6413" y="18870"/>
                    <a:pt x="10431" y="26266"/>
                    <a:pt x="13808" y="32763"/>
                  </a:cubicBezTo>
                  <a:cubicBezTo>
                    <a:pt x="15497" y="35884"/>
                    <a:pt x="17100" y="39005"/>
                    <a:pt x="18617" y="41933"/>
                  </a:cubicBezTo>
                  <a:cubicBezTo>
                    <a:pt x="21823" y="40244"/>
                    <a:pt x="24944" y="38641"/>
                    <a:pt x="28065" y="36953"/>
                  </a:cubicBezTo>
                  <a:cubicBezTo>
                    <a:pt x="30907" y="35435"/>
                    <a:pt x="33750" y="34025"/>
                    <a:pt x="36614" y="32507"/>
                  </a:cubicBezTo>
                  <a:cubicBezTo>
                    <a:pt x="37042" y="32315"/>
                    <a:pt x="37491" y="32058"/>
                    <a:pt x="37939" y="31780"/>
                  </a:cubicBezTo>
                  <a:cubicBezTo>
                    <a:pt x="38474" y="31438"/>
                    <a:pt x="39008" y="31160"/>
                    <a:pt x="39457" y="30818"/>
                  </a:cubicBezTo>
                  <a:cubicBezTo>
                    <a:pt x="40484" y="30138"/>
                    <a:pt x="41160" y="29587"/>
                    <a:pt x="40801" y="29587"/>
                  </a:cubicBezTo>
                  <a:cubicBezTo>
                    <a:pt x="40719" y="29587"/>
                    <a:pt x="40583" y="29615"/>
                    <a:pt x="40385" y="29678"/>
                  </a:cubicBezTo>
                  <a:lnTo>
                    <a:pt x="40385" y="29678"/>
                  </a:lnTo>
                  <a:cubicBezTo>
                    <a:pt x="40085" y="29298"/>
                    <a:pt x="39493" y="28615"/>
                    <a:pt x="38752" y="27612"/>
                  </a:cubicBezTo>
                  <a:cubicBezTo>
                    <a:pt x="38388" y="26971"/>
                    <a:pt x="37939" y="26351"/>
                    <a:pt x="37491" y="25560"/>
                  </a:cubicBezTo>
                  <a:cubicBezTo>
                    <a:pt x="37042" y="24834"/>
                    <a:pt x="36700" y="23957"/>
                    <a:pt x="36336" y="22974"/>
                  </a:cubicBezTo>
                  <a:cubicBezTo>
                    <a:pt x="36336" y="22974"/>
                    <a:pt x="36422" y="22974"/>
                    <a:pt x="36507" y="22889"/>
                  </a:cubicBezTo>
                  <a:cubicBezTo>
                    <a:pt x="36700" y="23423"/>
                    <a:pt x="36871" y="23765"/>
                    <a:pt x="37042" y="24214"/>
                  </a:cubicBezTo>
                  <a:cubicBezTo>
                    <a:pt x="37234" y="24577"/>
                    <a:pt x="37405" y="24941"/>
                    <a:pt x="37576" y="25197"/>
                  </a:cubicBezTo>
                  <a:cubicBezTo>
                    <a:pt x="37939" y="25731"/>
                    <a:pt x="38303" y="26180"/>
                    <a:pt x="38559" y="26544"/>
                  </a:cubicBezTo>
                  <a:cubicBezTo>
                    <a:pt x="39008" y="27078"/>
                    <a:pt x="39286" y="27249"/>
                    <a:pt x="39372" y="27249"/>
                  </a:cubicBezTo>
                  <a:cubicBezTo>
                    <a:pt x="39381" y="27254"/>
                    <a:pt x="39389" y="27256"/>
                    <a:pt x="39396" y="27256"/>
                  </a:cubicBezTo>
                  <a:cubicBezTo>
                    <a:pt x="39486" y="27256"/>
                    <a:pt x="39292" y="26829"/>
                    <a:pt x="39473" y="26829"/>
                  </a:cubicBezTo>
                  <a:cubicBezTo>
                    <a:pt x="39508" y="26829"/>
                    <a:pt x="39558" y="26846"/>
                    <a:pt x="39628" y="26886"/>
                  </a:cubicBezTo>
                  <a:cubicBezTo>
                    <a:pt x="38388" y="25368"/>
                    <a:pt x="37320" y="23594"/>
                    <a:pt x="36785" y="21734"/>
                  </a:cubicBezTo>
                  <a:cubicBezTo>
                    <a:pt x="36700" y="21542"/>
                    <a:pt x="36614" y="21286"/>
                    <a:pt x="36614" y="21008"/>
                  </a:cubicBezTo>
                  <a:lnTo>
                    <a:pt x="36422" y="20302"/>
                  </a:lnTo>
                  <a:cubicBezTo>
                    <a:pt x="36422" y="20131"/>
                    <a:pt x="36422" y="19854"/>
                    <a:pt x="36336" y="19597"/>
                  </a:cubicBezTo>
                  <a:lnTo>
                    <a:pt x="36251" y="18870"/>
                  </a:lnTo>
                  <a:cubicBezTo>
                    <a:pt x="36165" y="17716"/>
                    <a:pt x="35802" y="16647"/>
                    <a:pt x="35546" y="15579"/>
                  </a:cubicBezTo>
                  <a:cubicBezTo>
                    <a:pt x="35439" y="15322"/>
                    <a:pt x="35268" y="14959"/>
                    <a:pt x="35182" y="14596"/>
                  </a:cubicBezTo>
                  <a:cubicBezTo>
                    <a:pt x="35011" y="14254"/>
                    <a:pt x="34819" y="13890"/>
                    <a:pt x="34648" y="13527"/>
                  </a:cubicBezTo>
                  <a:cubicBezTo>
                    <a:pt x="34284" y="12822"/>
                    <a:pt x="33942" y="12116"/>
                    <a:pt x="33665" y="11667"/>
                  </a:cubicBezTo>
                  <a:cubicBezTo>
                    <a:pt x="32062" y="8910"/>
                    <a:pt x="30095" y="6324"/>
                    <a:pt x="27701" y="4272"/>
                  </a:cubicBezTo>
                  <a:cubicBezTo>
                    <a:pt x="26547" y="3203"/>
                    <a:pt x="25200" y="2305"/>
                    <a:pt x="23790" y="1515"/>
                  </a:cubicBezTo>
                  <a:cubicBezTo>
                    <a:pt x="22358" y="788"/>
                    <a:pt x="20755" y="360"/>
                    <a:pt x="19152" y="83"/>
                  </a:cubicBezTo>
                  <a:cubicBezTo>
                    <a:pt x="18650" y="29"/>
                    <a:pt x="18140" y="1"/>
                    <a:pt x="17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 rot="-1211916">
              <a:off x="3035516" y="2818526"/>
              <a:ext cx="2985866" cy="2638177"/>
            </a:xfrm>
            <a:custGeom>
              <a:avLst/>
              <a:gdLst/>
              <a:ahLst/>
              <a:cxnLst/>
              <a:rect l="l" t="t" r="r" b="b"/>
              <a:pathLst>
                <a:path w="43454" h="38394" extrusionOk="0">
                  <a:moveTo>
                    <a:pt x="7756" y="1"/>
                  </a:moveTo>
                  <a:cubicBezTo>
                    <a:pt x="5607" y="1"/>
                    <a:pt x="3572" y="601"/>
                    <a:pt x="2138" y="2501"/>
                  </a:cubicBezTo>
                  <a:cubicBezTo>
                    <a:pt x="1" y="5259"/>
                    <a:pt x="1326" y="8828"/>
                    <a:pt x="2843" y="11585"/>
                  </a:cubicBezTo>
                  <a:cubicBezTo>
                    <a:pt x="4446" y="14428"/>
                    <a:pt x="5964" y="16843"/>
                    <a:pt x="5344" y="20220"/>
                  </a:cubicBezTo>
                  <a:cubicBezTo>
                    <a:pt x="4981" y="22080"/>
                    <a:pt x="4275" y="23875"/>
                    <a:pt x="4190" y="25820"/>
                  </a:cubicBezTo>
                  <a:cubicBezTo>
                    <a:pt x="4190" y="29668"/>
                    <a:pt x="6413" y="33216"/>
                    <a:pt x="9426" y="35353"/>
                  </a:cubicBezTo>
                  <a:cubicBezTo>
                    <a:pt x="12422" y="37473"/>
                    <a:pt x="16135" y="38394"/>
                    <a:pt x="19934" y="38394"/>
                  </a:cubicBezTo>
                  <a:cubicBezTo>
                    <a:pt x="25405" y="38394"/>
                    <a:pt x="31054" y="36484"/>
                    <a:pt x="34990" y="33494"/>
                  </a:cubicBezTo>
                  <a:cubicBezTo>
                    <a:pt x="40248" y="29475"/>
                    <a:pt x="43454" y="21460"/>
                    <a:pt x="40248" y="15497"/>
                  </a:cubicBezTo>
                  <a:cubicBezTo>
                    <a:pt x="40248" y="15411"/>
                    <a:pt x="40333" y="15326"/>
                    <a:pt x="40248" y="15240"/>
                  </a:cubicBezTo>
                  <a:cubicBezTo>
                    <a:pt x="39885" y="10239"/>
                    <a:pt x="35888" y="7396"/>
                    <a:pt x="31613" y="5964"/>
                  </a:cubicBezTo>
                  <a:cubicBezTo>
                    <a:pt x="25735" y="3912"/>
                    <a:pt x="19579" y="2587"/>
                    <a:pt x="13616" y="984"/>
                  </a:cubicBezTo>
                  <a:cubicBezTo>
                    <a:pt x="11820" y="512"/>
                    <a:pt x="9739" y="1"/>
                    <a:pt x="7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 rot="-1211916">
              <a:off x="2980440" y="2700991"/>
              <a:ext cx="3047571" cy="2886026"/>
            </a:xfrm>
            <a:custGeom>
              <a:avLst/>
              <a:gdLst/>
              <a:ahLst/>
              <a:cxnLst/>
              <a:rect l="l" t="t" r="r" b="b"/>
              <a:pathLst>
                <a:path w="44352" h="42001" extrusionOk="0">
                  <a:moveTo>
                    <a:pt x="37113" y="11338"/>
                  </a:moveTo>
                  <a:cubicBezTo>
                    <a:pt x="37021" y="11338"/>
                    <a:pt x="36985" y="11417"/>
                    <a:pt x="37063" y="11542"/>
                  </a:cubicBezTo>
                  <a:cubicBezTo>
                    <a:pt x="37148" y="11735"/>
                    <a:pt x="37405" y="11991"/>
                    <a:pt x="37768" y="12526"/>
                  </a:cubicBezTo>
                  <a:cubicBezTo>
                    <a:pt x="38025" y="12975"/>
                    <a:pt x="38559" y="13594"/>
                    <a:pt x="38922" y="14407"/>
                  </a:cubicBezTo>
                  <a:cubicBezTo>
                    <a:pt x="39008" y="14578"/>
                    <a:pt x="39093" y="14834"/>
                    <a:pt x="39200" y="15026"/>
                  </a:cubicBezTo>
                  <a:cubicBezTo>
                    <a:pt x="39286" y="15283"/>
                    <a:pt x="39371" y="15561"/>
                    <a:pt x="39457" y="15732"/>
                  </a:cubicBezTo>
                  <a:cubicBezTo>
                    <a:pt x="39457" y="15903"/>
                    <a:pt x="39542" y="16010"/>
                    <a:pt x="39542" y="16181"/>
                  </a:cubicBezTo>
                  <a:cubicBezTo>
                    <a:pt x="39542" y="16266"/>
                    <a:pt x="39628" y="16437"/>
                    <a:pt x="39628" y="16544"/>
                  </a:cubicBezTo>
                  <a:lnTo>
                    <a:pt x="39628" y="16971"/>
                  </a:lnTo>
                  <a:lnTo>
                    <a:pt x="39628" y="17078"/>
                  </a:lnTo>
                  <a:lnTo>
                    <a:pt x="39694" y="17131"/>
                  </a:lnTo>
                  <a:lnTo>
                    <a:pt x="39694" y="17131"/>
                  </a:lnTo>
                  <a:cubicBezTo>
                    <a:pt x="39759" y="17119"/>
                    <a:pt x="39898" y="17102"/>
                    <a:pt x="40162" y="17078"/>
                  </a:cubicBezTo>
                  <a:lnTo>
                    <a:pt x="40269" y="17078"/>
                  </a:lnTo>
                  <a:lnTo>
                    <a:pt x="40269" y="16971"/>
                  </a:lnTo>
                  <a:lnTo>
                    <a:pt x="40162" y="16544"/>
                  </a:lnTo>
                  <a:cubicBezTo>
                    <a:pt x="40162" y="16266"/>
                    <a:pt x="40077" y="16010"/>
                    <a:pt x="39991" y="15646"/>
                  </a:cubicBezTo>
                  <a:cubicBezTo>
                    <a:pt x="39991" y="15368"/>
                    <a:pt x="39820" y="15112"/>
                    <a:pt x="39735" y="14834"/>
                  </a:cubicBezTo>
                  <a:cubicBezTo>
                    <a:pt x="39628" y="14578"/>
                    <a:pt x="39542" y="14300"/>
                    <a:pt x="39371" y="14043"/>
                  </a:cubicBezTo>
                  <a:cubicBezTo>
                    <a:pt x="38922" y="13060"/>
                    <a:pt x="38132" y="12077"/>
                    <a:pt x="37234" y="11371"/>
                  </a:cubicBezTo>
                  <a:cubicBezTo>
                    <a:pt x="37188" y="11349"/>
                    <a:pt x="37147" y="11338"/>
                    <a:pt x="37113" y="11338"/>
                  </a:cubicBezTo>
                  <a:close/>
                  <a:moveTo>
                    <a:pt x="39694" y="17131"/>
                  </a:moveTo>
                  <a:cubicBezTo>
                    <a:pt x="39585" y="17152"/>
                    <a:pt x="39680" y="17159"/>
                    <a:pt x="39733" y="17162"/>
                  </a:cubicBezTo>
                  <a:lnTo>
                    <a:pt x="39733" y="17162"/>
                  </a:lnTo>
                  <a:lnTo>
                    <a:pt x="39694" y="17131"/>
                  </a:lnTo>
                  <a:close/>
                  <a:moveTo>
                    <a:pt x="39733" y="17162"/>
                  </a:moveTo>
                  <a:lnTo>
                    <a:pt x="39735" y="17164"/>
                  </a:lnTo>
                  <a:cubicBezTo>
                    <a:pt x="39780" y="17164"/>
                    <a:pt x="39764" y="17164"/>
                    <a:pt x="39733" y="17162"/>
                  </a:cubicBezTo>
                  <a:close/>
                  <a:moveTo>
                    <a:pt x="39820" y="29005"/>
                  </a:moveTo>
                  <a:lnTo>
                    <a:pt x="39820" y="29005"/>
                  </a:lnTo>
                  <a:cubicBezTo>
                    <a:pt x="39735" y="29262"/>
                    <a:pt x="39542" y="29539"/>
                    <a:pt x="39457" y="29710"/>
                  </a:cubicBezTo>
                  <a:lnTo>
                    <a:pt x="39200" y="30074"/>
                  </a:lnTo>
                  <a:lnTo>
                    <a:pt x="39371" y="29710"/>
                  </a:lnTo>
                  <a:lnTo>
                    <a:pt x="39820" y="29005"/>
                  </a:lnTo>
                  <a:close/>
                  <a:moveTo>
                    <a:pt x="39628" y="34178"/>
                  </a:moveTo>
                  <a:lnTo>
                    <a:pt x="39008" y="34797"/>
                  </a:lnTo>
                  <a:cubicBezTo>
                    <a:pt x="38837" y="34968"/>
                    <a:pt x="38666" y="35246"/>
                    <a:pt x="38388" y="35417"/>
                  </a:cubicBezTo>
                  <a:cubicBezTo>
                    <a:pt x="38230" y="35576"/>
                    <a:pt x="38059" y="35730"/>
                    <a:pt x="37880" y="35884"/>
                  </a:cubicBezTo>
                  <a:lnTo>
                    <a:pt x="37880" y="35884"/>
                  </a:lnTo>
                  <a:cubicBezTo>
                    <a:pt x="38505" y="35385"/>
                    <a:pt x="39066" y="34817"/>
                    <a:pt x="39628" y="34178"/>
                  </a:cubicBezTo>
                  <a:close/>
                  <a:moveTo>
                    <a:pt x="37880" y="35884"/>
                  </a:moveTo>
                  <a:lnTo>
                    <a:pt x="37880" y="35884"/>
                  </a:lnTo>
                  <a:cubicBezTo>
                    <a:pt x="37815" y="35936"/>
                    <a:pt x="37749" y="35987"/>
                    <a:pt x="37683" y="36037"/>
                  </a:cubicBezTo>
                  <a:cubicBezTo>
                    <a:pt x="37655" y="36064"/>
                    <a:pt x="37628" y="36092"/>
                    <a:pt x="37600" y="36119"/>
                  </a:cubicBezTo>
                  <a:lnTo>
                    <a:pt x="37600" y="36119"/>
                  </a:lnTo>
                  <a:cubicBezTo>
                    <a:pt x="37695" y="36040"/>
                    <a:pt x="37789" y="35962"/>
                    <a:pt x="37880" y="35884"/>
                  </a:cubicBezTo>
                  <a:close/>
                  <a:moveTo>
                    <a:pt x="36148" y="33786"/>
                  </a:moveTo>
                  <a:cubicBezTo>
                    <a:pt x="35659" y="34232"/>
                    <a:pt x="35132" y="34660"/>
                    <a:pt x="34562" y="35054"/>
                  </a:cubicBezTo>
                  <a:cubicBezTo>
                    <a:pt x="33055" y="36035"/>
                    <a:pt x="31408" y="36892"/>
                    <a:pt x="29689" y="37508"/>
                  </a:cubicBezTo>
                  <a:lnTo>
                    <a:pt x="29689" y="37508"/>
                  </a:lnTo>
                  <a:cubicBezTo>
                    <a:pt x="31439" y="36835"/>
                    <a:pt x="33115" y="35965"/>
                    <a:pt x="34648" y="34968"/>
                  </a:cubicBezTo>
                  <a:cubicBezTo>
                    <a:pt x="35197" y="34589"/>
                    <a:pt x="35674" y="34210"/>
                    <a:pt x="36148" y="33786"/>
                  </a:cubicBezTo>
                  <a:close/>
                  <a:moveTo>
                    <a:pt x="26544" y="38438"/>
                  </a:moveTo>
                  <a:cubicBezTo>
                    <a:pt x="24724" y="38866"/>
                    <a:pt x="22876" y="39095"/>
                    <a:pt x="21052" y="39095"/>
                  </a:cubicBezTo>
                  <a:cubicBezTo>
                    <a:pt x="19441" y="39095"/>
                    <a:pt x="17848" y="38917"/>
                    <a:pt x="16309" y="38538"/>
                  </a:cubicBezTo>
                  <a:lnTo>
                    <a:pt x="16309" y="38538"/>
                  </a:lnTo>
                  <a:cubicBezTo>
                    <a:pt x="17835" y="38872"/>
                    <a:pt x="19409" y="39052"/>
                    <a:pt x="20994" y="39052"/>
                  </a:cubicBezTo>
                  <a:cubicBezTo>
                    <a:pt x="21540" y="39052"/>
                    <a:pt x="22088" y="39031"/>
                    <a:pt x="22635" y="38987"/>
                  </a:cubicBezTo>
                  <a:cubicBezTo>
                    <a:pt x="23970" y="38920"/>
                    <a:pt x="25262" y="38728"/>
                    <a:pt x="26544" y="38438"/>
                  </a:cubicBezTo>
                  <a:close/>
                  <a:moveTo>
                    <a:pt x="36482" y="36213"/>
                  </a:moveTo>
                  <a:cubicBezTo>
                    <a:pt x="36322" y="36335"/>
                    <a:pt x="36159" y="36455"/>
                    <a:pt x="35994" y="36571"/>
                  </a:cubicBezTo>
                  <a:cubicBezTo>
                    <a:pt x="35097" y="37191"/>
                    <a:pt x="34199" y="37726"/>
                    <a:pt x="33322" y="38260"/>
                  </a:cubicBezTo>
                  <a:cubicBezTo>
                    <a:pt x="31442" y="39243"/>
                    <a:pt x="29475" y="39949"/>
                    <a:pt x="27445" y="40483"/>
                  </a:cubicBezTo>
                  <a:cubicBezTo>
                    <a:pt x="25393" y="40932"/>
                    <a:pt x="23341" y="41295"/>
                    <a:pt x="21203" y="41295"/>
                  </a:cubicBezTo>
                  <a:cubicBezTo>
                    <a:pt x="20944" y="41306"/>
                    <a:pt x="20683" y="41311"/>
                    <a:pt x="20421" y="41311"/>
                  </a:cubicBezTo>
                  <a:cubicBezTo>
                    <a:pt x="18612" y="41311"/>
                    <a:pt x="16754" y="41057"/>
                    <a:pt x="14962" y="40590"/>
                  </a:cubicBezTo>
                  <a:cubicBezTo>
                    <a:pt x="13025" y="39951"/>
                    <a:pt x="11066" y="39079"/>
                    <a:pt x="9382" y="37742"/>
                  </a:cubicBezTo>
                  <a:lnTo>
                    <a:pt x="9382" y="37742"/>
                  </a:lnTo>
                  <a:cubicBezTo>
                    <a:pt x="11066" y="39079"/>
                    <a:pt x="13026" y="39951"/>
                    <a:pt x="15155" y="40483"/>
                  </a:cubicBezTo>
                  <a:cubicBezTo>
                    <a:pt x="16957" y="41024"/>
                    <a:pt x="18760" y="41230"/>
                    <a:pt x="20615" y="41230"/>
                  </a:cubicBezTo>
                  <a:cubicBezTo>
                    <a:pt x="20959" y="41230"/>
                    <a:pt x="21304" y="41223"/>
                    <a:pt x="21652" y="41210"/>
                  </a:cubicBezTo>
                  <a:cubicBezTo>
                    <a:pt x="26013" y="41017"/>
                    <a:pt x="30287" y="39778"/>
                    <a:pt x="33942" y="37811"/>
                  </a:cubicBezTo>
                  <a:cubicBezTo>
                    <a:pt x="34776" y="37303"/>
                    <a:pt x="35628" y="36795"/>
                    <a:pt x="36482" y="36213"/>
                  </a:cubicBezTo>
                  <a:close/>
                  <a:moveTo>
                    <a:pt x="8732" y="0"/>
                  </a:moveTo>
                  <a:cubicBezTo>
                    <a:pt x="8267" y="0"/>
                    <a:pt x="7802" y="22"/>
                    <a:pt x="7310" y="65"/>
                  </a:cubicBezTo>
                  <a:cubicBezTo>
                    <a:pt x="6327" y="150"/>
                    <a:pt x="5344" y="407"/>
                    <a:pt x="4361" y="855"/>
                  </a:cubicBezTo>
                  <a:cubicBezTo>
                    <a:pt x="4104" y="1048"/>
                    <a:pt x="3933" y="1133"/>
                    <a:pt x="3655" y="1219"/>
                  </a:cubicBezTo>
                  <a:lnTo>
                    <a:pt x="3035" y="1668"/>
                  </a:lnTo>
                  <a:cubicBezTo>
                    <a:pt x="2758" y="1839"/>
                    <a:pt x="2587" y="2010"/>
                    <a:pt x="2416" y="2202"/>
                  </a:cubicBezTo>
                  <a:cubicBezTo>
                    <a:pt x="2223" y="2373"/>
                    <a:pt x="2052" y="2544"/>
                    <a:pt x="1881" y="2822"/>
                  </a:cubicBezTo>
                  <a:cubicBezTo>
                    <a:pt x="1155" y="3527"/>
                    <a:pt x="620" y="4596"/>
                    <a:pt x="364" y="5579"/>
                  </a:cubicBezTo>
                  <a:cubicBezTo>
                    <a:pt x="0" y="6648"/>
                    <a:pt x="0" y="7716"/>
                    <a:pt x="86" y="8700"/>
                  </a:cubicBezTo>
                  <a:cubicBezTo>
                    <a:pt x="364" y="10666"/>
                    <a:pt x="1069" y="12355"/>
                    <a:pt x="1881" y="13872"/>
                  </a:cubicBezTo>
                  <a:cubicBezTo>
                    <a:pt x="2223" y="14663"/>
                    <a:pt x="2672" y="15283"/>
                    <a:pt x="3035" y="16010"/>
                  </a:cubicBezTo>
                  <a:cubicBezTo>
                    <a:pt x="3399" y="16629"/>
                    <a:pt x="3741" y="17335"/>
                    <a:pt x="4019" y="17955"/>
                  </a:cubicBezTo>
                  <a:cubicBezTo>
                    <a:pt x="4467" y="19216"/>
                    <a:pt x="4638" y="20455"/>
                    <a:pt x="4467" y="21695"/>
                  </a:cubicBezTo>
                  <a:cubicBezTo>
                    <a:pt x="4190" y="23042"/>
                    <a:pt x="3570" y="24559"/>
                    <a:pt x="3399" y="26419"/>
                  </a:cubicBezTo>
                  <a:cubicBezTo>
                    <a:pt x="3121" y="28300"/>
                    <a:pt x="3399" y="30245"/>
                    <a:pt x="4019" y="31933"/>
                  </a:cubicBezTo>
                  <a:cubicBezTo>
                    <a:pt x="4638" y="33643"/>
                    <a:pt x="5707" y="35246"/>
                    <a:pt x="6861" y="36486"/>
                  </a:cubicBezTo>
                  <a:cubicBezTo>
                    <a:pt x="8101" y="37811"/>
                    <a:pt x="9533" y="38987"/>
                    <a:pt x="11136" y="39778"/>
                  </a:cubicBezTo>
                  <a:cubicBezTo>
                    <a:pt x="12654" y="40590"/>
                    <a:pt x="14342" y="41124"/>
                    <a:pt x="16031" y="41552"/>
                  </a:cubicBezTo>
                  <a:cubicBezTo>
                    <a:pt x="17719" y="41829"/>
                    <a:pt x="19429" y="42000"/>
                    <a:pt x="21118" y="42000"/>
                  </a:cubicBezTo>
                  <a:cubicBezTo>
                    <a:pt x="24495" y="41915"/>
                    <a:pt x="27872" y="41210"/>
                    <a:pt x="31078" y="39949"/>
                  </a:cubicBezTo>
                  <a:cubicBezTo>
                    <a:pt x="32596" y="39329"/>
                    <a:pt x="34113" y="38538"/>
                    <a:pt x="35631" y="37640"/>
                  </a:cubicBezTo>
                  <a:cubicBezTo>
                    <a:pt x="36305" y="37211"/>
                    <a:pt x="36999" y="36704"/>
                    <a:pt x="37600" y="36119"/>
                  </a:cubicBezTo>
                  <a:lnTo>
                    <a:pt x="37600" y="36119"/>
                  </a:lnTo>
                  <a:cubicBezTo>
                    <a:pt x="37453" y="36240"/>
                    <a:pt x="37302" y="36362"/>
                    <a:pt x="37148" y="36486"/>
                  </a:cubicBezTo>
                  <a:cubicBezTo>
                    <a:pt x="36251" y="37191"/>
                    <a:pt x="35268" y="37811"/>
                    <a:pt x="34391" y="38346"/>
                  </a:cubicBezTo>
                  <a:cubicBezTo>
                    <a:pt x="32425" y="39414"/>
                    <a:pt x="30458" y="40226"/>
                    <a:pt x="28321" y="40846"/>
                  </a:cubicBezTo>
                  <a:cubicBezTo>
                    <a:pt x="26269" y="41381"/>
                    <a:pt x="24132" y="41744"/>
                    <a:pt x="21994" y="41915"/>
                  </a:cubicBezTo>
                  <a:cubicBezTo>
                    <a:pt x="21650" y="41929"/>
                    <a:pt x="21305" y="41936"/>
                    <a:pt x="20960" y="41936"/>
                  </a:cubicBezTo>
                  <a:cubicBezTo>
                    <a:pt x="19168" y="41936"/>
                    <a:pt x="17375" y="41743"/>
                    <a:pt x="15582" y="41295"/>
                  </a:cubicBezTo>
                  <a:cubicBezTo>
                    <a:pt x="13445" y="40846"/>
                    <a:pt x="11414" y="39949"/>
                    <a:pt x="9533" y="38709"/>
                  </a:cubicBezTo>
                  <a:cubicBezTo>
                    <a:pt x="7759" y="37469"/>
                    <a:pt x="6156" y="35781"/>
                    <a:pt x="5002" y="33729"/>
                  </a:cubicBezTo>
                  <a:cubicBezTo>
                    <a:pt x="3933" y="31762"/>
                    <a:pt x="3292" y="29454"/>
                    <a:pt x="3399" y="27039"/>
                  </a:cubicBezTo>
                  <a:cubicBezTo>
                    <a:pt x="3484" y="25799"/>
                    <a:pt x="3826" y="24730"/>
                    <a:pt x="4104" y="23662"/>
                  </a:cubicBezTo>
                  <a:cubicBezTo>
                    <a:pt x="4361" y="22678"/>
                    <a:pt x="4553" y="21781"/>
                    <a:pt x="4638" y="20990"/>
                  </a:cubicBezTo>
                  <a:cubicBezTo>
                    <a:pt x="4638" y="21039"/>
                    <a:pt x="4667" y="21153"/>
                    <a:pt x="4708" y="21153"/>
                  </a:cubicBezTo>
                  <a:cubicBezTo>
                    <a:pt x="4738" y="21153"/>
                    <a:pt x="4773" y="21093"/>
                    <a:pt x="4809" y="20904"/>
                  </a:cubicBezTo>
                  <a:lnTo>
                    <a:pt x="4809" y="20904"/>
                  </a:lnTo>
                  <a:cubicBezTo>
                    <a:pt x="4724" y="21695"/>
                    <a:pt x="4553" y="22678"/>
                    <a:pt x="4275" y="23662"/>
                  </a:cubicBezTo>
                  <a:cubicBezTo>
                    <a:pt x="4019" y="24730"/>
                    <a:pt x="3741" y="25799"/>
                    <a:pt x="3655" y="26953"/>
                  </a:cubicBezTo>
                  <a:cubicBezTo>
                    <a:pt x="3484" y="29454"/>
                    <a:pt x="4190" y="31762"/>
                    <a:pt x="5258" y="33729"/>
                  </a:cubicBezTo>
                  <a:cubicBezTo>
                    <a:pt x="6413" y="35674"/>
                    <a:pt x="8016" y="37384"/>
                    <a:pt x="9896" y="38623"/>
                  </a:cubicBezTo>
                  <a:cubicBezTo>
                    <a:pt x="11756" y="39863"/>
                    <a:pt x="13808" y="40675"/>
                    <a:pt x="15945" y="41210"/>
                  </a:cubicBezTo>
                  <a:cubicBezTo>
                    <a:pt x="17557" y="41540"/>
                    <a:pt x="19194" y="41697"/>
                    <a:pt x="20827" y="41697"/>
                  </a:cubicBezTo>
                  <a:cubicBezTo>
                    <a:pt x="23525" y="41697"/>
                    <a:pt x="26214" y="41268"/>
                    <a:pt x="28770" y="40483"/>
                  </a:cubicBezTo>
                  <a:cubicBezTo>
                    <a:pt x="30822" y="39863"/>
                    <a:pt x="32874" y="39072"/>
                    <a:pt x="34733" y="37918"/>
                  </a:cubicBezTo>
                  <a:cubicBezTo>
                    <a:pt x="36614" y="36742"/>
                    <a:pt x="38474" y="35246"/>
                    <a:pt x="39820" y="33365"/>
                  </a:cubicBezTo>
                  <a:cubicBezTo>
                    <a:pt x="39906" y="33451"/>
                    <a:pt x="39991" y="33536"/>
                    <a:pt x="40077" y="33643"/>
                  </a:cubicBezTo>
                  <a:cubicBezTo>
                    <a:pt x="41060" y="32468"/>
                    <a:pt x="41765" y="31228"/>
                    <a:pt x="42406" y="29903"/>
                  </a:cubicBezTo>
                  <a:cubicBezTo>
                    <a:pt x="43112" y="28556"/>
                    <a:pt x="43561" y="27124"/>
                    <a:pt x="43903" y="25628"/>
                  </a:cubicBezTo>
                  <a:cubicBezTo>
                    <a:pt x="44181" y="24110"/>
                    <a:pt x="44352" y="22593"/>
                    <a:pt x="44095" y="20990"/>
                  </a:cubicBezTo>
                  <a:cubicBezTo>
                    <a:pt x="44020" y="19655"/>
                    <a:pt x="43664" y="18254"/>
                    <a:pt x="43026" y="16962"/>
                  </a:cubicBezTo>
                  <a:lnTo>
                    <a:pt x="43026" y="16962"/>
                  </a:lnTo>
                  <a:lnTo>
                    <a:pt x="43026" y="16886"/>
                  </a:lnTo>
                  <a:lnTo>
                    <a:pt x="43026" y="16715"/>
                  </a:lnTo>
                  <a:lnTo>
                    <a:pt x="42941" y="16181"/>
                  </a:lnTo>
                  <a:cubicBezTo>
                    <a:pt x="42941" y="15817"/>
                    <a:pt x="42834" y="15475"/>
                    <a:pt x="42748" y="15112"/>
                  </a:cubicBezTo>
                  <a:cubicBezTo>
                    <a:pt x="42406" y="13594"/>
                    <a:pt x="41680" y="12355"/>
                    <a:pt x="40889" y="11371"/>
                  </a:cubicBezTo>
                  <a:cubicBezTo>
                    <a:pt x="40077" y="10303"/>
                    <a:pt x="39200" y="9597"/>
                    <a:pt x="38303" y="9063"/>
                  </a:cubicBezTo>
                  <a:lnTo>
                    <a:pt x="38303" y="9063"/>
                  </a:lnTo>
                  <a:cubicBezTo>
                    <a:pt x="38922" y="9491"/>
                    <a:pt x="39457" y="10132"/>
                    <a:pt x="39991" y="10666"/>
                  </a:cubicBezTo>
                  <a:cubicBezTo>
                    <a:pt x="40526" y="11286"/>
                    <a:pt x="40974" y="11906"/>
                    <a:pt x="41338" y="12611"/>
                  </a:cubicBezTo>
                  <a:cubicBezTo>
                    <a:pt x="41680" y="13338"/>
                    <a:pt x="41958" y="14129"/>
                    <a:pt x="42214" y="14941"/>
                  </a:cubicBezTo>
                  <a:cubicBezTo>
                    <a:pt x="42300" y="15283"/>
                    <a:pt x="42406" y="15732"/>
                    <a:pt x="42406" y="16095"/>
                  </a:cubicBezTo>
                  <a:lnTo>
                    <a:pt x="42492" y="16715"/>
                  </a:lnTo>
                  <a:lnTo>
                    <a:pt x="42492" y="16886"/>
                  </a:lnTo>
                  <a:lnTo>
                    <a:pt x="42492" y="17078"/>
                  </a:lnTo>
                  <a:cubicBezTo>
                    <a:pt x="42492" y="17091"/>
                    <a:pt x="42492" y="17105"/>
                    <a:pt x="42492" y="17118"/>
                  </a:cubicBezTo>
                  <a:lnTo>
                    <a:pt x="42492" y="17118"/>
                  </a:lnTo>
                  <a:cubicBezTo>
                    <a:pt x="43341" y="18982"/>
                    <a:pt x="43726" y="21049"/>
                    <a:pt x="43646" y="23042"/>
                  </a:cubicBezTo>
                  <a:cubicBezTo>
                    <a:pt x="43561" y="25265"/>
                    <a:pt x="42941" y="27317"/>
                    <a:pt x="42043" y="29262"/>
                  </a:cubicBezTo>
                  <a:cubicBezTo>
                    <a:pt x="41145" y="31228"/>
                    <a:pt x="39906" y="33002"/>
                    <a:pt x="38474" y="34520"/>
                  </a:cubicBezTo>
                  <a:cubicBezTo>
                    <a:pt x="37903" y="35044"/>
                    <a:pt x="37321" y="35558"/>
                    <a:pt x="36712" y="36036"/>
                  </a:cubicBezTo>
                  <a:lnTo>
                    <a:pt x="36712" y="36036"/>
                  </a:lnTo>
                  <a:cubicBezTo>
                    <a:pt x="37471" y="35359"/>
                    <a:pt x="38246" y="34679"/>
                    <a:pt x="38922" y="33900"/>
                  </a:cubicBezTo>
                  <a:cubicBezTo>
                    <a:pt x="40355" y="32382"/>
                    <a:pt x="41423" y="30608"/>
                    <a:pt x="42214" y="28727"/>
                  </a:cubicBezTo>
                  <a:cubicBezTo>
                    <a:pt x="43026" y="26868"/>
                    <a:pt x="43475" y="24816"/>
                    <a:pt x="43561" y="22764"/>
                  </a:cubicBezTo>
                  <a:cubicBezTo>
                    <a:pt x="43561" y="20974"/>
                    <a:pt x="43219" y="19119"/>
                    <a:pt x="42479" y="17497"/>
                  </a:cubicBezTo>
                  <a:lnTo>
                    <a:pt x="42479" y="17497"/>
                  </a:lnTo>
                  <a:cubicBezTo>
                    <a:pt x="42468" y="17623"/>
                    <a:pt x="42447" y="17748"/>
                    <a:pt x="42406" y="17869"/>
                  </a:cubicBezTo>
                  <a:lnTo>
                    <a:pt x="42360" y="17368"/>
                  </a:lnTo>
                  <a:lnTo>
                    <a:pt x="42360" y="17368"/>
                  </a:lnTo>
                  <a:cubicBezTo>
                    <a:pt x="42368" y="17342"/>
                    <a:pt x="42375" y="17316"/>
                    <a:pt x="42382" y="17289"/>
                  </a:cubicBezTo>
                  <a:lnTo>
                    <a:pt x="42382" y="17289"/>
                  </a:lnTo>
                  <a:cubicBezTo>
                    <a:pt x="42370" y="17265"/>
                    <a:pt x="42358" y="17240"/>
                    <a:pt x="42346" y="17216"/>
                  </a:cubicBezTo>
                  <a:lnTo>
                    <a:pt x="42346" y="17216"/>
                  </a:lnTo>
                  <a:lnTo>
                    <a:pt x="42324" y="16973"/>
                  </a:lnTo>
                  <a:lnTo>
                    <a:pt x="42324" y="16973"/>
                  </a:lnTo>
                  <a:cubicBezTo>
                    <a:pt x="42406" y="16988"/>
                    <a:pt x="42406" y="17078"/>
                    <a:pt x="42406" y="17078"/>
                  </a:cubicBezTo>
                  <a:cubicBezTo>
                    <a:pt x="42406" y="17154"/>
                    <a:pt x="42397" y="17223"/>
                    <a:pt x="42382" y="17289"/>
                  </a:cubicBezTo>
                  <a:lnTo>
                    <a:pt x="42382" y="17289"/>
                  </a:lnTo>
                  <a:cubicBezTo>
                    <a:pt x="42415" y="17358"/>
                    <a:pt x="42447" y="17427"/>
                    <a:pt x="42479" y="17497"/>
                  </a:cubicBezTo>
                  <a:lnTo>
                    <a:pt x="42479" y="17497"/>
                  </a:lnTo>
                  <a:cubicBezTo>
                    <a:pt x="42491" y="17369"/>
                    <a:pt x="42492" y="17241"/>
                    <a:pt x="42492" y="17118"/>
                  </a:cubicBezTo>
                  <a:lnTo>
                    <a:pt x="42492" y="17118"/>
                  </a:lnTo>
                  <a:cubicBezTo>
                    <a:pt x="42430" y="16982"/>
                    <a:pt x="42366" y="16848"/>
                    <a:pt x="42300" y="16715"/>
                  </a:cubicBezTo>
                  <a:lnTo>
                    <a:pt x="42300" y="16715"/>
                  </a:lnTo>
                  <a:lnTo>
                    <a:pt x="42324" y="16973"/>
                  </a:lnTo>
                  <a:lnTo>
                    <a:pt x="42324" y="16973"/>
                  </a:lnTo>
                  <a:cubicBezTo>
                    <a:pt x="42316" y="16972"/>
                    <a:pt x="42308" y="16971"/>
                    <a:pt x="42300" y="16971"/>
                  </a:cubicBezTo>
                  <a:lnTo>
                    <a:pt x="42300" y="16886"/>
                  </a:lnTo>
                  <a:lnTo>
                    <a:pt x="42300" y="16715"/>
                  </a:lnTo>
                  <a:lnTo>
                    <a:pt x="42214" y="16181"/>
                  </a:lnTo>
                  <a:cubicBezTo>
                    <a:pt x="42214" y="15732"/>
                    <a:pt x="42129" y="15368"/>
                    <a:pt x="42043" y="14941"/>
                  </a:cubicBezTo>
                  <a:cubicBezTo>
                    <a:pt x="41765" y="14214"/>
                    <a:pt x="41509" y="13423"/>
                    <a:pt x="41145" y="12804"/>
                  </a:cubicBezTo>
                  <a:cubicBezTo>
                    <a:pt x="40803" y="12077"/>
                    <a:pt x="40269" y="11457"/>
                    <a:pt x="39820" y="10837"/>
                  </a:cubicBezTo>
                  <a:cubicBezTo>
                    <a:pt x="39286" y="10217"/>
                    <a:pt x="38751" y="9683"/>
                    <a:pt x="38132" y="9234"/>
                  </a:cubicBezTo>
                  <a:lnTo>
                    <a:pt x="37768" y="8956"/>
                  </a:lnTo>
                  <a:lnTo>
                    <a:pt x="37405" y="8700"/>
                  </a:lnTo>
                  <a:cubicBezTo>
                    <a:pt x="37148" y="8529"/>
                    <a:pt x="36871" y="8336"/>
                    <a:pt x="36700" y="8165"/>
                  </a:cubicBezTo>
                  <a:cubicBezTo>
                    <a:pt x="35887" y="7802"/>
                    <a:pt x="35268" y="7631"/>
                    <a:pt x="34648" y="7460"/>
                  </a:cubicBezTo>
                  <a:cubicBezTo>
                    <a:pt x="33963" y="7244"/>
                    <a:pt x="33369" y="7157"/>
                    <a:pt x="32981" y="7157"/>
                  </a:cubicBezTo>
                  <a:cubicBezTo>
                    <a:pt x="32714" y="7157"/>
                    <a:pt x="32545" y="7198"/>
                    <a:pt x="32510" y="7268"/>
                  </a:cubicBezTo>
                  <a:cubicBezTo>
                    <a:pt x="32510" y="7460"/>
                    <a:pt x="32681" y="7631"/>
                    <a:pt x="33130" y="7887"/>
                  </a:cubicBezTo>
                  <a:cubicBezTo>
                    <a:pt x="33493" y="8165"/>
                    <a:pt x="34199" y="8529"/>
                    <a:pt x="35097" y="9149"/>
                  </a:cubicBezTo>
                  <a:cubicBezTo>
                    <a:pt x="35631" y="9405"/>
                    <a:pt x="36336" y="9854"/>
                    <a:pt x="36871" y="10217"/>
                  </a:cubicBezTo>
                  <a:cubicBezTo>
                    <a:pt x="37148" y="10474"/>
                    <a:pt x="37405" y="10666"/>
                    <a:pt x="37597" y="10837"/>
                  </a:cubicBezTo>
                  <a:cubicBezTo>
                    <a:pt x="37768" y="10923"/>
                    <a:pt x="37854" y="11008"/>
                    <a:pt x="37854" y="11008"/>
                  </a:cubicBezTo>
                  <a:cubicBezTo>
                    <a:pt x="37978" y="11333"/>
                    <a:pt x="37877" y="11378"/>
                    <a:pt x="37707" y="11378"/>
                  </a:cubicBezTo>
                  <a:cubicBezTo>
                    <a:pt x="37642" y="11378"/>
                    <a:pt x="37567" y="11371"/>
                    <a:pt x="37490" y="11371"/>
                  </a:cubicBezTo>
                  <a:cubicBezTo>
                    <a:pt x="38303" y="12162"/>
                    <a:pt x="39093" y="13060"/>
                    <a:pt x="39542" y="14129"/>
                  </a:cubicBezTo>
                  <a:cubicBezTo>
                    <a:pt x="39628" y="14407"/>
                    <a:pt x="39820" y="14578"/>
                    <a:pt x="39906" y="14834"/>
                  </a:cubicBezTo>
                  <a:lnTo>
                    <a:pt x="39991" y="15283"/>
                  </a:lnTo>
                  <a:lnTo>
                    <a:pt x="40077" y="15475"/>
                  </a:lnTo>
                  <a:lnTo>
                    <a:pt x="40077" y="15732"/>
                  </a:lnTo>
                  <a:cubicBezTo>
                    <a:pt x="40162" y="16010"/>
                    <a:pt x="40269" y="16266"/>
                    <a:pt x="40269" y="16544"/>
                  </a:cubicBezTo>
                  <a:lnTo>
                    <a:pt x="40355" y="16971"/>
                  </a:lnTo>
                  <a:lnTo>
                    <a:pt x="40355" y="17078"/>
                  </a:lnTo>
                  <a:lnTo>
                    <a:pt x="40440" y="17164"/>
                  </a:lnTo>
                  <a:lnTo>
                    <a:pt x="40355" y="17698"/>
                  </a:lnTo>
                  <a:cubicBezTo>
                    <a:pt x="40889" y="18681"/>
                    <a:pt x="41231" y="19750"/>
                    <a:pt x="41423" y="20904"/>
                  </a:cubicBezTo>
                  <a:cubicBezTo>
                    <a:pt x="41423" y="21161"/>
                    <a:pt x="41423" y="21439"/>
                    <a:pt x="41509" y="21695"/>
                  </a:cubicBezTo>
                  <a:lnTo>
                    <a:pt x="41509" y="22144"/>
                  </a:lnTo>
                  <a:lnTo>
                    <a:pt x="41509" y="22507"/>
                  </a:lnTo>
                  <a:lnTo>
                    <a:pt x="41509" y="23384"/>
                  </a:lnTo>
                  <a:lnTo>
                    <a:pt x="41423" y="24196"/>
                  </a:lnTo>
                  <a:cubicBezTo>
                    <a:pt x="41231" y="25265"/>
                    <a:pt x="40974" y="26419"/>
                    <a:pt x="40526" y="27488"/>
                  </a:cubicBezTo>
                  <a:cubicBezTo>
                    <a:pt x="40889" y="26419"/>
                    <a:pt x="41145" y="25350"/>
                    <a:pt x="41338" y="24196"/>
                  </a:cubicBezTo>
                  <a:lnTo>
                    <a:pt x="41423" y="23384"/>
                  </a:lnTo>
                  <a:lnTo>
                    <a:pt x="41423" y="22593"/>
                  </a:lnTo>
                  <a:lnTo>
                    <a:pt x="41423" y="22144"/>
                  </a:lnTo>
                  <a:lnTo>
                    <a:pt x="41423" y="21695"/>
                  </a:lnTo>
                  <a:cubicBezTo>
                    <a:pt x="41338" y="21439"/>
                    <a:pt x="41338" y="21161"/>
                    <a:pt x="41338" y="20904"/>
                  </a:cubicBezTo>
                  <a:cubicBezTo>
                    <a:pt x="41145" y="19836"/>
                    <a:pt x="40803" y="18767"/>
                    <a:pt x="40269" y="17784"/>
                  </a:cubicBezTo>
                  <a:lnTo>
                    <a:pt x="40440" y="17164"/>
                  </a:lnTo>
                  <a:lnTo>
                    <a:pt x="39820" y="18040"/>
                  </a:lnTo>
                  <a:cubicBezTo>
                    <a:pt x="40355" y="19109"/>
                    <a:pt x="40803" y="20370"/>
                    <a:pt x="40889" y="21610"/>
                  </a:cubicBezTo>
                  <a:cubicBezTo>
                    <a:pt x="40974" y="22956"/>
                    <a:pt x="40889" y="24196"/>
                    <a:pt x="40611" y="25179"/>
                  </a:cubicBezTo>
                  <a:cubicBezTo>
                    <a:pt x="39991" y="27851"/>
                    <a:pt x="38474" y="30523"/>
                    <a:pt x="36529" y="32575"/>
                  </a:cubicBezTo>
                  <a:lnTo>
                    <a:pt x="35716" y="33365"/>
                  </a:lnTo>
                  <a:lnTo>
                    <a:pt x="34926" y="33985"/>
                  </a:lnTo>
                  <a:cubicBezTo>
                    <a:pt x="34284" y="34434"/>
                    <a:pt x="33664" y="34883"/>
                    <a:pt x="33045" y="35246"/>
                  </a:cubicBezTo>
                  <a:cubicBezTo>
                    <a:pt x="31719" y="35952"/>
                    <a:pt x="30373" y="36571"/>
                    <a:pt x="28941" y="37106"/>
                  </a:cubicBezTo>
                  <a:cubicBezTo>
                    <a:pt x="26296" y="38021"/>
                    <a:pt x="23485" y="38547"/>
                    <a:pt x="20679" y="38547"/>
                  </a:cubicBezTo>
                  <a:cubicBezTo>
                    <a:pt x="20469" y="38547"/>
                    <a:pt x="20259" y="38544"/>
                    <a:pt x="20049" y="38538"/>
                  </a:cubicBezTo>
                  <a:cubicBezTo>
                    <a:pt x="17100" y="38346"/>
                    <a:pt x="14257" y="37640"/>
                    <a:pt x="12034" y="36123"/>
                  </a:cubicBezTo>
                  <a:cubicBezTo>
                    <a:pt x="11222" y="35588"/>
                    <a:pt x="10516" y="34968"/>
                    <a:pt x="9811" y="34263"/>
                  </a:cubicBezTo>
                  <a:cubicBezTo>
                    <a:pt x="9170" y="33643"/>
                    <a:pt x="8550" y="32831"/>
                    <a:pt x="8101" y="32040"/>
                  </a:cubicBezTo>
                  <a:cubicBezTo>
                    <a:pt x="7674" y="31142"/>
                    <a:pt x="7396" y="30245"/>
                    <a:pt x="7139" y="29368"/>
                  </a:cubicBezTo>
                  <a:cubicBezTo>
                    <a:pt x="7032" y="28920"/>
                    <a:pt x="7032" y="28471"/>
                    <a:pt x="7032" y="28022"/>
                  </a:cubicBezTo>
                  <a:cubicBezTo>
                    <a:pt x="6947" y="27573"/>
                    <a:pt x="7032" y="27231"/>
                    <a:pt x="7032" y="26782"/>
                  </a:cubicBezTo>
                  <a:cubicBezTo>
                    <a:pt x="7225" y="25799"/>
                    <a:pt x="7481" y="24816"/>
                    <a:pt x="7759" y="23662"/>
                  </a:cubicBezTo>
                  <a:cubicBezTo>
                    <a:pt x="7930" y="23042"/>
                    <a:pt x="8101" y="22507"/>
                    <a:pt x="8101" y="21781"/>
                  </a:cubicBezTo>
                  <a:cubicBezTo>
                    <a:pt x="8208" y="21075"/>
                    <a:pt x="8293" y="20370"/>
                    <a:pt x="8208" y="19643"/>
                  </a:cubicBezTo>
                  <a:cubicBezTo>
                    <a:pt x="8101" y="18318"/>
                    <a:pt x="7567" y="16971"/>
                    <a:pt x="7139" y="15817"/>
                  </a:cubicBezTo>
                  <a:cubicBezTo>
                    <a:pt x="6605" y="14663"/>
                    <a:pt x="5964" y="13680"/>
                    <a:pt x="5429" y="12697"/>
                  </a:cubicBezTo>
                  <a:cubicBezTo>
                    <a:pt x="5087" y="12077"/>
                    <a:pt x="4724" y="11457"/>
                    <a:pt x="4467" y="10837"/>
                  </a:cubicBezTo>
                  <a:cubicBezTo>
                    <a:pt x="4190" y="10217"/>
                    <a:pt x="3933" y="9597"/>
                    <a:pt x="3826" y="8956"/>
                  </a:cubicBezTo>
                  <a:cubicBezTo>
                    <a:pt x="3655" y="8336"/>
                    <a:pt x="3655" y="7716"/>
                    <a:pt x="3655" y="7182"/>
                  </a:cubicBezTo>
                  <a:cubicBezTo>
                    <a:pt x="3741" y="6648"/>
                    <a:pt x="3933" y="6199"/>
                    <a:pt x="4190" y="5750"/>
                  </a:cubicBezTo>
                  <a:cubicBezTo>
                    <a:pt x="4275" y="5579"/>
                    <a:pt x="4361" y="5494"/>
                    <a:pt x="4467" y="5408"/>
                  </a:cubicBezTo>
                  <a:cubicBezTo>
                    <a:pt x="4553" y="5323"/>
                    <a:pt x="4638" y="5216"/>
                    <a:pt x="4724" y="5045"/>
                  </a:cubicBezTo>
                  <a:lnTo>
                    <a:pt x="5002" y="4788"/>
                  </a:lnTo>
                  <a:lnTo>
                    <a:pt x="5258" y="4510"/>
                  </a:lnTo>
                  <a:cubicBezTo>
                    <a:pt x="5707" y="4254"/>
                    <a:pt x="6242" y="3976"/>
                    <a:pt x="6776" y="3891"/>
                  </a:cubicBezTo>
                  <a:cubicBezTo>
                    <a:pt x="7032" y="3805"/>
                    <a:pt x="7396" y="3720"/>
                    <a:pt x="7674" y="3720"/>
                  </a:cubicBezTo>
                  <a:cubicBezTo>
                    <a:pt x="8016" y="3720"/>
                    <a:pt x="8293" y="3613"/>
                    <a:pt x="8635" y="3613"/>
                  </a:cubicBezTo>
                  <a:cubicBezTo>
                    <a:pt x="9277" y="3613"/>
                    <a:pt x="9982" y="3720"/>
                    <a:pt x="10687" y="3891"/>
                  </a:cubicBezTo>
                  <a:cubicBezTo>
                    <a:pt x="11414" y="3976"/>
                    <a:pt x="12119" y="4147"/>
                    <a:pt x="12825" y="4339"/>
                  </a:cubicBezTo>
                  <a:cubicBezTo>
                    <a:pt x="13445" y="4510"/>
                    <a:pt x="14257" y="4681"/>
                    <a:pt x="14962" y="4874"/>
                  </a:cubicBezTo>
                  <a:cubicBezTo>
                    <a:pt x="16394" y="5216"/>
                    <a:pt x="17826" y="5665"/>
                    <a:pt x="19237" y="5942"/>
                  </a:cubicBezTo>
                  <a:cubicBezTo>
                    <a:pt x="21994" y="6648"/>
                    <a:pt x="24666" y="7268"/>
                    <a:pt x="27081" y="7887"/>
                  </a:cubicBezTo>
                  <a:cubicBezTo>
                    <a:pt x="29219" y="8422"/>
                    <a:pt x="30651" y="8785"/>
                    <a:pt x="31442" y="8871"/>
                  </a:cubicBezTo>
                  <a:cubicBezTo>
                    <a:pt x="31633" y="8891"/>
                    <a:pt x="31789" y="8902"/>
                    <a:pt x="31912" y="8902"/>
                  </a:cubicBezTo>
                  <a:cubicBezTo>
                    <a:pt x="32309" y="8902"/>
                    <a:pt x="32359" y="8790"/>
                    <a:pt x="32147" y="8529"/>
                  </a:cubicBezTo>
                  <a:cubicBezTo>
                    <a:pt x="31442" y="7887"/>
                    <a:pt x="28684" y="6562"/>
                    <a:pt x="24324" y="5216"/>
                  </a:cubicBezTo>
                  <a:cubicBezTo>
                    <a:pt x="24409" y="5130"/>
                    <a:pt x="24409" y="5045"/>
                    <a:pt x="24409" y="4959"/>
                  </a:cubicBezTo>
                  <a:cubicBezTo>
                    <a:pt x="27848" y="5937"/>
                    <a:pt x="29239" y="6263"/>
                    <a:pt x="29810" y="6263"/>
                  </a:cubicBezTo>
                  <a:cubicBezTo>
                    <a:pt x="29963" y="6263"/>
                    <a:pt x="30058" y="6240"/>
                    <a:pt x="30116" y="6199"/>
                  </a:cubicBezTo>
                  <a:cubicBezTo>
                    <a:pt x="30287" y="6028"/>
                    <a:pt x="29582" y="5494"/>
                    <a:pt x="30202" y="5494"/>
                  </a:cubicBezTo>
                  <a:cubicBezTo>
                    <a:pt x="25842" y="4147"/>
                    <a:pt x="21460" y="2993"/>
                    <a:pt x="17185" y="1668"/>
                  </a:cubicBezTo>
                  <a:cubicBezTo>
                    <a:pt x="16651" y="1475"/>
                    <a:pt x="15860" y="1304"/>
                    <a:pt x="15048" y="1133"/>
                  </a:cubicBezTo>
                  <a:cubicBezTo>
                    <a:pt x="14171" y="855"/>
                    <a:pt x="13359" y="684"/>
                    <a:pt x="12739" y="513"/>
                  </a:cubicBezTo>
                  <a:cubicBezTo>
                    <a:pt x="11948" y="321"/>
                    <a:pt x="11051" y="150"/>
                    <a:pt x="10153" y="65"/>
                  </a:cubicBezTo>
                  <a:cubicBezTo>
                    <a:pt x="9661" y="22"/>
                    <a:pt x="9196" y="0"/>
                    <a:pt x="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 rot="-3727620">
              <a:off x="5891784" y="2278605"/>
              <a:ext cx="3542487" cy="3583965"/>
            </a:xfrm>
            <a:custGeom>
              <a:avLst/>
              <a:gdLst/>
              <a:ahLst/>
              <a:cxnLst/>
              <a:rect l="l" t="t" r="r" b="b"/>
              <a:pathLst>
                <a:path w="39543" h="40006" extrusionOk="0">
                  <a:moveTo>
                    <a:pt x="16297" y="0"/>
                  </a:moveTo>
                  <a:cubicBezTo>
                    <a:pt x="14054" y="0"/>
                    <a:pt x="11671" y="641"/>
                    <a:pt x="9191" y="2152"/>
                  </a:cubicBezTo>
                  <a:cubicBezTo>
                    <a:pt x="2864" y="5978"/>
                    <a:pt x="812" y="4012"/>
                    <a:pt x="0" y="6876"/>
                  </a:cubicBezTo>
                  <a:lnTo>
                    <a:pt x="17634" y="40006"/>
                  </a:lnTo>
                  <a:lnTo>
                    <a:pt x="39542" y="28335"/>
                  </a:lnTo>
                  <a:cubicBezTo>
                    <a:pt x="39542" y="28335"/>
                    <a:pt x="34648" y="24424"/>
                    <a:pt x="34028" y="18097"/>
                  </a:cubicBezTo>
                  <a:cubicBezTo>
                    <a:pt x="33591" y="12923"/>
                    <a:pt x="26363" y="0"/>
                    <a:pt x="16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 rot="-3727620">
              <a:off x="5815532" y="2210040"/>
              <a:ext cx="3687347" cy="3804525"/>
            </a:xfrm>
            <a:custGeom>
              <a:avLst/>
              <a:gdLst/>
              <a:ahLst/>
              <a:cxnLst/>
              <a:rect l="l" t="t" r="r" b="b"/>
              <a:pathLst>
                <a:path w="41160" h="42468" extrusionOk="0">
                  <a:moveTo>
                    <a:pt x="13461" y="33057"/>
                  </a:moveTo>
                  <a:cubicBezTo>
                    <a:pt x="14343" y="34732"/>
                    <a:pt x="15228" y="36415"/>
                    <a:pt x="16117" y="38107"/>
                  </a:cubicBezTo>
                  <a:cubicBezTo>
                    <a:pt x="15232" y="36421"/>
                    <a:pt x="14348" y="34737"/>
                    <a:pt x="13461" y="33057"/>
                  </a:cubicBezTo>
                  <a:close/>
                  <a:moveTo>
                    <a:pt x="7118" y="17353"/>
                  </a:moveTo>
                  <a:cubicBezTo>
                    <a:pt x="10965" y="24748"/>
                    <a:pt x="14877" y="32058"/>
                    <a:pt x="18703" y="39454"/>
                  </a:cubicBezTo>
                  <a:cubicBezTo>
                    <a:pt x="14791" y="31973"/>
                    <a:pt x="10858" y="24577"/>
                    <a:pt x="7118" y="17353"/>
                  </a:cubicBezTo>
                  <a:close/>
                  <a:moveTo>
                    <a:pt x="18703" y="39454"/>
                  </a:moveTo>
                  <a:cubicBezTo>
                    <a:pt x="18788" y="39582"/>
                    <a:pt x="18858" y="39715"/>
                    <a:pt x="18927" y="39849"/>
                  </a:cubicBezTo>
                  <a:lnTo>
                    <a:pt x="18927" y="39849"/>
                  </a:lnTo>
                  <a:lnTo>
                    <a:pt x="18703" y="39454"/>
                  </a:lnTo>
                  <a:close/>
                  <a:moveTo>
                    <a:pt x="17530" y="2186"/>
                  </a:moveTo>
                  <a:cubicBezTo>
                    <a:pt x="17777" y="2186"/>
                    <a:pt x="18019" y="2197"/>
                    <a:pt x="18254" y="2220"/>
                  </a:cubicBezTo>
                  <a:cubicBezTo>
                    <a:pt x="20926" y="2391"/>
                    <a:pt x="23426" y="3567"/>
                    <a:pt x="25649" y="5341"/>
                  </a:cubicBezTo>
                  <a:cubicBezTo>
                    <a:pt x="27787" y="7029"/>
                    <a:pt x="29668" y="9252"/>
                    <a:pt x="31078" y="11667"/>
                  </a:cubicBezTo>
                  <a:cubicBezTo>
                    <a:pt x="31805" y="12822"/>
                    <a:pt x="32510" y="13976"/>
                    <a:pt x="32959" y="15215"/>
                  </a:cubicBezTo>
                  <a:cubicBezTo>
                    <a:pt x="33494" y="16476"/>
                    <a:pt x="33942" y="17716"/>
                    <a:pt x="34113" y="18870"/>
                  </a:cubicBezTo>
                  <a:cubicBezTo>
                    <a:pt x="34199" y="19234"/>
                    <a:pt x="34199" y="19490"/>
                    <a:pt x="34284" y="19854"/>
                  </a:cubicBezTo>
                  <a:cubicBezTo>
                    <a:pt x="34284" y="20217"/>
                    <a:pt x="34370" y="20559"/>
                    <a:pt x="34477" y="20922"/>
                  </a:cubicBezTo>
                  <a:cubicBezTo>
                    <a:pt x="34648" y="21542"/>
                    <a:pt x="34819" y="22269"/>
                    <a:pt x="35011" y="22889"/>
                  </a:cubicBezTo>
                  <a:cubicBezTo>
                    <a:pt x="35546" y="24128"/>
                    <a:pt x="36165" y="25283"/>
                    <a:pt x="36785" y="26351"/>
                  </a:cubicBezTo>
                  <a:cubicBezTo>
                    <a:pt x="38110" y="28232"/>
                    <a:pt x="39179" y="29109"/>
                    <a:pt x="39820" y="29643"/>
                  </a:cubicBezTo>
                  <a:cubicBezTo>
                    <a:pt x="39905" y="29696"/>
                    <a:pt x="39990" y="29744"/>
                    <a:pt x="40065" y="29789"/>
                  </a:cubicBezTo>
                  <a:lnTo>
                    <a:pt x="40065" y="29789"/>
                  </a:lnTo>
                  <a:cubicBezTo>
                    <a:pt x="39621" y="29953"/>
                    <a:pt x="38984" y="30223"/>
                    <a:pt x="38110" y="30626"/>
                  </a:cubicBezTo>
                  <a:cubicBezTo>
                    <a:pt x="37234" y="31075"/>
                    <a:pt x="35353" y="32058"/>
                    <a:pt x="35353" y="32058"/>
                  </a:cubicBezTo>
                  <a:cubicBezTo>
                    <a:pt x="35274" y="32098"/>
                    <a:pt x="35223" y="32114"/>
                    <a:pt x="35192" y="32114"/>
                  </a:cubicBezTo>
                  <a:cubicBezTo>
                    <a:pt x="35090" y="32114"/>
                    <a:pt x="35222" y="31928"/>
                    <a:pt x="35353" y="31780"/>
                  </a:cubicBezTo>
                  <a:lnTo>
                    <a:pt x="35353" y="31780"/>
                  </a:lnTo>
                  <a:cubicBezTo>
                    <a:pt x="29924" y="34644"/>
                    <a:pt x="24495" y="37487"/>
                    <a:pt x="19152" y="40244"/>
                  </a:cubicBezTo>
                  <a:cubicBezTo>
                    <a:pt x="24581" y="37402"/>
                    <a:pt x="30010" y="34559"/>
                    <a:pt x="35439" y="31609"/>
                  </a:cubicBezTo>
                  <a:cubicBezTo>
                    <a:pt x="35517" y="31540"/>
                    <a:pt x="35549" y="31485"/>
                    <a:pt x="35470" y="31485"/>
                  </a:cubicBezTo>
                  <a:cubicBezTo>
                    <a:pt x="35355" y="31485"/>
                    <a:pt x="35000" y="31604"/>
                    <a:pt x="34199" y="31973"/>
                  </a:cubicBezTo>
                  <a:cubicBezTo>
                    <a:pt x="32233" y="32849"/>
                    <a:pt x="25820" y="36418"/>
                    <a:pt x="22187" y="38385"/>
                  </a:cubicBezTo>
                  <a:cubicBezTo>
                    <a:pt x="21546" y="38641"/>
                    <a:pt x="20926" y="39005"/>
                    <a:pt x="20306" y="39261"/>
                  </a:cubicBezTo>
                  <a:lnTo>
                    <a:pt x="19515" y="39710"/>
                  </a:lnTo>
                  <a:lnTo>
                    <a:pt x="19323" y="39796"/>
                  </a:lnTo>
                  <a:lnTo>
                    <a:pt x="19152" y="39625"/>
                  </a:lnTo>
                  <a:lnTo>
                    <a:pt x="19066" y="39261"/>
                  </a:lnTo>
                  <a:lnTo>
                    <a:pt x="18788" y="38834"/>
                  </a:lnTo>
                  <a:cubicBezTo>
                    <a:pt x="18532" y="38299"/>
                    <a:pt x="18168" y="37658"/>
                    <a:pt x="17912" y="37124"/>
                  </a:cubicBezTo>
                  <a:cubicBezTo>
                    <a:pt x="17271" y="35970"/>
                    <a:pt x="16651" y="34815"/>
                    <a:pt x="16117" y="33661"/>
                  </a:cubicBezTo>
                  <a:cubicBezTo>
                    <a:pt x="14877" y="31353"/>
                    <a:pt x="13637" y="28938"/>
                    <a:pt x="12376" y="26629"/>
                  </a:cubicBezTo>
                  <a:cubicBezTo>
                    <a:pt x="9897" y="21905"/>
                    <a:pt x="7396" y="17267"/>
                    <a:pt x="5087" y="12736"/>
                  </a:cubicBezTo>
                  <a:cubicBezTo>
                    <a:pt x="4275" y="11133"/>
                    <a:pt x="3378" y="9444"/>
                    <a:pt x="2501" y="7841"/>
                  </a:cubicBezTo>
                  <a:cubicBezTo>
                    <a:pt x="2501" y="7841"/>
                    <a:pt x="2587" y="7734"/>
                    <a:pt x="2587" y="7649"/>
                  </a:cubicBezTo>
                  <a:cubicBezTo>
                    <a:pt x="2672" y="7649"/>
                    <a:pt x="2672" y="7649"/>
                    <a:pt x="2672" y="7563"/>
                  </a:cubicBezTo>
                  <a:cubicBezTo>
                    <a:pt x="2758" y="7563"/>
                    <a:pt x="2758" y="7478"/>
                    <a:pt x="2843" y="7478"/>
                  </a:cubicBezTo>
                  <a:cubicBezTo>
                    <a:pt x="3036" y="7392"/>
                    <a:pt x="3484" y="7200"/>
                    <a:pt x="3912" y="7115"/>
                  </a:cubicBezTo>
                  <a:cubicBezTo>
                    <a:pt x="4981" y="6858"/>
                    <a:pt x="6049" y="6580"/>
                    <a:pt x="7118" y="6131"/>
                  </a:cubicBezTo>
                  <a:cubicBezTo>
                    <a:pt x="8101" y="5789"/>
                    <a:pt x="9084" y="5341"/>
                    <a:pt x="10068" y="4806"/>
                  </a:cubicBezTo>
                  <a:cubicBezTo>
                    <a:pt x="10516" y="4443"/>
                    <a:pt x="11051" y="4186"/>
                    <a:pt x="11393" y="3994"/>
                  </a:cubicBezTo>
                  <a:lnTo>
                    <a:pt x="12120" y="3652"/>
                  </a:lnTo>
                  <a:cubicBezTo>
                    <a:pt x="12291" y="3460"/>
                    <a:pt x="12568" y="3374"/>
                    <a:pt x="12739" y="3289"/>
                  </a:cubicBezTo>
                  <a:cubicBezTo>
                    <a:pt x="12996" y="3203"/>
                    <a:pt x="13188" y="3118"/>
                    <a:pt x="13359" y="3032"/>
                  </a:cubicBezTo>
                  <a:lnTo>
                    <a:pt x="14065" y="2754"/>
                  </a:lnTo>
                  <a:lnTo>
                    <a:pt x="14428" y="2669"/>
                  </a:lnTo>
                  <a:cubicBezTo>
                    <a:pt x="14513" y="2669"/>
                    <a:pt x="14706" y="2583"/>
                    <a:pt x="14791" y="2583"/>
                  </a:cubicBezTo>
                  <a:lnTo>
                    <a:pt x="15497" y="2391"/>
                  </a:lnTo>
                  <a:cubicBezTo>
                    <a:pt x="16154" y="2266"/>
                    <a:pt x="16857" y="2186"/>
                    <a:pt x="17530" y="2186"/>
                  </a:cubicBezTo>
                  <a:close/>
                  <a:moveTo>
                    <a:pt x="17629" y="1"/>
                  </a:moveTo>
                  <a:cubicBezTo>
                    <a:pt x="16509" y="1"/>
                    <a:pt x="15385" y="138"/>
                    <a:pt x="14342" y="446"/>
                  </a:cubicBezTo>
                  <a:cubicBezTo>
                    <a:pt x="12739" y="788"/>
                    <a:pt x="11307" y="1429"/>
                    <a:pt x="9982" y="2220"/>
                  </a:cubicBezTo>
                  <a:cubicBezTo>
                    <a:pt x="8721" y="3032"/>
                    <a:pt x="7481" y="3652"/>
                    <a:pt x="6156" y="4186"/>
                  </a:cubicBezTo>
                  <a:cubicBezTo>
                    <a:pt x="5515" y="4357"/>
                    <a:pt x="4810" y="4635"/>
                    <a:pt x="4104" y="4806"/>
                  </a:cubicBezTo>
                  <a:lnTo>
                    <a:pt x="3036" y="5063"/>
                  </a:lnTo>
                  <a:cubicBezTo>
                    <a:pt x="2672" y="5170"/>
                    <a:pt x="2223" y="5255"/>
                    <a:pt x="1775" y="5512"/>
                  </a:cubicBezTo>
                  <a:cubicBezTo>
                    <a:pt x="1518" y="5597"/>
                    <a:pt x="1240" y="5875"/>
                    <a:pt x="1069" y="6046"/>
                  </a:cubicBezTo>
                  <a:cubicBezTo>
                    <a:pt x="898" y="6238"/>
                    <a:pt x="706" y="6495"/>
                    <a:pt x="620" y="6666"/>
                  </a:cubicBezTo>
                  <a:cubicBezTo>
                    <a:pt x="449" y="6944"/>
                    <a:pt x="364" y="7307"/>
                    <a:pt x="171" y="7649"/>
                  </a:cubicBezTo>
                  <a:cubicBezTo>
                    <a:pt x="0" y="8012"/>
                    <a:pt x="278" y="8269"/>
                    <a:pt x="449" y="8632"/>
                  </a:cubicBezTo>
                  <a:lnTo>
                    <a:pt x="1518" y="10684"/>
                  </a:lnTo>
                  <a:lnTo>
                    <a:pt x="3655" y="14596"/>
                  </a:lnTo>
                  <a:cubicBezTo>
                    <a:pt x="4981" y="17182"/>
                    <a:pt x="6413" y="19768"/>
                    <a:pt x="7759" y="22440"/>
                  </a:cubicBezTo>
                  <a:cubicBezTo>
                    <a:pt x="9690" y="25954"/>
                    <a:pt x="11582" y="29497"/>
                    <a:pt x="13461" y="33057"/>
                  </a:cubicBezTo>
                  <a:lnTo>
                    <a:pt x="13461" y="33057"/>
                  </a:lnTo>
                  <a:cubicBezTo>
                    <a:pt x="10824" y="28045"/>
                    <a:pt x="8217" y="23099"/>
                    <a:pt x="5622" y="18165"/>
                  </a:cubicBezTo>
                  <a:cubicBezTo>
                    <a:pt x="4724" y="16476"/>
                    <a:pt x="3826" y="14873"/>
                    <a:pt x="2950" y="13185"/>
                  </a:cubicBezTo>
                  <a:cubicBezTo>
                    <a:pt x="2501" y="12373"/>
                    <a:pt x="2052" y="11582"/>
                    <a:pt x="1604" y="10684"/>
                  </a:cubicBezTo>
                  <a:lnTo>
                    <a:pt x="984" y="9444"/>
                  </a:lnTo>
                  <a:lnTo>
                    <a:pt x="620" y="8803"/>
                  </a:lnTo>
                  <a:cubicBezTo>
                    <a:pt x="535" y="8632"/>
                    <a:pt x="449" y="8461"/>
                    <a:pt x="364" y="8269"/>
                  </a:cubicBezTo>
                  <a:lnTo>
                    <a:pt x="171" y="8012"/>
                  </a:lnTo>
                  <a:cubicBezTo>
                    <a:pt x="171" y="7927"/>
                    <a:pt x="278" y="7841"/>
                    <a:pt x="278" y="7649"/>
                  </a:cubicBezTo>
                  <a:cubicBezTo>
                    <a:pt x="535" y="6858"/>
                    <a:pt x="898" y="6324"/>
                    <a:pt x="1433" y="5789"/>
                  </a:cubicBezTo>
                  <a:cubicBezTo>
                    <a:pt x="2052" y="5426"/>
                    <a:pt x="2587" y="5255"/>
                    <a:pt x="3121" y="5063"/>
                  </a:cubicBezTo>
                  <a:cubicBezTo>
                    <a:pt x="4104" y="4892"/>
                    <a:pt x="4895" y="4721"/>
                    <a:pt x="5793" y="4357"/>
                  </a:cubicBezTo>
                  <a:cubicBezTo>
                    <a:pt x="6584" y="4101"/>
                    <a:pt x="7481" y="3738"/>
                    <a:pt x="8294" y="3289"/>
                  </a:cubicBezTo>
                  <a:cubicBezTo>
                    <a:pt x="8636" y="3118"/>
                    <a:pt x="9084" y="2840"/>
                    <a:pt x="9448" y="2583"/>
                  </a:cubicBezTo>
                  <a:cubicBezTo>
                    <a:pt x="9897" y="2391"/>
                    <a:pt x="10324" y="2134"/>
                    <a:pt x="10773" y="1857"/>
                  </a:cubicBezTo>
                  <a:lnTo>
                    <a:pt x="10773" y="1857"/>
                  </a:lnTo>
                  <a:cubicBezTo>
                    <a:pt x="10714" y="1930"/>
                    <a:pt x="10575" y="2074"/>
                    <a:pt x="10666" y="2074"/>
                  </a:cubicBezTo>
                  <a:cubicBezTo>
                    <a:pt x="10703" y="2074"/>
                    <a:pt x="10778" y="2050"/>
                    <a:pt x="10910" y="1989"/>
                  </a:cubicBezTo>
                  <a:lnTo>
                    <a:pt x="10910" y="1989"/>
                  </a:lnTo>
                  <a:lnTo>
                    <a:pt x="10239" y="2305"/>
                  </a:lnTo>
                  <a:lnTo>
                    <a:pt x="9897" y="2498"/>
                  </a:lnTo>
                  <a:lnTo>
                    <a:pt x="9619" y="2669"/>
                  </a:lnTo>
                  <a:cubicBezTo>
                    <a:pt x="9170" y="2925"/>
                    <a:pt x="8828" y="3203"/>
                    <a:pt x="8379" y="3374"/>
                  </a:cubicBezTo>
                  <a:cubicBezTo>
                    <a:pt x="7567" y="3823"/>
                    <a:pt x="6691" y="4186"/>
                    <a:pt x="5793" y="4528"/>
                  </a:cubicBezTo>
                  <a:cubicBezTo>
                    <a:pt x="4981" y="4806"/>
                    <a:pt x="4104" y="4977"/>
                    <a:pt x="3121" y="5255"/>
                  </a:cubicBezTo>
                  <a:cubicBezTo>
                    <a:pt x="2587" y="5426"/>
                    <a:pt x="2052" y="5512"/>
                    <a:pt x="1518" y="5960"/>
                  </a:cubicBezTo>
                  <a:cubicBezTo>
                    <a:pt x="1347" y="6131"/>
                    <a:pt x="1240" y="6238"/>
                    <a:pt x="1155" y="6324"/>
                  </a:cubicBezTo>
                  <a:cubicBezTo>
                    <a:pt x="1069" y="6495"/>
                    <a:pt x="898" y="6580"/>
                    <a:pt x="898" y="6773"/>
                  </a:cubicBezTo>
                  <a:cubicBezTo>
                    <a:pt x="813" y="6858"/>
                    <a:pt x="620" y="7029"/>
                    <a:pt x="620" y="7307"/>
                  </a:cubicBezTo>
                  <a:lnTo>
                    <a:pt x="449" y="7841"/>
                  </a:lnTo>
                  <a:lnTo>
                    <a:pt x="364" y="7927"/>
                  </a:lnTo>
                  <a:lnTo>
                    <a:pt x="449" y="8098"/>
                  </a:lnTo>
                  <a:lnTo>
                    <a:pt x="535" y="8376"/>
                  </a:lnTo>
                  <a:lnTo>
                    <a:pt x="813" y="8803"/>
                  </a:lnTo>
                  <a:lnTo>
                    <a:pt x="1155" y="9444"/>
                  </a:lnTo>
                  <a:lnTo>
                    <a:pt x="1775" y="10770"/>
                  </a:lnTo>
                  <a:cubicBezTo>
                    <a:pt x="2223" y="11582"/>
                    <a:pt x="2672" y="12373"/>
                    <a:pt x="3121" y="13270"/>
                  </a:cubicBezTo>
                  <a:cubicBezTo>
                    <a:pt x="4019" y="14959"/>
                    <a:pt x="4895" y="16647"/>
                    <a:pt x="5793" y="18251"/>
                  </a:cubicBezTo>
                  <a:cubicBezTo>
                    <a:pt x="9362" y="25026"/>
                    <a:pt x="12825" y="31695"/>
                    <a:pt x="16651" y="38556"/>
                  </a:cubicBezTo>
                  <a:cubicBezTo>
                    <a:pt x="16565" y="38641"/>
                    <a:pt x="16480" y="38641"/>
                    <a:pt x="16480" y="38641"/>
                  </a:cubicBezTo>
                  <a:cubicBezTo>
                    <a:pt x="17100" y="39988"/>
                    <a:pt x="17805" y="41228"/>
                    <a:pt x="18446" y="42467"/>
                  </a:cubicBezTo>
                  <a:cubicBezTo>
                    <a:pt x="22721" y="40244"/>
                    <a:pt x="27081" y="38022"/>
                    <a:pt x="31442" y="35713"/>
                  </a:cubicBezTo>
                  <a:cubicBezTo>
                    <a:pt x="33494" y="34559"/>
                    <a:pt x="35182" y="33576"/>
                    <a:pt x="36614" y="32678"/>
                  </a:cubicBezTo>
                  <a:lnTo>
                    <a:pt x="36614" y="32678"/>
                  </a:lnTo>
                  <a:cubicBezTo>
                    <a:pt x="33836" y="34110"/>
                    <a:pt x="30907" y="35628"/>
                    <a:pt x="28065" y="37038"/>
                  </a:cubicBezTo>
                  <a:cubicBezTo>
                    <a:pt x="26633" y="37851"/>
                    <a:pt x="25115" y="38556"/>
                    <a:pt x="23683" y="39368"/>
                  </a:cubicBezTo>
                  <a:cubicBezTo>
                    <a:pt x="21994" y="40244"/>
                    <a:pt x="20306" y="41142"/>
                    <a:pt x="18617" y="42040"/>
                  </a:cubicBezTo>
                  <a:cubicBezTo>
                    <a:pt x="13445" y="32229"/>
                    <a:pt x="8101" y="22162"/>
                    <a:pt x="3036" y="12458"/>
                  </a:cubicBezTo>
                  <a:lnTo>
                    <a:pt x="3036" y="12458"/>
                  </a:lnTo>
                  <a:cubicBezTo>
                    <a:pt x="6413" y="18870"/>
                    <a:pt x="10431" y="26266"/>
                    <a:pt x="13808" y="32763"/>
                  </a:cubicBezTo>
                  <a:cubicBezTo>
                    <a:pt x="15497" y="35884"/>
                    <a:pt x="17100" y="39005"/>
                    <a:pt x="18617" y="41933"/>
                  </a:cubicBezTo>
                  <a:cubicBezTo>
                    <a:pt x="21823" y="40244"/>
                    <a:pt x="24944" y="38641"/>
                    <a:pt x="28065" y="36953"/>
                  </a:cubicBezTo>
                  <a:cubicBezTo>
                    <a:pt x="30907" y="35435"/>
                    <a:pt x="33750" y="34025"/>
                    <a:pt x="36614" y="32507"/>
                  </a:cubicBezTo>
                  <a:cubicBezTo>
                    <a:pt x="37042" y="32315"/>
                    <a:pt x="37491" y="32058"/>
                    <a:pt x="37939" y="31780"/>
                  </a:cubicBezTo>
                  <a:cubicBezTo>
                    <a:pt x="38474" y="31438"/>
                    <a:pt x="39008" y="31160"/>
                    <a:pt x="39457" y="30818"/>
                  </a:cubicBezTo>
                  <a:cubicBezTo>
                    <a:pt x="40484" y="30138"/>
                    <a:pt x="41160" y="29587"/>
                    <a:pt x="40801" y="29587"/>
                  </a:cubicBezTo>
                  <a:cubicBezTo>
                    <a:pt x="40719" y="29587"/>
                    <a:pt x="40583" y="29615"/>
                    <a:pt x="40385" y="29678"/>
                  </a:cubicBezTo>
                  <a:lnTo>
                    <a:pt x="40385" y="29678"/>
                  </a:lnTo>
                  <a:cubicBezTo>
                    <a:pt x="40085" y="29298"/>
                    <a:pt x="39493" y="28615"/>
                    <a:pt x="38752" y="27612"/>
                  </a:cubicBezTo>
                  <a:cubicBezTo>
                    <a:pt x="38388" y="26971"/>
                    <a:pt x="37939" y="26351"/>
                    <a:pt x="37491" y="25560"/>
                  </a:cubicBezTo>
                  <a:cubicBezTo>
                    <a:pt x="37042" y="24834"/>
                    <a:pt x="36700" y="23957"/>
                    <a:pt x="36336" y="22974"/>
                  </a:cubicBezTo>
                  <a:cubicBezTo>
                    <a:pt x="36336" y="22974"/>
                    <a:pt x="36422" y="22974"/>
                    <a:pt x="36507" y="22889"/>
                  </a:cubicBezTo>
                  <a:cubicBezTo>
                    <a:pt x="36700" y="23423"/>
                    <a:pt x="36871" y="23765"/>
                    <a:pt x="37042" y="24214"/>
                  </a:cubicBezTo>
                  <a:cubicBezTo>
                    <a:pt x="37234" y="24577"/>
                    <a:pt x="37405" y="24941"/>
                    <a:pt x="37576" y="25197"/>
                  </a:cubicBezTo>
                  <a:cubicBezTo>
                    <a:pt x="37939" y="25731"/>
                    <a:pt x="38303" y="26180"/>
                    <a:pt x="38559" y="26544"/>
                  </a:cubicBezTo>
                  <a:cubicBezTo>
                    <a:pt x="39008" y="27078"/>
                    <a:pt x="39286" y="27249"/>
                    <a:pt x="39372" y="27249"/>
                  </a:cubicBezTo>
                  <a:cubicBezTo>
                    <a:pt x="39381" y="27254"/>
                    <a:pt x="39389" y="27256"/>
                    <a:pt x="39396" y="27256"/>
                  </a:cubicBezTo>
                  <a:cubicBezTo>
                    <a:pt x="39486" y="27256"/>
                    <a:pt x="39292" y="26829"/>
                    <a:pt x="39473" y="26829"/>
                  </a:cubicBezTo>
                  <a:cubicBezTo>
                    <a:pt x="39508" y="26829"/>
                    <a:pt x="39558" y="26846"/>
                    <a:pt x="39628" y="26886"/>
                  </a:cubicBezTo>
                  <a:cubicBezTo>
                    <a:pt x="38388" y="25368"/>
                    <a:pt x="37320" y="23594"/>
                    <a:pt x="36785" y="21734"/>
                  </a:cubicBezTo>
                  <a:cubicBezTo>
                    <a:pt x="36700" y="21542"/>
                    <a:pt x="36614" y="21286"/>
                    <a:pt x="36614" y="21008"/>
                  </a:cubicBezTo>
                  <a:lnTo>
                    <a:pt x="36422" y="20302"/>
                  </a:lnTo>
                  <a:cubicBezTo>
                    <a:pt x="36422" y="20131"/>
                    <a:pt x="36422" y="19854"/>
                    <a:pt x="36336" y="19597"/>
                  </a:cubicBezTo>
                  <a:lnTo>
                    <a:pt x="36251" y="18870"/>
                  </a:lnTo>
                  <a:cubicBezTo>
                    <a:pt x="36165" y="17716"/>
                    <a:pt x="35802" y="16647"/>
                    <a:pt x="35546" y="15579"/>
                  </a:cubicBezTo>
                  <a:cubicBezTo>
                    <a:pt x="35439" y="15322"/>
                    <a:pt x="35268" y="14959"/>
                    <a:pt x="35182" y="14596"/>
                  </a:cubicBezTo>
                  <a:cubicBezTo>
                    <a:pt x="35011" y="14254"/>
                    <a:pt x="34819" y="13890"/>
                    <a:pt x="34648" y="13527"/>
                  </a:cubicBezTo>
                  <a:cubicBezTo>
                    <a:pt x="34284" y="12822"/>
                    <a:pt x="33942" y="12116"/>
                    <a:pt x="33665" y="11667"/>
                  </a:cubicBezTo>
                  <a:cubicBezTo>
                    <a:pt x="32062" y="8910"/>
                    <a:pt x="30095" y="6324"/>
                    <a:pt x="27701" y="4272"/>
                  </a:cubicBezTo>
                  <a:cubicBezTo>
                    <a:pt x="26547" y="3203"/>
                    <a:pt x="25200" y="2305"/>
                    <a:pt x="23790" y="1515"/>
                  </a:cubicBezTo>
                  <a:cubicBezTo>
                    <a:pt x="22358" y="788"/>
                    <a:pt x="20755" y="360"/>
                    <a:pt x="19152" y="83"/>
                  </a:cubicBezTo>
                  <a:cubicBezTo>
                    <a:pt x="18650" y="29"/>
                    <a:pt x="18140" y="1"/>
                    <a:pt x="17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7"/>
          <p:cNvSpPr/>
          <p:nvPr/>
        </p:nvSpPr>
        <p:spPr>
          <a:xfrm rot="-9159178">
            <a:off x="6921707" y="-247351"/>
            <a:ext cx="2753460" cy="2785700"/>
          </a:xfrm>
          <a:custGeom>
            <a:avLst/>
            <a:gdLst/>
            <a:ahLst/>
            <a:cxnLst/>
            <a:rect l="l" t="t" r="r" b="b"/>
            <a:pathLst>
              <a:path w="39543" h="40006" extrusionOk="0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7"/>
          <p:cNvSpPr/>
          <p:nvPr/>
        </p:nvSpPr>
        <p:spPr>
          <a:xfrm rot="-9159178">
            <a:off x="6897849" y="-330398"/>
            <a:ext cx="2866055" cy="2957134"/>
          </a:xfrm>
          <a:custGeom>
            <a:avLst/>
            <a:gdLst/>
            <a:ahLst/>
            <a:cxnLst/>
            <a:rect l="l" t="t" r="r" b="b"/>
            <a:pathLst>
              <a:path w="41160" h="42468" extrusionOk="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7"/>
          <p:cNvSpPr/>
          <p:nvPr/>
        </p:nvSpPr>
        <p:spPr>
          <a:xfrm rot="3689314">
            <a:off x="5085416" y="494509"/>
            <a:ext cx="819558" cy="958926"/>
          </a:xfrm>
          <a:custGeom>
            <a:avLst/>
            <a:gdLst/>
            <a:ahLst/>
            <a:cxnLst/>
            <a:rect l="l" t="t" r="r" b="b"/>
            <a:pathLst>
              <a:path w="31555" h="36921" extrusionOk="0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7"/>
          <p:cNvGrpSpPr/>
          <p:nvPr/>
        </p:nvGrpSpPr>
        <p:grpSpPr>
          <a:xfrm>
            <a:off x="5406820" y="1024698"/>
            <a:ext cx="673905" cy="549549"/>
            <a:chOff x="6741375" y="2285650"/>
            <a:chExt cx="603425" cy="492075"/>
          </a:xfrm>
        </p:grpSpPr>
        <p:sp>
          <p:nvSpPr>
            <p:cNvPr id="353" name="Google Shape;353;p7"/>
            <p:cNvSpPr/>
            <p:nvPr/>
          </p:nvSpPr>
          <p:spPr>
            <a:xfrm>
              <a:off x="6874850" y="2646525"/>
              <a:ext cx="2525" cy="15675"/>
            </a:xfrm>
            <a:custGeom>
              <a:avLst/>
              <a:gdLst/>
              <a:ahLst/>
              <a:cxnLst/>
              <a:rect l="l" t="t" r="r" b="b"/>
              <a:pathLst>
                <a:path w="101" h="627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989500" y="2774350"/>
              <a:ext cx="2075" cy="3375"/>
            </a:xfrm>
            <a:custGeom>
              <a:avLst/>
              <a:gdLst/>
              <a:ahLst/>
              <a:cxnLst/>
              <a:rect l="l" t="t" r="r" b="b"/>
              <a:pathLst>
                <a:path w="83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208800" y="26571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926850" y="2434150"/>
              <a:ext cx="62675" cy="58250"/>
            </a:xfrm>
            <a:custGeom>
              <a:avLst/>
              <a:gdLst/>
              <a:ahLst/>
              <a:cxnLst/>
              <a:rect l="l" t="t" r="r" b="b"/>
              <a:pathLst>
                <a:path w="2507" h="2330" extrusionOk="0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36125" y="2372700"/>
              <a:ext cx="78350" cy="57050"/>
            </a:xfrm>
            <a:custGeom>
              <a:avLst/>
              <a:gdLst/>
              <a:ahLst/>
              <a:cxnLst/>
              <a:rect l="l" t="t" r="r" b="b"/>
              <a:pathLst>
                <a:path w="3134" h="2282" extrusionOk="0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6848525" y="2630850"/>
              <a:ext cx="75850" cy="50600"/>
            </a:xfrm>
            <a:custGeom>
              <a:avLst/>
              <a:gdLst/>
              <a:ahLst/>
              <a:cxnLst/>
              <a:rect l="l" t="t" r="r" b="b"/>
              <a:pathLst>
                <a:path w="3034" h="2024" extrusionOk="0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814700" y="2348775"/>
              <a:ext cx="80850" cy="45525"/>
            </a:xfrm>
            <a:custGeom>
              <a:avLst/>
              <a:gdLst/>
              <a:ahLst/>
              <a:cxnLst/>
              <a:rect l="l" t="t" r="r" b="b"/>
              <a:pathLst>
                <a:path w="3234" h="1821" extrusionOk="0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982000" y="2689200"/>
              <a:ext cx="67675" cy="49000"/>
            </a:xfrm>
            <a:custGeom>
              <a:avLst/>
              <a:gdLst/>
              <a:ahLst/>
              <a:cxnLst/>
              <a:rect l="l" t="t" r="r" b="b"/>
              <a:pathLst>
                <a:path w="2707" h="1960" extrusionOk="0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172475" y="2470375"/>
              <a:ext cx="67675" cy="64025"/>
            </a:xfrm>
            <a:custGeom>
              <a:avLst/>
              <a:gdLst/>
              <a:ahLst/>
              <a:cxnLst/>
              <a:rect l="l" t="t" r="r" b="b"/>
              <a:pathLst>
                <a:path w="2707" h="2561" extrusionOk="0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193150" y="2615200"/>
              <a:ext cx="60175" cy="52650"/>
            </a:xfrm>
            <a:custGeom>
              <a:avLst/>
              <a:gdLst/>
              <a:ahLst/>
              <a:cxnLst/>
              <a:rect l="l" t="t" r="r" b="b"/>
              <a:pathLst>
                <a:path w="2407" h="2106" extrusionOk="0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794025" y="2456050"/>
              <a:ext cx="52025" cy="65175"/>
            </a:xfrm>
            <a:custGeom>
              <a:avLst/>
              <a:gdLst/>
              <a:ahLst/>
              <a:cxnLst/>
              <a:rect l="l" t="t" r="r" b="b"/>
              <a:pathLst>
                <a:path w="2081" h="2607" extrusionOk="0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044650" y="2598175"/>
              <a:ext cx="70200" cy="43350"/>
            </a:xfrm>
            <a:custGeom>
              <a:avLst/>
              <a:gdLst/>
              <a:ahLst/>
              <a:cxnLst/>
              <a:rect l="l" t="t" r="r" b="b"/>
              <a:pathLst>
                <a:path w="2808" h="1734" extrusionOk="0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054675" y="2403875"/>
              <a:ext cx="73325" cy="40575"/>
            </a:xfrm>
            <a:custGeom>
              <a:avLst/>
              <a:gdLst/>
              <a:ahLst/>
              <a:cxnLst/>
              <a:rect l="l" t="t" r="r" b="b"/>
              <a:pathLst>
                <a:path w="2933" h="1623" extrusionOk="0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741375" y="2543050"/>
              <a:ext cx="60175" cy="42750"/>
            </a:xfrm>
            <a:custGeom>
              <a:avLst/>
              <a:gdLst/>
              <a:ahLst/>
              <a:cxnLst/>
              <a:rect l="l" t="t" r="r" b="b"/>
              <a:pathLst>
                <a:path w="2407" h="1710" extrusionOk="0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287125" y="2443800"/>
              <a:ext cx="57675" cy="46100"/>
            </a:xfrm>
            <a:custGeom>
              <a:avLst/>
              <a:gdLst/>
              <a:ahLst/>
              <a:cxnLst/>
              <a:rect l="l" t="t" r="r" b="b"/>
              <a:pathLst>
                <a:path w="2307" h="1844" extrusionOk="0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7000150" y="2285650"/>
              <a:ext cx="54550" cy="45375"/>
            </a:xfrm>
            <a:custGeom>
              <a:avLst/>
              <a:gdLst/>
              <a:ahLst/>
              <a:cxnLst/>
              <a:rect l="l" t="t" r="r" b="b"/>
              <a:pathLst>
                <a:path w="2182" h="1815" extrusionOk="0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924350" y="2527850"/>
              <a:ext cx="62675" cy="37275"/>
            </a:xfrm>
            <a:custGeom>
              <a:avLst/>
              <a:gdLst/>
              <a:ahLst/>
              <a:cxnLst/>
              <a:rect l="l" t="t" r="r" b="b"/>
              <a:pathLst>
                <a:path w="2507" h="1491" extrusionOk="0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7080975" y="2487375"/>
              <a:ext cx="44525" cy="39500"/>
            </a:xfrm>
            <a:custGeom>
              <a:avLst/>
              <a:gdLst/>
              <a:ahLst/>
              <a:cxnLst/>
              <a:rect l="l" t="t" r="r" b="b"/>
              <a:pathLst>
                <a:path w="1781" h="1580" extrusionOk="0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7310950" y="25788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7"/>
          <p:cNvGrpSpPr/>
          <p:nvPr/>
        </p:nvGrpSpPr>
        <p:grpSpPr>
          <a:xfrm rot="4510477">
            <a:off x="2944060" y="482741"/>
            <a:ext cx="775197" cy="753659"/>
            <a:chOff x="4221175" y="746750"/>
            <a:chExt cx="1040677" cy="1028328"/>
          </a:xfrm>
        </p:grpSpPr>
        <p:sp>
          <p:nvSpPr>
            <p:cNvPr id="373" name="Google Shape;373;p7"/>
            <p:cNvSpPr/>
            <p:nvPr/>
          </p:nvSpPr>
          <p:spPr>
            <a:xfrm>
              <a:off x="4729810" y="1732760"/>
              <a:ext cx="128635" cy="27587"/>
            </a:xfrm>
            <a:custGeom>
              <a:avLst/>
              <a:gdLst/>
              <a:ahLst/>
              <a:cxnLst/>
              <a:rect l="l" t="t" r="r" b="b"/>
              <a:pathLst>
                <a:path w="3292" h="706" extrusionOk="0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493877" y="1746397"/>
              <a:ext cx="131566" cy="28681"/>
            </a:xfrm>
            <a:custGeom>
              <a:avLst/>
              <a:gdLst/>
              <a:ahLst/>
              <a:cxnLst/>
              <a:rect l="l" t="t" r="r" b="b"/>
              <a:pathLst>
                <a:path w="3367" h="734" extrusionOk="0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951949" y="1673444"/>
              <a:ext cx="103471" cy="35480"/>
            </a:xfrm>
            <a:custGeom>
              <a:avLst/>
              <a:gdLst/>
              <a:ahLst/>
              <a:cxnLst/>
              <a:rect l="l" t="t" r="r" b="b"/>
              <a:pathLst>
                <a:path w="2648" h="908" extrusionOk="0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49628" y="1624992"/>
              <a:ext cx="130628" cy="43139"/>
            </a:xfrm>
            <a:custGeom>
              <a:avLst/>
              <a:gdLst/>
              <a:ahLst/>
              <a:cxnLst/>
              <a:rect l="l" t="t" r="r" b="b"/>
              <a:pathLst>
                <a:path w="3343" h="1104" extrusionOk="0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434366" y="1589551"/>
              <a:ext cx="114216" cy="29658"/>
            </a:xfrm>
            <a:custGeom>
              <a:avLst/>
              <a:gdLst/>
              <a:ahLst/>
              <a:cxnLst/>
              <a:rect l="l" t="t" r="r" b="b"/>
              <a:pathLst>
                <a:path w="2923" h="759" extrusionOk="0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804091" y="1536527"/>
              <a:ext cx="224759" cy="64278"/>
            </a:xfrm>
            <a:custGeom>
              <a:avLst/>
              <a:gdLst/>
              <a:ahLst/>
              <a:cxnLst/>
              <a:rect l="l" t="t" r="r" b="b"/>
              <a:pathLst>
                <a:path w="5752" h="1645" extrusionOk="0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600355" y="1478853"/>
              <a:ext cx="124180" cy="42201"/>
            </a:xfrm>
            <a:custGeom>
              <a:avLst/>
              <a:gdLst/>
              <a:ahLst/>
              <a:cxnLst/>
              <a:rect l="l" t="t" r="r" b="b"/>
              <a:pathLst>
                <a:path w="3178" h="1080" extrusionOk="0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433428" y="1471311"/>
              <a:ext cx="93077" cy="28876"/>
            </a:xfrm>
            <a:custGeom>
              <a:avLst/>
              <a:gdLst/>
              <a:ahLst/>
              <a:cxnLst/>
              <a:rect l="l" t="t" r="r" b="b"/>
              <a:pathLst>
                <a:path w="2382" h="739" extrusionOk="0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974104" y="1454079"/>
              <a:ext cx="101087" cy="50524"/>
            </a:xfrm>
            <a:custGeom>
              <a:avLst/>
              <a:gdLst/>
              <a:ahLst/>
              <a:cxnLst/>
              <a:rect l="l" t="t" r="r" b="b"/>
              <a:pathLst>
                <a:path w="2587" h="1293" extrusionOk="0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781584" y="1401993"/>
              <a:ext cx="126837" cy="43139"/>
            </a:xfrm>
            <a:custGeom>
              <a:avLst/>
              <a:gdLst/>
              <a:ahLst/>
              <a:cxnLst/>
              <a:rect l="l" t="t" r="r" b="b"/>
              <a:pathLst>
                <a:path w="3246" h="1104" extrusionOk="0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635405" y="1336035"/>
              <a:ext cx="75493" cy="43569"/>
            </a:xfrm>
            <a:custGeom>
              <a:avLst/>
              <a:gdLst/>
              <a:ahLst/>
              <a:cxnLst/>
              <a:rect l="l" t="t" r="r" b="b"/>
              <a:pathLst>
                <a:path w="1932" h="1115" extrusionOk="0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492587" y="1276719"/>
              <a:ext cx="100071" cy="35480"/>
            </a:xfrm>
            <a:custGeom>
              <a:avLst/>
              <a:gdLst/>
              <a:ahLst/>
              <a:cxnLst/>
              <a:rect l="l" t="t" r="r" b="b"/>
              <a:pathLst>
                <a:path w="2561" h="908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287211" y="1255854"/>
              <a:ext cx="93077" cy="28134"/>
            </a:xfrm>
            <a:custGeom>
              <a:avLst/>
              <a:gdLst/>
              <a:ahLst/>
              <a:cxnLst/>
              <a:rect l="l" t="t" r="r" b="b"/>
              <a:pathLst>
                <a:path w="2382" h="720" extrusionOk="0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296667" y="1327712"/>
              <a:ext cx="91592" cy="35910"/>
            </a:xfrm>
            <a:custGeom>
              <a:avLst/>
              <a:gdLst/>
              <a:ahLst/>
              <a:cxnLst/>
              <a:rect l="l" t="t" r="r" b="b"/>
              <a:pathLst>
                <a:path w="2344" h="919" extrusionOk="0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915453" y="1313840"/>
              <a:ext cx="132777" cy="58613"/>
            </a:xfrm>
            <a:custGeom>
              <a:avLst/>
              <a:gdLst/>
              <a:ahLst/>
              <a:cxnLst/>
              <a:rect l="l" t="t" r="r" b="b"/>
              <a:pathLst>
                <a:path w="3398" h="1500" extrusionOk="0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654239" y="1224398"/>
              <a:ext cx="138247" cy="35715"/>
            </a:xfrm>
            <a:custGeom>
              <a:avLst/>
              <a:gdLst/>
              <a:ahLst/>
              <a:cxnLst/>
              <a:rect l="l" t="t" r="r" b="b"/>
              <a:pathLst>
                <a:path w="3538" h="914" extrusionOk="0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94244" y="1174383"/>
              <a:ext cx="91787" cy="37278"/>
            </a:xfrm>
            <a:custGeom>
              <a:avLst/>
              <a:gdLst/>
              <a:ahLst/>
              <a:cxnLst/>
              <a:rect l="l" t="t" r="r" b="b"/>
              <a:pathLst>
                <a:path w="2349" h="954" extrusionOk="0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596995" y="1053720"/>
              <a:ext cx="180019" cy="42357"/>
            </a:xfrm>
            <a:custGeom>
              <a:avLst/>
              <a:gdLst/>
              <a:ahLst/>
              <a:cxnLst/>
              <a:rect l="l" t="t" r="r" b="b"/>
              <a:pathLst>
                <a:path w="4607" h="1084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500168" y="1151094"/>
              <a:ext cx="128596" cy="35480"/>
            </a:xfrm>
            <a:custGeom>
              <a:avLst/>
              <a:gdLst/>
              <a:ahLst/>
              <a:cxnLst/>
              <a:rect l="l" t="t" r="r" b="b"/>
              <a:pathLst>
                <a:path w="3291" h="908" extrusionOk="0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353951" y="1088809"/>
              <a:ext cx="107808" cy="31768"/>
            </a:xfrm>
            <a:custGeom>
              <a:avLst/>
              <a:gdLst/>
              <a:ahLst/>
              <a:cxnLst/>
              <a:rect l="l" t="t" r="r" b="b"/>
              <a:pathLst>
                <a:path w="2759" h="813" extrusionOk="0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221175" y="1043717"/>
              <a:ext cx="91084" cy="24266"/>
            </a:xfrm>
            <a:custGeom>
              <a:avLst/>
              <a:gdLst/>
              <a:ahLst/>
              <a:cxnLst/>
              <a:rect l="l" t="t" r="r" b="b"/>
              <a:pathLst>
                <a:path w="2331" h="621" extrusionOk="0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378177" y="1008628"/>
              <a:ext cx="104447" cy="24266"/>
            </a:xfrm>
            <a:custGeom>
              <a:avLst/>
              <a:gdLst/>
              <a:ahLst/>
              <a:cxnLst/>
              <a:rect l="l" t="t" r="r" b="b"/>
              <a:pathLst>
                <a:path w="2673" h="621" extrusionOk="0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525098" y="928447"/>
              <a:ext cx="96164" cy="32159"/>
            </a:xfrm>
            <a:custGeom>
              <a:avLst/>
              <a:gdLst/>
              <a:ahLst/>
              <a:cxnLst/>
              <a:rect l="l" t="t" r="r" b="b"/>
              <a:pathLst>
                <a:path w="2461" h="823" extrusionOk="0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80451" y="876673"/>
              <a:ext cx="160403" cy="24266"/>
            </a:xfrm>
            <a:custGeom>
              <a:avLst/>
              <a:gdLst/>
              <a:ahLst/>
              <a:cxnLst/>
              <a:rect l="l" t="t" r="r" b="b"/>
              <a:pathLst>
                <a:path w="4105" h="621" extrusionOk="0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473011" y="806808"/>
              <a:ext cx="106479" cy="34816"/>
            </a:xfrm>
            <a:custGeom>
              <a:avLst/>
              <a:gdLst/>
              <a:ahLst/>
              <a:cxnLst/>
              <a:rect l="l" t="t" r="r" b="b"/>
              <a:pathLst>
                <a:path w="2725" h="891" extrusionOk="0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4261500" y="746750"/>
              <a:ext cx="99172" cy="30205"/>
            </a:xfrm>
            <a:custGeom>
              <a:avLst/>
              <a:gdLst/>
              <a:ahLst/>
              <a:cxnLst/>
              <a:rect l="l" t="t" r="r" b="b"/>
              <a:pathLst>
                <a:path w="2538" h="773" extrusionOk="0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5093634" y="1612644"/>
              <a:ext cx="168218" cy="42983"/>
            </a:xfrm>
            <a:custGeom>
              <a:avLst/>
              <a:gdLst/>
              <a:ahLst/>
              <a:cxnLst/>
              <a:rect l="l" t="t" r="r" b="b"/>
              <a:pathLst>
                <a:path w="4305" h="1100" extrusionOk="0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01" name="Google Shape;401;p7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2" name="Google Shape;402;p7"/>
          <p:cNvSpPr txBox="1">
            <a:spLocks noGrp="1"/>
          </p:cNvSpPr>
          <p:nvPr>
            <p:ph type="subTitle" idx="2"/>
          </p:nvPr>
        </p:nvSpPr>
        <p:spPr>
          <a:xfrm>
            <a:off x="1155225" y="3385097"/>
            <a:ext cx="1713900" cy="6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subTitle" idx="3"/>
          </p:nvPr>
        </p:nvSpPr>
        <p:spPr>
          <a:xfrm>
            <a:off x="1151648" y="3691250"/>
            <a:ext cx="17139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7"/>
          <p:cNvSpPr txBox="1">
            <a:spLocks noGrp="1"/>
          </p:cNvSpPr>
          <p:nvPr>
            <p:ph type="subTitle" idx="4"/>
          </p:nvPr>
        </p:nvSpPr>
        <p:spPr>
          <a:xfrm>
            <a:off x="3726913" y="3385097"/>
            <a:ext cx="1713900" cy="6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05" name="Google Shape;405;p7"/>
          <p:cNvSpPr txBox="1">
            <a:spLocks noGrp="1"/>
          </p:cNvSpPr>
          <p:nvPr>
            <p:ph type="subTitle" idx="5"/>
          </p:nvPr>
        </p:nvSpPr>
        <p:spPr>
          <a:xfrm>
            <a:off x="3723335" y="3691250"/>
            <a:ext cx="17139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7"/>
          <p:cNvSpPr txBox="1">
            <a:spLocks noGrp="1"/>
          </p:cNvSpPr>
          <p:nvPr>
            <p:ph type="subTitle" idx="6"/>
          </p:nvPr>
        </p:nvSpPr>
        <p:spPr>
          <a:xfrm>
            <a:off x="6298600" y="3385097"/>
            <a:ext cx="1713900" cy="6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07" name="Google Shape;407;p7"/>
          <p:cNvSpPr txBox="1">
            <a:spLocks noGrp="1"/>
          </p:cNvSpPr>
          <p:nvPr>
            <p:ph type="subTitle" idx="7"/>
          </p:nvPr>
        </p:nvSpPr>
        <p:spPr>
          <a:xfrm>
            <a:off x="6295023" y="3691250"/>
            <a:ext cx="17139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9" name="Google Shape;409;p7"/>
          <p:cNvSpPr/>
          <p:nvPr/>
        </p:nvSpPr>
        <p:spPr>
          <a:xfrm rot="-296897">
            <a:off x="-18628" y="-8938"/>
            <a:ext cx="1166845" cy="996645"/>
          </a:xfrm>
          <a:custGeom>
            <a:avLst/>
            <a:gdLst/>
            <a:ahLst/>
            <a:cxnLst/>
            <a:rect l="l" t="t" r="r" b="b"/>
            <a:pathLst>
              <a:path w="51747" h="44199" extrusionOk="0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rot="-296897">
            <a:off x="-46545" y="-33566"/>
            <a:ext cx="1235304" cy="1046366"/>
          </a:xfrm>
          <a:custGeom>
            <a:avLst/>
            <a:gdLst/>
            <a:ahLst/>
            <a:cxnLst/>
            <a:rect l="l" t="t" r="r" b="b"/>
            <a:pathLst>
              <a:path w="54783" h="46404" extrusionOk="0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1_1">
    <p:bg>
      <p:bgPr>
        <a:solidFill>
          <a:srgbClr val="F3F3F3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"/>
          <p:cNvSpPr/>
          <p:nvPr/>
        </p:nvSpPr>
        <p:spPr>
          <a:xfrm rot="10800000">
            <a:off x="61746" y="60889"/>
            <a:ext cx="2441358" cy="5071381"/>
          </a:xfrm>
          <a:custGeom>
            <a:avLst/>
            <a:gdLst/>
            <a:ahLst/>
            <a:cxnLst/>
            <a:rect l="l" t="t" r="r" b="b"/>
            <a:pathLst>
              <a:path w="34563" h="71797" extrusionOk="0">
                <a:moveTo>
                  <a:pt x="31356" y="1"/>
                </a:moveTo>
                <a:cubicBezTo>
                  <a:pt x="31356" y="1"/>
                  <a:pt x="25201" y="4190"/>
                  <a:pt x="25201" y="20670"/>
                </a:cubicBezTo>
                <a:cubicBezTo>
                  <a:pt x="25201" y="31271"/>
                  <a:pt x="9619" y="28770"/>
                  <a:pt x="3292" y="36337"/>
                </a:cubicBezTo>
                <a:cubicBezTo>
                  <a:pt x="0" y="40355"/>
                  <a:pt x="449" y="44010"/>
                  <a:pt x="3484" y="50422"/>
                </a:cubicBezTo>
                <a:cubicBezTo>
                  <a:pt x="7845" y="59848"/>
                  <a:pt x="86" y="67244"/>
                  <a:pt x="4724" y="71796"/>
                </a:cubicBezTo>
                <a:lnTo>
                  <a:pt x="34562" y="71796"/>
                </a:lnTo>
                <a:lnTo>
                  <a:pt x="345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0"/>
          <p:cNvSpPr/>
          <p:nvPr/>
        </p:nvSpPr>
        <p:spPr>
          <a:xfrm rot="10800000">
            <a:off x="-19766" y="-14549"/>
            <a:ext cx="2528945" cy="5196617"/>
          </a:xfrm>
          <a:custGeom>
            <a:avLst/>
            <a:gdLst/>
            <a:ahLst/>
            <a:cxnLst/>
            <a:rect l="l" t="t" r="r" b="b"/>
            <a:pathLst>
              <a:path w="35803" h="73570" extrusionOk="0">
                <a:moveTo>
                  <a:pt x="34029" y="39906"/>
                </a:moveTo>
                <a:lnTo>
                  <a:pt x="34029" y="56364"/>
                </a:lnTo>
                <a:cubicBezTo>
                  <a:pt x="34002" y="57945"/>
                  <a:pt x="33984" y="59526"/>
                  <a:pt x="33972" y="61106"/>
                </a:cubicBezTo>
                <a:lnTo>
                  <a:pt x="33972" y="61106"/>
                </a:lnTo>
                <a:lnTo>
                  <a:pt x="34029" y="39906"/>
                </a:lnTo>
                <a:close/>
                <a:moveTo>
                  <a:pt x="33943" y="71775"/>
                </a:moveTo>
                <a:cubicBezTo>
                  <a:pt x="33943" y="71803"/>
                  <a:pt x="33943" y="71832"/>
                  <a:pt x="33943" y="71860"/>
                </a:cubicBezTo>
                <a:cubicBezTo>
                  <a:pt x="31613" y="71775"/>
                  <a:pt x="29305" y="71775"/>
                  <a:pt x="27082" y="71775"/>
                </a:cubicBezTo>
                <a:close/>
                <a:moveTo>
                  <a:pt x="33665" y="0"/>
                </a:moveTo>
                <a:cubicBezTo>
                  <a:pt x="33580" y="86"/>
                  <a:pt x="33409" y="86"/>
                  <a:pt x="33302" y="86"/>
                </a:cubicBezTo>
                <a:cubicBezTo>
                  <a:pt x="33045" y="86"/>
                  <a:pt x="32682" y="86"/>
                  <a:pt x="32511" y="171"/>
                </a:cubicBezTo>
                <a:cubicBezTo>
                  <a:pt x="31977" y="171"/>
                  <a:pt x="31613" y="257"/>
                  <a:pt x="31528" y="364"/>
                </a:cubicBezTo>
                <a:cubicBezTo>
                  <a:pt x="31442" y="449"/>
                  <a:pt x="31613" y="449"/>
                  <a:pt x="32062" y="535"/>
                </a:cubicBezTo>
                <a:cubicBezTo>
                  <a:pt x="32340" y="620"/>
                  <a:pt x="32596" y="620"/>
                  <a:pt x="33045" y="620"/>
                </a:cubicBezTo>
                <a:cubicBezTo>
                  <a:pt x="33494" y="706"/>
                  <a:pt x="34029" y="706"/>
                  <a:pt x="34563" y="706"/>
                </a:cubicBezTo>
                <a:cubicBezTo>
                  <a:pt x="34563" y="1155"/>
                  <a:pt x="34477" y="1689"/>
                  <a:pt x="34477" y="2223"/>
                </a:cubicBezTo>
                <a:lnTo>
                  <a:pt x="34477" y="7204"/>
                </a:lnTo>
                <a:cubicBezTo>
                  <a:pt x="34433" y="7502"/>
                  <a:pt x="34393" y="7617"/>
                  <a:pt x="34355" y="7617"/>
                </a:cubicBezTo>
                <a:cubicBezTo>
                  <a:pt x="34300" y="7617"/>
                  <a:pt x="34250" y="7382"/>
                  <a:pt x="34200" y="7118"/>
                </a:cubicBezTo>
                <a:cubicBezTo>
                  <a:pt x="34114" y="18083"/>
                  <a:pt x="34114" y="28941"/>
                  <a:pt x="34029" y="39906"/>
                </a:cubicBezTo>
                <a:cubicBezTo>
                  <a:pt x="34114" y="28941"/>
                  <a:pt x="34114" y="17891"/>
                  <a:pt x="34114" y="6776"/>
                </a:cubicBezTo>
                <a:cubicBezTo>
                  <a:pt x="34092" y="6681"/>
                  <a:pt x="34062" y="6617"/>
                  <a:pt x="34030" y="6617"/>
                </a:cubicBezTo>
                <a:cubicBezTo>
                  <a:pt x="33941" y="6617"/>
                  <a:pt x="33836" y="7130"/>
                  <a:pt x="33836" y="8913"/>
                </a:cubicBezTo>
                <a:cubicBezTo>
                  <a:pt x="33665" y="12291"/>
                  <a:pt x="33836" y="24132"/>
                  <a:pt x="33751" y="30907"/>
                </a:cubicBezTo>
                <a:cubicBezTo>
                  <a:pt x="33665" y="37576"/>
                  <a:pt x="33665" y="44523"/>
                  <a:pt x="33665" y="51555"/>
                </a:cubicBezTo>
                <a:cubicBezTo>
                  <a:pt x="33580" y="58159"/>
                  <a:pt x="33580" y="64828"/>
                  <a:pt x="33580" y="71518"/>
                </a:cubicBezTo>
                <a:cubicBezTo>
                  <a:pt x="28599" y="71433"/>
                  <a:pt x="23683" y="71433"/>
                  <a:pt x="18874" y="71433"/>
                </a:cubicBezTo>
                <a:cubicBezTo>
                  <a:pt x="15497" y="71433"/>
                  <a:pt x="12206" y="71326"/>
                  <a:pt x="8828" y="71326"/>
                </a:cubicBezTo>
                <a:lnTo>
                  <a:pt x="5345" y="71326"/>
                </a:lnTo>
                <a:lnTo>
                  <a:pt x="5088" y="71069"/>
                </a:lnTo>
                <a:cubicBezTo>
                  <a:pt x="4361" y="70001"/>
                  <a:pt x="4361" y="68568"/>
                  <a:pt x="4639" y="66965"/>
                </a:cubicBezTo>
                <a:cubicBezTo>
                  <a:pt x="4896" y="65448"/>
                  <a:pt x="5345" y="63759"/>
                  <a:pt x="5622" y="62071"/>
                </a:cubicBezTo>
                <a:cubicBezTo>
                  <a:pt x="5964" y="60382"/>
                  <a:pt x="6157" y="58608"/>
                  <a:pt x="6050" y="56813"/>
                </a:cubicBezTo>
                <a:cubicBezTo>
                  <a:pt x="6050" y="54953"/>
                  <a:pt x="5622" y="53158"/>
                  <a:pt x="4981" y="51469"/>
                </a:cubicBezTo>
                <a:cubicBezTo>
                  <a:pt x="4554" y="50593"/>
                  <a:pt x="4276" y="49866"/>
                  <a:pt x="3912" y="49161"/>
                </a:cubicBezTo>
                <a:cubicBezTo>
                  <a:pt x="3741" y="48797"/>
                  <a:pt x="3570" y="48349"/>
                  <a:pt x="3485" y="48007"/>
                </a:cubicBezTo>
                <a:cubicBezTo>
                  <a:pt x="3293" y="47643"/>
                  <a:pt x="3122" y="47280"/>
                  <a:pt x="3036" y="46852"/>
                </a:cubicBezTo>
                <a:cubicBezTo>
                  <a:pt x="2673" y="45869"/>
                  <a:pt x="2416" y="44801"/>
                  <a:pt x="2309" y="43732"/>
                </a:cubicBezTo>
                <a:cubicBezTo>
                  <a:pt x="2138" y="42663"/>
                  <a:pt x="2224" y="41680"/>
                  <a:pt x="2587" y="40697"/>
                </a:cubicBezTo>
                <a:cubicBezTo>
                  <a:pt x="2844" y="39713"/>
                  <a:pt x="3378" y="38837"/>
                  <a:pt x="4105" y="37939"/>
                </a:cubicBezTo>
                <a:cubicBezTo>
                  <a:pt x="4810" y="37127"/>
                  <a:pt x="5622" y="36422"/>
                  <a:pt x="6499" y="35802"/>
                </a:cubicBezTo>
                <a:cubicBezTo>
                  <a:pt x="8294" y="34562"/>
                  <a:pt x="10432" y="33665"/>
                  <a:pt x="12654" y="32959"/>
                </a:cubicBezTo>
                <a:cubicBezTo>
                  <a:pt x="14792" y="32147"/>
                  <a:pt x="17100" y="31527"/>
                  <a:pt x="19323" y="30544"/>
                </a:cubicBezTo>
                <a:cubicBezTo>
                  <a:pt x="20392" y="30095"/>
                  <a:pt x="21546" y="29561"/>
                  <a:pt x="22529" y="28855"/>
                </a:cubicBezTo>
                <a:cubicBezTo>
                  <a:pt x="23598" y="28150"/>
                  <a:pt x="24581" y="27167"/>
                  <a:pt x="25201" y="26098"/>
                </a:cubicBezTo>
                <a:cubicBezTo>
                  <a:pt x="25928" y="24944"/>
                  <a:pt x="26270" y="23683"/>
                  <a:pt x="26355" y="22443"/>
                </a:cubicBezTo>
                <a:cubicBezTo>
                  <a:pt x="26462" y="22080"/>
                  <a:pt x="26462" y="21823"/>
                  <a:pt x="26462" y="21460"/>
                </a:cubicBezTo>
                <a:lnTo>
                  <a:pt x="26462" y="20669"/>
                </a:lnTo>
                <a:lnTo>
                  <a:pt x="26462" y="19066"/>
                </a:lnTo>
                <a:cubicBezTo>
                  <a:pt x="26462" y="18532"/>
                  <a:pt x="26548" y="17997"/>
                  <a:pt x="26548" y="17463"/>
                </a:cubicBezTo>
                <a:cubicBezTo>
                  <a:pt x="26633" y="17014"/>
                  <a:pt x="26633" y="16480"/>
                  <a:pt x="26719" y="15946"/>
                </a:cubicBezTo>
                <a:cubicBezTo>
                  <a:pt x="26719" y="15411"/>
                  <a:pt x="26804" y="14962"/>
                  <a:pt x="26890" y="14428"/>
                </a:cubicBezTo>
                <a:cubicBezTo>
                  <a:pt x="26890" y="13894"/>
                  <a:pt x="26996" y="13445"/>
                  <a:pt x="27082" y="12910"/>
                </a:cubicBezTo>
                <a:cubicBezTo>
                  <a:pt x="27167" y="12462"/>
                  <a:pt x="27253" y="11927"/>
                  <a:pt x="27338" y="11478"/>
                </a:cubicBezTo>
                <a:cubicBezTo>
                  <a:pt x="27424" y="11051"/>
                  <a:pt x="27531" y="10517"/>
                  <a:pt x="27702" y="10068"/>
                </a:cubicBezTo>
                <a:cubicBezTo>
                  <a:pt x="27787" y="9619"/>
                  <a:pt x="27873" y="9170"/>
                  <a:pt x="28065" y="8721"/>
                </a:cubicBezTo>
                <a:cubicBezTo>
                  <a:pt x="28065" y="8465"/>
                  <a:pt x="28151" y="8272"/>
                  <a:pt x="28236" y="8016"/>
                </a:cubicBezTo>
                <a:cubicBezTo>
                  <a:pt x="28322" y="7845"/>
                  <a:pt x="28407" y="7567"/>
                  <a:pt x="28407" y="7396"/>
                </a:cubicBezTo>
                <a:cubicBezTo>
                  <a:pt x="28599" y="7033"/>
                  <a:pt x="28685" y="6669"/>
                  <a:pt x="28856" y="6327"/>
                </a:cubicBezTo>
                <a:cubicBezTo>
                  <a:pt x="29027" y="5964"/>
                  <a:pt x="29134" y="5600"/>
                  <a:pt x="29305" y="5344"/>
                </a:cubicBezTo>
                <a:cubicBezTo>
                  <a:pt x="29561" y="4724"/>
                  <a:pt x="29839" y="4190"/>
                  <a:pt x="30096" y="3741"/>
                </a:cubicBezTo>
                <a:cubicBezTo>
                  <a:pt x="30630" y="2843"/>
                  <a:pt x="31079" y="2223"/>
                  <a:pt x="31442" y="1775"/>
                </a:cubicBezTo>
                <a:cubicBezTo>
                  <a:pt x="31613" y="1604"/>
                  <a:pt x="31806" y="1433"/>
                  <a:pt x="31891" y="1326"/>
                </a:cubicBezTo>
                <a:lnTo>
                  <a:pt x="31891" y="1240"/>
                </a:lnTo>
                <a:lnTo>
                  <a:pt x="31977" y="1240"/>
                </a:lnTo>
                <a:lnTo>
                  <a:pt x="31977" y="1155"/>
                </a:lnTo>
                <a:cubicBezTo>
                  <a:pt x="32062" y="1155"/>
                  <a:pt x="32062" y="1069"/>
                  <a:pt x="32062" y="1069"/>
                </a:cubicBezTo>
                <a:cubicBezTo>
                  <a:pt x="32105" y="1026"/>
                  <a:pt x="32105" y="1005"/>
                  <a:pt x="32062" y="1005"/>
                </a:cubicBezTo>
                <a:cubicBezTo>
                  <a:pt x="32019" y="1005"/>
                  <a:pt x="31934" y="1026"/>
                  <a:pt x="31806" y="1069"/>
                </a:cubicBezTo>
                <a:cubicBezTo>
                  <a:pt x="31271" y="1326"/>
                  <a:pt x="30096" y="2309"/>
                  <a:pt x="29027" y="4104"/>
                </a:cubicBezTo>
                <a:cubicBezTo>
                  <a:pt x="28856" y="4361"/>
                  <a:pt x="28770" y="4532"/>
                  <a:pt x="28599" y="4810"/>
                </a:cubicBezTo>
                <a:cubicBezTo>
                  <a:pt x="28407" y="5066"/>
                  <a:pt x="28322" y="5344"/>
                  <a:pt x="28151" y="5600"/>
                </a:cubicBezTo>
                <a:cubicBezTo>
                  <a:pt x="27873" y="6135"/>
                  <a:pt x="27616" y="6776"/>
                  <a:pt x="27338" y="7481"/>
                </a:cubicBezTo>
                <a:cubicBezTo>
                  <a:pt x="27253" y="7738"/>
                  <a:pt x="27167" y="8101"/>
                  <a:pt x="26996" y="8465"/>
                </a:cubicBezTo>
                <a:cubicBezTo>
                  <a:pt x="26890" y="8807"/>
                  <a:pt x="26719" y="9170"/>
                  <a:pt x="26633" y="9533"/>
                </a:cubicBezTo>
                <a:cubicBezTo>
                  <a:pt x="26462" y="10324"/>
                  <a:pt x="26270" y="11051"/>
                  <a:pt x="26099" y="11927"/>
                </a:cubicBezTo>
                <a:cubicBezTo>
                  <a:pt x="26013" y="11927"/>
                  <a:pt x="25928" y="11842"/>
                  <a:pt x="25928" y="11842"/>
                </a:cubicBezTo>
                <a:cubicBezTo>
                  <a:pt x="26548" y="8550"/>
                  <a:pt x="27338" y="6498"/>
                  <a:pt x="27873" y="5344"/>
                </a:cubicBezTo>
                <a:cubicBezTo>
                  <a:pt x="28151" y="4724"/>
                  <a:pt x="28322" y="4361"/>
                  <a:pt x="28407" y="3997"/>
                </a:cubicBezTo>
                <a:cubicBezTo>
                  <a:pt x="28599" y="3741"/>
                  <a:pt x="28599" y="3655"/>
                  <a:pt x="28599" y="3570"/>
                </a:cubicBezTo>
                <a:cubicBezTo>
                  <a:pt x="28599" y="3536"/>
                  <a:pt x="28588" y="3523"/>
                  <a:pt x="28568" y="3523"/>
                </a:cubicBezTo>
                <a:cubicBezTo>
                  <a:pt x="28468" y="3523"/>
                  <a:pt x="28162" y="3867"/>
                  <a:pt x="28078" y="3867"/>
                </a:cubicBezTo>
                <a:cubicBezTo>
                  <a:pt x="28039" y="3867"/>
                  <a:pt x="28049" y="3792"/>
                  <a:pt x="28151" y="3570"/>
                </a:cubicBezTo>
                <a:lnTo>
                  <a:pt x="28151" y="3570"/>
                </a:lnTo>
                <a:cubicBezTo>
                  <a:pt x="27253" y="5066"/>
                  <a:pt x="26548" y="6669"/>
                  <a:pt x="26099" y="8379"/>
                </a:cubicBezTo>
                <a:lnTo>
                  <a:pt x="25928" y="8999"/>
                </a:lnTo>
                <a:cubicBezTo>
                  <a:pt x="25821" y="9170"/>
                  <a:pt x="25821" y="9448"/>
                  <a:pt x="25735" y="9619"/>
                </a:cubicBezTo>
                <a:lnTo>
                  <a:pt x="25393" y="10859"/>
                </a:lnTo>
                <a:cubicBezTo>
                  <a:pt x="25287" y="11756"/>
                  <a:pt x="25116" y="12547"/>
                  <a:pt x="24945" y="13445"/>
                </a:cubicBezTo>
                <a:cubicBezTo>
                  <a:pt x="24859" y="14257"/>
                  <a:pt x="24667" y="15133"/>
                  <a:pt x="24581" y="16031"/>
                </a:cubicBezTo>
                <a:cubicBezTo>
                  <a:pt x="24581" y="16822"/>
                  <a:pt x="24496" y="17720"/>
                  <a:pt x="24410" y="18532"/>
                </a:cubicBezTo>
                <a:cubicBezTo>
                  <a:pt x="24410" y="19408"/>
                  <a:pt x="24325" y="20306"/>
                  <a:pt x="24325" y="21097"/>
                </a:cubicBezTo>
                <a:cubicBezTo>
                  <a:pt x="24325" y="21375"/>
                  <a:pt x="24325" y="21546"/>
                  <a:pt x="24218" y="21738"/>
                </a:cubicBezTo>
                <a:lnTo>
                  <a:pt x="24218" y="22272"/>
                </a:lnTo>
                <a:cubicBezTo>
                  <a:pt x="24132" y="22614"/>
                  <a:pt x="24132" y="23063"/>
                  <a:pt x="23961" y="23341"/>
                </a:cubicBezTo>
                <a:cubicBezTo>
                  <a:pt x="23790" y="24046"/>
                  <a:pt x="23427" y="25030"/>
                  <a:pt x="22615" y="25820"/>
                </a:cubicBezTo>
                <a:cubicBezTo>
                  <a:pt x="21909" y="26718"/>
                  <a:pt x="20926" y="27252"/>
                  <a:pt x="20306" y="27701"/>
                </a:cubicBezTo>
                <a:cubicBezTo>
                  <a:pt x="18789" y="28492"/>
                  <a:pt x="17015" y="29112"/>
                  <a:pt x="15326" y="29753"/>
                </a:cubicBezTo>
                <a:cubicBezTo>
                  <a:pt x="13638" y="30288"/>
                  <a:pt x="11842" y="30822"/>
                  <a:pt x="10068" y="31527"/>
                </a:cubicBezTo>
                <a:cubicBezTo>
                  <a:pt x="8294" y="32233"/>
                  <a:pt x="6584" y="33045"/>
                  <a:pt x="4981" y="34199"/>
                </a:cubicBezTo>
                <a:cubicBezTo>
                  <a:pt x="4190" y="34733"/>
                  <a:pt x="3378" y="35439"/>
                  <a:pt x="2758" y="36165"/>
                </a:cubicBezTo>
                <a:cubicBezTo>
                  <a:pt x="2138" y="36956"/>
                  <a:pt x="1519" y="37662"/>
                  <a:pt x="1070" y="38645"/>
                </a:cubicBezTo>
                <a:cubicBezTo>
                  <a:pt x="621" y="39543"/>
                  <a:pt x="279" y="40526"/>
                  <a:pt x="172" y="41594"/>
                </a:cubicBezTo>
                <a:cubicBezTo>
                  <a:pt x="1" y="42578"/>
                  <a:pt x="1" y="43646"/>
                  <a:pt x="172" y="44523"/>
                </a:cubicBezTo>
                <a:cubicBezTo>
                  <a:pt x="364" y="45506"/>
                  <a:pt x="621" y="46489"/>
                  <a:pt x="899" y="47387"/>
                </a:cubicBezTo>
                <a:cubicBezTo>
                  <a:pt x="984" y="47814"/>
                  <a:pt x="1155" y="48263"/>
                  <a:pt x="1348" y="48712"/>
                </a:cubicBezTo>
                <a:cubicBezTo>
                  <a:pt x="1519" y="49161"/>
                  <a:pt x="1690" y="49610"/>
                  <a:pt x="1882" y="49952"/>
                </a:cubicBezTo>
                <a:cubicBezTo>
                  <a:pt x="2053" y="50401"/>
                  <a:pt x="2224" y="50849"/>
                  <a:pt x="2416" y="51213"/>
                </a:cubicBezTo>
                <a:cubicBezTo>
                  <a:pt x="2502" y="51469"/>
                  <a:pt x="2587" y="51662"/>
                  <a:pt x="2673" y="51833"/>
                </a:cubicBezTo>
                <a:cubicBezTo>
                  <a:pt x="2758" y="52004"/>
                  <a:pt x="2844" y="52281"/>
                  <a:pt x="2951" y="52452"/>
                </a:cubicBezTo>
                <a:cubicBezTo>
                  <a:pt x="3207" y="53265"/>
                  <a:pt x="3485" y="54055"/>
                  <a:pt x="3656" y="54868"/>
                </a:cubicBezTo>
                <a:cubicBezTo>
                  <a:pt x="3912" y="56471"/>
                  <a:pt x="3912" y="58159"/>
                  <a:pt x="3741" y="59848"/>
                </a:cubicBezTo>
                <a:cubicBezTo>
                  <a:pt x="3485" y="61536"/>
                  <a:pt x="3122" y="63310"/>
                  <a:pt x="2673" y="65106"/>
                </a:cubicBezTo>
                <a:cubicBezTo>
                  <a:pt x="2502" y="65982"/>
                  <a:pt x="2309" y="66880"/>
                  <a:pt x="2224" y="67863"/>
                </a:cubicBezTo>
                <a:cubicBezTo>
                  <a:pt x="2224" y="68846"/>
                  <a:pt x="2224" y="69915"/>
                  <a:pt x="2587" y="70898"/>
                </a:cubicBezTo>
                <a:cubicBezTo>
                  <a:pt x="2673" y="71155"/>
                  <a:pt x="2758" y="71433"/>
                  <a:pt x="2844" y="71689"/>
                </a:cubicBezTo>
                <a:cubicBezTo>
                  <a:pt x="3036" y="71860"/>
                  <a:pt x="3122" y="72138"/>
                  <a:pt x="3293" y="72394"/>
                </a:cubicBezTo>
                <a:lnTo>
                  <a:pt x="3570" y="72672"/>
                </a:lnTo>
                <a:cubicBezTo>
                  <a:pt x="3570" y="72758"/>
                  <a:pt x="3656" y="72843"/>
                  <a:pt x="3741" y="72929"/>
                </a:cubicBezTo>
                <a:lnTo>
                  <a:pt x="3912" y="73121"/>
                </a:lnTo>
                <a:lnTo>
                  <a:pt x="4190" y="73378"/>
                </a:lnTo>
                <a:lnTo>
                  <a:pt x="4276" y="73463"/>
                </a:lnTo>
                <a:lnTo>
                  <a:pt x="3912" y="72929"/>
                </a:lnTo>
                <a:lnTo>
                  <a:pt x="3656" y="72758"/>
                </a:lnTo>
                <a:cubicBezTo>
                  <a:pt x="3656" y="72672"/>
                  <a:pt x="3570" y="72587"/>
                  <a:pt x="3570" y="72587"/>
                </a:cubicBezTo>
                <a:lnTo>
                  <a:pt x="3293" y="72223"/>
                </a:lnTo>
                <a:cubicBezTo>
                  <a:pt x="3122" y="71967"/>
                  <a:pt x="3036" y="71775"/>
                  <a:pt x="2844" y="71518"/>
                </a:cubicBezTo>
                <a:cubicBezTo>
                  <a:pt x="2673" y="70984"/>
                  <a:pt x="2502" y="70449"/>
                  <a:pt x="2416" y="69915"/>
                </a:cubicBezTo>
                <a:cubicBezTo>
                  <a:pt x="2224" y="68846"/>
                  <a:pt x="2309" y="67778"/>
                  <a:pt x="2502" y="66880"/>
                </a:cubicBezTo>
                <a:cubicBezTo>
                  <a:pt x="2587" y="65897"/>
                  <a:pt x="2844" y="64914"/>
                  <a:pt x="3036" y="64037"/>
                </a:cubicBezTo>
                <a:cubicBezTo>
                  <a:pt x="3378" y="62156"/>
                  <a:pt x="3827" y="60382"/>
                  <a:pt x="3912" y="58608"/>
                </a:cubicBezTo>
                <a:cubicBezTo>
                  <a:pt x="3912" y="58710"/>
                  <a:pt x="3912" y="58939"/>
                  <a:pt x="3935" y="58939"/>
                </a:cubicBezTo>
                <a:cubicBezTo>
                  <a:pt x="3950" y="58939"/>
                  <a:pt x="3976" y="58831"/>
                  <a:pt x="4019" y="58501"/>
                </a:cubicBezTo>
                <a:lnTo>
                  <a:pt x="4019" y="58501"/>
                </a:lnTo>
                <a:cubicBezTo>
                  <a:pt x="3912" y="60297"/>
                  <a:pt x="3570" y="62071"/>
                  <a:pt x="3207" y="63952"/>
                </a:cubicBezTo>
                <a:cubicBezTo>
                  <a:pt x="2951" y="64828"/>
                  <a:pt x="2758" y="65726"/>
                  <a:pt x="2587" y="66709"/>
                </a:cubicBezTo>
                <a:cubicBezTo>
                  <a:pt x="2502" y="67692"/>
                  <a:pt x="2416" y="68654"/>
                  <a:pt x="2587" y="69723"/>
                </a:cubicBezTo>
                <a:cubicBezTo>
                  <a:pt x="2673" y="70257"/>
                  <a:pt x="2758" y="70791"/>
                  <a:pt x="2951" y="71326"/>
                </a:cubicBezTo>
                <a:cubicBezTo>
                  <a:pt x="3122" y="71518"/>
                  <a:pt x="3207" y="71775"/>
                  <a:pt x="3378" y="72052"/>
                </a:cubicBezTo>
                <a:cubicBezTo>
                  <a:pt x="3378" y="72138"/>
                  <a:pt x="3485" y="72223"/>
                  <a:pt x="3570" y="72309"/>
                </a:cubicBezTo>
                <a:lnTo>
                  <a:pt x="3741" y="72501"/>
                </a:lnTo>
                <a:lnTo>
                  <a:pt x="3741" y="72587"/>
                </a:lnTo>
                <a:lnTo>
                  <a:pt x="3827" y="72672"/>
                </a:lnTo>
                <a:lnTo>
                  <a:pt x="4276" y="73121"/>
                </a:lnTo>
                <a:cubicBezTo>
                  <a:pt x="4276" y="73207"/>
                  <a:pt x="4361" y="73292"/>
                  <a:pt x="4447" y="73378"/>
                </a:cubicBezTo>
                <a:lnTo>
                  <a:pt x="35439" y="73378"/>
                </a:lnTo>
                <a:cubicBezTo>
                  <a:pt x="35546" y="68226"/>
                  <a:pt x="35546" y="62968"/>
                  <a:pt x="35546" y="57710"/>
                </a:cubicBezTo>
                <a:lnTo>
                  <a:pt x="35546" y="42663"/>
                </a:lnTo>
                <a:lnTo>
                  <a:pt x="35717" y="42663"/>
                </a:lnTo>
                <a:cubicBezTo>
                  <a:pt x="35717" y="33750"/>
                  <a:pt x="35717" y="24752"/>
                  <a:pt x="35803" y="15668"/>
                </a:cubicBezTo>
                <a:cubicBezTo>
                  <a:pt x="35803" y="11927"/>
                  <a:pt x="35717" y="8636"/>
                  <a:pt x="35632" y="5964"/>
                </a:cubicBezTo>
                <a:cubicBezTo>
                  <a:pt x="35439" y="16565"/>
                  <a:pt x="35354" y="27616"/>
                  <a:pt x="35354" y="38837"/>
                </a:cubicBezTo>
                <a:cubicBezTo>
                  <a:pt x="35268" y="50144"/>
                  <a:pt x="35268" y="61707"/>
                  <a:pt x="35268" y="73207"/>
                </a:cubicBezTo>
                <a:cubicBezTo>
                  <a:pt x="29134" y="73121"/>
                  <a:pt x="22978" y="73121"/>
                  <a:pt x="16929" y="73121"/>
                </a:cubicBezTo>
                <a:lnTo>
                  <a:pt x="35183" y="73121"/>
                </a:lnTo>
                <a:lnTo>
                  <a:pt x="35183" y="62691"/>
                </a:lnTo>
                <a:cubicBezTo>
                  <a:pt x="35183" y="59399"/>
                  <a:pt x="35268" y="56193"/>
                  <a:pt x="35268" y="53072"/>
                </a:cubicBezTo>
                <a:cubicBezTo>
                  <a:pt x="35354" y="36251"/>
                  <a:pt x="35268" y="21097"/>
                  <a:pt x="35439" y="5878"/>
                </a:cubicBezTo>
                <a:lnTo>
                  <a:pt x="35439" y="3378"/>
                </a:lnTo>
                <a:cubicBezTo>
                  <a:pt x="35439" y="2929"/>
                  <a:pt x="35439" y="2394"/>
                  <a:pt x="35354" y="1967"/>
                </a:cubicBezTo>
                <a:cubicBezTo>
                  <a:pt x="35354" y="1240"/>
                  <a:pt x="35354" y="620"/>
                  <a:pt x="35268" y="0"/>
                </a:cubicBezTo>
                <a:close/>
                <a:moveTo>
                  <a:pt x="4276" y="73463"/>
                </a:moveTo>
                <a:cubicBezTo>
                  <a:pt x="4276" y="73570"/>
                  <a:pt x="4361" y="73570"/>
                  <a:pt x="4361" y="73570"/>
                </a:cubicBezTo>
                <a:lnTo>
                  <a:pt x="35632" y="73570"/>
                </a:lnTo>
                <a:cubicBezTo>
                  <a:pt x="27958" y="73570"/>
                  <a:pt x="20306" y="73463"/>
                  <a:pt x="12654" y="73463"/>
                </a:cubicBezTo>
                <a:close/>
                <a:moveTo>
                  <a:pt x="35717" y="43732"/>
                </a:moveTo>
                <a:cubicBezTo>
                  <a:pt x="35632" y="53799"/>
                  <a:pt x="35632" y="63674"/>
                  <a:pt x="35632" y="73570"/>
                </a:cubicBezTo>
                <a:cubicBezTo>
                  <a:pt x="35632" y="63674"/>
                  <a:pt x="35717" y="53692"/>
                  <a:pt x="35717" y="43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10"/>
          <p:cNvGrpSpPr/>
          <p:nvPr/>
        </p:nvGrpSpPr>
        <p:grpSpPr>
          <a:xfrm rot="-10590693" flipH="1">
            <a:off x="1768259" y="350248"/>
            <a:ext cx="998819" cy="986967"/>
            <a:chOff x="4221175" y="746750"/>
            <a:chExt cx="1040677" cy="1028328"/>
          </a:xfrm>
        </p:grpSpPr>
        <p:sp>
          <p:nvSpPr>
            <p:cNvPr id="527" name="Google Shape;527;p10"/>
            <p:cNvSpPr/>
            <p:nvPr/>
          </p:nvSpPr>
          <p:spPr>
            <a:xfrm>
              <a:off x="4729810" y="1732760"/>
              <a:ext cx="128635" cy="27587"/>
            </a:xfrm>
            <a:custGeom>
              <a:avLst/>
              <a:gdLst/>
              <a:ahLst/>
              <a:cxnLst/>
              <a:rect l="l" t="t" r="r" b="b"/>
              <a:pathLst>
                <a:path w="3292" h="706" extrusionOk="0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4493877" y="1746397"/>
              <a:ext cx="131566" cy="28681"/>
            </a:xfrm>
            <a:custGeom>
              <a:avLst/>
              <a:gdLst/>
              <a:ahLst/>
              <a:cxnLst/>
              <a:rect l="l" t="t" r="r" b="b"/>
              <a:pathLst>
                <a:path w="3367" h="734" extrusionOk="0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4951949" y="1673444"/>
              <a:ext cx="103471" cy="35480"/>
            </a:xfrm>
            <a:custGeom>
              <a:avLst/>
              <a:gdLst/>
              <a:ahLst/>
              <a:cxnLst/>
              <a:rect l="l" t="t" r="r" b="b"/>
              <a:pathLst>
                <a:path w="2648" h="908" extrusionOk="0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4649628" y="1624992"/>
              <a:ext cx="130628" cy="43139"/>
            </a:xfrm>
            <a:custGeom>
              <a:avLst/>
              <a:gdLst/>
              <a:ahLst/>
              <a:cxnLst/>
              <a:rect l="l" t="t" r="r" b="b"/>
              <a:pathLst>
                <a:path w="3343" h="1104" extrusionOk="0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4434366" y="1589551"/>
              <a:ext cx="114216" cy="29658"/>
            </a:xfrm>
            <a:custGeom>
              <a:avLst/>
              <a:gdLst/>
              <a:ahLst/>
              <a:cxnLst/>
              <a:rect l="l" t="t" r="r" b="b"/>
              <a:pathLst>
                <a:path w="2923" h="759" extrusionOk="0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4804091" y="1536527"/>
              <a:ext cx="224759" cy="64278"/>
            </a:xfrm>
            <a:custGeom>
              <a:avLst/>
              <a:gdLst/>
              <a:ahLst/>
              <a:cxnLst/>
              <a:rect l="l" t="t" r="r" b="b"/>
              <a:pathLst>
                <a:path w="5752" h="1645" extrusionOk="0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4600355" y="1478853"/>
              <a:ext cx="124180" cy="42201"/>
            </a:xfrm>
            <a:custGeom>
              <a:avLst/>
              <a:gdLst/>
              <a:ahLst/>
              <a:cxnLst/>
              <a:rect l="l" t="t" r="r" b="b"/>
              <a:pathLst>
                <a:path w="3178" h="1080" extrusionOk="0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4433428" y="1471311"/>
              <a:ext cx="93077" cy="28876"/>
            </a:xfrm>
            <a:custGeom>
              <a:avLst/>
              <a:gdLst/>
              <a:ahLst/>
              <a:cxnLst/>
              <a:rect l="l" t="t" r="r" b="b"/>
              <a:pathLst>
                <a:path w="2382" h="739" extrusionOk="0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4974104" y="1454079"/>
              <a:ext cx="101087" cy="50524"/>
            </a:xfrm>
            <a:custGeom>
              <a:avLst/>
              <a:gdLst/>
              <a:ahLst/>
              <a:cxnLst/>
              <a:rect l="l" t="t" r="r" b="b"/>
              <a:pathLst>
                <a:path w="2587" h="1293" extrusionOk="0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4781584" y="1401993"/>
              <a:ext cx="126837" cy="43139"/>
            </a:xfrm>
            <a:custGeom>
              <a:avLst/>
              <a:gdLst/>
              <a:ahLst/>
              <a:cxnLst/>
              <a:rect l="l" t="t" r="r" b="b"/>
              <a:pathLst>
                <a:path w="3246" h="1104" extrusionOk="0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4635405" y="1336035"/>
              <a:ext cx="75493" cy="43569"/>
            </a:xfrm>
            <a:custGeom>
              <a:avLst/>
              <a:gdLst/>
              <a:ahLst/>
              <a:cxnLst/>
              <a:rect l="l" t="t" r="r" b="b"/>
              <a:pathLst>
                <a:path w="1932" h="1115" extrusionOk="0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4492587" y="1276719"/>
              <a:ext cx="100071" cy="35480"/>
            </a:xfrm>
            <a:custGeom>
              <a:avLst/>
              <a:gdLst/>
              <a:ahLst/>
              <a:cxnLst/>
              <a:rect l="l" t="t" r="r" b="b"/>
              <a:pathLst>
                <a:path w="2561" h="908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4287211" y="1255854"/>
              <a:ext cx="93077" cy="28134"/>
            </a:xfrm>
            <a:custGeom>
              <a:avLst/>
              <a:gdLst/>
              <a:ahLst/>
              <a:cxnLst/>
              <a:rect l="l" t="t" r="r" b="b"/>
              <a:pathLst>
                <a:path w="2382" h="720" extrusionOk="0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4296667" y="1327712"/>
              <a:ext cx="91592" cy="35910"/>
            </a:xfrm>
            <a:custGeom>
              <a:avLst/>
              <a:gdLst/>
              <a:ahLst/>
              <a:cxnLst/>
              <a:rect l="l" t="t" r="r" b="b"/>
              <a:pathLst>
                <a:path w="2344" h="919" extrusionOk="0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4915453" y="1313840"/>
              <a:ext cx="132777" cy="58613"/>
            </a:xfrm>
            <a:custGeom>
              <a:avLst/>
              <a:gdLst/>
              <a:ahLst/>
              <a:cxnLst/>
              <a:rect l="l" t="t" r="r" b="b"/>
              <a:pathLst>
                <a:path w="3398" h="1500" extrusionOk="0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4654239" y="1224398"/>
              <a:ext cx="138247" cy="35715"/>
            </a:xfrm>
            <a:custGeom>
              <a:avLst/>
              <a:gdLst/>
              <a:ahLst/>
              <a:cxnLst/>
              <a:rect l="l" t="t" r="r" b="b"/>
              <a:pathLst>
                <a:path w="3538" h="914" extrusionOk="0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4794244" y="1174383"/>
              <a:ext cx="91787" cy="37278"/>
            </a:xfrm>
            <a:custGeom>
              <a:avLst/>
              <a:gdLst/>
              <a:ahLst/>
              <a:cxnLst/>
              <a:rect l="l" t="t" r="r" b="b"/>
              <a:pathLst>
                <a:path w="2349" h="954" extrusionOk="0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4596995" y="1053720"/>
              <a:ext cx="180019" cy="42357"/>
            </a:xfrm>
            <a:custGeom>
              <a:avLst/>
              <a:gdLst/>
              <a:ahLst/>
              <a:cxnLst/>
              <a:rect l="l" t="t" r="r" b="b"/>
              <a:pathLst>
                <a:path w="4607" h="1084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4500168" y="1151094"/>
              <a:ext cx="128596" cy="35480"/>
            </a:xfrm>
            <a:custGeom>
              <a:avLst/>
              <a:gdLst/>
              <a:ahLst/>
              <a:cxnLst/>
              <a:rect l="l" t="t" r="r" b="b"/>
              <a:pathLst>
                <a:path w="3291" h="908" extrusionOk="0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4353951" y="1088809"/>
              <a:ext cx="107808" cy="31768"/>
            </a:xfrm>
            <a:custGeom>
              <a:avLst/>
              <a:gdLst/>
              <a:ahLst/>
              <a:cxnLst/>
              <a:rect l="l" t="t" r="r" b="b"/>
              <a:pathLst>
                <a:path w="2759" h="813" extrusionOk="0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4221175" y="1043717"/>
              <a:ext cx="91084" cy="24266"/>
            </a:xfrm>
            <a:custGeom>
              <a:avLst/>
              <a:gdLst/>
              <a:ahLst/>
              <a:cxnLst/>
              <a:rect l="l" t="t" r="r" b="b"/>
              <a:pathLst>
                <a:path w="2331" h="621" extrusionOk="0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4378177" y="1008628"/>
              <a:ext cx="104447" cy="24266"/>
            </a:xfrm>
            <a:custGeom>
              <a:avLst/>
              <a:gdLst/>
              <a:ahLst/>
              <a:cxnLst/>
              <a:rect l="l" t="t" r="r" b="b"/>
              <a:pathLst>
                <a:path w="2673" h="621" extrusionOk="0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4525098" y="928447"/>
              <a:ext cx="96164" cy="32159"/>
            </a:xfrm>
            <a:custGeom>
              <a:avLst/>
              <a:gdLst/>
              <a:ahLst/>
              <a:cxnLst/>
              <a:rect l="l" t="t" r="r" b="b"/>
              <a:pathLst>
                <a:path w="2461" h="823" extrusionOk="0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4280451" y="876673"/>
              <a:ext cx="160403" cy="24266"/>
            </a:xfrm>
            <a:custGeom>
              <a:avLst/>
              <a:gdLst/>
              <a:ahLst/>
              <a:cxnLst/>
              <a:rect l="l" t="t" r="r" b="b"/>
              <a:pathLst>
                <a:path w="4105" h="621" extrusionOk="0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4473011" y="806808"/>
              <a:ext cx="106479" cy="34816"/>
            </a:xfrm>
            <a:custGeom>
              <a:avLst/>
              <a:gdLst/>
              <a:ahLst/>
              <a:cxnLst/>
              <a:rect l="l" t="t" r="r" b="b"/>
              <a:pathLst>
                <a:path w="2725" h="891" extrusionOk="0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4261500" y="746750"/>
              <a:ext cx="99172" cy="30205"/>
            </a:xfrm>
            <a:custGeom>
              <a:avLst/>
              <a:gdLst/>
              <a:ahLst/>
              <a:cxnLst/>
              <a:rect l="l" t="t" r="r" b="b"/>
              <a:pathLst>
                <a:path w="2538" h="773" extrusionOk="0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093634" y="1612644"/>
              <a:ext cx="168218" cy="42983"/>
            </a:xfrm>
            <a:custGeom>
              <a:avLst/>
              <a:gdLst/>
              <a:ahLst/>
              <a:cxnLst/>
              <a:rect l="l" t="t" r="r" b="b"/>
              <a:pathLst>
                <a:path w="4305" h="1100" extrusionOk="0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10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rot="3689314">
            <a:off x="5085416" y="494509"/>
            <a:ext cx="819558" cy="958926"/>
          </a:xfrm>
          <a:custGeom>
            <a:avLst/>
            <a:gdLst/>
            <a:ahLst/>
            <a:cxnLst/>
            <a:rect l="l" t="t" r="r" b="b"/>
            <a:pathLst>
              <a:path w="31555" h="36921" extrusionOk="0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0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557" name="Google Shape;557;p10"/>
          <p:cNvGrpSpPr/>
          <p:nvPr/>
        </p:nvGrpSpPr>
        <p:grpSpPr>
          <a:xfrm>
            <a:off x="5406820" y="1024698"/>
            <a:ext cx="673905" cy="549549"/>
            <a:chOff x="6741375" y="2285650"/>
            <a:chExt cx="603425" cy="492075"/>
          </a:xfrm>
        </p:grpSpPr>
        <p:sp>
          <p:nvSpPr>
            <p:cNvPr id="558" name="Google Shape;558;p10"/>
            <p:cNvSpPr/>
            <p:nvPr/>
          </p:nvSpPr>
          <p:spPr>
            <a:xfrm>
              <a:off x="6874850" y="2646525"/>
              <a:ext cx="2525" cy="15675"/>
            </a:xfrm>
            <a:custGeom>
              <a:avLst/>
              <a:gdLst/>
              <a:ahLst/>
              <a:cxnLst/>
              <a:rect l="l" t="t" r="r" b="b"/>
              <a:pathLst>
                <a:path w="101" h="627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6989500" y="2774350"/>
              <a:ext cx="2075" cy="3375"/>
            </a:xfrm>
            <a:custGeom>
              <a:avLst/>
              <a:gdLst/>
              <a:ahLst/>
              <a:cxnLst/>
              <a:rect l="l" t="t" r="r" b="b"/>
              <a:pathLst>
                <a:path w="83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7208800" y="26571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6926850" y="2434150"/>
              <a:ext cx="62675" cy="58250"/>
            </a:xfrm>
            <a:custGeom>
              <a:avLst/>
              <a:gdLst/>
              <a:ahLst/>
              <a:cxnLst/>
              <a:rect l="l" t="t" r="r" b="b"/>
              <a:pathLst>
                <a:path w="2507" h="2330" extrusionOk="0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7136125" y="2372700"/>
              <a:ext cx="78350" cy="57050"/>
            </a:xfrm>
            <a:custGeom>
              <a:avLst/>
              <a:gdLst/>
              <a:ahLst/>
              <a:cxnLst/>
              <a:rect l="l" t="t" r="r" b="b"/>
              <a:pathLst>
                <a:path w="3134" h="2282" extrusionOk="0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6848525" y="2630850"/>
              <a:ext cx="75850" cy="50600"/>
            </a:xfrm>
            <a:custGeom>
              <a:avLst/>
              <a:gdLst/>
              <a:ahLst/>
              <a:cxnLst/>
              <a:rect l="l" t="t" r="r" b="b"/>
              <a:pathLst>
                <a:path w="3034" h="2024" extrusionOk="0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6814700" y="2348775"/>
              <a:ext cx="80850" cy="45525"/>
            </a:xfrm>
            <a:custGeom>
              <a:avLst/>
              <a:gdLst/>
              <a:ahLst/>
              <a:cxnLst/>
              <a:rect l="l" t="t" r="r" b="b"/>
              <a:pathLst>
                <a:path w="3234" h="1821" extrusionOk="0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6982000" y="2689200"/>
              <a:ext cx="67675" cy="49000"/>
            </a:xfrm>
            <a:custGeom>
              <a:avLst/>
              <a:gdLst/>
              <a:ahLst/>
              <a:cxnLst/>
              <a:rect l="l" t="t" r="r" b="b"/>
              <a:pathLst>
                <a:path w="2707" h="1960" extrusionOk="0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7172475" y="2470375"/>
              <a:ext cx="67675" cy="64025"/>
            </a:xfrm>
            <a:custGeom>
              <a:avLst/>
              <a:gdLst/>
              <a:ahLst/>
              <a:cxnLst/>
              <a:rect l="l" t="t" r="r" b="b"/>
              <a:pathLst>
                <a:path w="2707" h="2561" extrusionOk="0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7193150" y="2615200"/>
              <a:ext cx="60175" cy="52650"/>
            </a:xfrm>
            <a:custGeom>
              <a:avLst/>
              <a:gdLst/>
              <a:ahLst/>
              <a:cxnLst/>
              <a:rect l="l" t="t" r="r" b="b"/>
              <a:pathLst>
                <a:path w="2407" h="2106" extrusionOk="0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6794025" y="2456050"/>
              <a:ext cx="52025" cy="65175"/>
            </a:xfrm>
            <a:custGeom>
              <a:avLst/>
              <a:gdLst/>
              <a:ahLst/>
              <a:cxnLst/>
              <a:rect l="l" t="t" r="r" b="b"/>
              <a:pathLst>
                <a:path w="2081" h="2607" extrusionOk="0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7044650" y="2598175"/>
              <a:ext cx="70200" cy="43350"/>
            </a:xfrm>
            <a:custGeom>
              <a:avLst/>
              <a:gdLst/>
              <a:ahLst/>
              <a:cxnLst/>
              <a:rect l="l" t="t" r="r" b="b"/>
              <a:pathLst>
                <a:path w="2808" h="1734" extrusionOk="0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7054675" y="2403875"/>
              <a:ext cx="73325" cy="40575"/>
            </a:xfrm>
            <a:custGeom>
              <a:avLst/>
              <a:gdLst/>
              <a:ahLst/>
              <a:cxnLst/>
              <a:rect l="l" t="t" r="r" b="b"/>
              <a:pathLst>
                <a:path w="2933" h="1623" extrusionOk="0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6741375" y="2543050"/>
              <a:ext cx="60175" cy="42750"/>
            </a:xfrm>
            <a:custGeom>
              <a:avLst/>
              <a:gdLst/>
              <a:ahLst/>
              <a:cxnLst/>
              <a:rect l="l" t="t" r="r" b="b"/>
              <a:pathLst>
                <a:path w="2407" h="1710" extrusionOk="0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7287125" y="2443800"/>
              <a:ext cx="57675" cy="46100"/>
            </a:xfrm>
            <a:custGeom>
              <a:avLst/>
              <a:gdLst/>
              <a:ahLst/>
              <a:cxnLst/>
              <a:rect l="l" t="t" r="r" b="b"/>
              <a:pathLst>
                <a:path w="2307" h="1844" extrusionOk="0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7000150" y="2285650"/>
              <a:ext cx="54550" cy="45375"/>
            </a:xfrm>
            <a:custGeom>
              <a:avLst/>
              <a:gdLst/>
              <a:ahLst/>
              <a:cxnLst/>
              <a:rect l="l" t="t" r="r" b="b"/>
              <a:pathLst>
                <a:path w="2182" h="1815" extrusionOk="0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6924350" y="2527850"/>
              <a:ext cx="62675" cy="37275"/>
            </a:xfrm>
            <a:custGeom>
              <a:avLst/>
              <a:gdLst/>
              <a:ahLst/>
              <a:cxnLst/>
              <a:rect l="l" t="t" r="r" b="b"/>
              <a:pathLst>
                <a:path w="2507" h="1491" extrusionOk="0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7080975" y="2487375"/>
              <a:ext cx="44525" cy="39500"/>
            </a:xfrm>
            <a:custGeom>
              <a:avLst/>
              <a:gdLst/>
              <a:ahLst/>
              <a:cxnLst/>
              <a:rect l="l" t="t" r="r" b="b"/>
              <a:pathLst>
                <a:path w="1781" h="1580" extrusionOk="0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7310950" y="25788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0"/>
          <p:cNvSpPr txBox="1">
            <a:spLocks noGrp="1"/>
          </p:cNvSpPr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8" name="Google Shape;578;p10"/>
          <p:cNvSpPr/>
          <p:nvPr/>
        </p:nvSpPr>
        <p:spPr>
          <a:xfrm rot="5103109">
            <a:off x="7263408" y="122040"/>
            <a:ext cx="2054769" cy="1755053"/>
          </a:xfrm>
          <a:custGeom>
            <a:avLst/>
            <a:gdLst/>
            <a:ahLst/>
            <a:cxnLst/>
            <a:rect l="l" t="t" r="r" b="b"/>
            <a:pathLst>
              <a:path w="51747" h="44199" extrusionOk="0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0"/>
          <p:cNvSpPr/>
          <p:nvPr/>
        </p:nvSpPr>
        <p:spPr>
          <a:xfrm rot="5103109">
            <a:off x="7202723" y="89376"/>
            <a:ext cx="2175323" cy="1842609"/>
          </a:xfrm>
          <a:custGeom>
            <a:avLst/>
            <a:gdLst/>
            <a:ahLst/>
            <a:cxnLst/>
            <a:rect l="l" t="t" r="r" b="b"/>
            <a:pathLst>
              <a:path w="54783" h="46404" extrusionOk="0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 rot="10800000">
            <a:off x="7461955" y="896784"/>
            <a:ext cx="998841" cy="986989"/>
            <a:chOff x="4221175" y="746750"/>
            <a:chExt cx="1040677" cy="1028328"/>
          </a:xfrm>
        </p:grpSpPr>
        <p:sp>
          <p:nvSpPr>
            <p:cNvPr id="581" name="Google Shape;581;p10"/>
            <p:cNvSpPr/>
            <p:nvPr/>
          </p:nvSpPr>
          <p:spPr>
            <a:xfrm>
              <a:off x="4729810" y="1732760"/>
              <a:ext cx="128635" cy="27587"/>
            </a:xfrm>
            <a:custGeom>
              <a:avLst/>
              <a:gdLst/>
              <a:ahLst/>
              <a:cxnLst/>
              <a:rect l="l" t="t" r="r" b="b"/>
              <a:pathLst>
                <a:path w="3292" h="706" extrusionOk="0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4493877" y="1746397"/>
              <a:ext cx="131566" cy="28681"/>
            </a:xfrm>
            <a:custGeom>
              <a:avLst/>
              <a:gdLst/>
              <a:ahLst/>
              <a:cxnLst/>
              <a:rect l="l" t="t" r="r" b="b"/>
              <a:pathLst>
                <a:path w="3367" h="734" extrusionOk="0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951949" y="1673444"/>
              <a:ext cx="103471" cy="35480"/>
            </a:xfrm>
            <a:custGeom>
              <a:avLst/>
              <a:gdLst/>
              <a:ahLst/>
              <a:cxnLst/>
              <a:rect l="l" t="t" r="r" b="b"/>
              <a:pathLst>
                <a:path w="2648" h="908" extrusionOk="0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649628" y="1624992"/>
              <a:ext cx="130628" cy="43139"/>
            </a:xfrm>
            <a:custGeom>
              <a:avLst/>
              <a:gdLst/>
              <a:ahLst/>
              <a:cxnLst/>
              <a:rect l="l" t="t" r="r" b="b"/>
              <a:pathLst>
                <a:path w="3343" h="1104" extrusionOk="0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4434366" y="1589551"/>
              <a:ext cx="114216" cy="29658"/>
            </a:xfrm>
            <a:custGeom>
              <a:avLst/>
              <a:gdLst/>
              <a:ahLst/>
              <a:cxnLst/>
              <a:rect l="l" t="t" r="r" b="b"/>
              <a:pathLst>
                <a:path w="2923" h="759" extrusionOk="0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4804091" y="1536527"/>
              <a:ext cx="224759" cy="64278"/>
            </a:xfrm>
            <a:custGeom>
              <a:avLst/>
              <a:gdLst/>
              <a:ahLst/>
              <a:cxnLst/>
              <a:rect l="l" t="t" r="r" b="b"/>
              <a:pathLst>
                <a:path w="5752" h="1645" extrusionOk="0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4600355" y="1478853"/>
              <a:ext cx="124180" cy="42201"/>
            </a:xfrm>
            <a:custGeom>
              <a:avLst/>
              <a:gdLst/>
              <a:ahLst/>
              <a:cxnLst/>
              <a:rect l="l" t="t" r="r" b="b"/>
              <a:pathLst>
                <a:path w="3178" h="1080" extrusionOk="0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4433428" y="1471311"/>
              <a:ext cx="93077" cy="28876"/>
            </a:xfrm>
            <a:custGeom>
              <a:avLst/>
              <a:gdLst/>
              <a:ahLst/>
              <a:cxnLst/>
              <a:rect l="l" t="t" r="r" b="b"/>
              <a:pathLst>
                <a:path w="2382" h="739" extrusionOk="0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4974104" y="1454079"/>
              <a:ext cx="101087" cy="50524"/>
            </a:xfrm>
            <a:custGeom>
              <a:avLst/>
              <a:gdLst/>
              <a:ahLst/>
              <a:cxnLst/>
              <a:rect l="l" t="t" r="r" b="b"/>
              <a:pathLst>
                <a:path w="2587" h="1293" extrusionOk="0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781584" y="1401993"/>
              <a:ext cx="126837" cy="43139"/>
            </a:xfrm>
            <a:custGeom>
              <a:avLst/>
              <a:gdLst/>
              <a:ahLst/>
              <a:cxnLst/>
              <a:rect l="l" t="t" r="r" b="b"/>
              <a:pathLst>
                <a:path w="3246" h="1104" extrusionOk="0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4635405" y="1336035"/>
              <a:ext cx="75493" cy="43569"/>
            </a:xfrm>
            <a:custGeom>
              <a:avLst/>
              <a:gdLst/>
              <a:ahLst/>
              <a:cxnLst/>
              <a:rect l="l" t="t" r="r" b="b"/>
              <a:pathLst>
                <a:path w="1932" h="1115" extrusionOk="0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4492587" y="1276719"/>
              <a:ext cx="100071" cy="35480"/>
            </a:xfrm>
            <a:custGeom>
              <a:avLst/>
              <a:gdLst/>
              <a:ahLst/>
              <a:cxnLst/>
              <a:rect l="l" t="t" r="r" b="b"/>
              <a:pathLst>
                <a:path w="2561" h="908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4287211" y="1255854"/>
              <a:ext cx="93077" cy="28134"/>
            </a:xfrm>
            <a:custGeom>
              <a:avLst/>
              <a:gdLst/>
              <a:ahLst/>
              <a:cxnLst/>
              <a:rect l="l" t="t" r="r" b="b"/>
              <a:pathLst>
                <a:path w="2382" h="720" extrusionOk="0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4296667" y="1327712"/>
              <a:ext cx="91592" cy="35910"/>
            </a:xfrm>
            <a:custGeom>
              <a:avLst/>
              <a:gdLst/>
              <a:ahLst/>
              <a:cxnLst/>
              <a:rect l="l" t="t" r="r" b="b"/>
              <a:pathLst>
                <a:path w="2344" h="919" extrusionOk="0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4915453" y="1313840"/>
              <a:ext cx="132777" cy="58613"/>
            </a:xfrm>
            <a:custGeom>
              <a:avLst/>
              <a:gdLst/>
              <a:ahLst/>
              <a:cxnLst/>
              <a:rect l="l" t="t" r="r" b="b"/>
              <a:pathLst>
                <a:path w="3398" h="1500" extrusionOk="0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4654239" y="1224398"/>
              <a:ext cx="138247" cy="35715"/>
            </a:xfrm>
            <a:custGeom>
              <a:avLst/>
              <a:gdLst/>
              <a:ahLst/>
              <a:cxnLst/>
              <a:rect l="l" t="t" r="r" b="b"/>
              <a:pathLst>
                <a:path w="3538" h="914" extrusionOk="0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4794244" y="1174383"/>
              <a:ext cx="91787" cy="37278"/>
            </a:xfrm>
            <a:custGeom>
              <a:avLst/>
              <a:gdLst/>
              <a:ahLst/>
              <a:cxnLst/>
              <a:rect l="l" t="t" r="r" b="b"/>
              <a:pathLst>
                <a:path w="2349" h="954" extrusionOk="0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4596995" y="1053720"/>
              <a:ext cx="180019" cy="42357"/>
            </a:xfrm>
            <a:custGeom>
              <a:avLst/>
              <a:gdLst/>
              <a:ahLst/>
              <a:cxnLst/>
              <a:rect l="l" t="t" r="r" b="b"/>
              <a:pathLst>
                <a:path w="4607" h="1084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4500168" y="1151094"/>
              <a:ext cx="128596" cy="35480"/>
            </a:xfrm>
            <a:custGeom>
              <a:avLst/>
              <a:gdLst/>
              <a:ahLst/>
              <a:cxnLst/>
              <a:rect l="l" t="t" r="r" b="b"/>
              <a:pathLst>
                <a:path w="3291" h="908" extrusionOk="0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4353951" y="1088809"/>
              <a:ext cx="107808" cy="31768"/>
            </a:xfrm>
            <a:custGeom>
              <a:avLst/>
              <a:gdLst/>
              <a:ahLst/>
              <a:cxnLst/>
              <a:rect l="l" t="t" r="r" b="b"/>
              <a:pathLst>
                <a:path w="2759" h="813" extrusionOk="0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4221175" y="1043717"/>
              <a:ext cx="91084" cy="24266"/>
            </a:xfrm>
            <a:custGeom>
              <a:avLst/>
              <a:gdLst/>
              <a:ahLst/>
              <a:cxnLst/>
              <a:rect l="l" t="t" r="r" b="b"/>
              <a:pathLst>
                <a:path w="2331" h="621" extrusionOk="0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378177" y="1008628"/>
              <a:ext cx="104447" cy="24266"/>
            </a:xfrm>
            <a:custGeom>
              <a:avLst/>
              <a:gdLst/>
              <a:ahLst/>
              <a:cxnLst/>
              <a:rect l="l" t="t" r="r" b="b"/>
              <a:pathLst>
                <a:path w="2673" h="621" extrusionOk="0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525098" y="928447"/>
              <a:ext cx="96164" cy="32159"/>
            </a:xfrm>
            <a:custGeom>
              <a:avLst/>
              <a:gdLst/>
              <a:ahLst/>
              <a:cxnLst/>
              <a:rect l="l" t="t" r="r" b="b"/>
              <a:pathLst>
                <a:path w="2461" h="823" extrusionOk="0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4280451" y="876673"/>
              <a:ext cx="160403" cy="24266"/>
            </a:xfrm>
            <a:custGeom>
              <a:avLst/>
              <a:gdLst/>
              <a:ahLst/>
              <a:cxnLst/>
              <a:rect l="l" t="t" r="r" b="b"/>
              <a:pathLst>
                <a:path w="4105" h="621" extrusionOk="0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473011" y="806808"/>
              <a:ext cx="106479" cy="34816"/>
            </a:xfrm>
            <a:custGeom>
              <a:avLst/>
              <a:gdLst/>
              <a:ahLst/>
              <a:cxnLst/>
              <a:rect l="l" t="t" r="r" b="b"/>
              <a:pathLst>
                <a:path w="2725" h="891" extrusionOk="0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4261500" y="746750"/>
              <a:ext cx="99172" cy="30205"/>
            </a:xfrm>
            <a:custGeom>
              <a:avLst/>
              <a:gdLst/>
              <a:ahLst/>
              <a:cxnLst/>
              <a:rect l="l" t="t" r="r" b="b"/>
              <a:pathLst>
                <a:path w="2538" h="773" extrusionOk="0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5093634" y="1612644"/>
              <a:ext cx="168218" cy="42983"/>
            </a:xfrm>
            <a:custGeom>
              <a:avLst/>
              <a:gdLst/>
              <a:ahLst/>
              <a:cxnLst/>
              <a:rect l="l" t="t" r="r" b="b"/>
              <a:pathLst>
                <a:path w="4305" h="1100" extrusionOk="0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CUSTOM_11_1_1_2">
    <p:bg>
      <p:bgPr>
        <a:solidFill>
          <a:srgbClr val="F3F3F3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2"/>
          <p:cNvSpPr/>
          <p:nvPr/>
        </p:nvSpPr>
        <p:spPr>
          <a:xfrm rot="-1640822" flipH="1">
            <a:off x="6921707" y="2556946"/>
            <a:ext cx="2753460" cy="2785700"/>
          </a:xfrm>
          <a:custGeom>
            <a:avLst/>
            <a:gdLst/>
            <a:ahLst/>
            <a:cxnLst/>
            <a:rect l="l" t="t" r="r" b="b"/>
            <a:pathLst>
              <a:path w="39543" h="40006" extrusionOk="0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2"/>
          <p:cNvSpPr/>
          <p:nvPr/>
        </p:nvSpPr>
        <p:spPr>
          <a:xfrm rot="-1640822" flipH="1">
            <a:off x="6897849" y="2468558"/>
            <a:ext cx="2866055" cy="2957134"/>
          </a:xfrm>
          <a:custGeom>
            <a:avLst/>
            <a:gdLst/>
            <a:ahLst/>
            <a:cxnLst/>
            <a:rect l="l" t="t" r="r" b="b"/>
            <a:pathLst>
              <a:path w="41160" h="42468" extrusionOk="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2"/>
          <p:cNvSpPr/>
          <p:nvPr/>
        </p:nvSpPr>
        <p:spPr>
          <a:xfrm rot="6920828">
            <a:off x="-220808" y="-538953"/>
            <a:ext cx="2550058" cy="2579916"/>
          </a:xfrm>
          <a:custGeom>
            <a:avLst/>
            <a:gdLst/>
            <a:ahLst/>
            <a:cxnLst/>
            <a:rect l="l" t="t" r="r" b="b"/>
            <a:pathLst>
              <a:path w="39543" h="40006" extrusionOk="0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2"/>
          <p:cNvSpPr/>
          <p:nvPr/>
        </p:nvSpPr>
        <p:spPr>
          <a:xfrm rot="6920828">
            <a:off x="-271524" y="-649705"/>
            <a:ext cx="2654336" cy="2738686"/>
          </a:xfrm>
          <a:custGeom>
            <a:avLst/>
            <a:gdLst/>
            <a:ahLst/>
            <a:cxnLst/>
            <a:rect l="l" t="t" r="r" b="b"/>
            <a:pathLst>
              <a:path w="41160" h="42468" extrusionOk="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12"/>
          <p:cNvGrpSpPr/>
          <p:nvPr/>
        </p:nvGrpSpPr>
        <p:grpSpPr>
          <a:xfrm flipH="1">
            <a:off x="7277530" y="1893211"/>
            <a:ext cx="998841" cy="986989"/>
            <a:chOff x="4221175" y="746750"/>
            <a:chExt cx="1040677" cy="1028328"/>
          </a:xfrm>
        </p:grpSpPr>
        <p:sp>
          <p:nvSpPr>
            <p:cNvPr id="683" name="Google Shape;683;p12"/>
            <p:cNvSpPr/>
            <p:nvPr/>
          </p:nvSpPr>
          <p:spPr>
            <a:xfrm>
              <a:off x="4729810" y="1732760"/>
              <a:ext cx="128635" cy="27587"/>
            </a:xfrm>
            <a:custGeom>
              <a:avLst/>
              <a:gdLst/>
              <a:ahLst/>
              <a:cxnLst/>
              <a:rect l="l" t="t" r="r" b="b"/>
              <a:pathLst>
                <a:path w="3292" h="706" extrusionOk="0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4493877" y="1746397"/>
              <a:ext cx="131566" cy="28681"/>
            </a:xfrm>
            <a:custGeom>
              <a:avLst/>
              <a:gdLst/>
              <a:ahLst/>
              <a:cxnLst/>
              <a:rect l="l" t="t" r="r" b="b"/>
              <a:pathLst>
                <a:path w="3367" h="734" extrusionOk="0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4951949" y="1673444"/>
              <a:ext cx="103471" cy="35480"/>
            </a:xfrm>
            <a:custGeom>
              <a:avLst/>
              <a:gdLst/>
              <a:ahLst/>
              <a:cxnLst/>
              <a:rect l="l" t="t" r="r" b="b"/>
              <a:pathLst>
                <a:path w="2648" h="908" extrusionOk="0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4649628" y="1624992"/>
              <a:ext cx="130628" cy="43139"/>
            </a:xfrm>
            <a:custGeom>
              <a:avLst/>
              <a:gdLst/>
              <a:ahLst/>
              <a:cxnLst/>
              <a:rect l="l" t="t" r="r" b="b"/>
              <a:pathLst>
                <a:path w="3343" h="1104" extrusionOk="0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4434366" y="1589551"/>
              <a:ext cx="114216" cy="29658"/>
            </a:xfrm>
            <a:custGeom>
              <a:avLst/>
              <a:gdLst/>
              <a:ahLst/>
              <a:cxnLst/>
              <a:rect l="l" t="t" r="r" b="b"/>
              <a:pathLst>
                <a:path w="2923" h="759" extrusionOk="0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4804091" y="1536527"/>
              <a:ext cx="224759" cy="64278"/>
            </a:xfrm>
            <a:custGeom>
              <a:avLst/>
              <a:gdLst/>
              <a:ahLst/>
              <a:cxnLst/>
              <a:rect l="l" t="t" r="r" b="b"/>
              <a:pathLst>
                <a:path w="5752" h="1645" extrusionOk="0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4600355" y="1478853"/>
              <a:ext cx="124180" cy="42201"/>
            </a:xfrm>
            <a:custGeom>
              <a:avLst/>
              <a:gdLst/>
              <a:ahLst/>
              <a:cxnLst/>
              <a:rect l="l" t="t" r="r" b="b"/>
              <a:pathLst>
                <a:path w="3178" h="1080" extrusionOk="0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4433428" y="1471311"/>
              <a:ext cx="93077" cy="28876"/>
            </a:xfrm>
            <a:custGeom>
              <a:avLst/>
              <a:gdLst/>
              <a:ahLst/>
              <a:cxnLst/>
              <a:rect l="l" t="t" r="r" b="b"/>
              <a:pathLst>
                <a:path w="2382" h="739" extrusionOk="0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4974104" y="1454079"/>
              <a:ext cx="101087" cy="50524"/>
            </a:xfrm>
            <a:custGeom>
              <a:avLst/>
              <a:gdLst/>
              <a:ahLst/>
              <a:cxnLst/>
              <a:rect l="l" t="t" r="r" b="b"/>
              <a:pathLst>
                <a:path w="2587" h="1293" extrusionOk="0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4781584" y="1401993"/>
              <a:ext cx="126837" cy="43139"/>
            </a:xfrm>
            <a:custGeom>
              <a:avLst/>
              <a:gdLst/>
              <a:ahLst/>
              <a:cxnLst/>
              <a:rect l="l" t="t" r="r" b="b"/>
              <a:pathLst>
                <a:path w="3246" h="1104" extrusionOk="0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4635405" y="1336035"/>
              <a:ext cx="75493" cy="43569"/>
            </a:xfrm>
            <a:custGeom>
              <a:avLst/>
              <a:gdLst/>
              <a:ahLst/>
              <a:cxnLst/>
              <a:rect l="l" t="t" r="r" b="b"/>
              <a:pathLst>
                <a:path w="1932" h="1115" extrusionOk="0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4492587" y="1276719"/>
              <a:ext cx="100071" cy="35480"/>
            </a:xfrm>
            <a:custGeom>
              <a:avLst/>
              <a:gdLst/>
              <a:ahLst/>
              <a:cxnLst/>
              <a:rect l="l" t="t" r="r" b="b"/>
              <a:pathLst>
                <a:path w="2561" h="908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4287211" y="1255854"/>
              <a:ext cx="93077" cy="28134"/>
            </a:xfrm>
            <a:custGeom>
              <a:avLst/>
              <a:gdLst/>
              <a:ahLst/>
              <a:cxnLst/>
              <a:rect l="l" t="t" r="r" b="b"/>
              <a:pathLst>
                <a:path w="2382" h="720" extrusionOk="0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4296667" y="1327712"/>
              <a:ext cx="91592" cy="35910"/>
            </a:xfrm>
            <a:custGeom>
              <a:avLst/>
              <a:gdLst/>
              <a:ahLst/>
              <a:cxnLst/>
              <a:rect l="l" t="t" r="r" b="b"/>
              <a:pathLst>
                <a:path w="2344" h="919" extrusionOk="0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2"/>
            <p:cNvSpPr/>
            <p:nvPr/>
          </p:nvSpPr>
          <p:spPr>
            <a:xfrm>
              <a:off x="4915453" y="1313840"/>
              <a:ext cx="132777" cy="58613"/>
            </a:xfrm>
            <a:custGeom>
              <a:avLst/>
              <a:gdLst/>
              <a:ahLst/>
              <a:cxnLst/>
              <a:rect l="l" t="t" r="r" b="b"/>
              <a:pathLst>
                <a:path w="3398" h="1500" extrusionOk="0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2"/>
            <p:cNvSpPr/>
            <p:nvPr/>
          </p:nvSpPr>
          <p:spPr>
            <a:xfrm>
              <a:off x="4654239" y="1224398"/>
              <a:ext cx="138247" cy="35715"/>
            </a:xfrm>
            <a:custGeom>
              <a:avLst/>
              <a:gdLst/>
              <a:ahLst/>
              <a:cxnLst/>
              <a:rect l="l" t="t" r="r" b="b"/>
              <a:pathLst>
                <a:path w="3538" h="914" extrusionOk="0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4794244" y="1174383"/>
              <a:ext cx="91787" cy="37278"/>
            </a:xfrm>
            <a:custGeom>
              <a:avLst/>
              <a:gdLst/>
              <a:ahLst/>
              <a:cxnLst/>
              <a:rect l="l" t="t" r="r" b="b"/>
              <a:pathLst>
                <a:path w="2349" h="954" extrusionOk="0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4596995" y="1053720"/>
              <a:ext cx="180019" cy="42357"/>
            </a:xfrm>
            <a:custGeom>
              <a:avLst/>
              <a:gdLst/>
              <a:ahLst/>
              <a:cxnLst/>
              <a:rect l="l" t="t" r="r" b="b"/>
              <a:pathLst>
                <a:path w="4607" h="1084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4500168" y="1151094"/>
              <a:ext cx="128596" cy="35480"/>
            </a:xfrm>
            <a:custGeom>
              <a:avLst/>
              <a:gdLst/>
              <a:ahLst/>
              <a:cxnLst/>
              <a:rect l="l" t="t" r="r" b="b"/>
              <a:pathLst>
                <a:path w="3291" h="908" extrusionOk="0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4353951" y="1088809"/>
              <a:ext cx="107808" cy="31768"/>
            </a:xfrm>
            <a:custGeom>
              <a:avLst/>
              <a:gdLst/>
              <a:ahLst/>
              <a:cxnLst/>
              <a:rect l="l" t="t" r="r" b="b"/>
              <a:pathLst>
                <a:path w="2759" h="813" extrusionOk="0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4221175" y="1043717"/>
              <a:ext cx="91084" cy="24266"/>
            </a:xfrm>
            <a:custGeom>
              <a:avLst/>
              <a:gdLst/>
              <a:ahLst/>
              <a:cxnLst/>
              <a:rect l="l" t="t" r="r" b="b"/>
              <a:pathLst>
                <a:path w="2331" h="621" extrusionOk="0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4378177" y="1008628"/>
              <a:ext cx="104447" cy="24266"/>
            </a:xfrm>
            <a:custGeom>
              <a:avLst/>
              <a:gdLst/>
              <a:ahLst/>
              <a:cxnLst/>
              <a:rect l="l" t="t" r="r" b="b"/>
              <a:pathLst>
                <a:path w="2673" h="621" extrusionOk="0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4525098" y="928447"/>
              <a:ext cx="96164" cy="32159"/>
            </a:xfrm>
            <a:custGeom>
              <a:avLst/>
              <a:gdLst/>
              <a:ahLst/>
              <a:cxnLst/>
              <a:rect l="l" t="t" r="r" b="b"/>
              <a:pathLst>
                <a:path w="2461" h="823" extrusionOk="0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2"/>
            <p:cNvSpPr/>
            <p:nvPr/>
          </p:nvSpPr>
          <p:spPr>
            <a:xfrm>
              <a:off x="4280451" y="876673"/>
              <a:ext cx="160403" cy="24266"/>
            </a:xfrm>
            <a:custGeom>
              <a:avLst/>
              <a:gdLst/>
              <a:ahLst/>
              <a:cxnLst/>
              <a:rect l="l" t="t" r="r" b="b"/>
              <a:pathLst>
                <a:path w="4105" h="621" extrusionOk="0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4473011" y="806808"/>
              <a:ext cx="106479" cy="34816"/>
            </a:xfrm>
            <a:custGeom>
              <a:avLst/>
              <a:gdLst/>
              <a:ahLst/>
              <a:cxnLst/>
              <a:rect l="l" t="t" r="r" b="b"/>
              <a:pathLst>
                <a:path w="2725" h="891" extrusionOk="0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4261500" y="746750"/>
              <a:ext cx="99172" cy="30205"/>
            </a:xfrm>
            <a:custGeom>
              <a:avLst/>
              <a:gdLst/>
              <a:ahLst/>
              <a:cxnLst/>
              <a:rect l="l" t="t" r="r" b="b"/>
              <a:pathLst>
                <a:path w="2538" h="773" extrusionOk="0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5093634" y="1612644"/>
              <a:ext cx="168218" cy="42983"/>
            </a:xfrm>
            <a:custGeom>
              <a:avLst/>
              <a:gdLst/>
              <a:ahLst/>
              <a:cxnLst/>
              <a:rect l="l" t="t" r="r" b="b"/>
              <a:pathLst>
                <a:path w="4305" h="1100" extrusionOk="0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2"/>
          <p:cNvGrpSpPr/>
          <p:nvPr/>
        </p:nvGrpSpPr>
        <p:grpSpPr>
          <a:xfrm flipH="1">
            <a:off x="196408" y="1432595"/>
            <a:ext cx="673905" cy="549549"/>
            <a:chOff x="6741375" y="2285650"/>
            <a:chExt cx="603425" cy="492075"/>
          </a:xfrm>
        </p:grpSpPr>
        <p:sp>
          <p:nvSpPr>
            <p:cNvPr id="711" name="Google Shape;711;p12"/>
            <p:cNvSpPr/>
            <p:nvPr/>
          </p:nvSpPr>
          <p:spPr>
            <a:xfrm>
              <a:off x="6874850" y="2646525"/>
              <a:ext cx="2525" cy="15675"/>
            </a:xfrm>
            <a:custGeom>
              <a:avLst/>
              <a:gdLst/>
              <a:ahLst/>
              <a:cxnLst/>
              <a:rect l="l" t="t" r="r" b="b"/>
              <a:pathLst>
                <a:path w="101" h="627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6989500" y="2774350"/>
              <a:ext cx="2075" cy="3375"/>
            </a:xfrm>
            <a:custGeom>
              <a:avLst/>
              <a:gdLst/>
              <a:ahLst/>
              <a:cxnLst/>
              <a:rect l="l" t="t" r="r" b="b"/>
              <a:pathLst>
                <a:path w="83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7208800" y="26571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6926850" y="2434150"/>
              <a:ext cx="62675" cy="58250"/>
            </a:xfrm>
            <a:custGeom>
              <a:avLst/>
              <a:gdLst/>
              <a:ahLst/>
              <a:cxnLst/>
              <a:rect l="l" t="t" r="r" b="b"/>
              <a:pathLst>
                <a:path w="2507" h="2330" extrusionOk="0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7136125" y="2372700"/>
              <a:ext cx="78350" cy="57050"/>
            </a:xfrm>
            <a:custGeom>
              <a:avLst/>
              <a:gdLst/>
              <a:ahLst/>
              <a:cxnLst/>
              <a:rect l="l" t="t" r="r" b="b"/>
              <a:pathLst>
                <a:path w="3134" h="2282" extrusionOk="0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2"/>
            <p:cNvSpPr/>
            <p:nvPr/>
          </p:nvSpPr>
          <p:spPr>
            <a:xfrm>
              <a:off x="6848525" y="2630850"/>
              <a:ext cx="75850" cy="50600"/>
            </a:xfrm>
            <a:custGeom>
              <a:avLst/>
              <a:gdLst/>
              <a:ahLst/>
              <a:cxnLst/>
              <a:rect l="l" t="t" r="r" b="b"/>
              <a:pathLst>
                <a:path w="3034" h="2024" extrusionOk="0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6814700" y="2348775"/>
              <a:ext cx="80850" cy="45525"/>
            </a:xfrm>
            <a:custGeom>
              <a:avLst/>
              <a:gdLst/>
              <a:ahLst/>
              <a:cxnLst/>
              <a:rect l="l" t="t" r="r" b="b"/>
              <a:pathLst>
                <a:path w="3234" h="1821" extrusionOk="0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6982000" y="2689200"/>
              <a:ext cx="67675" cy="49000"/>
            </a:xfrm>
            <a:custGeom>
              <a:avLst/>
              <a:gdLst/>
              <a:ahLst/>
              <a:cxnLst/>
              <a:rect l="l" t="t" r="r" b="b"/>
              <a:pathLst>
                <a:path w="2707" h="1960" extrusionOk="0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7172475" y="2470375"/>
              <a:ext cx="67675" cy="64025"/>
            </a:xfrm>
            <a:custGeom>
              <a:avLst/>
              <a:gdLst/>
              <a:ahLst/>
              <a:cxnLst/>
              <a:rect l="l" t="t" r="r" b="b"/>
              <a:pathLst>
                <a:path w="2707" h="2561" extrusionOk="0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7193150" y="2615200"/>
              <a:ext cx="60175" cy="52650"/>
            </a:xfrm>
            <a:custGeom>
              <a:avLst/>
              <a:gdLst/>
              <a:ahLst/>
              <a:cxnLst/>
              <a:rect l="l" t="t" r="r" b="b"/>
              <a:pathLst>
                <a:path w="2407" h="2106" extrusionOk="0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6794025" y="2456050"/>
              <a:ext cx="52025" cy="65175"/>
            </a:xfrm>
            <a:custGeom>
              <a:avLst/>
              <a:gdLst/>
              <a:ahLst/>
              <a:cxnLst/>
              <a:rect l="l" t="t" r="r" b="b"/>
              <a:pathLst>
                <a:path w="2081" h="2607" extrusionOk="0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044650" y="2598175"/>
              <a:ext cx="70200" cy="43350"/>
            </a:xfrm>
            <a:custGeom>
              <a:avLst/>
              <a:gdLst/>
              <a:ahLst/>
              <a:cxnLst/>
              <a:rect l="l" t="t" r="r" b="b"/>
              <a:pathLst>
                <a:path w="2808" h="1734" extrusionOk="0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7054675" y="2403875"/>
              <a:ext cx="73325" cy="40575"/>
            </a:xfrm>
            <a:custGeom>
              <a:avLst/>
              <a:gdLst/>
              <a:ahLst/>
              <a:cxnLst/>
              <a:rect l="l" t="t" r="r" b="b"/>
              <a:pathLst>
                <a:path w="2933" h="1623" extrusionOk="0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6741375" y="2543050"/>
              <a:ext cx="60175" cy="42750"/>
            </a:xfrm>
            <a:custGeom>
              <a:avLst/>
              <a:gdLst/>
              <a:ahLst/>
              <a:cxnLst/>
              <a:rect l="l" t="t" r="r" b="b"/>
              <a:pathLst>
                <a:path w="2407" h="1710" extrusionOk="0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7287125" y="2443800"/>
              <a:ext cx="57675" cy="46100"/>
            </a:xfrm>
            <a:custGeom>
              <a:avLst/>
              <a:gdLst/>
              <a:ahLst/>
              <a:cxnLst/>
              <a:rect l="l" t="t" r="r" b="b"/>
              <a:pathLst>
                <a:path w="2307" h="1844" extrusionOk="0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7000150" y="2285650"/>
              <a:ext cx="54550" cy="45375"/>
            </a:xfrm>
            <a:custGeom>
              <a:avLst/>
              <a:gdLst/>
              <a:ahLst/>
              <a:cxnLst/>
              <a:rect l="l" t="t" r="r" b="b"/>
              <a:pathLst>
                <a:path w="2182" h="1815" extrusionOk="0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924350" y="2527850"/>
              <a:ext cx="62675" cy="37275"/>
            </a:xfrm>
            <a:custGeom>
              <a:avLst/>
              <a:gdLst/>
              <a:ahLst/>
              <a:cxnLst/>
              <a:rect l="l" t="t" r="r" b="b"/>
              <a:pathLst>
                <a:path w="2507" h="1491" extrusionOk="0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7080975" y="2487375"/>
              <a:ext cx="44525" cy="39500"/>
            </a:xfrm>
            <a:custGeom>
              <a:avLst/>
              <a:gdLst/>
              <a:ahLst/>
              <a:cxnLst/>
              <a:rect l="l" t="t" r="r" b="b"/>
              <a:pathLst>
                <a:path w="1781" h="1580" extrusionOk="0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7310950" y="25788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12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31" name="Google Shape;731;p12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32" name="Google Shape;732;p12"/>
          <p:cNvSpPr/>
          <p:nvPr/>
        </p:nvSpPr>
        <p:spPr>
          <a:xfrm rot="-10503103" flipH="1">
            <a:off x="-18628" y="4153741"/>
            <a:ext cx="1166845" cy="996645"/>
          </a:xfrm>
          <a:custGeom>
            <a:avLst/>
            <a:gdLst/>
            <a:ahLst/>
            <a:cxnLst/>
            <a:rect l="l" t="t" r="r" b="b"/>
            <a:pathLst>
              <a:path w="51747" h="44199" extrusionOk="0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"/>
          <p:cNvSpPr/>
          <p:nvPr/>
        </p:nvSpPr>
        <p:spPr>
          <a:xfrm rot="-10503103" flipH="1">
            <a:off x="-46545" y="4128648"/>
            <a:ext cx="1235304" cy="1046366"/>
          </a:xfrm>
          <a:custGeom>
            <a:avLst/>
            <a:gdLst/>
            <a:ahLst/>
            <a:cxnLst/>
            <a:rect l="l" t="t" r="r" b="b"/>
            <a:pathLst>
              <a:path w="54783" h="46404" extrusionOk="0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2"/>
          <p:cNvSpPr/>
          <p:nvPr/>
        </p:nvSpPr>
        <p:spPr>
          <a:xfrm rot="3689314">
            <a:off x="5085416" y="494509"/>
            <a:ext cx="819558" cy="958926"/>
          </a:xfrm>
          <a:custGeom>
            <a:avLst/>
            <a:gdLst/>
            <a:ahLst/>
            <a:cxnLst/>
            <a:rect l="l" t="t" r="r" b="b"/>
            <a:pathLst>
              <a:path w="31555" h="36921" extrusionOk="0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" name="Google Shape;735;p12"/>
          <p:cNvGrpSpPr/>
          <p:nvPr/>
        </p:nvGrpSpPr>
        <p:grpSpPr>
          <a:xfrm>
            <a:off x="5406820" y="1024698"/>
            <a:ext cx="673905" cy="549549"/>
            <a:chOff x="6741375" y="2285650"/>
            <a:chExt cx="603425" cy="492075"/>
          </a:xfrm>
        </p:grpSpPr>
        <p:sp>
          <p:nvSpPr>
            <p:cNvPr id="736" name="Google Shape;736;p12"/>
            <p:cNvSpPr/>
            <p:nvPr/>
          </p:nvSpPr>
          <p:spPr>
            <a:xfrm>
              <a:off x="6874850" y="2646525"/>
              <a:ext cx="2525" cy="15675"/>
            </a:xfrm>
            <a:custGeom>
              <a:avLst/>
              <a:gdLst/>
              <a:ahLst/>
              <a:cxnLst/>
              <a:rect l="l" t="t" r="r" b="b"/>
              <a:pathLst>
                <a:path w="101" h="627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6989500" y="2774350"/>
              <a:ext cx="2075" cy="3375"/>
            </a:xfrm>
            <a:custGeom>
              <a:avLst/>
              <a:gdLst/>
              <a:ahLst/>
              <a:cxnLst/>
              <a:rect l="l" t="t" r="r" b="b"/>
              <a:pathLst>
                <a:path w="83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7208800" y="26571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6926850" y="2434150"/>
              <a:ext cx="62675" cy="58250"/>
            </a:xfrm>
            <a:custGeom>
              <a:avLst/>
              <a:gdLst/>
              <a:ahLst/>
              <a:cxnLst/>
              <a:rect l="l" t="t" r="r" b="b"/>
              <a:pathLst>
                <a:path w="2507" h="2330" extrusionOk="0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7136125" y="2372700"/>
              <a:ext cx="78350" cy="57050"/>
            </a:xfrm>
            <a:custGeom>
              <a:avLst/>
              <a:gdLst/>
              <a:ahLst/>
              <a:cxnLst/>
              <a:rect l="l" t="t" r="r" b="b"/>
              <a:pathLst>
                <a:path w="3134" h="2282" extrusionOk="0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6848525" y="2630850"/>
              <a:ext cx="75850" cy="50600"/>
            </a:xfrm>
            <a:custGeom>
              <a:avLst/>
              <a:gdLst/>
              <a:ahLst/>
              <a:cxnLst/>
              <a:rect l="l" t="t" r="r" b="b"/>
              <a:pathLst>
                <a:path w="3034" h="2024" extrusionOk="0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6814700" y="2348775"/>
              <a:ext cx="80850" cy="45525"/>
            </a:xfrm>
            <a:custGeom>
              <a:avLst/>
              <a:gdLst/>
              <a:ahLst/>
              <a:cxnLst/>
              <a:rect l="l" t="t" r="r" b="b"/>
              <a:pathLst>
                <a:path w="3234" h="1821" extrusionOk="0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6982000" y="2689200"/>
              <a:ext cx="67675" cy="49000"/>
            </a:xfrm>
            <a:custGeom>
              <a:avLst/>
              <a:gdLst/>
              <a:ahLst/>
              <a:cxnLst/>
              <a:rect l="l" t="t" r="r" b="b"/>
              <a:pathLst>
                <a:path w="2707" h="1960" extrusionOk="0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7172475" y="2470375"/>
              <a:ext cx="67675" cy="64025"/>
            </a:xfrm>
            <a:custGeom>
              <a:avLst/>
              <a:gdLst/>
              <a:ahLst/>
              <a:cxnLst/>
              <a:rect l="l" t="t" r="r" b="b"/>
              <a:pathLst>
                <a:path w="2707" h="2561" extrusionOk="0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2"/>
            <p:cNvSpPr/>
            <p:nvPr/>
          </p:nvSpPr>
          <p:spPr>
            <a:xfrm>
              <a:off x="7193150" y="2615200"/>
              <a:ext cx="60175" cy="52650"/>
            </a:xfrm>
            <a:custGeom>
              <a:avLst/>
              <a:gdLst/>
              <a:ahLst/>
              <a:cxnLst/>
              <a:rect l="l" t="t" r="r" b="b"/>
              <a:pathLst>
                <a:path w="2407" h="2106" extrusionOk="0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2"/>
            <p:cNvSpPr/>
            <p:nvPr/>
          </p:nvSpPr>
          <p:spPr>
            <a:xfrm>
              <a:off x="6794025" y="2456050"/>
              <a:ext cx="52025" cy="65175"/>
            </a:xfrm>
            <a:custGeom>
              <a:avLst/>
              <a:gdLst/>
              <a:ahLst/>
              <a:cxnLst/>
              <a:rect l="l" t="t" r="r" b="b"/>
              <a:pathLst>
                <a:path w="2081" h="2607" extrusionOk="0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7044650" y="2598175"/>
              <a:ext cx="70200" cy="43350"/>
            </a:xfrm>
            <a:custGeom>
              <a:avLst/>
              <a:gdLst/>
              <a:ahLst/>
              <a:cxnLst/>
              <a:rect l="l" t="t" r="r" b="b"/>
              <a:pathLst>
                <a:path w="2808" h="1734" extrusionOk="0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2"/>
            <p:cNvSpPr/>
            <p:nvPr/>
          </p:nvSpPr>
          <p:spPr>
            <a:xfrm>
              <a:off x="7054675" y="2403875"/>
              <a:ext cx="73325" cy="40575"/>
            </a:xfrm>
            <a:custGeom>
              <a:avLst/>
              <a:gdLst/>
              <a:ahLst/>
              <a:cxnLst/>
              <a:rect l="l" t="t" r="r" b="b"/>
              <a:pathLst>
                <a:path w="2933" h="1623" extrusionOk="0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6741375" y="2543050"/>
              <a:ext cx="60175" cy="42750"/>
            </a:xfrm>
            <a:custGeom>
              <a:avLst/>
              <a:gdLst/>
              <a:ahLst/>
              <a:cxnLst/>
              <a:rect l="l" t="t" r="r" b="b"/>
              <a:pathLst>
                <a:path w="2407" h="1710" extrusionOk="0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7287125" y="2443800"/>
              <a:ext cx="57675" cy="46100"/>
            </a:xfrm>
            <a:custGeom>
              <a:avLst/>
              <a:gdLst/>
              <a:ahLst/>
              <a:cxnLst/>
              <a:rect l="l" t="t" r="r" b="b"/>
              <a:pathLst>
                <a:path w="2307" h="1844" extrusionOk="0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7000150" y="2285650"/>
              <a:ext cx="54550" cy="45375"/>
            </a:xfrm>
            <a:custGeom>
              <a:avLst/>
              <a:gdLst/>
              <a:ahLst/>
              <a:cxnLst/>
              <a:rect l="l" t="t" r="r" b="b"/>
              <a:pathLst>
                <a:path w="2182" h="1815" extrusionOk="0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6924350" y="2527850"/>
              <a:ext cx="62675" cy="37275"/>
            </a:xfrm>
            <a:custGeom>
              <a:avLst/>
              <a:gdLst/>
              <a:ahLst/>
              <a:cxnLst/>
              <a:rect l="l" t="t" r="r" b="b"/>
              <a:pathLst>
                <a:path w="2507" h="1491" extrusionOk="0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2"/>
            <p:cNvSpPr/>
            <p:nvPr/>
          </p:nvSpPr>
          <p:spPr>
            <a:xfrm>
              <a:off x="7080975" y="2487375"/>
              <a:ext cx="44525" cy="39500"/>
            </a:xfrm>
            <a:custGeom>
              <a:avLst/>
              <a:gdLst/>
              <a:ahLst/>
              <a:cxnLst/>
              <a:rect l="l" t="t" r="r" b="b"/>
              <a:pathLst>
                <a:path w="1781" h="1580" extrusionOk="0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2"/>
            <p:cNvSpPr/>
            <p:nvPr/>
          </p:nvSpPr>
          <p:spPr>
            <a:xfrm>
              <a:off x="7310950" y="25788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12"/>
          <p:cNvSpPr txBox="1">
            <a:spLocks noGrp="1"/>
          </p:cNvSpPr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CUSTOM_11_1_1_1_1_1">
    <p:bg>
      <p:bgPr>
        <a:solidFill>
          <a:srgbClr val="F3F3F3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4"/>
          <p:cNvSpPr/>
          <p:nvPr/>
        </p:nvSpPr>
        <p:spPr>
          <a:xfrm rot="3689314">
            <a:off x="5085416" y="494509"/>
            <a:ext cx="819558" cy="958926"/>
          </a:xfrm>
          <a:custGeom>
            <a:avLst/>
            <a:gdLst/>
            <a:ahLst/>
            <a:cxnLst/>
            <a:rect l="l" t="t" r="r" b="b"/>
            <a:pathLst>
              <a:path w="31555" h="36921" extrusionOk="0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4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64" name="Google Shape;764;p14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65" name="Google Shape;765;p14"/>
          <p:cNvSpPr txBox="1">
            <a:spLocks noGrp="1"/>
          </p:cNvSpPr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6" name="Google Shape;766;p14"/>
          <p:cNvSpPr/>
          <p:nvPr/>
        </p:nvSpPr>
        <p:spPr>
          <a:xfrm rot="3759160" flipH="1">
            <a:off x="-185256" y="3313772"/>
            <a:ext cx="2256975" cy="2283448"/>
          </a:xfrm>
          <a:custGeom>
            <a:avLst/>
            <a:gdLst/>
            <a:ahLst/>
            <a:cxnLst/>
            <a:rect l="l" t="t" r="r" b="b"/>
            <a:pathLst>
              <a:path w="39543" h="40006" extrusionOk="0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4"/>
          <p:cNvSpPr/>
          <p:nvPr/>
        </p:nvSpPr>
        <p:spPr>
          <a:xfrm rot="3759160" flipH="1">
            <a:off x="-229210" y="3270105"/>
            <a:ext cx="2349268" cy="2423973"/>
          </a:xfrm>
          <a:custGeom>
            <a:avLst/>
            <a:gdLst/>
            <a:ahLst/>
            <a:cxnLst/>
            <a:rect l="l" t="t" r="r" b="b"/>
            <a:pathLst>
              <a:path w="41160" h="42468" extrusionOk="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4"/>
          <p:cNvGrpSpPr/>
          <p:nvPr/>
        </p:nvGrpSpPr>
        <p:grpSpPr>
          <a:xfrm rot="10800000" flipH="1">
            <a:off x="5677453" y="442766"/>
            <a:ext cx="539040" cy="439571"/>
            <a:chOff x="6741375" y="2285650"/>
            <a:chExt cx="603425" cy="492075"/>
          </a:xfrm>
        </p:grpSpPr>
        <p:sp>
          <p:nvSpPr>
            <p:cNvPr id="769" name="Google Shape;769;p14"/>
            <p:cNvSpPr/>
            <p:nvPr/>
          </p:nvSpPr>
          <p:spPr>
            <a:xfrm>
              <a:off x="6874850" y="2646525"/>
              <a:ext cx="2525" cy="15675"/>
            </a:xfrm>
            <a:custGeom>
              <a:avLst/>
              <a:gdLst/>
              <a:ahLst/>
              <a:cxnLst/>
              <a:rect l="l" t="t" r="r" b="b"/>
              <a:pathLst>
                <a:path w="101" h="627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6989500" y="2774350"/>
              <a:ext cx="2075" cy="3375"/>
            </a:xfrm>
            <a:custGeom>
              <a:avLst/>
              <a:gdLst/>
              <a:ahLst/>
              <a:cxnLst/>
              <a:rect l="l" t="t" r="r" b="b"/>
              <a:pathLst>
                <a:path w="83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7208800" y="26571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6926850" y="2434150"/>
              <a:ext cx="62675" cy="58250"/>
            </a:xfrm>
            <a:custGeom>
              <a:avLst/>
              <a:gdLst/>
              <a:ahLst/>
              <a:cxnLst/>
              <a:rect l="l" t="t" r="r" b="b"/>
              <a:pathLst>
                <a:path w="2507" h="2330" extrusionOk="0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7136125" y="2372700"/>
              <a:ext cx="78350" cy="57050"/>
            </a:xfrm>
            <a:custGeom>
              <a:avLst/>
              <a:gdLst/>
              <a:ahLst/>
              <a:cxnLst/>
              <a:rect l="l" t="t" r="r" b="b"/>
              <a:pathLst>
                <a:path w="3134" h="2282" extrusionOk="0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6848525" y="2630850"/>
              <a:ext cx="75850" cy="50600"/>
            </a:xfrm>
            <a:custGeom>
              <a:avLst/>
              <a:gdLst/>
              <a:ahLst/>
              <a:cxnLst/>
              <a:rect l="l" t="t" r="r" b="b"/>
              <a:pathLst>
                <a:path w="3034" h="2024" extrusionOk="0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6814700" y="2348775"/>
              <a:ext cx="80850" cy="45525"/>
            </a:xfrm>
            <a:custGeom>
              <a:avLst/>
              <a:gdLst/>
              <a:ahLst/>
              <a:cxnLst/>
              <a:rect l="l" t="t" r="r" b="b"/>
              <a:pathLst>
                <a:path w="3234" h="1821" extrusionOk="0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6982000" y="2689200"/>
              <a:ext cx="67675" cy="49000"/>
            </a:xfrm>
            <a:custGeom>
              <a:avLst/>
              <a:gdLst/>
              <a:ahLst/>
              <a:cxnLst/>
              <a:rect l="l" t="t" r="r" b="b"/>
              <a:pathLst>
                <a:path w="2707" h="1960" extrusionOk="0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7172475" y="2470375"/>
              <a:ext cx="67675" cy="64025"/>
            </a:xfrm>
            <a:custGeom>
              <a:avLst/>
              <a:gdLst/>
              <a:ahLst/>
              <a:cxnLst/>
              <a:rect l="l" t="t" r="r" b="b"/>
              <a:pathLst>
                <a:path w="2707" h="2561" extrusionOk="0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7193150" y="2615200"/>
              <a:ext cx="60175" cy="52650"/>
            </a:xfrm>
            <a:custGeom>
              <a:avLst/>
              <a:gdLst/>
              <a:ahLst/>
              <a:cxnLst/>
              <a:rect l="l" t="t" r="r" b="b"/>
              <a:pathLst>
                <a:path w="2407" h="2106" extrusionOk="0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6794025" y="2456050"/>
              <a:ext cx="52025" cy="65175"/>
            </a:xfrm>
            <a:custGeom>
              <a:avLst/>
              <a:gdLst/>
              <a:ahLst/>
              <a:cxnLst/>
              <a:rect l="l" t="t" r="r" b="b"/>
              <a:pathLst>
                <a:path w="2081" h="2607" extrusionOk="0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7044650" y="2598175"/>
              <a:ext cx="70200" cy="43350"/>
            </a:xfrm>
            <a:custGeom>
              <a:avLst/>
              <a:gdLst/>
              <a:ahLst/>
              <a:cxnLst/>
              <a:rect l="l" t="t" r="r" b="b"/>
              <a:pathLst>
                <a:path w="2808" h="1734" extrusionOk="0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7054675" y="2403875"/>
              <a:ext cx="73325" cy="40575"/>
            </a:xfrm>
            <a:custGeom>
              <a:avLst/>
              <a:gdLst/>
              <a:ahLst/>
              <a:cxnLst/>
              <a:rect l="l" t="t" r="r" b="b"/>
              <a:pathLst>
                <a:path w="2933" h="1623" extrusionOk="0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6741375" y="2543050"/>
              <a:ext cx="60175" cy="42750"/>
            </a:xfrm>
            <a:custGeom>
              <a:avLst/>
              <a:gdLst/>
              <a:ahLst/>
              <a:cxnLst/>
              <a:rect l="l" t="t" r="r" b="b"/>
              <a:pathLst>
                <a:path w="2407" h="1710" extrusionOk="0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7287125" y="2443800"/>
              <a:ext cx="57675" cy="46100"/>
            </a:xfrm>
            <a:custGeom>
              <a:avLst/>
              <a:gdLst/>
              <a:ahLst/>
              <a:cxnLst/>
              <a:rect l="l" t="t" r="r" b="b"/>
              <a:pathLst>
                <a:path w="2307" h="1844" extrusionOk="0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7000150" y="2285650"/>
              <a:ext cx="54550" cy="45375"/>
            </a:xfrm>
            <a:custGeom>
              <a:avLst/>
              <a:gdLst/>
              <a:ahLst/>
              <a:cxnLst/>
              <a:rect l="l" t="t" r="r" b="b"/>
              <a:pathLst>
                <a:path w="2182" h="1815" extrusionOk="0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6924350" y="2527850"/>
              <a:ext cx="62675" cy="37275"/>
            </a:xfrm>
            <a:custGeom>
              <a:avLst/>
              <a:gdLst/>
              <a:ahLst/>
              <a:cxnLst/>
              <a:rect l="l" t="t" r="r" b="b"/>
              <a:pathLst>
                <a:path w="2507" h="1491" extrusionOk="0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7080975" y="2487375"/>
              <a:ext cx="44525" cy="39500"/>
            </a:xfrm>
            <a:custGeom>
              <a:avLst/>
              <a:gdLst/>
              <a:ahLst/>
              <a:cxnLst/>
              <a:rect l="l" t="t" r="r" b="b"/>
              <a:pathLst>
                <a:path w="1781" h="1580" extrusionOk="0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7310950" y="25788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>
  <p:cSld name="CUSTOM_15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5"/>
          <p:cNvSpPr/>
          <p:nvPr/>
        </p:nvSpPr>
        <p:spPr>
          <a:xfrm>
            <a:off x="735582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5"/>
          <p:cNvSpPr/>
          <p:nvPr/>
        </p:nvSpPr>
        <p:spPr>
          <a:xfrm>
            <a:off x="735582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5"/>
          <p:cNvSpPr/>
          <p:nvPr/>
        </p:nvSpPr>
        <p:spPr>
          <a:xfrm rot="-626089" flipH="1">
            <a:off x="4862248" y="834024"/>
            <a:ext cx="3534309" cy="2398941"/>
          </a:xfrm>
          <a:custGeom>
            <a:avLst/>
            <a:gdLst/>
            <a:ahLst/>
            <a:cxnLst/>
            <a:rect l="l" t="t" r="r" b="b"/>
            <a:pathLst>
              <a:path w="64839" h="44010" extrusionOk="0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5"/>
          <p:cNvSpPr/>
          <p:nvPr/>
        </p:nvSpPr>
        <p:spPr>
          <a:xfrm flipH="1">
            <a:off x="4620101" y="1634741"/>
            <a:ext cx="3368067" cy="2370998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25"/>
          <p:cNvGrpSpPr/>
          <p:nvPr/>
        </p:nvGrpSpPr>
        <p:grpSpPr>
          <a:xfrm flipH="1">
            <a:off x="4508148" y="2746569"/>
            <a:ext cx="1545206" cy="1028422"/>
            <a:chOff x="1015083" y="2196153"/>
            <a:chExt cx="1242127" cy="826706"/>
          </a:xfrm>
        </p:grpSpPr>
        <p:sp>
          <p:nvSpPr>
            <p:cNvPr id="1028" name="Google Shape;1028;p25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4" name="Google Shape;1054;p25"/>
          <p:cNvSpPr/>
          <p:nvPr/>
        </p:nvSpPr>
        <p:spPr>
          <a:xfrm>
            <a:off x="391580" y="371950"/>
            <a:ext cx="1650210" cy="1840209"/>
          </a:xfrm>
          <a:custGeom>
            <a:avLst/>
            <a:gdLst/>
            <a:ahLst/>
            <a:cxnLst/>
            <a:rect l="l" t="t" r="r" b="b"/>
            <a:pathLst>
              <a:path w="28297" h="31555" extrusionOk="0">
                <a:moveTo>
                  <a:pt x="21505" y="5439"/>
                </a:moveTo>
                <a:lnTo>
                  <a:pt x="21505" y="5439"/>
                </a:lnTo>
                <a:cubicBezTo>
                  <a:pt x="21931" y="5765"/>
                  <a:pt x="22332" y="6066"/>
                  <a:pt x="22658" y="6266"/>
                </a:cubicBezTo>
                <a:cubicBezTo>
                  <a:pt x="22858" y="6893"/>
                  <a:pt x="23184" y="7419"/>
                  <a:pt x="23384" y="7946"/>
                </a:cubicBezTo>
                <a:cubicBezTo>
                  <a:pt x="23384" y="7946"/>
                  <a:pt x="23284" y="8046"/>
                  <a:pt x="23184" y="8046"/>
                </a:cubicBezTo>
                <a:cubicBezTo>
                  <a:pt x="23284" y="8572"/>
                  <a:pt x="23485" y="8998"/>
                  <a:pt x="23585" y="9399"/>
                </a:cubicBezTo>
                <a:cubicBezTo>
                  <a:pt x="23585" y="9524"/>
                  <a:pt x="23485" y="9524"/>
                  <a:pt x="23485" y="9524"/>
                </a:cubicBezTo>
                <a:cubicBezTo>
                  <a:pt x="22332" y="8472"/>
                  <a:pt x="22231" y="6793"/>
                  <a:pt x="21505" y="5439"/>
                </a:cubicBezTo>
                <a:close/>
                <a:moveTo>
                  <a:pt x="15339" y="9825"/>
                </a:moveTo>
                <a:cubicBezTo>
                  <a:pt x="15339" y="9925"/>
                  <a:pt x="15339" y="9925"/>
                  <a:pt x="15439" y="10026"/>
                </a:cubicBezTo>
                <a:cubicBezTo>
                  <a:pt x="15239" y="10151"/>
                  <a:pt x="14938" y="10251"/>
                  <a:pt x="14713" y="10251"/>
                </a:cubicBezTo>
                <a:cubicBezTo>
                  <a:pt x="14938" y="10151"/>
                  <a:pt x="15139" y="9925"/>
                  <a:pt x="15339" y="9825"/>
                </a:cubicBezTo>
                <a:close/>
                <a:moveTo>
                  <a:pt x="26091" y="10978"/>
                </a:moveTo>
                <a:lnTo>
                  <a:pt x="26091" y="11078"/>
                </a:lnTo>
                <a:lnTo>
                  <a:pt x="25991" y="11078"/>
                </a:lnTo>
                <a:lnTo>
                  <a:pt x="26091" y="10978"/>
                </a:lnTo>
                <a:close/>
                <a:moveTo>
                  <a:pt x="26617" y="17670"/>
                </a:moveTo>
                <a:cubicBezTo>
                  <a:pt x="26617" y="17670"/>
                  <a:pt x="26718" y="17670"/>
                  <a:pt x="26718" y="17770"/>
                </a:cubicBezTo>
                <a:lnTo>
                  <a:pt x="26617" y="17770"/>
                </a:lnTo>
                <a:lnTo>
                  <a:pt x="26617" y="17670"/>
                </a:lnTo>
                <a:close/>
                <a:moveTo>
                  <a:pt x="13159" y="8271"/>
                </a:moveTo>
                <a:lnTo>
                  <a:pt x="13159" y="8271"/>
                </a:lnTo>
                <a:cubicBezTo>
                  <a:pt x="12933" y="8898"/>
                  <a:pt x="12632" y="9399"/>
                  <a:pt x="12432" y="9925"/>
                </a:cubicBezTo>
                <a:lnTo>
                  <a:pt x="12532" y="10026"/>
                </a:lnTo>
                <a:cubicBezTo>
                  <a:pt x="12632" y="9925"/>
                  <a:pt x="12733" y="9825"/>
                  <a:pt x="12833" y="9825"/>
                </a:cubicBezTo>
                <a:cubicBezTo>
                  <a:pt x="11053" y="12532"/>
                  <a:pt x="9074" y="15164"/>
                  <a:pt x="7921" y="18397"/>
                </a:cubicBezTo>
                <a:cubicBezTo>
                  <a:pt x="7419" y="17545"/>
                  <a:pt x="7294" y="16818"/>
                  <a:pt x="7520" y="15991"/>
                </a:cubicBezTo>
                <a:cubicBezTo>
                  <a:pt x="7820" y="14838"/>
                  <a:pt x="8146" y="13585"/>
                  <a:pt x="8873" y="12532"/>
                </a:cubicBezTo>
                <a:cubicBezTo>
                  <a:pt x="9700" y="11279"/>
                  <a:pt x="10226" y="9825"/>
                  <a:pt x="11680" y="8998"/>
                </a:cubicBezTo>
                <a:cubicBezTo>
                  <a:pt x="11805" y="8998"/>
                  <a:pt x="11906" y="9098"/>
                  <a:pt x="12006" y="9199"/>
                </a:cubicBezTo>
                <a:cubicBezTo>
                  <a:pt x="12432" y="8898"/>
                  <a:pt x="12733" y="8572"/>
                  <a:pt x="13159" y="8271"/>
                </a:cubicBezTo>
                <a:close/>
                <a:moveTo>
                  <a:pt x="11053" y="18697"/>
                </a:moveTo>
                <a:lnTo>
                  <a:pt x="11053" y="19023"/>
                </a:lnTo>
                <a:lnTo>
                  <a:pt x="10953" y="19023"/>
                </a:lnTo>
                <a:lnTo>
                  <a:pt x="10953" y="18697"/>
                </a:lnTo>
                <a:close/>
                <a:moveTo>
                  <a:pt x="12432" y="11705"/>
                </a:moveTo>
                <a:cubicBezTo>
                  <a:pt x="12632" y="11805"/>
                  <a:pt x="12833" y="11905"/>
                  <a:pt x="12933" y="11905"/>
                </a:cubicBezTo>
                <a:cubicBezTo>
                  <a:pt x="12106" y="13685"/>
                  <a:pt x="10652" y="15164"/>
                  <a:pt x="10327" y="17043"/>
                </a:cubicBezTo>
                <a:cubicBezTo>
                  <a:pt x="10652" y="16517"/>
                  <a:pt x="11053" y="15890"/>
                  <a:pt x="11379" y="15264"/>
                </a:cubicBezTo>
                <a:cubicBezTo>
                  <a:pt x="11379" y="15264"/>
                  <a:pt x="11480" y="15264"/>
                  <a:pt x="11580" y="15364"/>
                </a:cubicBezTo>
                <a:cubicBezTo>
                  <a:pt x="11179" y="16191"/>
                  <a:pt x="10753" y="16918"/>
                  <a:pt x="10327" y="17870"/>
                </a:cubicBezTo>
                <a:cubicBezTo>
                  <a:pt x="10327" y="17870"/>
                  <a:pt x="10427" y="17971"/>
                  <a:pt x="10652" y="18071"/>
                </a:cubicBezTo>
                <a:cubicBezTo>
                  <a:pt x="10427" y="18296"/>
                  <a:pt x="10226" y="18497"/>
                  <a:pt x="10026" y="18697"/>
                </a:cubicBezTo>
                <a:cubicBezTo>
                  <a:pt x="10026" y="18798"/>
                  <a:pt x="10126" y="18923"/>
                  <a:pt x="10226" y="19023"/>
                </a:cubicBezTo>
                <a:cubicBezTo>
                  <a:pt x="10126" y="19023"/>
                  <a:pt x="10126" y="19124"/>
                  <a:pt x="10026" y="19124"/>
                </a:cubicBezTo>
                <a:cubicBezTo>
                  <a:pt x="10026" y="18923"/>
                  <a:pt x="9926" y="18798"/>
                  <a:pt x="9926" y="18697"/>
                </a:cubicBezTo>
                <a:lnTo>
                  <a:pt x="10026" y="18697"/>
                </a:lnTo>
                <a:cubicBezTo>
                  <a:pt x="9399" y="17545"/>
                  <a:pt x="9700" y="16517"/>
                  <a:pt x="10226" y="15464"/>
                </a:cubicBezTo>
                <a:cubicBezTo>
                  <a:pt x="10953" y="14211"/>
                  <a:pt x="11680" y="12958"/>
                  <a:pt x="12432" y="11705"/>
                </a:cubicBezTo>
                <a:close/>
                <a:moveTo>
                  <a:pt x="10753" y="19424"/>
                </a:moveTo>
                <a:cubicBezTo>
                  <a:pt x="10652" y="19650"/>
                  <a:pt x="10652" y="19650"/>
                  <a:pt x="10552" y="19750"/>
                </a:cubicBezTo>
                <a:lnTo>
                  <a:pt x="10552" y="19650"/>
                </a:lnTo>
                <a:cubicBezTo>
                  <a:pt x="10552" y="19650"/>
                  <a:pt x="10552" y="19550"/>
                  <a:pt x="10753" y="19424"/>
                </a:cubicBezTo>
                <a:close/>
                <a:moveTo>
                  <a:pt x="18798" y="13685"/>
                </a:moveTo>
                <a:cubicBezTo>
                  <a:pt x="18998" y="14637"/>
                  <a:pt x="19199" y="15565"/>
                  <a:pt x="19099" y="16417"/>
                </a:cubicBezTo>
                <a:cubicBezTo>
                  <a:pt x="19099" y="16617"/>
                  <a:pt x="18898" y="16818"/>
                  <a:pt x="18898" y="16918"/>
                </a:cubicBezTo>
                <a:cubicBezTo>
                  <a:pt x="18698" y="17344"/>
                  <a:pt x="18472" y="17770"/>
                  <a:pt x="18171" y="18171"/>
                </a:cubicBezTo>
                <a:cubicBezTo>
                  <a:pt x="18171" y="17971"/>
                  <a:pt x="18171" y="17670"/>
                  <a:pt x="18071" y="17344"/>
                </a:cubicBezTo>
                <a:cubicBezTo>
                  <a:pt x="17846" y="17670"/>
                  <a:pt x="17745" y="17870"/>
                  <a:pt x="17645" y="17971"/>
                </a:cubicBezTo>
                <a:cubicBezTo>
                  <a:pt x="17545" y="17770"/>
                  <a:pt x="17445" y="17545"/>
                  <a:pt x="17319" y="17344"/>
                </a:cubicBezTo>
                <a:lnTo>
                  <a:pt x="17119" y="17344"/>
                </a:lnTo>
                <a:cubicBezTo>
                  <a:pt x="17119" y="17670"/>
                  <a:pt x="17018" y="17971"/>
                  <a:pt x="16918" y="18296"/>
                </a:cubicBezTo>
                <a:cubicBezTo>
                  <a:pt x="16918" y="18296"/>
                  <a:pt x="16818" y="18171"/>
                  <a:pt x="16693" y="18071"/>
                </a:cubicBezTo>
                <a:cubicBezTo>
                  <a:pt x="16292" y="18497"/>
                  <a:pt x="15866" y="18798"/>
                  <a:pt x="15439" y="19224"/>
                </a:cubicBezTo>
                <a:cubicBezTo>
                  <a:pt x="15565" y="19324"/>
                  <a:pt x="15665" y="19424"/>
                  <a:pt x="15765" y="19550"/>
                </a:cubicBezTo>
                <a:cubicBezTo>
                  <a:pt x="15665" y="19550"/>
                  <a:pt x="15565" y="19424"/>
                  <a:pt x="15439" y="19424"/>
                </a:cubicBezTo>
                <a:cubicBezTo>
                  <a:pt x="15339" y="19224"/>
                  <a:pt x="15339" y="18923"/>
                  <a:pt x="15239" y="18697"/>
                </a:cubicBezTo>
                <a:cubicBezTo>
                  <a:pt x="15038" y="19424"/>
                  <a:pt x="14186" y="19550"/>
                  <a:pt x="13685" y="20176"/>
                </a:cubicBezTo>
                <a:cubicBezTo>
                  <a:pt x="13560" y="19951"/>
                  <a:pt x="13460" y="19750"/>
                  <a:pt x="13259" y="19550"/>
                </a:cubicBezTo>
                <a:cubicBezTo>
                  <a:pt x="13059" y="19424"/>
                  <a:pt x="12833" y="19424"/>
                  <a:pt x="12432" y="19424"/>
                </a:cubicBezTo>
                <a:cubicBezTo>
                  <a:pt x="12632" y="19023"/>
                  <a:pt x="12733" y="18497"/>
                  <a:pt x="12933" y="18397"/>
                </a:cubicBezTo>
                <a:cubicBezTo>
                  <a:pt x="13560" y="18171"/>
                  <a:pt x="13685" y="17444"/>
                  <a:pt x="14186" y="17144"/>
                </a:cubicBezTo>
                <a:lnTo>
                  <a:pt x="14186" y="17770"/>
                </a:lnTo>
                <a:cubicBezTo>
                  <a:pt x="15665" y="16417"/>
                  <a:pt x="16693" y="14537"/>
                  <a:pt x="18798" y="13685"/>
                </a:cubicBezTo>
                <a:close/>
                <a:moveTo>
                  <a:pt x="17445" y="19850"/>
                </a:moveTo>
                <a:cubicBezTo>
                  <a:pt x="17445" y="19850"/>
                  <a:pt x="17445" y="19951"/>
                  <a:pt x="17545" y="19951"/>
                </a:cubicBezTo>
                <a:cubicBezTo>
                  <a:pt x="17545" y="20051"/>
                  <a:pt x="17445" y="20051"/>
                  <a:pt x="17445" y="20176"/>
                </a:cubicBezTo>
                <a:lnTo>
                  <a:pt x="17319" y="20176"/>
                </a:lnTo>
                <a:cubicBezTo>
                  <a:pt x="17319" y="20051"/>
                  <a:pt x="17319" y="19951"/>
                  <a:pt x="17445" y="19850"/>
                </a:cubicBezTo>
                <a:close/>
                <a:moveTo>
                  <a:pt x="10427" y="20051"/>
                </a:moveTo>
                <a:cubicBezTo>
                  <a:pt x="10327" y="20176"/>
                  <a:pt x="10327" y="20276"/>
                  <a:pt x="10226" y="20377"/>
                </a:cubicBezTo>
                <a:cubicBezTo>
                  <a:pt x="10226" y="20377"/>
                  <a:pt x="10126" y="20377"/>
                  <a:pt x="10026" y="20276"/>
                </a:cubicBezTo>
                <a:cubicBezTo>
                  <a:pt x="10026" y="20276"/>
                  <a:pt x="9926" y="20276"/>
                  <a:pt x="9800" y="20176"/>
                </a:cubicBezTo>
                <a:lnTo>
                  <a:pt x="9800" y="20051"/>
                </a:lnTo>
                <a:lnTo>
                  <a:pt x="10026" y="20276"/>
                </a:lnTo>
                <a:cubicBezTo>
                  <a:pt x="10126" y="20176"/>
                  <a:pt x="10226" y="20176"/>
                  <a:pt x="10327" y="20051"/>
                </a:cubicBezTo>
                <a:close/>
                <a:moveTo>
                  <a:pt x="9600" y="25063"/>
                </a:moveTo>
                <a:cubicBezTo>
                  <a:pt x="10026" y="25063"/>
                  <a:pt x="10427" y="25063"/>
                  <a:pt x="10753" y="25289"/>
                </a:cubicBezTo>
                <a:cubicBezTo>
                  <a:pt x="11302" y="25564"/>
                  <a:pt x="11844" y="25722"/>
                  <a:pt x="12401" y="25722"/>
                </a:cubicBezTo>
                <a:cubicBezTo>
                  <a:pt x="12911" y="25722"/>
                  <a:pt x="13434" y="25589"/>
                  <a:pt x="13986" y="25289"/>
                </a:cubicBezTo>
                <a:cubicBezTo>
                  <a:pt x="14059" y="25252"/>
                  <a:pt x="14123" y="25229"/>
                  <a:pt x="14178" y="25229"/>
                </a:cubicBezTo>
                <a:cubicBezTo>
                  <a:pt x="14275" y="25229"/>
                  <a:pt x="14348" y="25299"/>
                  <a:pt x="14412" y="25489"/>
                </a:cubicBezTo>
                <a:cubicBezTo>
                  <a:pt x="14186" y="25690"/>
                  <a:pt x="14086" y="26016"/>
                  <a:pt x="13785" y="26016"/>
                </a:cubicBezTo>
                <a:cubicBezTo>
                  <a:pt x="12933" y="26216"/>
                  <a:pt x="12106" y="26216"/>
                  <a:pt x="11379" y="26317"/>
                </a:cubicBezTo>
                <a:cubicBezTo>
                  <a:pt x="10652" y="25916"/>
                  <a:pt x="10126" y="25590"/>
                  <a:pt x="9600" y="25289"/>
                </a:cubicBezTo>
                <a:lnTo>
                  <a:pt x="9600" y="25063"/>
                </a:lnTo>
                <a:close/>
                <a:moveTo>
                  <a:pt x="15788" y="26192"/>
                </a:moveTo>
                <a:cubicBezTo>
                  <a:pt x="15862" y="26192"/>
                  <a:pt x="15923" y="26260"/>
                  <a:pt x="15966" y="26442"/>
                </a:cubicBezTo>
                <a:lnTo>
                  <a:pt x="15439" y="26442"/>
                </a:lnTo>
                <a:cubicBezTo>
                  <a:pt x="15569" y="26313"/>
                  <a:pt x="15689" y="26192"/>
                  <a:pt x="15788" y="26192"/>
                </a:cubicBezTo>
                <a:close/>
                <a:moveTo>
                  <a:pt x="11179" y="26642"/>
                </a:moveTo>
                <a:lnTo>
                  <a:pt x="11179" y="26743"/>
                </a:lnTo>
                <a:cubicBezTo>
                  <a:pt x="11116" y="26692"/>
                  <a:pt x="11060" y="26667"/>
                  <a:pt x="11019" y="26642"/>
                </a:cubicBezTo>
                <a:close/>
                <a:moveTo>
                  <a:pt x="20978" y="26705"/>
                </a:moveTo>
                <a:lnTo>
                  <a:pt x="20978" y="26843"/>
                </a:lnTo>
                <a:lnTo>
                  <a:pt x="20878" y="26843"/>
                </a:lnTo>
                <a:cubicBezTo>
                  <a:pt x="20928" y="26793"/>
                  <a:pt x="20953" y="26743"/>
                  <a:pt x="20978" y="26705"/>
                </a:cubicBezTo>
                <a:close/>
                <a:moveTo>
                  <a:pt x="20878" y="27169"/>
                </a:moveTo>
                <a:cubicBezTo>
                  <a:pt x="20878" y="27169"/>
                  <a:pt x="20978" y="27169"/>
                  <a:pt x="20978" y="27269"/>
                </a:cubicBezTo>
                <a:cubicBezTo>
                  <a:pt x="20913" y="27269"/>
                  <a:pt x="20847" y="27312"/>
                  <a:pt x="20782" y="27370"/>
                </a:cubicBezTo>
                <a:lnTo>
                  <a:pt x="20782" y="27370"/>
                </a:lnTo>
                <a:cubicBezTo>
                  <a:pt x="20789" y="27303"/>
                  <a:pt x="20811" y="27236"/>
                  <a:pt x="20878" y="27169"/>
                </a:cubicBezTo>
                <a:close/>
                <a:moveTo>
                  <a:pt x="15239" y="26642"/>
                </a:moveTo>
                <a:cubicBezTo>
                  <a:pt x="15339" y="26743"/>
                  <a:pt x="15565" y="26843"/>
                  <a:pt x="15665" y="26943"/>
                </a:cubicBezTo>
                <a:cubicBezTo>
                  <a:pt x="15242" y="27205"/>
                  <a:pt x="14819" y="27661"/>
                  <a:pt x="14240" y="27661"/>
                </a:cubicBezTo>
                <a:cubicBezTo>
                  <a:pt x="14099" y="27661"/>
                  <a:pt x="13948" y="27634"/>
                  <a:pt x="13785" y="27570"/>
                </a:cubicBezTo>
                <a:lnTo>
                  <a:pt x="14312" y="27068"/>
                </a:lnTo>
                <a:cubicBezTo>
                  <a:pt x="14237" y="27059"/>
                  <a:pt x="14164" y="27054"/>
                  <a:pt x="14093" y="27054"/>
                </a:cubicBezTo>
                <a:cubicBezTo>
                  <a:pt x="13462" y="27054"/>
                  <a:pt x="12966" y="27401"/>
                  <a:pt x="12393" y="27401"/>
                </a:cubicBezTo>
                <a:cubicBezTo>
                  <a:pt x="12207" y="27401"/>
                  <a:pt x="12014" y="27365"/>
                  <a:pt x="11805" y="27269"/>
                </a:cubicBezTo>
                <a:cubicBezTo>
                  <a:pt x="12307" y="27068"/>
                  <a:pt x="12632" y="26843"/>
                  <a:pt x="12933" y="26743"/>
                </a:cubicBezTo>
                <a:lnTo>
                  <a:pt x="12933" y="26642"/>
                </a:lnTo>
                <a:close/>
                <a:moveTo>
                  <a:pt x="20675" y="27527"/>
                </a:moveTo>
                <a:cubicBezTo>
                  <a:pt x="20660" y="27714"/>
                  <a:pt x="20566" y="27813"/>
                  <a:pt x="20452" y="27996"/>
                </a:cubicBezTo>
                <a:cubicBezTo>
                  <a:pt x="20452" y="27896"/>
                  <a:pt x="20352" y="27896"/>
                  <a:pt x="20352" y="27795"/>
                </a:cubicBezTo>
                <a:cubicBezTo>
                  <a:pt x="20434" y="27713"/>
                  <a:pt x="20532" y="27615"/>
                  <a:pt x="20675" y="27527"/>
                </a:cubicBezTo>
                <a:close/>
                <a:moveTo>
                  <a:pt x="19625" y="27896"/>
                </a:moveTo>
                <a:cubicBezTo>
                  <a:pt x="19725" y="27896"/>
                  <a:pt x="19825" y="27996"/>
                  <a:pt x="19951" y="27996"/>
                </a:cubicBezTo>
                <a:cubicBezTo>
                  <a:pt x="19625" y="28322"/>
                  <a:pt x="19424" y="28622"/>
                  <a:pt x="19199" y="28948"/>
                </a:cubicBezTo>
                <a:cubicBezTo>
                  <a:pt x="19324" y="28622"/>
                  <a:pt x="19525" y="28196"/>
                  <a:pt x="19625" y="27896"/>
                </a:cubicBezTo>
                <a:close/>
                <a:moveTo>
                  <a:pt x="18796" y="29050"/>
                </a:moveTo>
                <a:cubicBezTo>
                  <a:pt x="18696" y="29150"/>
                  <a:pt x="18572" y="29250"/>
                  <a:pt x="18472" y="29349"/>
                </a:cubicBezTo>
                <a:lnTo>
                  <a:pt x="18372" y="29449"/>
                </a:lnTo>
                <a:lnTo>
                  <a:pt x="18372" y="29349"/>
                </a:lnTo>
                <a:cubicBezTo>
                  <a:pt x="18571" y="29250"/>
                  <a:pt x="18696" y="29150"/>
                  <a:pt x="18796" y="29050"/>
                </a:cubicBezTo>
                <a:close/>
                <a:moveTo>
                  <a:pt x="17745" y="29675"/>
                </a:moveTo>
                <a:cubicBezTo>
                  <a:pt x="17745" y="29775"/>
                  <a:pt x="17846" y="29775"/>
                  <a:pt x="17846" y="29775"/>
                </a:cubicBezTo>
                <a:cubicBezTo>
                  <a:pt x="17746" y="29875"/>
                  <a:pt x="17646" y="29875"/>
                  <a:pt x="17645" y="29975"/>
                </a:cubicBezTo>
                <a:lnTo>
                  <a:pt x="17645" y="29975"/>
                </a:lnTo>
                <a:cubicBezTo>
                  <a:pt x="17646" y="29875"/>
                  <a:pt x="17745" y="29775"/>
                  <a:pt x="17745" y="29675"/>
                </a:cubicBezTo>
                <a:close/>
                <a:moveTo>
                  <a:pt x="10427" y="30139"/>
                </a:moveTo>
                <a:lnTo>
                  <a:pt x="10427" y="30201"/>
                </a:lnTo>
                <a:lnTo>
                  <a:pt x="10552" y="30201"/>
                </a:lnTo>
                <a:cubicBezTo>
                  <a:pt x="10510" y="30180"/>
                  <a:pt x="10469" y="30160"/>
                  <a:pt x="10427" y="30139"/>
                </a:cubicBezTo>
                <a:close/>
                <a:moveTo>
                  <a:pt x="14813" y="30076"/>
                </a:moveTo>
                <a:lnTo>
                  <a:pt x="14813" y="30201"/>
                </a:lnTo>
                <a:lnTo>
                  <a:pt x="14612" y="30201"/>
                </a:lnTo>
                <a:cubicBezTo>
                  <a:pt x="14612" y="30201"/>
                  <a:pt x="14512" y="30201"/>
                  <a:pt x="14512" y="30076"/>
                </a:cubicBezTo>
                <a:close/>
                <a:moveTo>
                  <a:pt x="15866" y="1"/>
                </a:moveTo>
                <a:cubicBezTo>
                  <a:pt x="15665" y="126"/>
                  <a:pt x="15565" y="126"/>
                  <a:pt x="15339" y="126"/>
                </a:cubicBezTo>
                <a:cubicBezTo>
                  <a:pt x="14713" y="427"/>
                  <a:pt x="13986" y="753"/>
                  <a:pt x="13359" y="1053"/>
                </a:cubicBezTo>
                <a:cubicBezTo>
                  <a:pt x="12432" y="1479"/>
                  <a:pt x="11279" y="1479"/>
                  <a:pt x="10552" y="2407"/>
                </a:cubicBezTo>
                <a:lnTo>
                  <a:pt x="9600" y="3359"/>
                </a:lnTo>
                <a:cubicBezTo>
                  <a:pt x="9600" y="3259"/>
                  <a:pt x="9600" y="3259"/>
                  <a:pt x="9500" y="3133"/>
                </a:cubicBezTo>
                <a:cubicBezTo>
                  <a:pt x="9316" y="3248"/>
                  <a:pt x="9112" y="3258"/>
                  <a:pt x="8849" y="3335"/>
                </a:cubicBezTo>
                <a:lnTo>
                  <a:pt x="8849" y="3335"/>
                </a:lnTo>
                <a:lnTo>
                  <a:pt x="8773" y="3259"/>
                </a:lnTo>
                <a:lnTo>
                  <a:pt x="8773" y="2632"/>
                </a:lnTo>
                <a:cubicBezTo>
                  <a:pt x="8447" y="2732"/>
                  <a:pt x="8246" y="2933"/>
                  <a:pt x="8046" y="3033"/>
                </a:cubicBezTo>
                <a:cubicBezTo>
                  <a:pt x="7921" y="3033"/>
                  <a:pt x="7921" y="2933"/>
                  <a:pt x="7921" y="2933"/>
                </a:cubicBezTo>
                <a:cubicBezTo>
                  <a:pt x="8123" y="2663"/>
                  <a:pt x="8305" y="2373"/>
                  <a:pt x="8486" y="2099"/>
                </a:cubicBezTo>
                <a:lnTo>
                  <a:pt x="8486" y="2099"/>
                </a:lnTo>
                <a:cubicBezTo>
                  <a:pt x="8506" y="2101"/>
                  <a:pt x="8526" y="2103"/>
                  <a:pt x="8547" y="2106"/>
                </a:cubicBezTo>
                <a:lnTo>
                  <a:pt x="8547" y="2006"/>
                </a:lnTo>
                <a:cubicBezTo>
                  <a:pt x="8527" y="2036"/>
                  <a:pt x="8506" y="2067"/>
                  <a:pt x="8486" y="2099"/>
                </a:cubicBezTo>
                <a:lnTo>
                  <a:pt x="8486" y="2099"/>
                </a:lnTo>
                <a:cubicBezTo>
                  <a:pt x="8445" y="2095"/>
                  <a:pt x="8405" y="2093"/>
                  <a:pt x="8366" y="2093"/>
                </a:cubicBezTo>
                <a:cubicBezTo>
                  <a:pt x="7752" y="2093"/>
                  <a:pt x="7391" y="2561"/>
                  <a:pt x="7094" y="3133"/>
                </a:cubicBezTo>
                <a:cubicBezTo>
                  <a:pt x="6266" y="3133"/>
                  <a:pt x="6166" y="3885"/>
                  <a:pt x="5740" y="4387"/>
                </a:cubicBezTo>
                <a:cubicBezTo>
                  <a:pt x="5827" y="4405"/>
                  <a:pt x="5906" y="4414"/>
                  <a:pt x="5980" y="4414"/>
                </a:cubicBezTo>
                <a:cubicBezTo>
                  <a:pt x="6798" y="4414"/>
                  <a:pt x="6861" y="3351"/>
                  <a:pt x="7620" y="3259"/>
                </a:cubicBezTo>
                <a:cubicBezTo>
                  <a:pt x="7720" y="3359"/>
                  <a:pt x="7820" y="3459"/>
                  <a:pt x="7921" y="3660"/>
                </a:cubicBezTo>
                <a:cubicBezTo>
                  <a:pt x="8046" y="3560"/>
                  <a:pt x="8246" y="3459"/>
                  <a:pt x="8347" y="3459"/>
                </a:cubicBezTo>
                <a:cubicBezTo>
                  <a:pt x="8447" y="3459"/>
                  <a:pt x="8447" y="3560"/>
                  <a:pt x="8447" y="3660"/>
                </a:cubicBezTo>
                <a:lnTo>
                  <a:pt x="8447" y="3885"/>
                </a:lnTo>
                <a:cubicBezTo>
                  <a:pt x="8146" y="4387"/>
                  <a:pt x="7820" y="4913"/>
                  <a:pt x="7419" y="5339"/>
                </a:cubicBezTo>
                <a:cubicBezTo>
                  <a:pt x="6166" y="6592"/>
                  <a:pt x="5214" y="8146"/>
                  <a:pt x="4161" y="9524"/>
                </a:cubicBezTo>
                <a:cubicBezTo>
                  <a:pt x="3760" y="10151"/>
                  <a:pt x="3434" y="10778"/>
                  <a:pt x="2908" y="11504"/>
                </a:cubicBezTo>
                <a:lnTo>
                  <a:pt x="2908" y="11078"/>
                </a:lnTo>
                <a:cubicBezTo>
                  <a:pt x="2708" y="11279"/>
                  <a:pt x="2507" y="11504"/>
                  <a:pt x="2407" y="11705"/>
                </a:cubicBezTo>
                <a:cubicBezTo>
                  <a:pt x="1981" y="12657"/>
                  <a:pt x="1655" y="13585"/>
                  <a:pt x="1254" y="14537"/>
                </a:cubicBezTo>
                <a:cubicBezTo>
                  <a:pt x="1154" y="14738"/>
                  <a:pt x="928" y="15038"/>
                  <a:pt x="828" y="15364"/>
                </a:cubicBezTo>
                <a:cubicBezTo>
                  <a:pt x="728" y="15264"/>
                  <a:pt x="728" y="15264"/>
                  <a:pt x="627" y="15264"/>
                </a:cubicBezTo>
                <a:cubicBezTo>
                  <a:pt x="828" y="14311"/>
                  <a:pt x="928" y="13484"/>
                  <a:pt x="1154" y="12657"/>
                </a:cubicBezTo>
                <a:lnTo>
                  <a:pt x="1154" y="12657"/>
                </a:lnTo>
                <a:lnTo>
                  <a:pt x="828" y="12958"/>
                </a:lnTo>
                <a:cubicBezTo>
                  <a:pt x="527" y="14537"/>
                  <a:pt x="1" y="15991"/>
                  <a:pt x="101" y="17670"/>
                </a:cubicBezTo>
                <a:cubicBezTo>
                  <a:pt x="302" y="19550"/>
                  <a:pt x="828" y="21204"/>
                  <a:pt x="1780" y="22783"/>
                </a:cubicBezTo>
                <a:cubicBezTo>
                  <a:pt x="1981" y="23184"/>
                  <a:pt x="2282" y="23510"/>
                  <a:pt x="2407" y="23936"/>
                </a:cubicBezTo>
                <a:cubicBezTo>
                  <a:pt x="3334" y="26317"/>
                  <a:pt x="5214" y="27695"/>
                  <a:pt x="7419" y="28723"/>
                </a:cubicBezTo>
                <a:cubicBezTo>
                  <a:pt x="8406" y="29228"/>
                  <a:pt x="9416" y="29641"/>
                  <a:pt x="10427" y="30139"/>
                </a:cubicBezTo>
                <a:lnTo>
                  <a:pt x="10427" y="30139"/>
                </a:lnTo>
                <a:lnTo>
                  <a:pt x="10427" y="29675"/>
                </a:lnTo>
                <a:cubicBezTo>
                  <a:pt x="11282" y="29838"/>
                  <a:pt x="12070" y="30282"/>
                  <a:pt x="12941" y="30282"/>
                </a:cubicBezTo>
                <a:cubicBezTo>
                  <a:pt x="13142" y="30282"/>
                  <a:pt x="13348" y="30258"/>
                  <a:pt x="13560" y="30201"/>
                </a:cubicBezTo>
                <a:lnTo>
                  <a:pt x="13560" y="30201"/>
                </a:lnTo>
                <a:cubicBezTo>
                  <a:pt x="13460" y="30302"/>
                  <a:pt x="13259" y="30502"/>
                  <a:pt x="13159" y="30703"/>
                </a:cubicBezTo>
                <a:cubicBezTo>
                  <a:pt x="13159" y="30828"/>
                  <a:pt x="13159" y="30828"/>
                  <a:pt x="13259" y="30928"/>
                </a:cubicBezTo>
                <a:cubicBezTo>
                  <a:pt x="14612" y="30402"/>
                  <a:pt x="15966" y="29976"/>
                  <a:pt x="17319" y="29449"/>
                </a:cubicBezTo>
                <a:lnTo>
                  <a:pt x="17319" y="29449"/>
                </a:lnTo>
                <a:cubicBezTo>
                  <a:pt x="17119" y="30602"/>
                  <a:pt x="15966" y="30502"/>
                  <a:pt x="15339" y="30928"/>
                </a:cubicBezTo>
                <a:cubicBezTo>
                  <a:pt x="15765" y="31129"/>
                  <a:pt x="16066" y="31229"/>
                  <a:pt x="16392" y="31329"/>
                </a:cubicBezTo>
                <a:cubicBezTo>
                  <a:pt x="16592" y="31454"/>
                  <a:pt x="16918" y="31454"/>
                  <a:pt x="17219" y="31555"/>
                </a:cubicBezTo>
                <a:cubicBezTo>
                  <a:pt x="17319" y="31454"/>
                  <a:pt x="17445" y="31229"/>
                  <a:pt x="17545" y="31028"/>
                </a:cubicBezTo>
                <a:cubicBezTo>
                  <a:pt x="17645" y="30828"/>
                  <a:pt x="17745" y="30502"/>
                  <a:pt x="17946" y="30502"/>
                </a:cubicBezTo>
                <a:cubicBezTo>
                  <a:pt x="18572" y="30201"/>
                  <a:pt x="18998" y="29675"/>
                  <a:pt x="19525" y="29149"/>
                </a:cubicBezTo>
                <a:cubicBezTo>
                  <a:pt x="20252" y="28522"/>
                  <a:pt x="21079" y="27996"/>
                  <a:pt x="21605" y="26943"/>
                </a:cubicBezTo>
                <a:cubicBezTo>
                  <a:pt x="22231" y="25590"/>
                  <a:pt x="23184" y="24236"/>
                  <a:pt x="23911" y="22883"/>
                </a:cubicBezTo>
                <a:cubicBezTo>
                  <a:pt x="24211" y="22256"/>
                  <a:pt x="24337" y="21630"/>
                  <a:pt x="24537" y="21003"/>
                </a:cubicBezTo>
                <a:cubicBezTo>
                  <a:pt x="24963" y="19424"/>
                  <a:pt x="25465" y="17870"/>
                  <a:pt x="25991" y="16291"/>
                </a:cubicBezTo>
                <a:lnTo>
                  <a:pt x="25891" y="16291"/>
                </a:lnTo>
                <a:cubicBezTo>
                  <a:pt x="25991" y="16091"/>
                  <a:pt x="26216" y="15991"/>
                  <a:pt x="26417" y="15790"/>
                </a:cubicBezTo>
                <a:lnTo>
                  <a:pt x="26216" y="15790"/>
                </a:lnTo>
                <a:cubicBezTo>
                  <a:pt x="26417" y="15364"/>
                  <a:pt x="26517" y="14938"/>
                  <a:pt x="26718" y="14537"/>
                </a:cubicBezTo>
                <a:cubicBezTo>
                  <a:pt x="26718" y="15364"/>
                  <a:pt x="26843" y="16291"/>
                  <a:pt x="26843" y="17244"/>
                </a:cubicBezTo>
                <a:cubicBezTo>
                  <a:pt x="26718" y="17144"/>
                  <a:pt x="26617" y="17144"/>
                  <a:pt x="26417" y="17043"/>
                </a:cubicBezTo>
                <a:cubicBezTo>
                  <a:pt x="26317" y="17971"/>
                  <a:pt x="26317" y="18798"/>
                  <a:pt x="26091" y="19750"/>
                </a:cubicBezTo>
                <a:cubicBezTo>
                  <a:pt x="25690" y="21103"/>
                  <a:pt x="25264" y="22457"/>
                  <a:pt x="24838" y="23936"/>
                </a:cubicBezTo>
                <a:cubicBezTo>
                  <a:pt x="24638" y="24562"/>
                  <a:pt x="24437" y="25289"/>
                  <a:pt x="24211" y="26016"/>
                </a:cubicBezTo>
                <a:cubicBezTo>
                  <a:pt x="24337" y="26016"/>
                  <a:pt x="24437" y="26016"/>
                  <a:pt x="24537" y="26116"/>
                </a:cubicBezTo>
                <a:cubicBezTo>
                  <a:pt x="24963" y="24763"/>
                  <a:pt x="25465" y="23510"/>
                  <a:pt x="25991" y="22156"/>
                </a:cubicBezTo>
                <a:cubicBezTo>
                  <a:pt x="26417" y="20677"/>
                  <a:pt x="26517" y="19224"/>
                  <a:pt x="27044" y="17870"/>
                </a:cubicBezTo>
                <a:lnTo>
                  <a:pt x="27144" y="17770"/>
                </a:lnTo>
                <a:cubicBezTo>
                  <a:pt x="27144" y="17971"/>
                  <a:pt x="27244" y="18296"/>
                  <a:pt x="27244" y="18497"/>
                </a:cubicBezTo>
                <a:cubicBezTo>
                  <a:pt x="27470" y="18171"/>
                  <a:pt x="27570" y="17870"/>
                  <a:pt x="27570" y="17545"/>
                </a:cubicBezTo>
                <a:cubicBezTo>
                  <a:pt x="27670" y="17144"/>
                  <a:pt x="27670" y="16617"/>
                  <a:pt x="27770" y="16091"/>
                </a:cubicBezTo>
                <a:cubicBezTo>
                  <a:pt x="28297" y="14938"/>
                  <a:pt x="27971" y="13910"/>
                  <a:pt x="27670" y="12758"/>
                </a:cubicBezTo>
                <a:cubicBezTo>
                  <a:pt x="27670" y="12657"/>
                  <a:pt x="27570" y="12532"/>
                  <a:pt x="27570" y="12432"/>
                </a:cubicBezTo>
                <a:cubicBezTo>
                  <a:pt x="27470" y="12432"/>
                  <a:pt x="27344" y="12332"/>
                  <a:pt x="27244" y="12231"/>
                </a:cubicBezTo>
                <a:lnTo>
                  <a:pt x="27244" y="14838"/>
                </a:lnTo>
                <a:cubicBezTo>
                  <a:pt x="26943" y="14211"/>
                  <a:pt x="26617" y="13484"/>
                  <a:pt x="26317" y="12858"/>
                </a:cubicBezTo>
                <a:cubicBezTo>
                  <a:pt x="26317" y="12858"/>
                  <a:pt x="26216" y="12958"/>
                  <a:pt x="26091" y="12958"/>
                </a:cubicBezTo>
                <a:cubicBezTo>
                  <a:pt x="26417" y="11279"/>
                  <a:pt x="26417" y="9625"/>
                  <a:pt x="25590" y="8046"/>
                </a:cubicBezTo>
                <a:cubicBezTo>
                  <a:pt x="25790" y="7946"/>
                  <a:pt x="25891" y="7946"/>
                  <a:pt x="25991" y="7745"/>
                </a:cubicBezTo>
                <a:cubicBezTo>
                  <a:pt x="25590" y="6793"/>
                  <a:pt x="25364" y="5640"/>
                  <a:pt x="24111" y="5138"/>
                </a:cubicBezTo>
                <a:lnTo>
                  <a:pt x="24111" y="5138"/>
                </a:lnTo>
                <a:cubicBezTo>
                  <a:pt x="24437" y="5640"/>
                  <a:pt x="24638" y="6166"/>
                  <a:pt x="24963" y="6793"/>
                </a:cubicBezTo>
                <a:cubicBezTo>
                  <a:pt x="24638" y="6592"/>
                  <a:pt x="24537" y="6592"/>
                  <a:pt x="24437" y="6492"/>
                </a:cubicBezTo>
                <a:cubicBezTo>
                  <a:pt x="24337" y="6492"/>
                  <a:pt x="24211" y="6592"/>
                  <a:pt x="24111" y="6793"/>
                </a:cubicBezTo>
                <a:cubicBezTo>
                  <a:pt x="23911" y="6392"/>
                  <a:pt x="23810" y="6066"/>
                  <a:pt x="23710" y="5765"/>
                </a:cubicBezTo>
                <a:cubicBezTo>
                  <a:pt x="23627" y="5765"/>
                  <a:pt x="23510" y="5810"/>
                  <a:pt x="23411" y="5810"/>
                </a:cubicBezTo>
                <a:cubicBezTo>
                  <a:pt x="23362" y="5810"/>
                  <a:pt x="23318" y="5798"/>
                  <a:pt x="23284" y="5765"/>
                </a:cubicBezTo>
                <a:cubicBezTo>
                  <a:pt x="23084" y="5540"/>
                  <a:pt x="22858" y="5339"/>
                  <a:pt x="22658" y="5138"/>
                </a:cubicBezTo>
                <a:cubicBezTo>
                  <a:pt x="22332" y="4913"/>
                  <a:pt x="22131" y="4712"/>
                  <a:pt x="21830" y="4612"/>
                </a:cubicBezTo>
                <a:cubicBezTo>
                  <a:pt x="21830" y="4512"/>
                  <a:pt x="21931" y="4512"/>
                  <a:pt x="21931" y="4387"/>
                </a:cubicBezTo>
                <a:cubicBezTo>
                  <a:pt x="22231" y="4612"/>
                  <a:pt x="22457" y="4913"/>
                  <a:pt x="22658" y="5138"/>
                </a:cubicBezTo>
                <a:cubicBezTo>
                  <a:pt x="22858" y="5138"/>
                  <a:pt x="23184" y="5239"/>
                  <a:pt x="23384" y="5339"/>
                </a:cubicBezTo>
                <a:cubicBezTo>
                  <a:pt x="23384" y="5239"/>
                  <a:pt x="23485" y="5239"/>
                  <a:pt x="23485" y="5138"/>
                </a:cubicBezTo>
                <a:cubicBezTo>
                  <a:pt x="23084" y="4813"/>
                  <a:pt x="22758" y="4512"/>
                  <a:pt x="22332" y="4086"/>
                </a:cubicBezTo>
                <a:cubicBezTo>
                  <a:pt x="22332" y="4186"/>
                  <a:pt x="22332" y="4186"/>
                  <a:pt x="22231" y="4186"/>
                </a:cubicBezTo>
                <a:cubicBezTo>
                  <a:pt x="22131" y="3760"/>
                  <a:pt x="21931" y="3459"/>
                  <a:pt x="21705" y="2933"/>
                </a:cubicBezTo>
                <a:cubicBezTo>
                  <a:pt x="21304" y="2833"/>
                  <a:pt x="20778" y="2833"/>
                  <a:pt x="20252" y="2732"/>
                </a:cubicBezTo>
                <a:lnTo>
                  <a:pt x="20252" y="2933"/>
                </a:lnTo>
                <a:cubicBezTo>
                  <a:pt x="20452" y="3033"/>
                  <a:pt x="20778" y="3033"/>
                  <a:pt x="20978" y="3133"/>
                </a:cubicBezTo>
                <a:cubicBezTo>
                  <a:pt x="21304" y="3259"/>
                  <a:pt x="21404" y="3459"/>
                  <a:pt x="21204" y="3885"/>
                </a:cubicBezTo>
                <a:cubicBezTo>
                  <a:pt x="20577" y="3459"/>
                  <a:pt x="19951" y="3033"/>
                  <a:pt x="19324" y="2632"/>
                </a:cubicBezTo>
                <a:cubicBezTo>
                  <a:pt x="19324" y="2507"/>
                  <a:pt x="19324" y="2507"/>
                  <a:pt x="19424" y="2407"/>
                </a:cubicBezTo>
                <a:cubicBezTo>
                  <a:pt x="19625" y="2306"/>
                  <a:pt x="19951" y="2306"/>
                  <a:pt x="20151" y="2306"/>
                </a:cubicBezTo>
                <a:cubicBezTo>
                  <a:pt x="20352" y="2206"/>
                  <a:pt x="20577" y="2106"/>
                  <a:pt x="20878" y="2006"/>
                </a:cubicBezTo>
                <a:cubicBezTo>
                  <a:pt x="20151" y="1780"/>
                  <a:pt x="19725" y="1680"/>
                  <a:pt x="19199" y="1580"/>
                </a:cubicBezTo>
                <a:cubicBezTo>
                  <a:pt x="19102" y="1572"/>
                  <a:pt x="19006" y="1568"/>
                  <a:pt x="18909" y="1568"/>
                </a:cubicBezTo>
                <a:cubicBezTo>
                  <a:pt x="18182" y="1568"/>
                  <a:pt x="17455" y="1762"/>
                  <a:pt x="16728" y="1762"/>
                </a:cubicBezTo>
                <a:cubicBezTo>
                  <a:pt x="16299" y="1762"/>
                  <a:pt x="15869" y="1694"/>
                  <a:pt x="15439" y="1479"/>
                </a:cubicBezTo>
                <a:cubicBezTo>
                  <a:pt x="15765" y="1254"/>
                  <a:pt x="15966" y="1154"/>
                  <a:pt x="16292" y="953"/>
                </a:cubicBezTo>
                <a:cubicBezTo>
                  <a:pt x="15966" y="853"/>
                  <a:pt x="15765" y="853"/>
                  <a:pt x="15439" y="753"/>
                </a:cubicBezTo>
                <a:cubicBezTo>
                  <a:pt x="15565" y="527"/>
                  <a:pt x="15765" y="326"/>
                  <a:pt x="158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25"/>
          <p:cNvGrpSpPr/>
          <p:nvPr/>
        </p:nvGrpSpPr>
        <p:grpSpPr>
          <a:xfrm flipH="1">
            <a:off x="4847908" y="615802"/>
            <a:ext cx="1930707" cy="619900"/>
            <a:chOff x="1721900" y="303502"/>
            <a:chExt cx="1930707" cy="619900"/>
          </a:xfrm>
        </p:grpSpPr>
        <p:sp>
          <p:nvSpPr>
            <p:cNvPr id="1056" name="Google Shape;1056;p25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25"/>
          <p:cNvGrpSpPr/>
          <p:nvPr/>
        </p:nvGrpSpPr>
        <p:grpSpPr>
          <a:xfrm flipH="1">
            <a:off x="144540" y="3516825"/>
            <a:ext cx="694875" cy="446150"/>
            <a:chOff x="2649900" y="674200"/>
            <a:chExt cx="694875" cy="446150"/>
          </a:xfrm>
        </p:grpSpPr>
        <p:sp>
          <p:nvSpPr>
            <p:cNvPr id="1062" name="Google Shape;1062;p25"/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25"/>
          <p:cNvGrpSpPr/>
          <p:nvPr/>
        </p:nvGrpSpPr>
        <p:grpSpPr>
          <a:xfrm>
            <a:off x="916063" y="748778"/>
            <a:ext cx="1242127" cy="826706"/>
            <a:chOff x="1015083" y="2196153"/>
            <a:chExt cx="1242127" cy="826706"/>
          </a:xfrm>
        </p:grpSpPr>
        <p:sp>
          <p:nvSpPr>
            <p:cNvPr id="1078" name="Google Shape;1078;p25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25"/>
          <p:cNvSpPr txBox="1">
            <a:spLocks noGrp="1"/>
          </p:cNvSpPr>
          <p:nvPr>
            <p:ph type="ctrTitle"/>
          </p:nvPr>
        </p:nvSpPr>
        <p:spPr>
          <a:xfrm>
            <a:off x="4185500" y="1575475"/>
            <a:ext cx="43695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085800" y="2413100"/>
            <a:ext cx="319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sz="7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2"/>
          </p:nvPr>
        </p:nvSpPr>
        <p:spPr>
          <a:xfrm>
            <a:off x="4833177" y="2183675"/>
            <a:ext cx="30741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6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8" r:id="rId6"/>
    <p:sldLayoutId id="2147483660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29"/>
          <p:cNvPicPr preferRelativeResize="0"/>
          <p:nvPr/>
        </p:nvPicPr>
        <p:blipFill>
          <a:blip r:embed="rId3"/>
          <a:srcRect/>
          <a:stretch/>
        </p:blipFill>
        <p:spPr>
          <a:xfrm>
            <a:off x="3262506" y="767245"/>
            <a:ext cx="4955875" cy="280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1" name="Google Shape;1121;p29"/>
          <p:cNvSpPr/>
          <p:nvPr/>
        </p:nvSpPr>
        <p:spPr>
          <a:xfrm rot="626089">
            <a:off x="103959" y="834024"/>
            <a:ext cx="3534309" cy="2398941"/>
          </a:xfrm>
          <a:custGeom>
            <a:avLst/>
            <a:gdLst/>
            <a:ahLst/>
            <a:cxnLst/>
            <a:rect l="l" t="t" r="r" b="b"/>
            <a:pathLst>
              <a:path w="64839" h="44010" extrusionOk="0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9"/>
          <p:cNvSpPr/>
          <p:nvPr/>
        </p:nvSpPr>
        <p:spPr>
          <a:xfrm>
            <a:off x="512347" y="1564391"/>
            <a:ext cx="3368067" cy="2370998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3" name="Google Shape;1123;p29"/>
          <p:cNvGrpSpPr/>
          <p:nvPr/>
        </p:nvGrpSpPr>
        <p:grpSpPr>
          <a:xfrm>
            <a:off x="2092236" y="2186769"/>
            <a:ext cx="1545206" cy="1028422"/>
            <a:chOff x="1015083" y="2196153"/>
            <a:chExt cx="1242127" cy="826706"/>
          </a:xfrm>
        </p:grpSpPr>
        <p:sp>
          <p:nvSpPr>
            <p:cNvPr id="1124" name="Google Shape;1124;p29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29"/>
          <p:cNvSpPr/>
          <p:nvPr/>
        </p:nvSpPr>
        <p:spPr>
          <a:xfrm>
            <a:off x="6559739" y="22870"/>
            <a:ext cx="1650210" cy="1840209"/>
          </a:xfrm>
          <a:custGeom>
            <a:avLst/>
            <a:gdLst/>
            <a:ahLst/>
            <a:cxnLst/>
            <a:rect l="l" t="t" r="r" b="b"/>
            <a:pathLst>
              <a:path w="28297" h="31555" extrusionOk="0">
                <a:moveTo>
                  <a:pt x="21505" y="5439"/>
                </a:moveTo>
                <a:lnTo>
                  <a:pt x="21505" y="5439"/>
                </a:lnTo>
                <a:cubicBezTo>
                  <a:pt x="21931" y="5765"/>
                  <a:pt x="22332" y="6066"/>
                  <a:pt x="22658" y="6266"/>
                </a:cubicBezTo>
                <a:cubicBezTo>
                  <a:pt x="22858" y="6893"/>
                  <a:pt x="23184" y="7419"/>
                  <a:pt x="23384" y="7946"/>
                </a:cubicBezTo>
                <a:cubicBezTo>
                  <a:pt x="23384" y="7946"/>
                  <a:pt x="23284" y="8046"/>
                  <a:pt x="23184" y="8046"/>
                </a:cubicBezTo>
                <a:cubicBezTo>
                  <a:pt x="23284" y="8572"/>
                  <a:pt x="23485" y="8998"/>
                  <a:pt x="23585" y="9399"/>
                </a:cubicBezTo>
                <a:cubicBezTo>
                  <a:pt x="23585" y="9524"/>
                  <a:pt x="23485" y="9524"/>
                  <a:pt x="23485" y="9524"/>
                </a:cubicBezTo>
                <a:cubicBezTo>
                  <a:pt x="22332" y="8472"/>
                  <a:pt x="22231" y="6793"/>
                  <a:pt x="21505" y="5439"/>
                </a:cubicBezTo>
                <a:close/>
                <a:moveTo>
                  <a:pt x="15339" y="9825"/>
                </a:moveTo>
                <a:cubicBezTo>
                  <a:pt x="15339" y="9925"/>
                  <a:pt x="15339" y="9925"/>
                  <a:pt x="15439" y="10026"/>
                </a:cubicBezTo>
                <a:cubicBezTo>
                  <a:pt x="15239" y="10151"/>
                  <a:pt x="14938" y="10251"/>
                  <a:pt x="14713" y="10251"/>
                </a:cubicBezTo>
                <a:cubicBezTo>
                  <a:pt x="14938" y="10151"/>
                  <a:pt x="15139" y="9925"/>
                  <a:pt x="15339" y="9825"/>
                </a:cubicBezTo>
                <a:close/>
                <a:moveTo>
                  <a:pt x="26091" y="10978"/>
                </a:moveTo>
                <a:lnTo>
                  <a:pt x="26091" y="11078"/>
                </a:lnTo>
                <a:lnTo>
                  <a:pt x="25991" y="11078"/>
                </a:lnTo>
                <a:lnTo>
                  <a:pt x="26091" y="10978"/>
                </a:lnTo>
                <a:close/>
                <a:moveTo>
                  <a:pt x="26617" y="17670"/>
                </a:moveTo>
                <a:cubicBezTo>
                  <a:pt x="26617" y="17670"/>
                  <a:pt x="26718" y="17670"/>
                  <a:pt x="26718" y="17770"/>
                </a:cubicBezTo>
                <a:lnTo>
                  <a:pt x="26617" y="17770"/>
                </a:lnTo>
                <a:lnTo>
                  <a:pt x="26617" y="17670"/>
                </a:lnTo>
                <a:close/>
                <a:moveTo>
                  <a:pt x="13159" y="8271"/>
                </a:moveTo>
                <a:lnTo>
                  <a:pt x="13159" y="8271"/>
                </a:lnTo>
                <a:cubicBezTo>
                  <a:pt x="12933" y="8898"/>
                  <a:pt x="12632" y="9399"/>
                  <a:pt x="12432" y="9925"/>
                </a:cubicBezTo>
                <a:lnTo>
                  <a:pt x="12532" y="10026"/>
                </a:lnTo>
                <a:cubicBezTo>
                  <a:pt x="12632" y="9925"/>
                  <a:pt x="12733" y="9825"/>
                  <a:pt x="12833" y="9825"/>
                </a:cubicBezTo>
                <a:cubicBezTo>
                  <a:pt x="11053" y="12532"/>
                  <a:pt x="9074" y="15164"/>
                  <a:pt x="7921" y="18397"/>
                </a:cubicBezTo>
                <a:cubicBezTo>
                  <a:pt x="7419" y="17545"/>
                  <a:pt x="7294" y="16818"/>
                  <a:pt x="7520" y="15991"/>
                </a:cubicBezTo>
                <a:cubicBezTo>
                  <a:pt x="7820" y="14838"/>
                  <a:pt x="8146" y="13585"/>
                  <a:pt x="8873" y="12532"/>
                </a:cubicBezTo>
                <a:cubicBezTo>
                  <a:pt x="9700" y="11279"/>
                  <a:pt x="10226" y="9825"/>
                  <a:pt x="11680" y="8998"/>
                </a:cubicBezTo>
                <a:cubicBezTo>
                  <a:pt x="11805" y="8998"/>
                  <a:pt x="11906" y="9098"/>
                  <a:pt x="12006" y="9199"/>
                </a:cubicBezTo>
                <a:cubicBezTo>
                  <a:pt x="12432" y="8898"/>
                  <a:pt x="12733" y="8572"/>
                  <a:pt x="13159" y="8271"/>
                </a:cubicBezTo>
                <a:close/>
                <a:moveTo>
                  <a:pt x="11053" y="18697"/>
                </a:moveTo>
                <a:lnTo>
                  <a:pt x="11053" y="19023"/>
                </a:lnTo>
                <a:lnTo>
                  <a:pt x="10953" y="19023"/>
                </a:lnTo>
                <a:lnTo>
                  <a:pt x="10953" y="18697"/>
                </a:lnTo>
                <a:close/>
                <a:moveTo>
                  <a:pt x="12432" y="11705"/>
                </a:moveTo>
                <a:cubicBezTo>
                  <a:pt x="12632" y="11805"/>
                  <a:pt x="12833" y="11905"/>
                  <a:pt x="12933" y="11905"/>
                </a:cubicBezTo>
                <a:cubicBezTo>
                  <a:pt x="12106" y="13685"/>
                  <a:pt x="10652" y="15164"/>
                  <a:pt x="10327" y="17043"/>
                </a:cubicBezTo>
                <a:cubicBezTo>
                  <a:pt x="10652" y="16517"/>
                  <a:pt x="11053" y="15890"/>
                  <a:pt x="11379" y="15264"/>
                </a:cubicBezTo>
                <a:cubicBezTo>
                  <a:pt x="11379" y="15264"/>
                  <a:pt x="11480" y="15264"/>
                  <a:pt x="11580" y="15364"/>
                </a:cubicBezTo>
                <a:cubicBezTo>
                  <a:pt x="11179" y="16191"/>
                  <a:pt x="10753" y="16918"/>
                  <a:pt x="10327" y="17870"/>
                </a:cubicBezTo>
                <a:cubicBezTo>
                  <a:pt x="10327" y="17870"/>
                  <a:pt x="10427" y="17971"/>
                  <a:pt x="10652" y="18071"/>
                </a:cubicBezTo>
                <a:cubicBezTo>
                  <a:pt x="10427" y="18296"/>
                  <a:pt x="10226" y="18497"/>
                  <a:pt x="10026" y="18697"/>
                </a:cubicBezTo>
                <a:cubicBezTo>
                  <a:pt x="10026" y="18798"/>
                  <a:pt x="10126" y="18923"/>
                  <a:pt x="10226" y="19023"/>
                </a:cubicBezTo>
                <a:cubicBezTo>
                  <a:pt x="10126" y="19023"/>
                  <a:pt x="10126" y="19124"/>
                  <a:pt x="10026" y="19124"/>
                </a:cubicBezTo>
                <a:cubicBezTo>
                  <a:pt x="10026" y="18923"/>
                  <a:pt x="9926" y="18798"/>
                  <a:pt x="9926" y="18697"/>
                </a:cubicBezTo>
                <a:lnTo>
                  <a:pt x="10026" y="18697"/>
                </a:lnTo>
                <a:cubicBezTo>
                  <a:pt x="9399" y="17545"/>
                  <a:pt x="9700" y="16517"/>
                  <a:pt x="10226" y="15464"/>
                </a:cubicBezTo>
                <a:cubicBezTo>
                  <a:pt x="10953" y="14211"/>
                  <a:pt x="11680" y="12958"/>
                  <a:pt x="12432" y="11705"/>
                </a:cubicBezTo>
                <a:close/>
                <a:moveTo>
                  <a:pt x="10753" y="19424"/>
                </a:moveTo>
                <a:cubicBezTo>
                  <a:pt x="10652" y="19650"/>
                  <a:pt x="10652" y="19650"/>
                  <a:pt x="10552" y="19750"/>
                </a:cubicBezTo>
                <a:lnTo>
                  <a:pt x="10552" y="19650"/>
                </a:lnTo>
                <a:cubicBezTo>
                  <a:pt x="10552" y="19650"/>
                  <a:pt x="10552" y="19550"/>
                  <a:pt x="10753" y="19424"/>
                </a:cubicBezTo>
                <a:close/>
                <a:moveTo>
                  <a:pt x="18798" y="13685"/>
                </a:moveTo>
                <a:cubicBezTo>
                  <a:pt x="18998" y="14637"/>
                  <a:pt x="19199" y="15565"/>
                  <a:pt x="19099" y="16417"/>
                </a:cubicBezTo>
                <a:cubicBezTo>
                  <a:pt x="19099" y="16617"/>
                  <a:pt x="18898" y="16818"/>
                  <a:pt x="18898" y="16918"/>
                </a:cubicBezTo>
                <a:cubicBezTo>
                  <a:pt x="18698" y="17344"/>
                  <a:pt x="18472" y="17770"/>
                  <a:pt x="18171" y="18171"/>
                </a:cubicBezTo>
                <a:cubicBezTo>
                  <a:pt x="18171" y="17971"/>
                  <a:pt x="18171" y="17670"/>
                  <a:pt x="18071" y="17344"/>
                </a:cubicBezTo>
                <a:cubicBezTo>
                  <a:pt x="17846" y="17670"/>
                  <a:pt x="17745" y="17870"/>
                  <a:pt x="17645" y="17971"/>
                </a:cubicBezTo>
                <a:cubicBezTo>
                  <a:pt x="17545" y="17770"/>
                  <a:pt x="17445" y="17545"/>
                  <a:pt x="17319" y="17344"/>
                </a:cubicBezTo>
                <a:lnTo>
                  <a:pt x="17119" y="17344"/>
                </a:lnTo>
                <a:cubicBezTo>
                  <a:pt x="17119" y="17670"/>
                  <a:pt x="17018" y="17971"/>
                  <a:pt x="16918" y="18296"/>
                </a:cubicBezTo>
                <a:cubicBezTo>
                  <a:pt x="16918" y="18296"/>
                  <a:pt x="16818" y="18171"/>
                  <a:pt x="16693" y="18071"/>
                </a:cubicBezTo>
                <a:cubicBezTo>
                  <a:pt x="16292" y="18497"/>
                  <a:pt x="15866" y="18798"/>
                  <a:pt x="15439" y="19224"/>
                </a:cubicBezTo>
                <a:cubicBezTo>
                  <a:pt x="15565" y="19324"/>
                  <a:pt x="15665" y="19424"/>
                  <a:pt x="15765" y="19550"/>
                </a:cubicBezTo>
                <a:cubicBezTo>
                  <a:pt x="15665" y="19550"/>
                  <a:pt x="15565" y="19424"/>
                  <a:pt x="15439" y="19424"/>
                </a:cubicBezTo>
                <a:cubicBezTo>
                  <a:pt x="15339" y="19224"/>
                  <a:pt x="15339" y="18923"/>
                  <a:pt x="15239" y="18697"/>
                </a:cubicBezTo>
                <a:cubicBezTo>
                  <a:pt x="15038" y="19424"/>
                  <a:pt x="14186" y="19550"/>
                  <a:pt x="13685" y="20176"/>
                </a:cubicBezTo>
                <a:cubicBezTo>
                  <a:pt x="13560" y="19951"/>
                  <a:pt x="13460" y="19750"/>
                  <a:pt x="13259" y="19550"/>
                </a:cubicBezTo>
                <a:cubicBezTo>
                  <a:pt x="13059" y="19424"/>
                  <a:pt x="12833" y="19424"/>
                  <a:pt x="12432" y="19424"/>
                </a:cubicBezTo>
                <a:cubicBezTo>
                  <a:pt x="12632" y="19023"/>
                  <a:pt x="12733" y="18497"/>
                  <a:pt x="12933" y="18397"/>
                </a:cubicBezTo>
                <a:cubicBezTo>
                  <a:pt x="13560" y="18171"/>
                  <a:pt x="13685" y="17444"/>
                  <a:pt x="14186" y="17144"/>
                </a:cubicBezTo>
                <a:lnTo>
                  <a:pt x="14186" y="17770"/>
                </a:lnTo>
                <a:cubicBezTo>
                  <a:pt x="15665" y="16417"/>
                  <a:pt x="16693" y="14537"/>
                  <a:pt x="18798" y="13685"/>
                </a:cubicBezTo>
                <a:close/>
                <a:moveTo>
                  <a:pt x="17445" y="19850"/>
                </a:moveTo>
                <a:cubicBezTo>
                  <a:pt x="17445" y="19850"/>
                  <a:pt x="17445" y="19951"/>
                  <a:pt x="17545" y="19951"/>
                </a:cubicBezTo>
                <a:cubicBezTo>
                  <a:pt x="17545" y="20051"/>
                  <a:pt x="17445" y="20051"/>
                  <a:pt x="17445" y="20176"/>
                </a:cubicBezTo>
                <a:lnTo>
                  <a:pt x="17319" y="20176"/>
                </a:lnTo>
                <a:cubicBezTo>
                  <a:pt x="17319" y="20051"/>
                  <a:pt x="17319" y="19951"/>
                  <a:pt x="17445" y="19850"/>
                </a:cubicBezTo>
                <a:close/>
                <a:moveTo>
                  <a:pt x="10427" y="20051"/>
                </a:moveTo>
                <a:cubicBezTo>
                  <a:pt x="10327" y="20176"/>
                  <a:pt x="10327" y="20276"/>
                  <a:pt x="10226" y="20377"/>
                </a:cubicBezTo>
                <a:cubicBezTo>
                  <a:pt x="10226" y="20377"/>
                  <a:pt x="10126" y="20377"/>
                  <a:pt x="10026" y="20276"/>
                </a:cubicBezTo>
                <a:cubicBezTo>
                  <a:pt x="10026" y="20276"/>
                  <a:pt x="9926" y="20276"/>
                  <a:pt x="9800" y="20176"/>
                </a:cubicBezTo>
                <a:lnTo>
                  <a:pt x="9800" y="20051"/>
                </a:lnTo>
                <a:lnTo>
                  <a:pt x="10026" y="20276"/>
                </a:lnTo>
                <a:cubicBezTo>
                  <a:pt x="10126" y="20176"/>
                  <a:pt x="10226" y="20176"/>
                  <a:pt x="10327" y="20051"/>
                </a:cubicBezTo>
                <a:close/>
                <a:moveTo>
                  <a:pt x="9600" y="25063"/>
                </a:moveTo>
                <a:cubicBezTo>
                  <a:pt x="10026" y="25063"/>
                  <a:pt x="10427" y="25063"/>
                  <a:pt x="10753" y="25289"/>
                </a:cubicBezTo>
                <a:cubicBezTo>
                  <a:pt x="11302" y="25564"/>
                  <a:pt x="11844" y="25722"/>
                  <a:pt x="12401" y="25722"/>
                </a:cubicBezTo>
                <a:cubicBezTo>
                  <a:pt x="12911" y="25722"/>
                  <a:pt x="13434" y="25589"/>
                  <a:pt x="13986" y="25289"/>
                </a:cubicBezTo>
                <a:cubicBezTo>
                  <a:pt x="14059" y="25252"/>
                  <a:pt x="14123" y="25229"/>
                  <a:pt x="14178" y="25229"/>
                </a:cubicBezTo>
                <a:cubicBezTo>
                  <a:pt x="14275" y="25229"/>
                  <a:pt x="14348" y="25299"/>
                  <a:pt x="14412" y="25489"/>
                </a:cubicBezTo>
                <a:cubicBezTo>
                  <a:pt x="14186" y="25690"/>
                  <a:pt x="14086" y="26016"/>
                  <a:pt x="13785" y="26016"/>
                </a:cubicBezTo>
                <a:cubicBezTo>
                  <a:pt x="12933" y="26216"/>
                  <a:pt x="12106" y="26216"/>
                  <a:pt x="11379" y="26317"/>
                </a:cubicBezTo>
                <a:cubicBezTo>
                  <a:pt x="10652" y="25916"/>
                  <a:pt x="10126" y="25590"/>
                  <a:pt x="9600" y="25289"/>
                </a:cubicBezTo>
                <a:lnTo>
                  <a:pt x="9600" y="25063"/>
                </a:lnTo>
                <a:close/>
                <a:moveTo>
                  <a:pt x="15788" y="26192"/>
                </a:moveTo>
                <a:cubicBezTo>
                  <a:pt x="15862" y="26192"/>
                  <a:pt x="15923" y="26260"/>
                  <a:pt x="15966" y="26442"/>
                </a:cubicBezTo>
                <a:lnTo>
                  <a:pt x="15439" y="26442"/>
                </a:lnTo>
                <a:cubicBezTo>
                  <a:pt x="15569" y="26313"/>
                  <a:pt x="15689" y="26192"/>
                  <a:pt x="15788" y="26192"/>
                </a:cubicBezTo>
                <a:close/>
                <a:moveTo>
                  <a:pt x="11179" y="26642"/>
                </a:moveTo>
                <a:lnTo>
                  <a:pt x="11179" y="26743"/>
                </a:lnTo>
                <a:cubicBezTo>
                  <a:pt x="11116" y="26692"/>
                  <a:pt x="11060" y="26667"/>
                  <a:pt x="11019" y="26642"/>
                </a:cubicBezTo>
                <a:close/>
                <a:moveTo>
                  <a:pt x="20978" y="26705"/>
                </a:moveTo>
                <a:lnTo>
                  <a:pt x="20978" y="26843"/>
                </a:lnTo>
                <a:lnTo>
                  <a:pt x="20878" y="26843"/>
                </a:lnTo>
                <a:cubicBezTo>
                  <a:pt x="20928" y="26793"/>
                  <a:pt x="20953" y="26743"/>
                  <a:pt x="20978" y="26705"/>
                </a:cubicBezTo>
                <a:close/>
                <a:moveTo>
                  <a:pt x="20878" y="27169"/>
                </a:moveTo>
                <a:cubicBezTo>
                  <a:pt x="20878" y="27169"/>
                  <a:pt x="20978" y="27169"/>
                  <a:pt x="20978" y="27269"/>
                </a:cubicBezTo>
                <a:cubicBezTo>
                  <a:pt x="20913" y="27269"/>
                  <a:pt x="20847" y="27312"/>
                  <a:pt x="20782" y="27370"/>
                </a:cubicBezTo>
                <a:lnTo>
                  <a:pt x="20782" y="27370"/>
                </a:lnTo>
                <a:cubicBezTo>
                  <a:pt x="20789" y="27303"/>
                  <a:pt x="20811" y="27236"/>
                  <a:pt x="20878" y="27169"/>
                </a:cubicBezTo>
                <a:close/>
                <a:moveTo>
                  <a:pt x="15239" y="26642"/>
                </a:moveTo>
                <a:cubicBezTo>
                  <a:pt x="15339" y="26743"/>
                  <a:pt x="15565" y="26843"/>
                  <a:pt x="15665" y="26943"/>
                </a:cubicBezTo>
                <a:cubicBezTo>
                  <a:pt x="15242" y="27205"/>
                  <a:pt x="14819" y="27661"/>
                  <a:pt x="14240" y="27661"/>
                </a:cubicBezTo>
                <a:cubicBezTo>
                  <a:pt x="14099" y="27661"/>
                  <a:pt x="13948" y="27634"/>
                  <a:pt x="13785" y="27570"/>
                </a:cubicBezTo>
                <a:lnTo>
                  <a:pt x="14312" y="27068"/>
                </a:lnTo>
                <a:cubicBezTo>
                  <a:pt x="14237" y="27059"/>
                  <a:pt x="14164" y="27054"/>
                  <a:pt x="14093" y="27054"/>
                </a:cubicBezTo>
                <a:cubicBezTo>
                  <a:pt x="13462" y="27054"/>
                  <a:pt x="12966" y="27401"/>
                  <a:pt x="12393" y="27401"/>
                </a:cubicBezTo>
                <a:cubicBezTo>
                  <a:pt x="12207" y="27401"/>
                  <a:pt x="12014" y="27365"/>
                  <a:pt x="11805" y="27269"/>
                </a:cubicBezTo>
                <a:cubicBezTo>
                  <a:pt x="12307" y="27068"/>
                  <a:pt x="12632" y="26843"/>
                  <a:pt x="12933" y="26743"/>
                </a:cubicBezTo>
                <a:lnTo>
                  <a:pt x="12933" y="26642"/>
                </a:lnTo>
                <a:close/>
                <a:moveTo>
                  <a:pt x="20675" y="27527"/>
                </a:moveTo>
                <a:cubicBezTo>
                  <a:pt x="20660" y="27714"/>
                  <a:pt x="20566" y="27813"/>
                  <a:pt x="20452" y="27996"/>
                </a:cubicBezTo>
                <a:cubicBezTo>
                  <a:pt x="20452" y="27896"/>
                  <a:pt x="20352" y="27896"/>
                  <a:pt x="20352" y="27795"/>
                </a:cubicBezTo>
                <a:cubicBezTo>
                  <a:pt x="20434" y="27713"/>
                  <a:pt x="20532" y="27615"/>
                  <a:pt x="20675" y="27527"/>
                </a:cubicBezTo>
                <a:close/>
                <a:moveTo>
                  <a:pt x="19625" y="27896"/>
                </a:moveTo>
                <a:cubicBezTo>
                  <a:pt x="19725" y="27896"/>
                  <a:pt x="19825" y="27996"/>
                  <a:pt x="19951" y="27996"/>
                </a:cubicBezTo>
                <a:cubicBezTo>
                  <a:pt x="19625" y="28322"/>
                  <a:pt x="19424" y="28622"/>
                  <a:pt x="19199" y="28948"/>
                </a:cubicBezTo>
                <a:cubicBezTo>
                  <a:pt x="19324" y="28622"/>
                  <a:pt x="19525" y="28196"/>
                  <a:pt x="19625" y="27896"/>
                </a:cubicBezTo>
                <a:close/>
                <a:moveTo>
                  <a:pt x="18796" y="29050"/>
                </a:moveTo>
                <a:cubicBezTo>
                  <a:pt x="18696" y="29150"/>
                  <a:pt x="18572" y="29250"/>
                  <a:pt x="18472" y="29349"/>
                </a:cubicBezTo>
                <a:lnTo>
                  <a:pt x="18372" y="29449"/>
                </a:lnTo>
                <a:lnTo>
                  <a:pt x="18372" y="29349"/>
                </a:lnTo>
                <a:cubicBezTo>
                  <a:pt x="18571" y="29250"/>
                  <a:pt x="18696" y="29150"/>
                  <a:pt x="18796" y="29050"/>
                </a:cubicBezTo>
                <a:close/>
                <a:moveTo>
                  <a:pt x="17745" y="29675"/>
                </a:moveTo>
                <a:cubicBezTo>
                  <a:pt x="17745" y="29775"/>
                  <a:pt x="17846" y="29775"/>
                  <a:pt x="17846" y="29775"/>
                </a:cubicBezTo>
                <a:cubicBezTo>
                  <a:pt x="17746" y="29875"/>
                  <a:pt x="17646" y="29875"/>
                  <a:pt x="17645" y="29975"/>
                </a:cubicBezTo>
                <a:lnTo>
                  <a:pt x="17645" y="29975"/>
                </a:lnTo>
                <a:cubicBezTo>
                  <a:pt x="17646" y="29875"/>
                  <a:pt x="17745" y="29775"/>
                  <a:pt x="17745" y="29675"/>
                </a:cubicBezTo>
                <a:close/>
                <a:moveTo>
                  <a:pt x="10427" y="30139"/>
                </a:moveTo>
                <a:lnTo>
                  <a:pt x="10427" y="30201"/>
                </a:lnTo>
                <a:lnTo>
                  <a:pt x="10552" y="30201"/>
                </a:lnTo>
                <a:cubicBezTo>
                  <a:pt x="10510" y="30180"/>
                  <a:pt x="10469" y="30160"/>
                  <a:pt x="10427" y="30139"/>
                </a:cubicBezTo>
                <a:close/>
                <a:moveTo>
                  <a:pt x="14813" y="30076"/>
                </a:moveTo>
                <a:lnTo>
                  <a:pt x="14813" y="30201"/>
                </a:lnTo>
                <a:lnTo>
                  <a:pt x="14612" y="30201"/>
                </a:lnTo>
                <a:cubicBezTo>
                  <a:pt x="14612" y="30201"/>
                  <a:pt x="14512" y="30201"/>
                  <a:pt x="14512" y="30076"/>
                </a:cubicBezTo>
                <a:close/>
                <a:moveTo>
                  <a:pt x="15866" y="1"/>
                </a:moveTo>
                <a:cubicBezTo>
                  <a:pt x="15665" y="126"/>
                  <a:pt x="15565" y="126"/>
                  <a:pt x="15339" y="126"/>
                </a:cubicBezTo>
                <a:cubicBezTo>
                  <a:pt x="14713" y="427"/>
                  <a:pt x="13986" y="753"/>
                  <a:pt x="13359" y="1053"/>
                </a:cubicBezTo>
                <a:cubicBezTo>
                  <a:pt x="12432" y="1479"/>
                  <a:pt x="11279" y="1479"/>
                  <a:pt x="10552" y="2407"/>
                </a:cubicBezTo>
                <a:lnTo>
                  <a:pt x="9600" y="3359"/>
                </a:lnTo>
                <a:cubicBezTo>
                  <a:pt x="9600" y="3259"/>
                  <a:pt x="9600" y="3259"/>
                  <a:pt x="9500" y="3133"/>
                </a:cubicBezTo>
                <a:cubicBezTo>
                  <a:pt x="9316" y="3248"/>
                  <a:pt x="9112" y="3258"/>
                  <a:pt x="8849" y="3335"/>
                </a:cubicBezTo>
                <a:lnTo>
                  <a:pt x="8849" y="3335"/>
                </a:lnTo>
                <a:lnTo>
                  <a:pt x="8773" y="3259"/>
                </a:lnTo>
                <a:lnTo>
                  <a:pt x="8773" y="2632"/>
                </a:lnTo>
                <a:cubicBezTo>
                  <a:pt x="8447" y="2732"/>
                  <a:pt x="8246" y="2933"/>
                  <a:pt x="8046" y="3033"/>
                </a:cubicBezTo>
                <a:cubicBezTo>
                  <a:pt x="7921" y="3033"/>
                  <a:pt x="7921" y="2933"/>
                  <a:pt x="7921" y="2933"/>
                </a:cubicBezTo>
                <a:cubicBezTo>
                  <a:pt x="8123" y="2663"/>
                  <a:pt x="8305" y="2373"/>
                  <a:pt x="8486" y="2099"/>
                </a:cubicBezTo>
                <a:lnTo>
                  <a:pt x="8486" y="2099"/>
                </a:lnTo>
                <a:cubicBezTo>
                  <a:pt x="8506" y="2101"/>
                  <a:pt x="8526" y="2103"/>
                  <a:pt x="8547" y="2106"/>
                </a:cubicBezTo>
                <a:lnTo>
                  <a:pt x="8547" y="2006"/>
                </a:lnTo>
                <a:cubicBezTo>
                  <a:pt x="8527" y="2036"/>
                  <a:pt x="8506" y="2067"/>
                  <a:pt x="8486" y="2099"/>
                </a:cubicBezTo>
                <a:lnTo>
                  <a:pt x="8486" y="2099"/>
                </a:lnTo>
                <a:cubicBezTo>
                  <a:pt x="8445" y="2095"/>
                  <a:pt x="8405" y="2093"/>
                  <a:pt x="8366" y="2093"/>
                </a:cubicBezTo>
                <a:cubicBezTo>
                  <a:pt x="7752" y="2093"/>
                  <a:pt x="7391" y="2561"/>
                  <a:pt x="7094" y="3133"/>
                </a:cubicBezTo>
                <a:cubicBezTo>
                  <a:pt x="6266" y="3133"/>
                  <a:pt x="6166" y="3885"/>
                  <a:pt x="5740" y="4387"/>
                </a:cubicBezTo>
                <a:cubicBezTo>
                  <a:pt x="5827" y="4405"/>
                  <a:pt x="5906" y="4414"/>
                  <a:pt x="5980" y="4414"/>
                </a:cubicBezTo>
                <a:cubicBezTo>
                  <a:pt x="6798" y="4414"/>
                  <a:pt x="6861" y="3351"/>
                  <a:pt x="7620" y="3259"/>
                </a:cubicBezTo>
                <a:cubicBezTo>
                  <a:pt x="7720" y="3359"/>
                  <a:pt x="7820" y="3459"/>
                  <a:pt x="7921" y="3660"/>
                </a:cubicBezTo>
                <a:cubicBezTo>
                  <a:pt x="8046" y="3560"/>
                  <a:pt x="8246" y="3459"/>
                  <a:pt x="8347" y="3459"/>
                </a:cubicBezTo>
                <a:cubicBezTo>
                  <a:pt x="8447" y="3459"/>
                  <a:pt x="8447" y="3560"/>
                  <a:pt x="8447" y="3660"/>
                </a:cubicBezTo>
                <a:lnTo>
                  <a:pt x="8447" y="3885"/>
                </a:lnTo>
                <a:cubicBezTo>
                  <a:pt x="8146" y="4387"/>
                  <a:pt x="7820" y="4913"/>
                  <a:pt x="7419" y="5339"/>
                </a:cubicBezTo>
                <a:cubicBezTo>
                  <a:pt x="6166" y="6592"/>
                  <a:pt x="5214" y="8146"/>
                  <a:pt x="4161" y="9524"/>
                </a:cubicBezTo>
                <a:cubicBezTo>
                  <a:pt x="3760" y="10151"/>
                  <a:pt x="3434" y="10778"/>
                  <a:pt x="2908" y="11504"/>
                </a:cubicBezTo>
                <a:lnTo>
                  <a:pt x="2908" y="11078"/>
                </a:lnTo>
                <a:cubicBezTo>
                  <a:pt x="2708" y="11279"/>
                  <a:pt x="2507" y="11504"/>
                  <a:pt x="2407" y="11705"/>
                </a:cubicBezTo>
                <a:cubicBezTo>
                  <a:pt x="1981" y="12657"/>
                  <a:pt x="1655" y="13585"/>
                  <a:pt x="1254" y="14537"/>
                </a:cubicBezTo>
                <a:cubicBezTo>
                  <a:pt x="1154" y="14738"/>
                  <a:pt x="928" y="15038"/>
                  <a:pt x="828" y="15364"/>
                </a:cubicBezTo>
                <a:cubicBezTo>
                  <a:pt x="728" y="15264"/>
                  <a:pt x="728" y="15264"/>
                  <a:pt x="627" y="15264"/>
                </a:cubicBezTo>
                <a:cubicBezTo>
                  <a:pt x="828" y="14311"/>
                  <a:pt x="928" y="13484"/>
                  <a:pt x="1154" y="12657"/>
                </a:cubicBezTo>
                <a:lnTo>
                  <a:pt x="1154" y="12657"/>
                </a:lnTo>
                <a:lnTo>
                  <a:pt x="828" y="12958"/>
                </a:lnTo>
                <a:cubicBezTo>
                  <a:pt x="527" y="14537"/>
                  <a:pt x="1" y="15991"/>
                  <a:pt x="101" y="17670"/>
                </a:cubicBezTo>
                <a:cubicBezTo>
                  <a:pt x="302" y="19550"/>
                  <a:pt x="828" y="21204"/>
                  <a:pt x="1780" y="22783"/>
                </a:cubicBezTo>
                <a:cubicBezTo>
                  <a:pt x="1981" y="23184"/>
                  <a:pt x="2282" y="23510"/>
                  <a:pt x="2407" y="23936"/>
                </a:cubicBezTo>
                <a:cubicBezTo>
                  <a:pt x="3334" y="26317"/>
                  <a:pt x="5214" y="27695"/>
                  <a:pt x="7419" y="28723"/>
                </a:cubicBezTo>
                <a:cubicBezTo>
                  <a:pt x="8406" y="29228"/>
                  <a:pt x="9416" y="29641"/>
                  <a:pt x="10427" y="30139"/>
                </a:cubicBezTo>
                <a:lnTo>
                  <a:pt x="10427" y="30139"/>
                </a:lnTo>
                <a:lnTo>
                  <a:pt x="10427" y="29675"/>
                </a:lnTo>
                <a:cubicBezTo>
                  <a:pt x="11282" y="29838"/>
                  <a:pt x="12070" y="30282"/>
                  <a:pt x="12941" y="30282"/>
                </a:cubicBezTo>
                <a:cubicBezTo>
                  <a:pt x="13142" y="30282"/>
                  <a:pt x="13348" y="30258"/>
                  <a:pt x="13560" y="30201"/>
                </a:cubicBezTo>
                <a:lnTo>
                  <a:pt x="13560" y="30201"/>
                </a:lnTo>
                <a:cubicBezTo>
                  <a:pt x="13460" y="30302"/>
                  <a:pt x="13259" y="30502"/>
                  <a:pt x="13159" y="30703"/>
                </a:cubicBezTo>
                <a:cubicBezTo>
                  <a:pt x="13159" y="30828"/>
                  <a:pt x="13159" y="30828"/>
                  <a:pt x="13259" y="30928"/>
                </a:cubicBezTo>
                <a:cubicBezTo>
                  <a:pt x="14612" y="30402"/>
                  <a:pt x="15966" y="29976"/>
                  <a:pt x="17319" y="29449"/>
                </a:cubicBezTo>
                <a:lnTo>
                  <a:pt x="17319" y="29449"/>
                </a:lnTo>
                <a:cubicBezTo>
                  <a:pt x="17119" y="30602"/>
                  <a:pt x="15966" y="30502"/>
                  <a:pt x="15339" y="30928"/>
                </a:cubicBezTo>
                <a:cubicBezTo>
                  <a:pt x="15765" y="31129"/>
                  <a:pt x="16066" y="31229"/>
                  <a:pt x="16392" y="31329"/>
                </a:cubicBezTo>
                <a:cubicBezTo>
                  <a:pt x="16592" y="31454"/>
                  <a:pt x="16918" y="31454"/>
                  <a:pt x="17219" y="31555"/>
                </a:cubicBezTo>
                <a:cubicBezTo>
                  <a:pt x="17319" y="31454"/>
                  <a:pt x="17445" y="31229"/>
                  <a:pt x="17545" y="31028"/>
                </a:cubicBezTo>
                <a:cubicBezTo>
                  <a:pt x="17645" y="30828"/>
                  <a:pt x="17745" y="30502"/>
                  <a:pt x="17946" y="30502"/>
                </a:cubicBezTo>
                <a:cubicBezTo>
                  <a:pt x="18572" y="30201"/>
                  <a:pt x="18998" y="29675"/>
                  <a:pt x="19525" y="29149"/>
                </a:cubicBezTo>
                <a:cubicBezTo>
                  <a:pt x="20252" y="28522"/>
                  <a:pt x="21079" y="27996"/>
                  <a:pt x="21605" y="26943"/>
                </a:cubicBezTo>
                <a:cubicBezTo>
                  <a:pt x="22231" y="25590"/>
                  <a:pt x="23184" y="24236"/>
                  <a:pt x="23911" y="22883"/>
                </a:cubicBezTo>
                <a:cubicBezTo>
                  <a:pt x="24211" y="22256"/>
                  <a:pt x="24337" y="21630"/>
                  <a:pt x="24537" y="21003"/>
                </a:cubicBezTo>
                <a:cubicBezTo>
                  <a:pt x="24963" y="19424"/>
                  <a:pt x="25465" y="17870"/>
                  <a:pt x="25991" y="16291"/>
                </a:cubicBezTo>
                <a:lnTo>
                  <a:pt x="25891" y="16291"/>
                </a:lnTo>
                <a:cubicBezTo>
                  <a:pt x="25991" y="16091"/>
                  <a:pt x="26216" y="15991"/>
                  <a:pt x="26417" y="15790"/>
                </a:cubicBezTo>
                <a:lnTo>
                  <a:pt x="26216" y="15790"/>
                </a:lnTo>
                <a:cubicBezTo>
                  <a:pt x="26417" y="15364"/>
                  <a:pt x="26517" y="14938"/>
                  <a:pt x="26718" y="14537"/>
                </a:cubicBezTo>
                <a:cubicBezTo>
                  <a:pt x="26718" y="15364"/>
                  <a:pt x="26843" y="16291"/>
                  <a:pt x="26843" y="17244"/>
                </a:cubicBezTo>
                <a:cubicBezTo>
                  <a:pt x="26718" y="17144"/>
                  <a:pt x="26617" y="17144"/>
                  <a:pt x="26417" y="17043"/>
                </a:cubicBezTo>
                <a:cubicBezTo>
                  <a:pt x="26317" y="17971"/>
                  <a:pt x="26317" y="18798"/>
                  <a:pt x="26091" y="19750"/>
                </a:cubicBezTo>
                <a:cubicBezTo>
                  <a:pt x="25690" y="21103"/>
                  <a:pt x="25264" y="22457"/>
                  <a:pt x="24838" y="23936"/>
                </a:cubicBezTo>
                <a:cubicBezTo>
                  <a:pt x="24638" y="24562"/>
                  <a:pt x="24437" y="25289"/>
                  <a:pt x="24211" y="26016"/>
                </a:cubicBezTo>
                <a:cubicBezTo>
                  <a:pt x="24337" y="26016"/>
                  <a:pt x="24437" y="26016"/>
                  <a:pt x="24537" y="26116"/>
                </a:cubicBezTo>
                <a:cubicBezTo>
                  <a:pt x="24963" y="24763"/>
                  <a:pt x="25465" y="23510"/>
                  <a:pt x="25991" y="22156"/>
                </a:cubicBezTo>
                <a:cubicBezTo>
                  <a:pt x="26417" y="20677"/>
                  <a:pt x="26517" y="19224"/>
                  <a:pt x="27044" y="17870"/>
                </a:cubicBezTo>
                <a:lnTo>
                  <a:pt x="27144" y="17770"/>
                </a:lnTo>
                <a:cubicBezTo>
                  <a:pt x="27144" y="17971"/>
                  <a:pt x="27244" y="18296"/>
                  <a:pt x="27244" y="18497"/>
                </a:cubicBezTo>
                <a:cubicBezTo>
                  <a:pt x="27470" y="18171"/>
                  <a:pt x="27570" y="17870"/>
                  <a:pt x="27570" y="17545"/>
                </a:cubicBezTo>
                <a:cubicBezTo>
                  <a:pt x="27670" y="17144"/>
                  <a:pt x="27670" y="16617"/>
                  <a:pt x="27770" y="16091"/>
                </a:cubicBezTo>
                <a:cubicBezTo>
                  <a:pt x="28297" y="14938"/>
                  <a:pt x="27971" y="13910"/>
                  <a:pt x="27670" y="12758"/>
                </a:cubicBezTo>
                <a:cubicBezTo>
                  <a:pt x="27670" y="12657"/>
                  <a:pt x="27570" y="12532"/>
                  <a:pt x="27570" y="12432"/>
                </a:cubicBezTo>
                <a:cubicBezTo>
                  <a:pt x="27470" y="12432"/>
                  <a:pt x="27344" y="12332"/>
                  <a:pt x="27244" y="12231"/>
                </a:cubicBezTo>
                <a:lnTo>
                  <a:pt x="27244" y="14838"/>
                </a:lnTo>
                <a:cubicBezTo>
                  <a:pt x="26943" y="14211"/>
                  <a:pt x="26617" y="13484"/>
                  <a:pt x="26317" y="12858"/>
                </a:cubicBezTo>
                <a:cubicBezTo>
                  <a:pt x="26317" y="12858"/>
                  <a:pt x="26216" y="12958"/>
                  <a:pt x="26091" y="12958"/>
                </a:cubicBezTo>
                <a:cubicBezTo>
                  <a:pt x="26417" y="11279"/>
                  <a:pt x="26417" y="9625"/>
                  <a:pt x="25590" y="8046"/>
                </a:cubicBezTo>
                <a:cubicBezTo>
                  <a:pt x="25790" y="7946"/>
                  <a:pt x="25891" y="7946"/>
                  <a:pt x="25991" y="7745"/>
                </a:cubicBezTo>
                <a:cubicBezTo>
                  <a:pt x="25590" y="6793"/>
                  <a:pt x="25364" y="5640"/>
                  <a:pt x="24111" y="5138"/>
                </a:cubicBezTo>
                <a:lnTo>
                  <a:pt x="24111" y="5138"/>
                </a:lnTo>
                <a:cubicBezTo>
                  <a:pt x="24437" y="5640"/>
                  <a:pt x="24638" y="6166"/>
                  <a:pt x="24963" y="6793"/>
                </a:cubicBezTo>
                <a:cubicBezTo>
                  <a:pt x="24638" y="6592"/>
                  <a:pt x="24537" y="6592"/>
                  <a:pt x="24437" y="6492"/>
                </a:cubicBezTo>
                <a:cubicBezTo>
                  <a:pt x="24337" y="6492"/>
                  <a:pt x="24211" y="6592"/>
                  <a:pt x="24111" y="6793"/>
                </a:cubicBezTo>
                <a:cubicBezTo>
                  <a:pt x="23911" y="6392"/>
                  <a:pt x="23810" y="6066"/>
                  <a:pt x="23710" y="5765"/>
                </a:cubicBezTo>
                <a:cubicBezTo>
                  <a:pt x="23627" y="5765"/>
                  <a:pt x="23510" y="5810"/>
                  <a:pt x="23411" y="5810"/>
                </a:cubicBezTo>
                <a:cubicBezTo>
                  <a:pt x="23362" y="5810"/>
                  <a:pt x="23318" y="5798"/>
                  <a:pt x="23284" y="5765"/>
                </a:cubicBezTo>
                <a:cubicBezTo>
                  <a:pt x="23084" y="5540"/>
                  <a:pt x="22858" y="5339"/>
                  <a:pt x="22658" y="5138"/>
                </a:cubicBezTo>
                <a:cubicBezTo>
                  <a:pt x="22332" y="4913"/>
                  <a:pt x="22131" y="4712"/>
                  <a:pt x="21830" y="4612"/>
                </a:cubicBezTo>
                <a:cubicBezTo>
                  <a:pt x="21830" y="4512"/>
                  <a:pt x="21931" y="4512"/>
                  <a:pt x="21931" y="4387"/>
                </a:cubicBezTo>
                <a:cubicBezTo>
                  <a:pt x="22231" y="4612"/>
                  <a:pt x="22457" y="4913"/>
                  <a:pt x="22658" y="5138"/>
                </a:cubicBezTo>
                <a:cubicBezTo>
                  <a:pt x="22858" y="5138"/>
                  <a:pt x="23184" y="5239"/>
                  <a:pt x="23384" y="5339"/>
                </a:cubicBezTo>
                <a:cubicBezTo>
                  <a:pt x="23384" y="5239"/>
                  <a:pt x="23485" y="5239"/>
                  <a:pt x="23485" y="5138"/>
                </a:cubicBezTo>
                <a:cubicBezTo>
                  <a:pt x="23084" y="4813"/>
                  <a:pt x="22758" y="4512"/>
                  <a:pt x="22332" y="4086"/>
                </a:cubicBezTo>
                <a:cubicBezTo>
                  <a:pt x="22332" y="4186"/>
                  <a:pt x="22332" y="4186"/>
                  <a:pt x="22231" y="4186"/>
                </a:cubicBezTo>
                <a:cubicBezTo>
                  <a:pt x="22131" y="3760"/>
                  <a:pt x="21931" y="3459"/>
                  <a:pt x="21705" y="2933"/>
                </a:cubicBezTo>
                <a:cubicBezTo>
                  <a:pt x="21304" y="2833"/>
                  <a:pt x="20778" y="2833"/>
                  <a:pt x="20252" y="2732"/>
                </a:cubicBezTo>
                <a:lnTo>
                  <a:pt x="20252" y="2933"/>
                </a:lnTo>
                <a:cubicBezTo>
                  <a:pt x="20452" y="3033"/>
                  <a:pt x="20778" y="3033"/>
                  <a:pt x="20978" y="3133"/>
                </a:cubicBezTo>
                <a:cubicBezTo>
                  <a:pt x="21304" y="3259"/>
                  <a:pt x="21404" y="3459"/>
                  <a:pt x="21204" y="3885"/>
                </a:cubicBezTo>
                <a:cubicBezTo>
                  <a:pt x="20577" y="3459"/>
                  <a:pt x="19951" y="3033"/>
                  <a:pt x="19324" y="2632"/>
                </a:cubicBezTo>
                <a:cubicBezTo>
                  <a:pt x="19324" y="2507"/>
                  <a:pt x="19324" y="2507"/>
                  <a:pt x="19424" y="2407"/>
                </a:cubicBezTo>
                <a:cubicBezTo>
                  <a:pt x="19625" y="2306"/>
                  <a:pt x="19951" y="2306"/>
                  <a:pt x="20151" y="2306"/>
                </a:cubicBezTo>
                <a:cubicBezTo>
                  <a:pt x="20352" y="2206"/>
                  <a:pt x="20577" y="2106"/>
                  <a:pt x="20878" y="2006"/>
                </a:cubicBezTo>
                <a:cubicBezTo>
                  <a:pt x="20151" y="1780"/>
                  <a:pt x="19725" y="1680"/>
                  <a:pt x="19199" y="1580"/>
                </a:cubicBezTo>
                <a:cubicBezTo>
                  <a:pt x="19102" y="1572"/>
                  <a:pt x="19006" y="1568"/>
                  <a:pt x="18909" y="1568"/>
                </a:cubicBezTo>
                <a:cubicBezTo>
                  <a:pt x="18182" y="1568"/>
                  <a:pt x="17455" y="1762"/>
                  <a:pt x="16728" y="1762"/>
                </a:cubicBezTo>
                <a:cubicBezTo>
                  <a:pt x="16299" y="1762"/>
                  <a:pt x="15869" y="1694"/>
                  <a:pt x="15439" y="1479"/>
                </a:cubicBezTo>
                <a:cubicBezTo>
                  <a:pt x="15765" y="1254"/>
                  <a:pt x="15966" y="1154"/>
                  <a:pt x="16292" y="953"/>
                </a:cubicBezTo>
                <a:cubicBezTo>
                  <a:pt x="15966" y="853"/>
                  <a:pt x="15765" y="853"/>
                  <a:pt x="15439" y="753"/>
                </a:cubicBezTo>
                <a:cubicBezTo>
                  <a:pt x="15565" y="527"/>
                  <a:pt x="15765" y="326"/>
                  <a:pt x="158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29"/>
          <p:cNvGrpSpPr/>
          <p:nvPr/>
        </p:nvGrpSpPr>
        <p:grpSpPr>
          <a:xfrm>
            <a:off x="1721900" y="615802"/>
            <a:ext cx="1930707" cy="619900"/>
            <a:chOff x="1721900" y="303502"/>
            <a:chExt cx="1930707" cy="619900"/>
          </a:xfrm>
        </p:grpSpPr>
        <p:sp>
          <p:nvSpPr>
            <p:cNvPr id="1152" name="Google Shape;1152;p29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9"/>
          <p:cNvGrpSpPr/>
          <p:nvPr/>
        </p:nvGrpSpPr>
        <p:grpSpPr>
          <a:xfrm>
            <a:off x="7661100" y="3516825"/>
            <a:ext cx="694875" cy="446150"/>
            <a:chOff x="2649900" y="674200"/>
            <a:chExt cx="694875" cy="446150"/>
          </a:xfrm>
        </p:grpSpPr>
        <p:sp>
          <p:nvSpPr>
            <p:cNvPr id="1158" name="Google Shape;1158;p29"/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9"/>
          <p:cNvGrpSpPr/>
          <p:nvPr/>
        </p:nvGrpSpPr>
        <p:grpSpPr>
          <a:xfrm>
            <a:off x="6866808" y="748778"/>
            <a:ext cx="1242127" cy="826706"/>
            <a:chOff x="1015083" y="2196153"/>
            <a:chExt cx="1242127" cy="826706"/>
          </a:xfrm>
        </p:grpSpPr>
        <p:sp>
          <p:nvSpPr>
            <p:cNvPr id="1174" name="Google Shape;1174;p29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29"/>
          <p:cNvSpPr txBox="1">
            <a:spLocks noGrp="1"/>
          </p:cNvSpPr>
          <p:nvPr>
            <p:ph type="ctrTitle"/>
          </p:nvPr>
        </p:nvSpPr>
        <p:spPr>
          <a:xfrm flipH="1">
            <a:off x="355475" y="1765290"/>
            <a:ext cx="3910200" cy="17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34343"/>
                </a:solidFill>
              </a:rPr>
              <a:t>PAJAK PENGHASILAN PASAL 22</a:t>
            </a:r>
            <a:endParaRPr sz="2800" dirty="0">
              <a:solidFill>
                <a:srgbClr val="434343"/>
              </a:solidFill>
              <a:sym typeface="Josefin Sans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AC104576-47B7-4869-8971-A0C0C07885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6" y="1049050"/>
            <a:ext cx="1068072" cy="968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28F11-A586-436F-9EB7-FF6A3E441BBD}"/>
              </a:ext>
            </a:extLst>
          </p:cNvPr>
          <p:cNvSpPr txBox="1"/>
          <p:nvPr/>
        </p:nvSpPr>
        <p:spPr>
          <a:xfrm>
            <a:off x="3723871" y="3271617"/>
            <a:ext cx="46233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Josefin Sans" pitchFamily="2" charset="0"/>
              </a:rPr>
              <a:t>Di </a:t>
            </a:r>
            <a:r>
              <a:rPr lang="en-US" sz="1100" dirty="0" err="1">
                <a:latin typeface="Josefin Sans" pitchFamily="2" charset="0"/>
              </a:rPr>
              <a:t>Susun</a:t>
            </a:r>
            <a:r>
              <a:rPr lang="en-US" sz="1100" dirty="0">
                <a:latin typeface="Josefin Sans" pitchFamily="2" charset="0"/>
              </a:rPr>
              <a:t> Oleh : </a:t>
            </a:r>
          </a:p>
          <a:p>
            <a:endParaRPr lang="en-US" sz="1100" dirty="0">
              <a:latin typeface="Josefin Sans" pitchFamily="2" charset="0"/>
            </a:endParaRPr>
          </a:p>
          <a:p>
            <a:r>
              <a:rPr lang="en-US" sz="1100" dirty="0">
                <a:latin typeface="Josefin Sans" pitchFamily="2" charset="0"/>
              </a:rPr>
              <a:t>* Sandy Pratama Rinaldi		21216179</a:t>
            </a:r>
            <a:br>
              <a:rPr lang="en-US" sz="1100" dirty="0">
                <a:latin typeface="Josefin Sans" pitchFamily="2" charset="0"/>
              </a:rPr>
            </a:br>
            <a:r>
              <a:rPr lang="en-US" sz="1100" dirty="0">
                <a:latin typeface="Josefin Sans" pitchFamily="2" charset="0"/>
              </a:rPr>
              <a:t>* </a:t>
            </a:r>
            <a:r>
              <a:rPr lang="en-US" sz="1100" dirty="0" err="1">
                <a:latin typeface="Josefin Sans" pitchFamily="2" charset="0"/>
              </a:rPr>
              <a:t>Resta</a:t>
            </a:r>
            <a:r>
              <a:rPr lang="en-US" sz="1100" dirty="0">
                <a:latin typeface="Josefin Sans" pitchFamily="2" charset="0"/>
              </a:rPr>
              <a:t> </a:t>
            </a:r>
            <a:r>
              <a:rPr lang="en-US" sz="1100" dirty="0" err="1">
                <a:latin typeface="Josefin Sans" pitchFamily="2" charset="0"/>
              </a:rPr>
              <a:t>Anggianti</a:t>
            </a:r>
            <a:r>
              <a:rPr lang="en-US" sz="1100" dirty="0">
                <a:latin typeface="Josefin Sans" pitchFamily="2" charset="0"/>
              </a:rPr>
              <a:t>		21216187</a:t>
            </a:r>
            <a:br>
              <a:rPr lang="en-US" sz="1100" dirty="0">
                <a:latin typeface="Josefin Sans" pitchFamily="2" charset="0"/>
              </a:rPr>
            </a:br>
            <a:r>
              <a:rPr lang="en-US" sz="1100" dirty="0">
                <a:latin typeface="Josefin Sans" pitchFamily="2" charset="0"/>
              </a:rPr>
              <a:t>* Leony </a:t>
            </a:r>
            <a:r>
              <a:rPr lang="en-US" sz="1100" dirty="0" err="1">
                <a:latin typeface="Josefin Sans" pitchFamily="2" charset="0"/>
              </a:rPr>
              <a:t>Dwi</a:t>
            </a:r>
            <a:r>
              <a:rPr lang="en-US" sz="1100" dirty="0">
                <a:latin typeface="Josefin Sans" pitchFamily="2" charset="0"/>
              </a:rPr>
              <a:t> </a:t>
            </a:r>
            <a:r>
              <a:rPr lang="en-US" sz="1100" dirty="0" err="1">
                <a:latin typeface="Josefin Sans" pitchFamily="2" charset="0"/>
              </a:rPr>
              <a:t>Erliza</a:t>
            </a:r>
            <a:r>
              <a:rPr lang="en-US" sz="1100" dirty="0">
                <a:latin typeface="Josefin Sans" pitchFamily="2" charset="0"/>
              </a:rPr>
              <a:t>		21216197</a:t>
            </a:r>
            <a:br>
              <a:rPr lang="en-US" sz="1100" dirty="0">
                <a:latin typeface="Josefin Sans" pitchFamily="2" charset="0"/>
              </a:rPr>
            </a:br>
            <a:r>
              <a:rPr lang="en-US" sz="1100" dirty="0">
                <a:latin typeface="Josefin Sans" pitchFamily="2" charset="0"/>
              </a:rPr>
              <a:t>* Shintia			21216204</a:t>
            </a:r>
            <a:br>
              <a:rPr lang="en-US" sz="1100" dirty="0">
                <a:latin typeface="Josefin Sans" pitchFamily="2" charset="0"/>
              </a:rPr>
            </a:br>
            <a:r>
              <a:rPr lang="en-US" sz="1100" dirty="0">
                <a:latin typeface="Josefin Sans" pitchFamily="2" charset="0"/>
              </a:rPr>
              <a:t>* Yuliana Eka </a:t>
            </a:r>
            <a:r>
              <a:rPr lang="en-US" sz="1100" dirty="0" err="1">
                <a:latin typeface="Josefin Sans" pitchFamily="2" charset="0"/>
              </a:rPr>
              <a:t>Purnama</a:t>
            </a:r>
            <a:r>
              <a:rPr lang="en-US" sz="1100" dirty="0">
                <a:latin typeface="Josefin Sans" pitchFamily="2" charset="0"/>
              </a:rPr>
              <a:t> Sari		21216205</a:t>
            </a:r>
            <a:br>
              <a:rPr lang="en-US" sz="1100" dirty="0">
                <a:latin typeface="Josefin Sans" pitchFamily="2" charset="0"/>
              </a:rPr>
            </a:br>
            <a:r>
              <a:rPr lang="en-US" sz="1100" dirty="0">
                <a:latin typeface="Josefin Sans" pitchFamily="2" charset="0"/>
              </a:rPr>
              <a:t>* Eno </a:t>
            </a:r>
            <a:r>
              <a:rPr lang="en-US" sz="1100" dirty="0" err="1">
                <a:latin typeface="Josefin Sans" pitchFamily="2" charset="0"/>
              </a:rPr>
              <a:t>Sensia</a:t>
            </a:r>
            <a:r>
              <a:rPr lang="en-US" sz="1100" dirty="0">
                <a:latin typeface="Josefin Sans" pitchFamily="2" charset="0"/>
              </a:rPr>
              <a:t> </a:t>
            </a:r>
            <a:r>
              <a:rPr lang="en-US" sz="1100" dirty="0" err="1">
                <a:latin typeface="Josefin Sans" pitchFamily="2" charset="0"/>
              </a:rPr>
              <a:t>Silaban</a:t>
            </a:r>
            <a:r>
              <a:rPr lang="en-US" sz="1100" dirty="0">
                <a:latin typeface="Josefin Sans" pitchFamily="2" charset="0"/>
              </a:rPr>
              <a:t>		21216210</a:t>
            </a:r>
            <a:br>
              <a:rPr lang="en-US" sz="1100" dirty="0">
                <a:latin typeface="Josefin Sans" pitchFamily="2" charset="0"/>
              </a:rPr>
            </a:br>
            <a:r>
              <a:rPr lang="en-US" sz="1100" dirty="0">
                <a:latin typeface="Josefin Sans" pitchFamily="2" charset="0"/>
              </a:rPr>
              <a:t>* Nurani </a:t>
            </a:r>
            <a:r>
              <a:rPr lang="en-US" sz="1100" dirty="0" err="1">
                <a:latin typeface="Josefin Sans" pitchFamily="2" charset="0"/>
              </a:rPr>
              <a:t>Fauziyah</a:t>
            </a:r>
            <a:r>
              <a:rPr lang="en-US" sz="1100" dirty="0">
                <a:latin typeface="Josefin Sans" pitchFamily="2" charset="0"/>
              </a:rPr>
              <a:t> </a:t>
            </a:r>
            <a:r>
              <a:rPr lang="en-US" sz="1100" dirty="0" err="1">
                <a:latin typeface="Josefin Sans" pitchFamily="2" charset="0"/>
              </a:rPr>
              <a:t>Gusman</a:t>
            </a:r>
            <a:r>
              <a:rPr lang="en-US" sz="1100" dirty="0">
                <a:latin typeface="Josefin Sans" pitchFamily="2" charset="0"/>
              </a:rPr>
              <a:t> 		21216212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4"/>
          <p:cNvSpPr txBox="1">
            <a:spLocks noGrp="1"/>
          </p:cNvSpPr>
          <p:nvPr>
            <p:ph type="ctrTitle"/>
          </p:nvPr>
        </p:nvSpPr>
        <p:spPr>
          <a:xfrm>
            <a:off x="3143645" y="260863"/>
            <a:ext cx="4876404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PENGECUALIAN PEMUNGUTAN PPH PASAL 22</a:t>
            </a:r>
            <a:endParaRPr dirty="0"/>
          </a:p>
        </p:txBody>
      </p:sp>
      <p:sp>
        <p:nvSpPr>
          <p:cNvPr id="1425" name="Google Shape;1425;p34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OUR EVOLUTION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4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  <p:sp>
        <p:nvSpPr>
          <p:cNvPr id="24" name="Google Shape;1385;p32">
            <a:extLst>
              <a:ext uri="{FF2B5EF4-FFF2-40B4-BE49-F238E27FC236}">
                <a16:creationId xmlns:a16="http://schemas.microsoft.com/office/drawing/2014/main" id="{DB3AE7C0-97EF-4E40-BEEE-3F7E0E22E2F2}"/>
              </a:ext>
            </a:extLst>
          </p:cNvPr>
          <p:cNvSpPr txBox="1">
            <a:spLocks/>
          </p:cNvSpPr>
          <p:nvPr/>
        </p:nvSpPr>
        <p:spPr>
          <a:xfrm flipH="1">
            <a:off x="1123949" y="1246675"/>
            <a:ext cx="6896099" cy="365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Josefin Sans"/>
              <a:buNone/>
              <a:defRPr sz="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228600" indent="-228600" algn="just">
              <a:buFont typeface="+mj-lt"/>
              <a:buAutoNum type="arabicPeriod"/>
            </a:pP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Impor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barang-barang dan/atau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penyerahan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barang yang berdasarkan ketentuan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peraturan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perundang-undangan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tidak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terutang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PPh.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Pengecualian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tersebut, harus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dinyatakan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dengan Surat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Keterangan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Bebas PPh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Pasal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22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diterbitkan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oleh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Direktur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Jenderal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Pajak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 Impor barang-barang yang dibebaskan dari bea masuk:</a:t>
            </a:r>
          </a:p>
          <a:p>
            <a:pPr marL="0" indent="0" algn="just"/>
            <a:endParaRPr lang="sv-SE" sz="1100" b="0" dirty="0">
              <a:solidFill>
                <a:schemeClr val="bg1">
                  <a:lumMod val="10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Yang dilakukan ke dalam Kawasan Berikat (kawasan tanpa bea masuk hingga barang tersebut dikeluarkan untuk impor, ekspor atau re-impor) dan Entrepot Produksi Untuk Tujuan Ekspor (EPTE), yaitu tempat penimbunan barang dagangan karena pengimpornya tidak membayar bea masuk sebagaimana mestinya.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sebagaimana dimaksud dalam Pasal 6 dan Pasal 7 PP Nomor 6 Tahun 1969 tentang Pembebanan atas Impor sebagaimana diubah dan ditambah terakhir dengan PP Nomor 26 tahun </a:t>
            </a:r>
            <a:r>
              <a:rPr lang="sv-SE" sz="1100" b="0">
                <a:solidFill>
                  <a:schemeClr val="bg1">
                    <a:lumMod val="10000"/>
                  </a:schemeClr>
                </a:solidFill>
              </a:rPr>
              <a:t>1988 dan </a:t>
            </a: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Peraturan Pemerintah Nomor 2 tahun 1973.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Berupa kiriman hadiah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Untuk tujuan keilmuan</a:t>
            </a:r>
          </a:p>
          <a:p>
            <a:pPr marL="0" indent="0" algn="just"/>
            <a:endParaRPr lang="sv-SE" sz="1100" b="0" dirty="0">
              <a:solidFill>
                <a:schemeClr val="bg1">
                  <a:lumMod val="10000"/>
                </a:schemeClr>
              </a:solidFill>
            </a:endParaRPr>
          </a:p>
          <a:p>
            <a:pPr marL="228600" indent="-228600" algn="just">
              <a:buFont typeface="+mj-lt"/>
              <a:buAutoNum type="arabicPeriod" startAt="3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Pembayaran atas penyerahan barang yang dibebankan kepada belanja negara/daerah yang meliputi jumlah kurang dari Rp 2.000.000,- (bukan merupakan jumlah yang dipecah-pecah).</a:t>
            </a:r>
          </a:p>
          <a:p>
            <a:pPr marL="228600" indent="-228600" algn="just">
              <a:buFont typeface="+mj-lt"/>
              <a:buAutoNum type="arabicPeriod" startAt="3"/>
            </a:pPr>
            <a:r>
              <a:rPr lang="sv-SE" sz="1100" b="0" dirty="0">
                <a:solidFill>
                  <a:schemeClr val="bg1">
                    <a:lumMod val="10000"/>
                  </a:schemeClr>
                </a:solidFill>
              </a:rPr>
              <a:t>Pembayaran untuk pembelian bahan bakar minyak, listrik, gas, air minum/PDAM, bendabenda pos, dan telepon.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v-SE" sz="1100" b="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just"/>
            <a:endParaRPr lang="en-US" sz="1100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94C19B-FEBD-4B39-97D8-3746F03787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4215"/>
            <a:ext cx="908755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p53"/>
          <p:cNvSpPr txBox="1">
            <a:spLocks noGrp="1"/>
          </p:cNvSpPr>
          <p:nvPr>
            <p:ph type="body" idx="4294967295"/>
          </p:nvPr>
        </p:nvSpPr>
        <p:spPr>
          <a:xfrm>
            <a:off x="4370451" y="1982361"/>
            <a:ext cx="4584808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 dirty="0"/>
              <a:t>PPh </a:t>
            </a:r>
            <a:r>
              <a:rPr lang="en-US" sz="1400" dirty="0" err="1"/>
              <a:t>Pasal</a:t>
            </a:r>
            <a:r>
              <a:rPr lang="en-US" sz="1400" dirty="0"/>
              <a:t> 22 adalah cicilan PPh pada tahun </a:t>
            </a:r>
            <a:r>
              <a:rPr lang="en-US" sz="1400" dirty="0" err="1"/>
              <a:t>berjalan</a:t>
            </a:r>
            <a:r>
              <a:rPr lang="en-US" sz="1400" dirty="0"/>
              <a:t>. Maksudnya, pada akhir tahun, cicilan ini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diperhitungkan</a:t>
            </a:r>
            <a:r>
              <a:rPr lang="en-US" sz="1400" dirty="0"/>
              <a:t> menjadi </a:t>
            </a:r>
            <a:r>
              <a:rPr lang="en-US" sz="1400" dirty="0" err="1"/>
              <a:t>kredit</a:t>
            </a:r>
            <a:r>
              <a:rPr lang="en-US" sz="1400" dirty="0"/>
              <a:t> </a:t>
            </a:r>
            <a:r>
              <a:rPr lang="en-US" sz="1400" dirty="0" err="1"/>
              <a:t>pajak</a:t>
            </a:r>
            <a:r>
              <a:rPr lang="en-US" sz="1400" dirty="0"/>
              <a:t> PPh badan atau PPh orang pribadi. </a:t>
            </a:r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680" name="Google Shape;2680;p53"/>
          <p:cNvSpPr txBox="1">
            <a:spLocks noGrp="1"/>
          </p:cNvSpPr>
          <p:nvPr>
            <p:ph type="ctrTitle"/>
          </p:nvPr>
        </p:nvSpPr>
        <p:spPr>
          <a:xfrm>
            <a:off x="2101253" y="825814"/>
            <a:ext cx="4121262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PEMBAYARAN PPH PASAL 22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682" name="Google Shape;2682;p53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6" name="Google Shape;6633;p59">
            <a:extLst>
              <a:ext uri="{FF2B5EF4-FFF2-40B4-BE49-F238E27FC236}">
                <a16:creationId xmlns:a16="http://schemas.microsoft.com/office/drawing/2014/main" id="{32F49ED9-52C7-42C6-A99F-1E2D72B9F918}"/>
              </a:ext>
            </a:extLst>
          </p:cNvPr>
          <p:cNvGrpSpPr/>
          <p:nvPr/>
        </p:nvGrpSpPr>
        <p:grpSpPr>
          <a:xfrm>
            <a:off x="3523488" y="2249090"/>
            <a:ext cx="655756" cy="584971"/>
            <a:chOff x="-62518200" y="2692475"/>
            <a:chExt cx="318225" cy="289100"/>
          </a:xfrm>
        </p:grpSpPr>
        <p:sp>
          <p:nvSpPr>
            <p:cNvPr id="7" name="Google Shape;6634;p59">
              <a:extLst>
                <a:ext uri="{FF2B5EF4-FFF2-40B4-BE49-F238E27FC236}">
                  <a16:creationId xmlns:a16="http://schemas.microsoft.com/office/drawing/2014/main" id="{F3D1C029-A69C-44C7-857A-4F44B67D039D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35;p59">
              <a:extLst>
                <a:ext uri="{FF2B5EF4-FFF2-40B4-BE49-F238E27FC236}">
                  <a16:creationId xmlns:a16="http://schemas.microsoft.com/office/drawing/2014/main" id="{62263318-56B4-40FD-A141-78DAB952915C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29;p59">
            <a:extLst>
              <a:ext uri="{FF2B5EF4-FFF2-40B4-BE49-F238E27FC236}">
                <a16:creationId xmlns:a16="http://schemas.microsoft.com/office/drawing/2014/main" id="{283040F0-FD06-4535-B353-1268033257AA}"/>
              </a:ext>
            </a:extLst>
          </p:cNvPr>
          <p:cNvGrpSpPr/>
          <p:nvPr/>
        </p:nvGrpSpPr>
        <p:grpSpPr>
          <a:xfrm>
            <a:off x="1682495" y="3292088"/>
            <a:ext cx="769913" cy="706888"/>
            <a:chOff x="-59889100" y="2671925"/>
            <a:chExt cx="319000" cy="315950"/>
          </a:xfrm>
        </p:grpSpPr>
        <p:sp>
          <p:nvSpPr>
            <p:cNvPr id="10" name="Google Shape;6730;p59">
              <a:extLst>
                <a:ext uri="{FF2B5EF4-FFF2-40B4-BE49-F238E27FC236}">
                  <a16:creationId xmlns:a16="http://schemas.microsoft.com/office/drawing/2014/main" id="{A0228CB6-044E-4CFB-B754-7C5781DE5A37}"/>
                </a:ext>
              </a:extLst>
            </p:cNvPr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31;p59">
              <a:extLst>
                <a:ext uri="{FF2B5EF4-FFF2-40B4-BE49-F238E27FC236}">
                  <a16:creationId xmlns:a16="http://schemas.microsoft.com/office/drawing/2014/main" id="{386B64F7-3A95-4718-8CD5-DD16E4D44D00}"/>
                </a:ext>
              </a:extLst>
            </p:cNvPr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32;p59">
              <a:extLst>
                <a:ext uri="{FF2B5EF4-FFF2-40B4-BE49-F238E27FC236}">
                  <a16:creationId xmlns:a16="http://schemas.microsoft.com/office/drawing/2014/main" id="{82FF9901-CFE9-40BF-BAB4-555C767A1129}"/>
                </a:ext>
              </a:extLst>
            </p:cNvPr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33;p59">
              <a:extLst>
                <a:ext uri="{FF2B5EF4-FFF2-40B4-BE49-F238E27FC236}">
                  <a16:creationId xmlns:a16="http://schemas.microsoft.com/office/drawing/2014/main" id="{8A1F5E47-7C6F-4FB4-AD55-4DBC367E5FBA}"/>
                </a:ext>
              </a:extLst>
            </p:cNvPr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679;p53">
            <a:extLst>
              <a:ext uri="{FF2B5EF4-FFF2-40B4-BE49-F238E27FC236}">
                <a16:creationId xmlns:a16="http://schemas.microsoft.com/office/drawing/2014/main" id="{1FB94670-6BD0-48F3-811F-436C31BEB289}"/>
              </a:ext>
            </a:extLst>
          </p:cNvPr>
          <p:cNvSpPr txBox="1">
            <a:spLocks/>
          </p:cNvSpPr>
          <p:nvPr/>
        </p:nvSpPr>
        <p:spPr>
          <a:xfrm>
            <a:off x="2574652" y="3040137"/>
            <a:ext cx="5533028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 dirty="0"/>
              <a:t>PPh </a:t>
            </a:r>
            <a:r>
              <a:rPr lang="en-US" sz="1400" dirty="0" err="1"/>
              <a:t>Pasal</a:t>
            </a:r>
            <a:r>
              <a:rPr lang="en-US" sz="1400" dirty="0"/>
              <a:t> 22 yang </a:t>
            </a:r>
            <a:r>
              <a:rPr lang="en-US" sz="1400" dirty="0" err="1"/>
              <a:t>berbentuk</a:t>
            </a:r>
            <a:r>
              <a:rPr lang="en-US" sz="1400" dirty="0"/>
              <a:t> SSE, </a:t>
            </a:r>
            <a:r>
              <a:rPr lang="en-US" sz="1400" dirty="0" err="1"/>
              <a:t>artinya</a:t>
            </a:r>
            <a:r>
              <a:rPr lang="en-US" sz="1400" dirty="0"/>
              <a:t> PPh </a:t>
            </a:r>
            <a:r>
              <a:rPr lang="en-US" sz="1400" dirty="0" err="1"/>
              <a:t>Pasal</a:t>
            </a:r>
            <a:r>
              <a:rPr lang="en-US" sz="1400" dirty="0"/>
              <a:t> 22 tersebut </a:t>
            </a:r>
            <a:r>
              <a:rPr lang="en-US" sz="1400" dirty="0" err="1"/>
              <a:t>dibayar</a:t>
            </a:r>
            <a:r>
              <a:rPr lang="en-US" sz="1400" dirty="0"/>
              <a:t> langsung ke bank </a:t>
            </a:r>
            <a:r>
              <a:rPr lang="en-US" sz="1400" dirty="0" err="1"/>
              <a:t>persepsi</a:t>
            </a:r>
            <a:r>
              <a:rPr lang="en-US" sz="1400" dirty="0"/>
              <a:t> oleh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pajak</a:t>
            </a:r>
            <a:r>
              <a:rPr lang="en-US" sz="1400" dirty="0"/>
              <a:t> yang </a:t>
            </a:r>
            <a:r>
              <a:rPr lang="en-US" sz="1400" dirty="0" err="1"/>
              <a:t>bersangkutan</a:t>
            </a:r>
            <a:r>
              <a:rPr lang="en-US" sz="1400" dirty="0"/>
              <a:t> pada saat transaksi. Transaksi yang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dibayar</a:t>
            </a:r>
            <a:r>
              <a:rPr lang="en-US" sz="1400" dirty="0"/>
              <a:t> langsung adalah transaksi yang </a:t>
            </a:r>
            <a:r>
              <a:rPr lang="en-US" sz="1400" dirty="0" err="1"/>
              <a:t>berkaitan</a:t>
            </a:r>
            <a:r>
              <a:rPr lang="en-US" sz="1400" dirty="0"/>
              <a:t> dengan </a:t>
            </a:r>
            <a:r>
              <a:rPr lang="en-US" sz="1400" dirty="0" err="1"/>
              <a:t>impor</a:t>
            </a:r>
            <a:r>
              <a:rPr lang="en-US" sz="1400" dirty="0"/>
              <a:t> dan bendahara. 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44D12B-5941-46F2-AFB9-0A13A67F9D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430699"/>
            <a:ext cx="908755" cy="82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35"/>
          <p:cNvSpPr txBox="1">
            <a:spLocks noGrp="1"/>
          </p:cNvSpPr>
          <p:nvPr>
            <p:ph type="ctrTitle"/>
          </p:nvPr>
        </p:nvSpPr>
        <p:spPr>
          <a:xfrm>
            <a:off x="3034513" y="1026400"/>
            <a:ext cx="282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KEWAJIBAN MEMBUAT BUKTI PUNGUT</a:t>
            </a:r>
            <a:endParaRPr dirty="0"/>
          </a:p>
        </p:txBody>
      </p:sp>
      <p:sp>
        <p:nvSpPr>
          <p:cNvPr id="1440" name="Google Shape;1440;p35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  <p:sp>
        <p:nvSpPr>
          <p:cNvPr id="1441" name="Google Shape;1441;p35"/>
          <p:cNvSpPr txBox="1">
            <a:spLocks noGrp="1"/>
          </p:cNvSpPr>
          <p:nvPr>
            <p:ph type="subTitle" idx="3"/>
          </p:nvPr>
        </p:nvSpPr>
        <p:spPr>
          <a:xfrm>
            <a:off x="-98001" y="3237806"/>
            <a:ext cx="341376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 err="1"/>
              <a:t>Pemungut</a:t>
            </a:r>
            <a:r>
              <a:rPr lang="en-US" dirty="0"/>
              <a:t> PPh </a:t>
            </a:r>
            <a:r>
              <a:rPr lang="en-US" dirty="0" err="1"/>
              <a:t>Pasal</a:t>
            </a:r>
            <a:r>
              <a:rPr lang="en-US" dirty="0"/>
              <a:t> 22 selain </a:t>
            </a:r>
            <a:r>
              <a:rPr lang="en-US" dirty="0" err="1"/>
              <a:t>wajib</a:t>
            </a:r>
            <a:r>
              <a:rPr lang="en-US" dirty="0"/>
              <a:t> membuat bukti </a:t>
            </a:r>
            <a:r>
              <a:rPr lang="en-US" dirty="0" err="1"/>
              <a:t>pungut</a:t>
            </a:r>
            <a:r>
              <a:rPr lang="en-US" dirty="0"/>
              <a:t> juga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menyetor</a:t>
            </a:r>
            <a:r>
              <a:rPr lang="en-US" dirty="0"/>
              <a:t> PPh yang </a:t>
            </a:r>
            <a:r>
              <a:rPr lang="en-US" dirty="0" err="1"/>
              <a:t>dipungut</a:t>
            </a:r>
            <a:r>
              <a:rPr lang="en-US" dirty="0"/>
              <a:t> dengan kode </a:t>
            </a:r>
            <a:r>
              <a:rPr lang="en-US" dirty="0" err="1"/>
              <a:t>pajak</a:t>
            </a:r>
            <a:r>
              <a:rPr lang="en-US" dirty="0"/>
              <a:t> 411122-900 ke bank </a:t>
            </a:r>
            <a:r>
              <a:rPr lang="en-US" dirty="0" err="1"/>
              <a:t>persepsi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melaporkannya</a:t>
            </a:r>
            <a:r>
              <a:rPr lang="en-US" dirty="0"/>
              <a:t> dalam SPT Masa PPh </a:t>
            </a:r>
            <a:r>
              <a:rPr lang="en-US" dirty="0" err="1"/>
              <a:t>Pasal</a:t>
            </a:r>
            <a:r>
              <a:rPr lang="en-US" dirty="0"/>
              <a:t> 22.</a:t>
            </a:r>
            <a:endParaRPr dirty="0"/>
          </a:p>
        </p:txBody>
      </p:sp>
      <p:sp>
        <p:nvSpPr>
          <p:cNvPr id="1442" name="Google Shape;1442;p35"/>
          <p:cNvSpPr txBox="1">
            <a:spLocks noGrp="1"/>
          </p:cNvSpPr>
          <p:nvPr>
            <p:ph type="subTitle" idx="5"/>
          </p:nvPr>
        </p:nvSpPr>
        <p:spPr>
          <a:xfrm>
            <a:off x="3378924" y="3488510"/>
            <a:ext cx="2140478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Sedangkan pihak yang </a:t>
            </a:r>
            <a:r>
              <a:rPr lang="en-US" dirty="0" err="1"/>
              <a:t>dipungut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bukti </a:t>
            </a:r>
            <a:r>
              <a:rPr lang="en-US" dirty="0" err="1"/>
              <a:t>pungut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dikreditkan</a:t>
            </a:r>
            <a:r>
              <a:rPr lang="en-US" dirty="0"/>
              <a:t> pada akhir tahun di SPT </a:t>
            </a:r>
            <a:r>
              <a:rPr lang="en-US" dirty="0" err="1"/>
              <a:t>Tahunan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443" name="Google Shape;1443;p35"/>
          <p:cNvSpPr txBox="1">
            <a:spLocks noGrp="1"/>
          </p:cNvSpPr>
          <p:nvPr>
            <p:ph type="subTitle" idx="7"/>
          </p:nvPr>
        </p:nvSpPr>
        <p:spPr>
          <a:xfrm>
            <a:off x="6030513" y="3170997"/>
            <a:ext cx="3037287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Penjualan bahan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dan gas ke </a:t>
            </a:r>
            <a:r>
              <a:rPr lang="en-US" dirty="0" err="1"/>
              <a:t>agen</a:t>
            </a:r>
            <a:r>
              <a:rPr lang="en-US" dirty="0"/>
              <a:t> atau </a:t>
            </a:r>
            <a:r>
              <a:rPr lang="en-US" dirty="0" err="1"/>
              <a:t>penyalur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atas PPh </a:t>
            </a:r>
            <a:r>
              <a:rPr lang="en-US" dirty="0" err="1"/>
              <a:t>bersifat</a:t>
            </a:r>
            <a:r>
              <a:rPr lang="en-US" dirty="0"/>
              <a:t> final.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yang hanya memiliki </a:t>
            </a:r>
            <a:r>
              <a:rPr lang="en-US" dirty="0" err="1"/>
              <a:t>usaha</a:t>
            </a:r>
            <a:r>
              <a:rPr lang="en-US" dirty="0"/>
              <a:t> tersebut, </a:t>
            </a:r>
            <a:r>
              <a:rPr lang="en-US" dirty="0" err="1"/>
              <a:t>maka</a:t>
            </a:r>
            <a:r>
              <a:rPr lang="en-US" dirty="0"/>
              <a:t> hanya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lapor</a:t>
            </a:r>
            <a:r>
              <a:rPr lang="en-US" dirty="0"/>
              <a:t> SPT </a:t>
            </a:r>
            <a:r>
              <a:rPr lang="en-US" dirty="0" err="1"/>
              <a:t>Tahunan</a:t>
            </a:r>
            <a:r>
              <a:rPr lang="en-US" dirty="0"/>
              <a:t> yang </a:t>
            </a:r>
            <a:r>
              <a:rPr lang="en-US" dirty="0" err="1"/>
              <a:t>dilampiri</a:t>
            </a:r>
            <a:r>
              <a:rPr lang="en-US" dirty="0"/>
              <a:t> bukti </a:t>
            </a:r>
            <a:r>
              <a:rPr lang="en-US" dirty="0" err="1"/>
              <a:t>potong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447" name="Google Shape;1447;p35"/>
          <p:cNvSpPr/>
          <p:nvPr/>
        </p:nvSpPr>
        <p:spPr>
          <a:xfrm>
            <a:off x="1106063" y="2620358"/>
            <a:ext cx="688253" cy="619974"/>
          </a:xfrm>
          <a:custGeom>
            <a:avLst/>
            <a:gdLst/>
            <a:ahLst/>
            <a:cxnLst/>
            <a:rect l="l" t="t" r="r" b="b"/>
            <a:pathLst>
              <a:path w="2772" h="2497" extrusionOk="0">
                <a:moveTo>
                  <a:pt x="1439" y="0"/>
                </a:moveTo>
                <a:cubicBezTo>
                  <a:pt x="946" y="0"/>
                  <a:pt x="449" y="272"/>
                  <a:pt x="271" y="807"/>
                </a:cubicBezTo>
                <a:cubicBezTo>
                  <a:pt x="0" y="1652"/>
                  <a:pt x="665" y="2497"/>
                  <a:pt x="1441" y="2497"/>
                </a:cubicBezTo>
                <a:cubicBezTo>
                  <a:pt x="1647" y="2497"/>
                  <a:pt x="1860" y="2438"/>
                  <a:pt x="2066" y="2303"/>
                </a:cubicBezTo>
                <a:lnTo>
                  <a:pt x="2152" y="2303"/>
                </a:lnTo>
                <a:cubicBezTo>
                  <a:pt x="2601" y="1961"/>
                  <a:pt x="2772" y="1427"/>
                  <a:pt x="2601" y="893"/>
                </a:cubicBezTo>
                <a:cubicBezTo>
                  <a:pt x="2459" y="294"/>
                  <a:pt x="1951" y="0"/>
                  <a:pt x="14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8" name="Google Shape;1448;p35"/>
          <p:cNvSpPr/>
          <p:nvPr/>
        </p:nvSpPr>
        <p:spPr>
          <a:xfrm>
            <a:off x="4137587" y="2811873"/>
            <a:ext cx="688253" cy="619974"/>
          </a:xfrm>
          <a:custGeom>
            <a:avLst/>
            <a:gdLst/>
            <a:ahLst/>
            <a:cxnLst/>
            <a:rect l="l" t="t" r="r" b="b"/>
            <a:pathLst>
              <a:path w="2772" h="2497" extrusionOk="0">
                <a:moveTo>
                  <a:pt x="1439" y="0"/>
                </a:moveTo>
                <a:cubicBezTo>
                  <a:pt x="946" y="0"/>
                  <a:pt x="449" y="272"/>
                  <a:pt x="271" y="807"/>
                </a:cubicBezTo>
                <a:cubicBezTo>
                  <a:pt x="0" y="1652"/>
                  <a:pt x="665" y="2497"/>
                  <a:pt x="1441" y="2497"/>
                </a:cubicBezTo>
                <a:cubicBezTo>
                  <a:pt x="1647" y="2497"/>
                  <a:pt x="1860" y="2438"/>
                  <a:pt x="2066" y="2303"/>
                </a:cubicBezTo>
                <a:lnTo>
                  <a:pt x="2152" y="2303"/>
                </a:lnTo>
                <a:cubicBezTo>
                  <a:pt x="2601" y="1961"/>
                  <a:pt x="2772" y="1427"/>
                  <a:pt x="2601" y="893"/>
                </a:cubicBezTo>
                <a:cubicBezTo>
                  <a:pt x="2459" y="294"/>
                  <a:pt x="1951" y="0"/>
                  <a:pt x="14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5"/>
          <p:cNvSpPr/>
          <p:nvPr/>
        </p:nvSpPr>
        <p:spPr>
          <a:xfrm>
            <a:off x="7085225" y="2501886"/>
            <a:ext cx="688253" cy="619974"/>
          </a:xfrm>
          <a:custGeom>
            <a:avLst/>
            <a:gdLst/>
            <a:ahLst/>
            <a:cxnLst/>
            <a:rect l="l" t="t" r="r" b="b"/>
            <a:pathLst>
              <a:path w="2772" h="2497" extrusionOk="0">
                <a:moveTo>
                  <a:pt x="1439" y="0"/>
                </a:moveTo>
                <a:cubicBezTo>
                  <a:pt x="946" y="0"/>
                  <a:pt x="449" y="272"/>
                  <a:pt x="271" y="807"/>
                </a:cubicBezTo>
                <a:cubicBezTo>
                  <a:pt x="0" y="1652"/>
                  <a:pt x="665" y="2497"/>
                  <a:pt x="1441" y="2497"/>
                </a:cubicBezTo>
                <a:cubicBezTo>
                  <a:pt x="1647" y="2497"/>
                  <a:pt x="1860" y="2438"/>
                  <a:pt x="2066" y="2303"/>
                </a:cubicBezTo>
                <a:lnTo>
                  <a:pt x="2152" y="2303"/>
                </a:lnTo>
                <a:cubicBezTo>
                  <a:pt x="2601" y="1961"/>
                  <a:pt x="2772" y="1427"/>
                  <a:pt x="2601" y="893"/>
                </a:cubicBezTo>
                <a:cubicBezTo>
                  <a:pt x="2459" y="294"/>
                  <a:pt x="1951" y="0"/>
                  <a:pt x="14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5"/>
          <p:cNvSpPr/>
          <p:nvPr/>
        </p:nvSpPr>
        <p:spPr>
          <a:xfrm>
            <a:off x="4355475" y="2957959"/>
            <a:ext cx="328695" cy="327795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5"/>
          <p:cNvSpPr/>
          <p:nvPr/>
        </p:nvSpPr>
        <p:spPr>
          <a:xfrm>
            <a:off x="1291498" y="2790125"/>
            <a:ext cx="317381" cy="280440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1452" name="Google Shape;1452;p35"/>
          <p:cNvGrpSpPr/>
          <p:nvPr/>
        </p:nvGrpSpPr>
        <p:grpSpPr>
          <a:xfrm>
            <a:off x="7253754" y="2638836"/>
            <a:ext cx="351155" cy="346092"/>
            <a:chOff x="-64774725" y="1916550"/>
            <a:chExt cx="319000" cy="314400"/>
          </a:xfrm>
        </p:grpSpPr>
        <p:sp>
          <p:nvSpPr>
            <p:cNvPr id="1453" name="Google Shape;1453;p35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7D30C02-C861-4BDE-8A56-790EAA6A16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78" y="631285"/>
            <a:ext cx="908755" cy="82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31"/>
          <p:cNvPicPr preferRelativeResize="0"/>
          <p:nvPr/>
        </p:nvPicPr>
        <p:blipFill>
          <a:blip r:embed="rId3"/>
          <a:srcRect/>
          <a:stretch/>
        </p:blipFill>
        <p:spPr>
          <a:xfrm>
            <a:off x="1154964" y="1311148"/>
            <a:ext cx="4542546" cy="320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31"/>
          <p:cNvSpPr/>
          <p:nvPr/>
        </p:nvSpPr>
        <p:spPr>
          <a:xfrm rot="21236774">
            <a:off x="633009" y="860923"/>
            <a:ext cx="1528243" cy="1076238"/>
          </a:xfrm>
          <a:custGeom>
            <a:avLst/>
            <a:gdLst/>
            <a:ahLst/>
            <a:cxnLst/>
            <a:rect l="l" t="t" r="r" b="b"/>
            <a:pathLst>
              <a:path w="39575" h="27870" extrusionOk="0">
                <a:moveTo>
                  <a:pt x="37068" y="4887"/>
                </a:moveTo>
                <a:cubicBezTo>
                  <a:pt x="37035" y="4887"/>
                  <a:pt x="36998" y="4887"/>
                  <a:pt x="36965" y="4892"/>
                </a:cubicBezTo>
                <a:lnTo>
                  <a:pt x="36965" y="4892"/>
                </a:lnTo>
                <a:cubicBezTo>
                  <a:pt x="37027" y="4958"/>
                  <a:pt x="37090" y="5023"/>
                  <a:pt x="37157" y="5094"/>
                </a:cubicBezTo>
                <a:lnTo>
                  <a:pt x="37157" y="5094"/>
                </a:lnTo>
                <a:cubicBezTo>
                  <a:pt x="37105" y="5030"/>
                  <a:pt x="37068" y="4963"/>
                  <a:pt x="37068" y="4887"/>
                </a:cubicBezTo>
                <a:close/>
                <a:moveTo>
                  <a:pt x="37157" y="5094"/>
                </a:moveTo>
                <a:cubicBezTo>
                  <a:pt x="37190" y="5134"/>
                  <a:pt x="37230" y="5174"/>
                  <a:pt x="37269" y="5213"/>
                </a:cubicBezTo>
                <a:cubicBezTo>
                  <a:pt x="37230" y="5171"/>
                  <a:pt x="37193" y="5132"/>
                  <a:pt x="37157" y="5094"/>
                </a:cubicBezTo>
                <a:close/>
                <a:moveTo>
                  <a:pt x="17645" y="13459"/>
                </a:moveTo>
                <a:cubicBezTo>
                  <a:pt x="17745" y="13559"/>
                  <a:pt x="17745" y="13559"/>
                  <a:pt x="17845" y="13559"/>
                </a:cubicBezTo>
                <a:cubicBezTo>
                  <a:pt x="17745" y="13659"/>
                  <a:pt x="17645" y="13785"/>
                  <a:pt x="17544" y="13885"/>
                </a:cubicBezTo>
                <a:lnTo>
                  <a:pt x="17419" y="13885"/>
                </a:lnTo>
                <a:cubicBezTo>
                  <a:pt x="17544" y="13785"/>
                  <a:pt x="17645" y="13659"/>
                  <a:pt x="17645" y="13459"/>
                </a:cubicBezTo>
                <a:close/>
                <a:moveTo>
                  <a:pt x="27870" y="14812"/>
                </a:moveTo>
                <a:lnTo>
                  <a:pt x="27870" y="14912"/>
                </a:lnTo>
                <a:cubicBezTo>
                  <a:pt x="27770" y="14912"/>
                  <a:pt x="27670" y="15038"/>
                  <a:pt x="27670" y="15038"/>
                </a:cubicBezTo>
                <a:cubicBezTo>
                  <a:pt x="27570" y="15038"/>
                  <a:pt x="27570" y="14912"/>
                  <a:pt x="27570" y="14912"/>
                </a:cubicBezTo>
                <a:cubicBezTo>
                  <a:pt x="27670" y="14912"/>
                  <a:pt x="27770" y="14812"/>
                  <a:pt x="27870" y="14812"/>
                </a:cubicBezTo>
                <a:close/>
                <a:moveTo>
                  <a:pt x="38422" y="15965"/>
                </a:moveTo>
                <a:cubicBezTo>
                  <a:pt x="38422" y="15968"/>
                  <a:pt x="38423" y="15971"/>
                  <a:pt x="38424" y="15975"/>
                </a:cubicBezTo>
                <a:lnTo>
                  <a:pt x="38424" y="15975"/>
                </a:lnTo>
                <a:cubicBezTo>
                  <a:pt x="38454" y="15968"/>
                  <a:pt x="38487" y="15965"/>
                  <a:pt x="38522" y="15965"/>
                </a:cubicBezTo>
                <a:close/>
                <a:moveTo>
                  <a:pt x="27570" y="15765"/>
                </a:moveTo>
                <a:lnTo>
                  <a:pt x="27570" y="15765"/>
                </a:lnTo>
                <a:cubicBezTo>
                  <a:pt x="27444" y="15865"/>
                  <a:pt x="27244" y="15965"/>
                  <a:pt x="27043" y="16166"/>
                </a:cubicBezTo>
                <a:cubicBezTo>
                  <a:pt x="27043" y="16065"/>
                  <a:pt x="26943" y="16065"/>
                  <a:pt x="26943" y="15965"/>
                </a:cubicBezTo>
                <a:cubicBezTo>
                  <a:pt x="27144" y="15965"/>
                  <a:pt x="27344" y="15865"/>
                  <a:pt x="27570" y="15765"/>
                </a:cubicBezTo>
                <a:close/>
                <a:moveTo>
                  <a:pt x="25464" y="15865"/>
                </a:moveTo>
                <a:lnTo>
                  <a:pt x="25464" y="15865"/>
                </a:lnTo>
                <a:cubicBezTo>
                  <a:pt x="25364" y="16065"/>
                  <a:pt x="25364" y="16166"/>
                  <a:pt x="25264" y="16291"/>
                </a:cubicBezTo>
                <a:cubicBezTo>
                  <a:pt x="25264" y="16291"/>
                  <a:pt x="25164" y="16291"/>
                  <a:pt x="25063" y="16391"/>
                </a:cubicBezTo>
                <a:lnTo>
                  <a:pt x="24938" y="16291"/>
                </a:lnTo>
                <a:cubicBezTo>
                  <a:pt x="25063" y="16166"/>
                  <a:pt x="25264" y="16065"/>
                  <a:pt x="25464" y="15865"/>
                </a:cubicBezTo>
                <a:close/>
                <a:moveTo>
                  <a:pt x="35815" y="17218"/>
                </a:moveTo>
                <a:cubicBezTo>
                  <a:pt x="35916" y="17318"/>
                  <a:pt x="35916" y="17318"/>
                  <a:pt x="35916" y="17419"/>
                </a:cubicBezTo>
                <a:cubicBezTo>
                  <a:pt x="35815" y="17419"/>
                  <a:pt x="35715" y="17544"/>
                  <a:pt x="35590" y="17544"/>
                </a:cubicBezTo>
                <a:cubicBezTo>
                  <a:pt x="35590" y="17544"/>
                  <a:pt x="35590" y="17419"/>
                  <a:pt x="35489" y="17419"/>
                </a:cubicBezTo>
                <a:cubicBezTo>
                  <a:pt x="35590" y="17419"/>
                  <a:pt x="35715" y="17318"/>
                  <a:pt x="35815" y="17218"/>
                </a:cubicBezTo>
                <a:close/>
                <a:moveTo>
                  <a:pt x="35815" y="18045"/>
                </a:moveTo>
                <a:lnTo>
                  <a:pt x="35815" y="18171"/>
                </a:lnTo>
                <a:lnTo>
                  <a:pt x="35715" y="18171"/>
                </a:lnTo>
                <a:cubicBezTo>
                  <a:pt x="35715" y="18171"/>
                  <a:pt x="35715" y="18045"/>
                  <a:pt x="35815" y="18045"/>
                </a:cubicBezTo>
                <a:close/>
                <a:moveTo>
                  <a:pt x="11053" y="20351"/>
                </a:moveTo>
                <a:cubicBezTo>
                  <a:pt x="11053" y="20877"/>
                  <a:pt x="10326" y="21604"/>
                  <a:pt x="9499" y="21805"/>
                </a:cubicBezTo>
                <a:cubicBezTo>
                  <a:pt x="9800" y="21504"/>
                  <a:pt x="10026" y="21404"/>
                  <a:pt x="10226" y="21178"/>
                </a:cubicBezTo>
                <a:cubicBezTo>
                  <a:pt x="10226" y="20677"/>
                  <a:pt x="10527" y="20351"/>
                  <a:pt x="11053" y="20351"/>
                </a:cubicBezTo>
                <a:close/>
                <a:moveTo>
                  <a:pt x="30212" y="0"/>
                </a:moveTo>
                <a:cubicBezTo>
                  <a:pt x="29891" y="0"/>
                  <a:pt x="29573" y="89"/>
                  <a:pt x="29224" y="201"/>
                </a:cubicBezTo>
                <a:cubicBezTo>
                  <a:pt x="28823" y="401"/>
                  <a:pt x="28397" y="401"/>
                  <a:pt x="27971" y="501"/>
                </a:cubicBezTo>
                <a:lnTo>
                  <a:pt x="27971" y="301"/>
                </a:lnTo>
                <a:cubicBezTo>
                  <a:pt x="26191" y="1028"/>
                  <a:pt x="24437" y="1880"/>
                  <a:pt x="22657" y="2607"/>
                </a:cubicBezTo>
                <a:cubicBezTo>
                  <a:pt x="22231" y="2807"/>
                  <a:pt x="21805" y="3008"/>
                  <a:pt x="21404" y="3133"/>
                </a:cubicBezTo>
                <a:cubicBezTo>
                  <a:pt x="20878" y="3333"/>
                  <a:pt x="20251" y="3434"/>
                  <a:pt x="19725" y="3634"/>
                </a:cubicBezTo>
                <a:lnTo>
                  <a:pt x="15966" y="5514"/>
                </a:lnTo>
                <a:cubicBezTo>
                  <a:pt x="15865" y="5577"/>
                  <a:pt x="15759" y="5633"/>
                  <a:pt x="15665" y="5633"/>
                </a:cubicBezTo>
                <a:cubicBezTo>
                  <a:pt x="15571" y="5633"/>
                  <a:pt x="15489" y="5577"/>
                  <a:pt x="15439" y="5414"/>
                </a:cubicBezTo>
                <a:lnTo>
                  <a:pt x="15439" y="5514"/>
                </a:lnTo>
                <a:cubicBezTo>
                  <a:pt x="15138" y="5639"/>
                  <a:pt x="14913" y="5840"/>
                  <a:pt x="14612" y="6040"/>
                </a:cubicBezTo>
                <a:cubicBezTo>
                  <a:pt x="13559" y="6266"/>
                  <a:pt x="12933" y="6566"/>
                  <a:pt x="12006" y="7394"/>
                </a:cubicBezTo>
                <a:cubicBezTo>
                  <a:pt x="11814" y="7585"/>
                  <a:pt x="11631" y="7699"/>
                  <a:pt x="11447" y="7699"/>
                </a:cubicBezTo>
                <a:cubicBezTo>
                  <a:pt x="11318" y="7699"/>
                  <a:pt x="11188" y="7643"/>
                  <a:pt x="11053" y="7519"/>
                </a:cubicBezTo>
                <a:lnTo>
                  <a:pt x="11053" y="7619"/>
                </a:lnTo>
                <a:cubicBezTo>
                  <a:pt x="10853" y="7719"/>
                  <a:pt x="10652" y="7820"/>
                  <a:pt x="10427" y="8020"/>
                </a:cubicBezTo>
                <a:cubicBezTo>
                  <a:pt x="10326" y="8246"/>
                  <a:pt x="10226" y="8446"/>
                  <a:pt x="10126" y="8546"/>
                </a:cubicBezTo>
                <a:cubicBezTo>
                  <a:pt x="9399" y="9073"/>
                  <a:pt x="8647" y="9599"/>
                  <a:pt x="7920" y="10125"/>
                </a:cubicBezTo>
                <a:cubicBezTo>
                  <a:pt x="7620" y="10326"/>
                  <a:pt x="7294" y="10526"/>
                  <a:pt x="6993" y="10752"/>
                </a:cubicBezTo>
                <a:lnTo>
                  <a:pt x="7093" y="10852"/>
                </a:lnTo>
                <a:cubicBezTo>
                  <a:pt x="6893" y="10852"/>
                  <a:pt x="6567" y="10852"/>
                  <a:pt x="6567" y="10952"/>
                </a:cubicBezTo>
                <a:cubicBezTo>
                  <a:pt x="5414" y="11905"/>
                  <a:pt x="4387" y="12732"/>
                  <a:pt x="3434" y="13659"/>
                </a:cubicBezTo>
                <a:cubicBezTo>
                  <a:pt x="2607" y="14411"/>
                  <a:pt x="1655" y="15038"/>
                  <a:pt x="928" y="15965"/>
                </a:cubicBezTo>
                <a:cubicBezTo>
                  <a:pt x="101" y="16917"/>
                  <a:pt x="201" y="17945"/>
                  <a:pt x="101" y="18998"/>
                </a:cubicBezTo>
                <a:cubicBezTo>
                  <a:pt x="1" y="19524"/>
                  <a:pt x="301" y="20151"/>
                  <a:pt x="627" y="20552"/>
                </a:cubicBezTo>
                <a:cubicBezTo>
                  <a:pt x="828" y="20877"/>
                  <a:pt x="1354" y="21078"/>
                  <a:pt x="1655" y="21303"/>
                </a:cubicBezTo>
                <a:cubicBezTo>
                  <a:pt x="1980" y="21504"/>
                  <a:pt x="2381" y="21704"/>
                  <a:pt x="2607" y="21930"/>
                </a:cubicBezTo>
                <a:cubicBezTo>
                  <a:pt x="2607" y="22231"/>
                  <a:pt x="2507" y="22431"/>
                  <a:pt x="2381" y="22657"/>
                </a:cubicBezTo>
                <a:cubicBezTo>
                  <a:pt x="2607" y="23058"/>
                  <a:pt x="2707" y="23484"/>
                  <a:pt x="2908" y="23910"/>
                </a:cubicBezTo>
                <a:cubicBezTo>
                  <a:pt x="3234" y="24010"/>
                  <a:pt x="3434" y="24010"/>
                  <a:pt x="3760" y="24110"/>
                </a:cubicBezTo>
                <a:cubicBezTo>
                  <a:pt x="3760" y="24311"/>
                  <a:pt x="3760" y="24537"/>
                  <a:pt x="3860" y="24837"/>
                </a:cubicBezTo>
                <a:cubicBezTo>
                  <a:pt x="4387" y="24737"/>
                  <a:pt x="4888" y="24737"/>
                  <a:pt x="5414" y="24637"/>
                </a:cubicBezTo>
                <a:lnTo>
                  <a:pt x="5414" y="24637"/>
                </a:lnTo>
                <a:cubicBezTo>
                  <a:pt x="5214" y="25063"/>
                  <a:pt x="4888" y="25364"/>
                  <a:pt x="4587" y="25689"/>
                </a:cubicBezTo>
                <a:cubicBezTo>
                  <a:pt x="4687" y="25790"/>
                  <a:pt x="4687" y="25790"/>
                  <a:pt x="4788" y="25890"/>
                </a:cubicBezTo>
                <a:cubicBezTo>
                  <a:pt x="5113" y="25790"/>
                  <a:pt x="5414" y="25790"/>
                  <a:pt x="5840" y="25689"/>
                </a:cubicBezTo>
                <a:cubicBezTo>
                  <a:pt x="6041" y="25689"/>
                  <a:pt x="6266" y="25790"/>
                  <a:pt x="6467" y="25790"/>
                </a:cubicBezTo>
                <a:cubicBezTo>
                  <a:pt x="6467" y="25689"/>
                  <a:pt x="6467" y="25689"/>
                  <a:pt x="6567" y="25464"/>
                </a:cubicBezTo>
                <a:cubicBezTo>
                  <a:pt x="6667" y="25564"/>
                  <a:pt x="6893" y="25689"/>
                  <a:pt x="7093" y="25790"/>
                </a:cubicBezTo>
                <a:cubicBezTo>
                  <a:pt x="6893" y="25990"/>
                  <a:pt x="6767" y="26090"/>
                  <a:pt x="6667" y="26316"/>
                </a:cubicBezTo>
                <a:cubicBezTo>
                  <a:pt x="7294" y="26516"/>
                  <a:pt x="7920" y="26717"/>
                  <a:pt x="8773" y="27043"/>
                </a:cubicBezTo>
                <a:cubicBezTo>
                  <a:pt x="9012" y="27043"/>
                  <a:pt x="9296" y="26995"/>
                  <a:pt x="9595" y="26995"/>
                </a:cubicBezTo>
                <a:cubicBezTo>
                  <a:pt x="10079" y="26995"/>
                  <a:pt x="10604" y="27119"/>
                  <a:pt x="11053" y="27770"/>
                </a:cubicBezTo>
                <a:lnTo>
                  <a:pt x="14813" y="27770"/>
                </a:lnTo>
                <a:cubicBezTo>
                  <a:pt x="15138" y="27770"/>
                  <a:pt x="15439" y="27770"/>
                  <a:pt x="15865" y="27870"/>
                </a:cubicBezTo>
                <a:cubicBezTo>
                  <a:pt x="16066" y="27669"/>
                  <a:pt x="16392" y="27444"/>
                  <a:pt x="16692" y="27444"/>
                </a:cubicBezTo>
                <a:cubicBezTo>
                  <a:pt x="19299" y="26817"/>
                  <a:pt x="21705" y="25564"/>
                  <a:pt x="24311" y="25263"/>
                </a:cubicBezTo>
                <a:cubicBezTo>
                  <a:pt x="26091" y="25063"/>
                  <a:pt x="27870" y="24311"/>
                  <a:pt x="29449" y="23384"/>
                </a:cubicBezTo>
                <a:cubicBezTo>
                  <a:pt x="29550" y="23283"/>
                  <a:pt x="29750" y="23183"/>
                  <a:pt x="29850" y="23058"/>
                </a:cubicBezTo>
                <a:cubicBezTo>
                  <a:pt x="29650" y="22958"/>
                  <a:pt x="29550" y="22958"/>
                  <a:pt x="29324" y="22857"/>
                </a:cubicBezTo>
                <a:cubicBezTo>
                  <a:pt x="30702" y="22130"/>
                  <a:pt x="31956" y="21404"/>
                  <a:pt x="33309" y="20777"/>
                </a:cubicBezTo>
                <a:lnTo>
                  <a:pt x="33309" y="21178"/>
                </a:lnTo>
                <a:cubicBezTo>
                  <a:pt x="33710" y="20978"/>
                  <a:pt x="34236" y="20777"/>
                  <a:pt x="34662" y="20552"/>
                </a:cubicBezTo>
                <a:lnTo>
                  <a:pt x="37469" y="18672"/>
                </a:lnTo>
                <a:cubicBezTo>
                  <a:pt x="37595" y="18572"/>
                  <a:pt x="37695" y="18371"/>
                  <a:pt x="37795" y="18045"/>
                </a:cubicBezTo>
                <a:lnTo>
                  <a:pt x="37795" y="18045"/>
                </a:lnTo>
                <a:cubicBezTo>
                  <a:pt x="37068" y="18371"/>
                  <a:pt x="36542" y="18572"/>
                  <a:pt x="36016" y="18672"/>
                </a:cubicBezTo>
                <a:cubicBezTo>
                  <a:pt x="36016" y="18672"/>
                  <a:pt x="35916" y="18672"/>
                  <a:pt x="35916" y="18572"/>
                </a:cubicBezTo>
                <a:cubicBezTo>
                  <a:pt x="36216" y="18371"/>
                  <a:pt x="36442" y="18045"/>
                  <a:pt x="36743" y="17745"/>
                </a:cubicBezTo>
                <a:cubicBezTo>
                  <a:pt x="36968" y="17745"/>
                  <a:pt x="37169" y="17644"/>
                  <a:pt x="37369" y="17644"/>
                </a:cubicBezTo>
                <a:cubicBezTo>
                  <a:pt x="37369" y="17318"/>
                  <a:pt x="37469" y="17118"/>
                  <a:pt x="37469" y="16917"/>
                </a:cubicBezTo>
                <a:cubicBezTo>
                  <a:pt x="37993" y="16693"/>
                  <a:pt x="38516" y="16494"/>
                  <a:pt x="38424" y="15975"/>
                </a:cubicBezTo>
                <a:lnTo>
                  <a:pt x="38424" y="15975"/>
                </a:lnTo>
                <a:cubicBezTo>
                  <a:pt x="38279" y="16004"/>
                  <a:pt x="38164" y="16105"/>
                  <a:pt x="37895" y="16291"/>
                </a:cubicBezTo>
                <a:cubicBezTo>
                  <a:pt x="38622" y="14286"/>
                  <a:pt x="39575" y="12632"/>
                  <a:pt x="39249" y="10526"/>
                </a:cubicBezTo>
                <a:cubicBezTo>
                  <a:pt x="39166" y="10526"/>
                  <a:pt x="39084" y="10612"/>
                  <a:pt x="38945" y="10641"/>
                </a:cubicBezTo>
                <a:lnTo>
                  <a:pt x="38945" y="10641"/>
                </a:lnTo>
                <a:cubicBezTo>
                  <a:pt x="38845" y="10320"/>
                  <a:pt x="38721" y="10022"/>
                  <a:pt x="38622" y="9699"/>
                </a:cubicBezTo>
                <a:cubicBezTo>
                  <a:pt x="38522" y="9399"/>
                  <a:pt x="38522" y="9073"/>
                  <a:pt x="38522" y="8772"/>
                </a:cubicBezTo>
                <a:cubicBezTo>
                  <a:pt x="38322" y="8647"/>
                  <a:pt x="38096" y="8647"/>
                  <a:pt x="37996" y="8546"/>
                </a:cubicBezTo>
                <a:cubicBezTo>
                  <a:pt x="37695" y="8145"/>
                  <a:pt x="37469" y="7719"/>
                  <a:pt x="37169" y="7293"/>
                </a:cubicBezTo>
                <a:cubicBezTo>
                  <a:pt x="37269" y="7093"/>
                  <a:pt x="37269" y="6767"/>
                  <a:pt x="37369" y="6466"/>
                </a:cubicBezTo>
                <a:cubicBezTo>
                  <a:pt x="37269" y="6366"/>
                  <a:pt x="37169" y="6366"/>
                  <a:pt x="37169" y="6366"/>
                </a:cubicBezTo>
                <a:lnTo>
                  <a:pt x="37169" y="5213"/>
                </a:lnTo>
                <a:cubicBezTo>
                  <a:pt x="37068" y="5514"/>
                  <a:pt x="36843" y="5840"/>
                  <a:pt x="36743" y="6140"/>
                </a:cubicBezTo>
                <a:cubicBezTo>
                  <a:pt x="36743" y="6140"/>
                  <a:pt x="36642" y="6140"/>
                  <a:pt x="36642" y="6040"/>
                </a:cubicBezTo>
                <a:cubicBezTo>
                  <a:pt x="36642" y="5739"/>
                  <a:pt x="36743" y="5313"/>
                  <a:pt x="36843" y="5013"/>
                </a:cubicBezTo>
                <a:cubicBezTo>
                  <a:pt x="36843" y="4929"/>
                  <a:pt x="36898" y="4901"/>
                  <a:pt x="36965" y="4892"/>
                </a:cubicBezTo>
                <a:lnTo>
                  <a:pt x="36965" y="4892"/>
                </a:lnTo>
                <a:cubicBezTo>
                  <a:pt x="36795" y="4713"/>
                  <a:pt x="36634" y="4533"/>
                  <a:pt x="36442" y="4261"/>
                </a:cubicBezTo>
                <a:lnTo>
                  <a:pt x="36843" y="3860"/>
                </a:lnTo>
                <a:cubicBezTo>
                  <a:pt x="36016" y="3133"/>
                  <a:pt x="35590" y="2080"/>
                  <a:pt x="34337" y="1754"/>
                </a:cubicBezTo>
                <a:cubicBezTo>
                  <a:pt x="33610" y="1554"/>
                  <a:pt x="32783" y="1353"/>
                  <a:pt x="32357" y="501"/>
                </a:cubicBezTo>
                <a:cubicBezTo>
                  <a:pt x="31830" y="401"/>
                  <a:pt x="31429" y="401"/>
                  <a:pt x="31003" y="201"/>
                </a:cubicBezTo>
                <a:cubicBezTo>
                  <a:pt x="30726" y="56"/>
                  <a:pt x="30468" y="0"/>
                  <a:pt x="302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 rot="19050687">
            <a:off x="-183115" y="1946241"/>
            <a:ext cx="1932906" cy="1360696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" name="Google Shape;1246;p31"/>
          <p:cNvGrpSpPr/>
          <p:nvPr/>
        </p:nvGrpSpPr>
        <p:grpSpPr>
          <a:xfrm>
            <a:off x="5142816" y="4130268"/>
            <a:ext cx="938574" cy="767231"/>
            <a:chOff x="5069200" y="4265350"/>
            <a:chExt cx="938574" cy="767231"/>
          </a:xfrm>
        </p:grpSpPr>
        <p:sp>
          <p:nvSpPr>
            <p:cNvPr id="1247" name="Google Shape;1247;p31"/>
            <p:cNvSpPr/>
            <p:nvPr/>
          </p:nvSpPr>
          <p:spPr>
            <a:xfrm>
              <a:off x="5867662" y="4758833"/>
              <a:ext cx="5417" cy="4385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5069200" y="4512092"/>
              <a:ext cx="161695" cy="224176"/>
            </a:xfrm>
            <a:custGeom>
              <a:avLst/>
              <a:gdLst/>
              <a:ahLst/>
              <a:cxnLst/>
              <a:rect l="l" t="t" r="r" b="b"/>
              <a:pathLst>
                <a:path w="3761" h="5214" extrusionOk="0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5315978" y="4526108"/>
              <a:ext cx="157353" cy="210160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5585328" y="4516391"/>
              <a:ext cx="139038" cy="20263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5854721" y="4499150"/>
              <a:ext cx="153053" cy="210203"/>
            </a:xfrm>
            <a:custGeom>
              <a:avLst/>
              <a:gdLst/>
              <a:ahLst/>
              <a:cxnLst/>
              <a:rect l="l" t="t" r="r" b="b"/>
              <a:pathLst>
                <a:path w="3560" h="4889" extrusionOk="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5248093" y="4826721"/>
              <a:ext cx="126097" cy="205860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5746981" y="4799806"/>
              <a:ext cx="147636" cy="197218"/>
            </a:xfrm>
            <a:custGeom>
              <a:avLst/>
              <a:gdLst/>
              <a:ahLst/>
              <a:cxnLst/>
              <a:rect l="l" t="t" r="r" b="b"/>
              <a:pathLst>
                <a:path w="3434" h="4587" extrusionOk="0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5490529" y="4273949"/>
              <a:ext cx="144412" cy="188619"/>
            </a:xfrm>
            <a:custGeom>
              <a:avLst/>
              <a:gdLst/>
              <a:ahLst/>
              <a:cxnLst/>
              <a:rect l="l" t="t" r="r" b="b"/>
              <a:pathLst>
                <a:path w="3359" h="438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5226554" y="4265350"/>
              <a:ext cx="107782" cy="179977"/>
            </a:xfrm>
            <a:custGeom>
              <a:avLst/>
              <a:gdLst/>
              <a:ahLst/>
              <a:cxnLst/>
              <a:rect l="l" t="t" r="r" b="b"/>
              <a:pathLst>
                <a:path w="2507" h="4186" extrusionOk="0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5746981" y="4265350"/>
              <a:ext cx="161652" cy="184277"/>
            </a:xfrm>
            <a:custGeom>
              <a:avLst/>
              <a:gdLst/>
              <a:ahLst/>
              <a:cxnLst/>
              <a:rect l="l" t="t" r="r" b="b"/>
              <a:pathLst>
                <a:path w="3760" h="4286" extrusionOk="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5500202" y="4853678"/>
              <a:ext cx="125065" cy="170303"/>
            </a:xfrm>
            <a:custGeom>
              <a:avLst/>
              <a:gdLst/>
              <a:ahLst/>
              <a:cxnLst/>
              <a:rect l="l" t="t" r="r" b="b"/>
              <a:pathLst>
                <a:path w="2909" h="3961" extrusionOk="0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5792209" y="4449579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1"/>
          <p:cNvSpPr/>
          <p:nvPr/>
        </p:nvSpPr>
        <p:spPr>
          <a:xfrm>
            <a:off x="603691" y="2396319"/>
            <a:ext cx="602988" cy="1153867"/>
          </a:xfrm>
          <a:custGeom>
            <a:avLst/>
            <a:gdLst/>
            <a:ahLst/>
            <a:cxnLst/>
            <a:rect l="l" t="t" r="r" b="b"/>
            <a:pathLst>
              <a:path w="12231" h="23405" extrusionOk="0">
                <a:moveTo>
                  <a:pt x="1053" y="12553"/>
                </a:moveTo>
                <a:lnTo>
                  <a:pt x="952" y="12653"/>
                </a:lnTo>
                <a:lnTo>
                  <a:pt x="952" y="12553"/>
                </a:lnTo>
                <a:close/>
                <a:moveTo>
                  <a:pt x="7051" y="0"/>
                </a:moveTo>
                <a:cubicBezTo>
                  <a:pt x="7004" y="0"/>
                  <a:pt x="6952" y="7"/>
                  <a:pt x="6892" y="21"/>
                </a:cubicBezTo>
                <a:cubicBezTo>
                  <a:pt x="6892" y="222"/>
                  <a:pt x="6792" y="422"/>
                  <a:pt x="6792" y="422"/>
                </a:cubicBezTo>
                <a:cubicBezTo>
                  <a:pt x="6266" y="848"/>
                  <a:pt x="5764" y="1275"/>
                  <a:pt x="5238" y="1575"/>
                </a:cubicBezTo>
                <a:lnTo>
                  <a:pt x="4186" y="1575"/>
                </a:lnTo>
                <a:cubicBezTo>
                  <a:pt x="3985" y="1901"/>
                  <a:pt x="3659" y="2202"/>
                  <a:pt x="3358" y="2528"/>
                </a:cubicBezTo>
                <a:cubicBezTo>
                  <a:pt x="3258" y="2302"/>
                  <a:pt x="3133" y="2102"/>
                  <a:pt x="3133" y="2001"/>
                </a:cubicBezTo>
                <a:cubicBezTo>
                  <a:pt x="2732" y="2302"/>
                  <a:pt x="2406" y="2528"/>
                  <a:pt x="2105" y="2728"/>
                </a:cubicBezTo>
                <a:cubicBezTo>
                  <a:pt x="1779" y="2402"/>
                  <a:pt x="1679" y="2202"/>
                  <a:pt x="1479" y="2001"/>
                </a:cubicBezTo>
                <a:cubicBezTo>
                  <a:pt x="1053" y="2528"/>
                  <a:pt x="526" y="3029"/>
                  <a:pt x="0" y="3555"/>
                </a:cubicBezTo>
                <a:cubicBezTo>
                  <a:pt x="326" y="5435"/>
                  <a:pt x="526" y="7415"/>
                  <a:pt x="752" y="9295"/>
                </a:cubicBezTo>
                <a:cubicBezTo>
                  <a:pt x="852" y="10147"/>
                  <a:pt x="752" y="11074"/>
                  <a:pt x="627" y="11926"/>
                </a:cubicBezTo>
                <a:cubicBezTo>
                  <a:pt x="627" y="12653"/>
                  <a:pt x="526" y="13380"/>
                  <a:pt x="426" y="14207"/>
                </a:cubicBezTo>
                <a:cubicBezTo>
                  <a:pt x="326" y="15360"/>
                  <a:pt x="226" y="16513"/>
                  <a:pt x="0" y="17866"/>
                </a:cubicBezTo>
                <a:cubicBezTo>
                  <a:pt x="125" y="18392"/>
                  <a:pt x="326" y="19019"/>
                  <a:pt x="426" y="19646"/>
                </a:cubicBezTo>
                <a:cubicBezTo>
                  <a:pt x="752" y="19846"/>
                  <a:pt x="1053" y="19946"/>
                  <a:pt x="1253" y="20072"/>
                </a:cubicBezTo>
                <a:cubicBezTo>
                  <a:pt x="1378" y="20473"/>
                  <a:pt x="1479" y="20798"/>
                  <a:pt x="1479" y="21099"/>
                </a:cubicBezTo>
                <a:cubicBezTo>
                  <a:pt x="2005" y="21425"/>
                  <a:pt x="2506" y="21726"/>
                  <a:pt x="3033" y="22052"/>
                </a:cubicBezTo>
                <a:cubicBezTo>
                  <a:pt x="3258" y="22453"/>
                  <a:pt x="3559" y="22979"/>
                  <a:pt x="3759" y="23405"/>
                </a:cubicBezTo>
                <a:cubicBezTo>
                  <a:pt x="3885" y="23405"/>
                  <a:pt x="3985" y="23305"/>
                  <a:pt x="3985" y="23305"/>
                </a:cubicBezTo>
                <a:cubicBezTo>
                  <a:pt x="4186" y="22352"/>
                  <a:pt x="4386" y="21425"/>
                  <a:pt x="4511" y="20473"/>
                </a:cubicBezTo>
                <a:cubicBezTo>
                  <a:pt x="4612" y="20473"/>
                  <a:pt x="4712" y="20372"/>
                  <a:pt x="4812" y="20372"/>
                </a:cubicBezTo>
                <a:cubicBezTo>
                  <a:pt x="5238" y="20999"/>
                  <a:pt x="5764" y="21525"/>
                  <a:pt x="6391" y="22252"/>
                </a:cubicBezTo>
                <a:cubicBezTo>
                  <a:pt x="6792" y="21626"/>
                  <a:pt x="7118" y="21199"/>
                  <a:pt x="7519" y="20698"/>
                </a:cubicBezTo>
                <a:cubicBezTo>
                  <a:pt x="7519" y="20999"/>
                  <a:pt x="7519" y="21325"/>
                  <a:pt x="7644" y="21525"/>
                </a:cubicBezTo>
                <a:cubicBezTo>
                  <a:pt x="8045" y="21626"/>
                  <a:pt x="8471" y="21726"/>
                  <a:pt x="8772" y="21726"/>
                </a:cubicBezTo>
                <a:cubicBezTo>
                  <a:pt x="9198" y="21425"/>
                  <a:pt x="9524" y="21099"/>
                  <a:pt x="9925" y="20698"/>
                </a:cubicBezTo>
                <a:cubicBezTo>
                  <a:pt x="9925" y="20698"/>
                  <a:pt x="10025" y="20473"/>
                  <a:pt x="10150" y="20172"/>
                </a:cubicBezTo>
                <a:cubicBezTo>
                  <a:pt x="10351" y="20698"/>
                  <a:pt x="10551" y="21099"/>
                  <a:pt x="10652" y="21626"/>
                </a:cubicBezTo>
                <a:cubicBezTo>
                  <a:pt x="10777" y="21525"/>
                  <a:pt x="10877" y="21525"/>
                  <a:pt x="10978" y="21525"/>
                </a:cubicBezTo>
                <a:cubicBezTo>
                  <a:pt x="10978" y="19946"/>
                  <a:pt x="11178" y="18493"/>
                  <a:pt x="10551" y="17039"/>
                </a:cubicBezTo>
                <a:cubicBezTo>
                  <a:pt x="10251" y="16412"/>
                  <a:pt x="10351" y="15460"/>
                  <a:pt x="10351" y="14733"/>
                </a:cubicBezTo>
                <a:cubicBezTo>
                  <a:pt x="10351" y="13681"/>
                  <a:pt x="10451" y="12653"/>
                  <a:pt x="10551" y="11600"/>
                </a:cubicBezTo>
                <a:cubicBezTo>
                  <a:pt x="10551" y="10673"/>
                  <a:pt x="10351" y="9721"/>
                  <a:pt x="10978" y="8568"/>
                </a:cubicBezTo>
                <a:lnTo>
                  <a:pt x="10978" y="8568"/>
                </a:lnTo>
                <a:cubicBezTo>
                  <a:pt x="10978" y="9420"/>
                  <a:pt x="10877" y="10047"/>
                  <a:pt x="10877" y="10874"/>
                </a:cubicBezTo>
                <a:cubicBezTo>
                  <a:pt x="11178" y="10448"/>
                  <a:pt x="11504" y="10247"/>
                  <a:pt x="11604" y="9921"/>
                </a:cubicBezTo>
                <a:cubicBezTo>
                  <a:pt x="11905" y="7941"/>
                  <a:pt x="12231" y="6062"/>
                  <a:pt x="11604" y="4082"/>
                </a:cubicBezTo>
                <a:cubicBezTo>
                  <a:pt x="11278" y="3981"/>
                  <a:pt x="11078" y="3981"/>
                  <a:pt x="10652" y="3881"/>
                </a:cubicBezTo>
                <a:cubicBezTo>
                  <a:pt x="10451" y="4909"/>
                  <a:pt x="10351" y="5861"/>
                  <a:pt x="10251" y="6914"/>
                </a:cubicBezTo>
                <a:cubicBezTo>
                  <a:pt x="9624" y="5034"/>
                  <a:pt x="9524" y="3154"/>
                  <a:pt x="8471" y="1475"/>
                </a:cubicBezTo>
                <a:cubicBezTo>
                  <a:pt x="8145" y="1676"/>
                  <a:pt x="7845" y="1901"/>
                  <a:pt x="7519" y="2202"/>
                </a:cubicBezTo>
                <a:cubicBezTo>
                  <a:pt x="7419" y="1901"/>
                  <a:pt x="7218" y="1575"/>
                  <a:pt x="7118" y="1375"/>
                </a:cubicBezTo>
                <a:cubicBezTo>
                  <a:pt x="7385" y="441"/>
                  <a:pt x="7415" y="0"/>
                  <a:pt x="7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1"/>
          <p:cNvGrpSpPr/>
          <p:nvPr/>
        </p:nvGrpSpPr>
        <p:grpSpPr>
          <a:xfrm>
            <a:off x="767740" y="1267968"/>
            <a:ext cx="1002396" cy="667149"/>
            <a:chOff x="1564050" y="1365950"/>
            <a:chExt cx="756925" cy="503775"/>
          </a:xfrm>
        </p:grpSpPr>
        <p:sp>
          <p:nvSpPr>
            <p:cNvPr id="1261" name="Google Shape;1261;p31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87" name="Google Shape;1287;p31"/>
          <p:cNvSpPr/>
          <p:nvPr/>
        </p:nvSpPr>
        <p:spPr>
          <a:xfrm>
            <a:off x="5384934" y="1451350"/>
            <a:ext cx="3759066" cy="2428131"/>
          </a:xfrm>
          <a:custGeom>
            <a:avLst/>
            <a:gdLst/>
            <a:ahLst/>
            <a:cxnLst/>
            <a:rect l="l" t="t" r="r" b="b"/>
            <a:pathLst>
              <a:path w="32357" h="24863" extrusionOk="0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31"/>
          <p:cNvGrpSpPr/>
          <p:nvPr/>
        </p:nvGrpSpPr>
        <p:grpSpPr>
          <a:xfrm>
            <a:off x="5193595" y="136854"/>
            <a:ext cx="1043161" cy="334932"/>
            <a:chOff x="1721900" y="303502"/>
            <a:chExt cx="1930707" cy="619900"/>
          </a:xfrm>
        </p:grpSpPr>
        <p:sp>
          <p:nvSpPr>
            <p:cNvPr id="1289" name="Google Shape;1289;p31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1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sp>
        <p:nvSpPr>
          <p:cNvPr id="1297" name="Google Shape;1297;p31"/>
          <p:cNvSpPr/>
          <p:nvPr/>
        </p:nvSpPr>
        <p:spPr>
          <a:xfrm>
            <a:off x="6537400" y="1561526"/>
            <a:ext cx="855963" cy="769672"/>
          </a:xfrm>
          <a:custGeom>
            <a:avLst/>
            <a:gdLst/>
            <a:ahLst/>
            <a:cxnLst/>
            <a:rect l="l" t="t" r="r" b="b"/>
            <a:pathLst>
              <a:path w="30076" h="27044" extrusionOk="0">
                <a:moveTo>
                  <a:pt x="14473" y="6867"/>
                </a:moveTo>
                <a:cubicBezTo>
                  <a:pt x="14694" y="6867"/>
                  <a:pt x="14916" y="6875"/>
                  <a:pt x="15138" y="6893"/>
                </a:cubicBezTo>
                <a:cubicBezTo>
                  <a:pt x="16692" y="6993"/>
                  <a:pt x="18271" y="6893"/>
                  <a:pt x="19624" y="7720"/>
                </a:cubicBezTo>
                <a:lnTo>
                  <a:pt x="19624" y="8146"/>
                </a:lnTo>
                <a:cubicBezTo>
                  <a:pt x="20050" y="8246"/>
                  <a:pt x="20451" y="8447"/>
                  <a:pt x="20878" y="8672"/>
                </a:cubicBezTo>
                <a:lnTo>
                  <a:pt x="20878" y="8773"/>
                </a:lnTo>
                <a:lnTo>
                  <a:pt x="19098" y="8773"/>
                </a:lnTo>
                <a:lnTo>
                  <a:pt x="19098" y="8873"/>
                </a:lnTo>
                <a:cubicBezTo>
                  <a:pt x="19198" y="8973"/>
                  <a:pt x="19324" y="9073"/>
                  <a:pt x="19424" y="9174"/>
                </a:cubicBezTo>
                <a:cubicBezTo>
                  <a:pt x="17185" y="8965"/>
                  <a:pt x="14933" y="8649"/>
                  <a:pt x="12653" y="8649"/>
                </a:cubicBezTo>
                <a:cubicBezTo>
                  <a:pt x="11641" y="8649"/>
                  <a:pt x="10624" y="8711"/>
                  <a:pt x="9599" y="8873"/>
                </a:cubicBezTo>
                <a:cubicBezTo>
                  <a:pt x="10025" y="7920"/>
                  <a:pt x="10652" y="7519"/>
                  <a:pt x="11479" y="7294"/>
                </a:cubicBezTo>
                <a:cubicBezTo>
                  <a:pt x="12428" y="7046"/>
                  <a:pt x="13444" y="6867"/>
                  <a:pt x="14473" y="6867"/>
                </a:cubicBezTo>
                <a:close/>
                <a:moveTo>
                  <a:pt x="13258" y="9499"/>
                </a:moveTo>
                <a:cubicBezTo>
                  <a:pt x="14712" y="9499"/>
                  <a:pt x="16066" y="9600"/>
                  <a:pt x="17544" y="9600"/>
                </a:cubicBezTo>
                <a:lnTo>
                  <a:pt x="17544" y="10226"/>
                </a:lnTo>
                <a:cubicBezTo>
                  <a:pt x="16366" y="10226"/>
                  <a:pt x="15188" y="10019"/>
                  <a:pt x="13985" y="10019"/>
                </a:cubicBezTo>
                <a:cubicBezTo>
                  <a:pt x="13268" y="10019"/>
                  <a:pt x="12544" y="10093"/>
                  <a:pt x="11805" y="10326"/>
                </a:cubicBezTo>
                <a:lnTo>
                  <a:pt x="13885" y="10326"/>
                </a:lnTo>
                <a:lnTo>
                  <a:pt x="13885" y="10552"/>
                </a:lnTo>
                <a:cubicBezTo>
                  <a:pt x="13058" y="10652"/>
                  <a:pt x="12106" y="10652"/>
                  <a:pt x="11178" y="10652"/>
                </a:cubicBezTo>
                <a:cubicBezTo>
                  <a:pt x="11178" y="10652"/>
                  <a:pt x="11053" y="10853"/>
                  <a:pt x="11053" y="11053"/>
                </a:cubicBezTo>
                <a:cubicBezTo>
                  <a:pt x="10752" y="10953"/>
                  <a:pt x="10552" y="10853"/>
                  <a:pt x="10226" y="10753"/>
                </a:cubicBezTo>
                <a:cubicBezTo>
                  <a:pt x="10126" y="10853"/>
                  <a:pt x="10126" y="10953"/>
                  <a:pt x="10025" y="11053"/>
                </a:cubicBezTo>
                <a:cubicBezTo>
                  <a:pt x="10025" y="11053"/>
                  <a:pt x="9925" y="11053"/>
                  <a:pt x="9925" y="10953"/>
                </a:cubicBezTo>
                <a:cubicBezTo>
                  <a:pt x="10025" y="10853"/>
                  <a:pt x="10126" y="10753"/>
                  <a:pt x="10226" y="10652"/>
                </a:cubicBezTo>
                <a:lnTo>
                  <a:pt x="10226" y="10753"/>
                </a:lnTo>
                <a:cubicBezTo>
                  <a:pt x="10953" y="9700"/>
                  <a:pt x="12106" y="9499"/>
                  <a:pt x="13258" y="9499"/>
                </a:cubicBezTo>
                <a:close/>
                <a:moveTo>
                  <a:pt x="19950" y="11053"/>
                </a:moveTo>
                <a:lnTo>
                  <a:pt x="19950" y="11053"/>
                </a:lnTo>
                <a:cubicBezTo>
                  <a:pt x="20151" y="11179"/>
                  <a:pt x="20351" y="11279"/>
                  <a:pt x="20577" y="11279"/>
                </a:cubicBezTo>
                <a:cubicBezTo>
                  <a:pt x="20577" y="11379"/>
                  <a:pt x="20451" y="11479"/>
                  <a:pt x="20451" y="11580"/>
                </a:cubicBezTo>
                <a:cubicBezTo>
                  <a:pt x="20251" y="11379"/>
                  <a:pt x="20050" y="11179"/>
                  <a:pt x="19950" y="11053"/>
                </a:cubicBezTo>
                <a:close/>
                <a:moveTo>
                  <a:pt x="8973" y="11279"/>
                </a:moveTo>
                <a:cubicBezTo>
                  <a:pt x="8872" y="11379"/>
                  <a:pt x="8872" y="11479"/>
                  <a:pt x="8872" y="11580"/>
                </a:cubicBezTo>
                <a:cubicBezTo>
                  <a:pt x="8973" y="11580"/>
                  <a:pt x="9073" y="11680"/>
                  <a:pt x="9173" y="11680"/>
                </a:cubicBezTo>
                <a:lnTo>
                  <a:pt x="9173" y="11805"/>
                </a:lnTo>
                <a:lnTo>
                  <a:pt x="8872" y="11805"/>
                </a:lnTo>
                <a:lnTo>
                  <a:pt x="8872" y="11580"/>
                </a:lnTo>
                <a:cubicBezTo>
                  <a:pt x="8872" y="11479"/>
                  <a:pt x="8872" y="11379"/>
                  <a:pt x="8772" y="11279"/>
                </a:cubicBezTo>
                <a:close/>
                <a:moveTo>
                  <a:pt x="9599" y="11680"/>
                </a:moveTo>
                <a:cubicBezTo>
                  <a:pt x="9700" y="11680"/>
                  <a:pt x="9700" y="11680"/>
                  <a:pt x="10025" y="11805"/>
                </a:cubicBezTo>
                <a:lnTo>
                  <a:pt x="9599" y="11805"/>
                </a:lnTo>
                <a:lnTo>
                  <a:pt x="9599" y="11680"/>
                </a:lnTo>
                <a:close/>
                <a:moveTo>
                  <a:pt x="10652" y="11580"/>
                </a:moveTo>
                <a:lnTo>
                  <a:pt x="10652" y="11680"/>
                </a:lnTo>
                <a:cubicBezTo>
                  <a:pt x="10652" y="11805"/>
                  <a:pt x="10552" y="11805"/>
                  <a:pt x="10426" y="11805"/>
                </a:cubicBezTo>
                <a:lnTo>
                  <a:pt x="10426" y="11680"/>
                </a:lnTo>
                <a:cubicBezTo>
                  <a:pt x="10552" y="11680"/>
                  <a:pt x="10552" y="11680"/>
                  <a:pt x="10652" y="11580"/>
                </a:cubicBezTo>
                <a:close/>
                <a:moveTo>
                  <a:pt x="3133" y="14612"/>
                </a:moveTo>
                <a:lnTo>
                  <a:pt x="3133" y="14813"/>
                </a:lnTo>
                <a:cubicBezTo>
                  <a:pt x="3133" y="14813"/>
                  <a:pt x="3033" y="14712"/>
                  <a:pt x="3033" y="14612"/>
                </a:cubicBezTo>
                <a:close/>
                <a:moveTo>
                  <a:pt x="12732" y="15339"/>
                </a:moveTo>
                <a:cubicBezTo>
                  <a:pt x="12698" y="15377"/>
                  <a:pt x="12664" y="15414"/>
                  <a:pt x="12629" y="15451"/>
                </a:cubicBezTo>
                <a:lnTo>
                  <a:pt x="12629" y="15451"/>
                </a:lnTo>
                <a:cubicBezTo>
                  <a:pt x="12663" y="15449"/>
                  <a:pt x="12697" y="15445"/>
                  <a:pt x="12732" y="15439"/>
                </a:cubicBezTo>
                <a:lnTo>
                  <a:pt x="12732" y="15339"/>
                </a:lnTo>
                <a:close/>
                <a:moveTo>
                  <a:pt x="3710" y="15301"/>
                </a:moveTo>
                <a:cubicBezTo>
                  <a:pt x="3760" y="15381"/>
                  <a:pt x="3760" y="15465"/>
                  <a:pt x="3760" y="15565"/>
                </a:cubicBezTo>
                <a:lnTo>
                  <a:pt x="3659" y="15565"/>
                </a:lnTo>
                <a:cubicBezTo>
                  <a:pt x="3659" y="15465"/>
                  <a:pt x="3659" y="15381"/>
                  <a:pt x="3710" y="15301"/>
                </a:cubicBezTo>
                <a:close/>
                <a:moveTo>
                  <a:pt x="11601" y="13170"/>
                </a:moveTo>
                <a:cubicBezTo>
                  <a:pt x="11724" y="13170"/>
                  <a:pt x="11830" y="13192"/>
                  <a:pt x="11905" y="13259"/>
                </a:cubicBezTo>
                <a:cubicBezTo>
                  <a:pt x="12431" y="13685"/>
                  <a:pt x="13058" y="13459"/>
                  <a:pt x="13559" y="13785"/>
                </a:cubicBezTo>
                <a:cubicBezTo>
                  <a:pt x="13359" y="13885"/>
                  <a:pt x="13258" y="13885"/>
                  <a:pt x="12933" y="13986"/>
                </a:cubicBezTo>
                <a:cubicBezTo>
                  <a:pt x="14938" y="14712"/>
                  <a:pt x="17018" y="14712"/>
                  <a:pt x="18697" y="16191"/>
                </a:cubicBezTo>
                <a:cubicBezTo>
                  <a:pt x="17945" y="16918"/>
                  <a:pt x="17319" y="17444"/>
                  <a:pt x="16492" y="17745"/>
                </a:cubicBezTo>
                <a:cubicBezTo>
                  <a:pt x="16425" y="17779"/>
                  <a:pt x="16355" y="17790"/>
                  <a:pt x="16285" y="17790"/>
                </a:cubicBezTo>
                <a:cubicBezTo>
                  <a:pt x="16143" y="17790"/>
                  <a:pt x="15999" y="17745"/>
                  <a:pt x="15865" y="17745"/>
                </a:cubicBezTo>
                <a:lnTo>
                  <a:pt x="14512" y="17745"/>
                </a:lnTo>
                <a:cubicBezTo>
                  <a:pt x="14712" y="17645"/>
                  <a:pt x="14938" y="17545"/>
                  <a:pt x="15238" y="17319"/>
                </a:cubicBezTo>
                <a:cubicBezTo>
                  <a:pt x="14812" y="17219"/>
                  <a:pt x="14612" y="17219"/>
                  <a:pt x="14411" y="17219"/>
                </a:cubicBezTo>
                <a:cubicBezTo>
                  <a:pt x="14612" y="17018"/>
                  <a:pt x="14712" y="16818"/>
                  <a:pt x="14938" y="16592"/>
                </a:cubicBezTo>
                <a:cubicBezTo>
                  <a:pt x="14812" y="16592"/>
                  <a:pt x="14812" y="16492"/>
                  <a:pt x="14812" y="16492"/>
                </a:cubicBezTo>
                <a:cubicBezTo>
                  <a:pt x="14411" y="16592"/>
                  <a:pt x="14086" y="16592"/>
                  <a:pt x="13785" y="16692"/>
                </a:cubicBezTo>
                <a:cubicBezTo>
                  <a:pt x="13885" y="16592"/>
                  <a:pt x="13885" y="16592"/>
                  <a:pt x="13885" y="16492"/>
                </a:cubicBezTo>
                <a:cubicBezTo>
                  <a:pt x="13359" y="16291"/>
                  <a:pt x="12832" y="16066"/>
                  <a:pt x="12306" y="15865"/>
                </a:cubicBezTo>
                <a:cubicBezTo>
                  <a:pt x="12306" y="15966"/>
                  <a:pt x="12206" y="16066"/>
                  <a:pt x="12106" y="16291"/>
                </a:cubicBezTo>
                <a:lnTo>
                  <a:pt x="12106" y="15966"/>
                </a:lnTo>
                <a:cubicBezTo>
                  <a:pt x="12272" y="15799"/>
                  <a:pt x="12456" y="15632"/>
                  <a:pt x="12629" y="15451"/>
                </a:cubicBezTo>
                <a:lnTo>
                  <a:pt x="12629" y="15451"/>
                </a:lnTo>
                <a:cubicBezTo>
                  <a:pt x="12591" y="15454"/>
                  <a:pt x="12554" y="15456"/>
                  <a:pt x="12517" y="15456"/>
                </a:cubicBezTo>
                <a:cubicBezTo>
                  <a:pt x="11809" y="15456"/>
                  <a:pt x="11314" y="14918"/>
                  <a:pt x="10652" y="14712"/>
                </a:cubicBezTo>
                <a:cubicBezTo>
                  <a:pt x="10852" y="14512"/>
                  <a:pt x="10953" y="14311"/>
                  <a:pt x="11053" y="13986"/>
                </a:cubicBezTo>
                <a:cubicBezTo>
                  <a:pt x="10953" y="13785"/>
                  <a:pt x="10852" y="13560"/>
                  <a:pt x="10752" y="13259"/>
                </a:cubicBezTo>
                <a:cubicBezTo>
                  <a:pt x="11036" y="13259"/>
                  <a:pt x="11354" y="13170"/>
                  <a:pt x="11601" y="13170"/>
                </a:cubicBezTo>
                <a:close/>
                <a:moveTo>
                  <a:pt x="4486" y="13459"/>
                </a:moveTo>
                <a:cubicBezTo>
                  <a:pt x="4587" y="13785"/>
                  <a:pt x="4787" y="14086"/>
                  <a:pt x="4787" y="14512"/>
                </a:cubicBezTo>
                <a:cubicBezTo>
                  <a:pt x="4787" y="15665"/>
                  <a:pt x="5213" y="16692"/>
                  <a:pt x="6266" y="17319"/>
                </a:cubicBezTo>
                <a:cubicBezTo>
                  <a:pt x="6466" y="17545"/>
                  <a:pt x="6466" y="17545"/>
                  <a:pt x="6266" y="17845"/>
                </a:cubicBezTo>
                <a:cubicBezTo>
                  <a:pt x="6040" y="17745"/>
                  <a:pt x="5639" y="17745"/>
                  <a:pt x="5539" y="17545"/>
                </a:cubicBezTo>
                <a:cubicBezTo>
                  <a:pt x="5013" y="16918"/>
                  <a:pt x="4486" y="16066"/>
                  <a:pt x="4161" y="15565"/>
                </a:cubicBezTo>
                <a:lnTo>
                  <a:pt x="4161" y="13459"/>
                </a:lnTo>
                <a:close/>
                <a:moveTo>
                  <a:pt x="12632" y="17845"/>
                </a:moveTo>
                <a:lnTo>
                  <a:pt x="12632" y="17946"/>
                </a:lnTo>
                <a:cubicBezTo>
                  <a:pt x="12532" y="17946"/>
                  <a:pt x="12532" y="18071"/>
                  <a:pt x="12431" y="18071"/>
                </a:cubicBezTo>
                <a:cubicBezTo>
                  <a:pt x="12431" y="17946"/>
                  <a:pt x="12431" y="17946"/>
                  <a:pt x="12306" y="17946"/>
                </a:cubicBezTo>
                <a:cubicBezTo>
                  <a:pt x="12431" y="17946"/>
                  <a:pt x="12532" y="17845"/>
                  <a:pt x="12632" y="17845"/>
                </a:cubicBezTo>
                <a:close/>
                <a:moveTo>
                  <a:pt x="27344" y="14712"/>
                </a:moveTo>
                <a:lnTo>
                  <a:pt x="27344" y="14712"/>
                </a:lnTo>
                <a:cubicBezTo>
                  <a:pt x="27244" y="15239"/>
                  <a:pt x="27143" y="15765"/>
                  <a:pt x="27143" y="16191"/>
                </a:cubicBezTo>
                <a:cubicBezTo>
                  <a:pt x="26717" y="16692"/>
                  <a:pt x="26416" y="17119"/>
                  <a:pt x="25990" y="17545"/>
                </a:cubicBezTo>
                <a:cubicBezTo>
                  <a:pt x="25990" y="17545"/>
                  <a:pt x="25890" y="17545"/>
                  <a:pt x="25790" y="17444"/>
                </a:cubicBezTo>
                <a:cubicBezTo>
                  <a:pt x="25464" y="17845"/>
                  <a:pt x="25163" y="18171"/>
                  <a:pt x="24737" y="18472"/>
                </a:cubicBezTo>
                <a:lnTo>
                  <a:pt x="24637" y="18472"/>
                </a:lnTo>
                <a:cubicBezTo>
                  <a:pt x="25063" y="16918"/>
                  <a:pt x="26416" y="16066"/>
                  <a:pt x="27344" y="14712"/>
                </a:cubicBezTo>
                <a:close/>
                <a:moveTo>
                  <a:pt x="3534" y="16392"/>
                </a:moveTo>
                <a:cubicBezTo>
                  <a:pt x="3960" y="16692"/>
                  <a:pt x="4286" y="16918"/>
                  <a:pt x="4587" y="17119"/>
                </a:cubicBezTo>
                <a:cubicBezTo>
                  <a:pt x="5013" y="17745"/>
                  <a:pt x="5314" y="18472"/>
                  <a:pt x="5740" y="19098"/>
                </a:cubicBezTo>
                <a:cubicBezTo>
                  <a:pt x="5639" y="19324"/>
                  <a:pt x="5639" y="19424"/>
                  <a:pt x="5539" y="19625"/>
                </a:cubicBezTo>
                <a:cubicBezTo>
                  <a:pt x="5013" y="19324"/>
                  <a:pt x="4286" y="19199"/>
                  <a:pt x="4161" y="18271"/>
                </a:cubicBezTo>
                <a:lnTo>
                  <a:pt x="4161" y="18271"/>
                </a:lnTo>
                <a:cubicBezTo>
                  <a:pt x="4386" y="18372"/>
                  <a:pt x="4486" y="18372"/>
                  <a:pt x="4787" y="18472"/>
                </a:cubicBezTo>
                <a:cubicBezTo>
                  <a:pt x="4486" y="17645"/>
                  <a:pt x="3534" y="17319"/>
                  <a:pt x="3534" y="16392"/>
                </a:cubicBezTo>
                <a:close/>
                <a:moveTo>
                  <a:pt x="5940" y="19199"/>
                </a:moveTo>
                <a:lnTo>
                  <a:pt x="5940" y="19199"/>
                </a:lnTo>
                <a:cubicBezTo>
                  <a:pt x="6166" y="19324"/>
                  <a:pt x="6466" y="19324"/>
                  <a:pt x="6166" y="19625"/>
                </a:cubicBezTo>
                <a:cubicBezTo>
                  <a:pt x="6166" y="19525"/>
                  <a:pt x="6040" y="19324"/>
                  <a:pt x="5940" y="19199"/>
                </a:cubicBezTo>
                <a:close/>
                <a:moveTo>
                  <a:pt x="2281" y="20151"/>
                </a:moveTo>
                <a:cubicBezTo>
                  <a:pt x="2281" y="20151"/>
                  <a:pt x="2406" y="20251"/>
                  <a:pt x="2406" y="20352"/>
                </a:cubicBezTo>
                <a:cubicBezTo>
                  <a:pt x="2281" y="20352"/>
                  <a:pt x="2181" y="20251"/>
                  <a:pt x="2181" y="20151"/>
                </a:cubicBezTo>
                <a:close/>
                <a:moveTo>
                  <a:pt x="4060" y="22758"/>
                </a:moveTo>
                <a:lnTo>
                  <a:pt x="4060" y="22858"/>
                </a:lnTo>
                <a:cubicBezTo>
                  <a:pt x="3960" y="22758"/>
                  <a:pt x="3960" y="22758"/>
                  <a:pt x="3860" y="22758"/>
                </a:cubicBezTo>
                <a:close/>
                <a:moveTo>
                  <a:pt x="6567" y="23585"/>
                </a:moveTo>
                <a:lnTo>
                  <a:pt x="6567" y="23911"/>
                </a:lnTo>
                <a:cubicBezTo>
                  <a:pt x="6322" y="23829"/>
                  <a:pt x="5994" y="23747"/>
                  <a:pt x="5719" y="23652"/>
                </a:cubicBezTo>
                <a:lnTo>
                  <a:pt x="5719" y="23652"/>
                </a:lnTo>
                <a:cubicBezTo>
                  <a:pt x="5994" y="23585"/>
                  <a:pt x="6322" y="23585"/>
                  <a:pt x="6567" y="23585"/>
                </a:cubicBezTo>
                <a:close/>
                <a:moveTo>
                  <a:pt x="6993" y="24111"/>
                </a:moveTo>
                <a:cubicBezTo>
                  <a:pt x="7093" y="24211"/>
                  <a:pt x="7294" y="24337"/>
                  <a:pt x="7419" y="24337"/>
                </a:cubicBezTo>
                <a:lnTo>
                  <a:pt x="6893" y="24337"/>
                </a:lnTo>
                <a:cubicBezTo>
                  <a:pt x="6893" y="24337"/>
                  <a:pt x="6993" y="24211"/>
                  <a:pt x="6993" y="24111"/>
                </a:cubicBezTo>
                <a:close/>
                <a:moveTo>
                  <a:pt x="8446" y="24211"/>
                </a:moveTo>
                <a:cubicBezTo>
                  <a:pt x="8346" y="24211"/>
                  <a:pt x="8246" y="24337"/>
                  <a:pt x="8146" y="24337"/>
                </a:cubicBezTo>
                <a:lnTo>
                  <a:pt x="8146" y="24211"/>
                </a:lnTo>
                <a:close/>
                <a:moveTo>
                  <a:pt x="7820" y="24337"/>
                </a:moveTo>
                <a:lnTo>
                  <a:pt x="7820" y="24437"/>
                </a:lnTo>
                <a:cubicBezTo>
                  <a:pt x="7720" y="24437"/>
                  <a:pt x="7619" y="24337"/>
                  <a:pt x="7519" y="24337"/>
                </a:cubicBezTo>
                <a:close/>
                <a:moveTo>
                  <a:pt x="18898" y="24963"/>
                </a:moveTo>
                <a:lnTo>
                  <a:pt x="18898" y="25063"/>
                </a:lnTo>
                <a:lnTo>
                  <a:pt x="18797" y="25063"/>
                </a:lnTo>
                <a:lnTo>
                  <a:pt x="18898" y="24963"/>
                </a:lnTo>
                <a:close/>
                <a:moveTo>
                  <a:pt x="11053" y="1"/>
                </a:moveTo>
                <a:cubicBezTo>
                  <a:pt x="9599" y="402"/>
                  <a:pt x="8045" y="627"/>
                  <a:pt x="6567" y="1454"/>
                </a:cubicBezTo>
                <a:cubicBezTo>
                  <a:pt x="5013" y="2507"/>
                  <a:pt x="3760" y="3860"/>
                  <a:pt x="2807" y="5414"/>
                </a:cubicBezTo>
                <a:cubicBezTo>
                  <a:pt x="2507" y="5740"/>
                  <a:pt x="2406" y="6166"/>
                  <a:pt x="2080" y="6467"/>
                </a:cubicBezTo>
                <a:cubicBezTo>
                  <a:pt x="401" y="8447"/>
                  <a:pt x="0" y="10753"/>
                  <a:pt x="201" y="13159"/>
                </a:cubicBezTo>
                <a:cubicBezTo>
                  <a:pt x="201" y="14311"/>
                  <a:pt x="301" y="15439"/>
                  <a:pt x="301" y="16492"/>
                </a:cubicBezTo>
                <a:cubicBezTo>
                  <a:pt x="401" y="16492"/>
                  <a:pt x="627" y="16392"/>
                  <a:pt x="727" y="16291"/>
                </a:cubicBezTo>
                <a:cubicBezTo>
                  <a:pt x="1028" y="17219"/>
                  <a:pt x="928" y="18372"/>
                  <a:pt x="1780" y="19324"/>
                </a:cubicBezTo>
                <a:cubicBezTo>
                  <a:pt x="1554" y="19199"/>
                  <a:pt x="1253" y="19199"/>
                  <a:pt x="1028" y="19098"/>
                </a:cubicBezTo>
                <a:cubicBezTo>
                  <a:pt x="1028" y="19199"/>
                  <a:pt x="928" y="19199"/>
                  <a:pt x="928" y="19324"/>
                </a:cubicBezTo>
                <a:cubicBezTo>
                  <a:pt x="1980" y="20251"/>
                  <a:pt x="3033" y="21304"/>
                  <a:pt x="4060" y="22231"/>
                </a:cubicBezTo>
                <a:cubicBezTo>
                  <a:pt x="3915" y="22278"/>
                  <a:pt x="3779" y="22298"/>
                  <a:pt x="3652" y="22298"/>
                </a:cubicBezTo>
                <a:cubicBezTo>
                  <a:pt x="2882" y="22298"/>
                  <a:pt x="2418" y="21548"/>
                  <a:pt x="1880" y="21204"/>
                </a:cubicBezTo>
                <a:lnTo>
                  <a:pt x="1880" y="21204"/>
                </a:lnTo>
                <a:cubicBezTo>
                  <a:pt x="1980" y="21605"/>
                  <a:pt x="1980" y="21931"/>
                  <a:pt x="1980" y="22332"/>
                </a:cubicBezTo>
                <a:lnTo>
                  <a:pt x="1980" y="22231"/>
                </a:lnTo>
                <a:cubicBezTo>
                  <a:pt x="2080" y="22557"/>
                  <a:pt x="2181" y="22758"/>
                  <a:pt x="2181" y="23184"/>
                </a:cubicBezTo>
                <a:lnTo>
                  <a:pt x="2807" y="23184"/>
                </a:lnTo>
                <a:cubicBezTo>
                  <a:pt x="3033" y="23184"/>
                  <a:pt x="3334" y="23184"/>
                  <a:pt x="3534" y="23284"/>
                </a:cubicBezTo>
                <a:cubicBezTo>
                  <a:pt x="4060" y="23710"/>
                  <a:pt x="4787" y="23810"/>
                  <a:pt x="5414" y="24111"/>
                </a:cubicBezTo>
                <a:cubicBezTo>
                  <a:pt x="6366" y="24437"/>
                  <a:pt x="7193" y="24838"/>
                  <a:pt x="8246" y="24838"/>
                </a:cubicBezTo>
                <a:cubicBezTo>
                  <a:pt x="9925" y="24838"/>
                  <a:pt x="11479" y="24963"/>
                  <a:pt x="13058" y="24963"/>
                </a:cubicBezTo>
                <a:cubicBezTo>
                  <a:pt x="13685" y="24963"/>
                  <a:pt x="14311" y="24738"/>
                  <a:pt x="14938" y="24637"/>
                </a:cubicBezTo>
                <a:cubicBezTo>
                  <a:pt x="16592" y="24337"/>
                  <a:pt x="18171" y="24111"/>
                  <a:pt x="19825" y="23810"/>
                </a:cubicBezTo>
                <a:lnTo>
                  <a:pt x="19825" y="23710"/>
                </a:lnTo>
                <a:cubicBezTo>
                  <a:pt x="20050" y="23810"/>
                  <a:pt x="20251" y="23810"/>
                  <a:pt x="20451" y="23911"/>
                </a:cubicBezTo>
                <a:lnTo>
                  <a:pt x="20451" y="23810"/>
                </a:lnTo>
                <a:cubicBezTo>
                  <a:pt x="20878" y="23710"/>
                  <a:pt x="21304" y="23710"/>
                  <a:pt x="21705" y="23585"/>
                </a:cubicBezTo>
                <a:lnTo>
                  <a:pt x="21705" y="23585"/>
                </a:lnTo>
                <a:cubicBezTo>
                  <a:pt x="20978" y="24011"/>
                  <a:pt x="20251" y="24537"/>
                  <a:pt x="19424" y="24963"/>
                </a:cubicBezTo>
                <a:lnTo>
                  <a:pt x="19424" y="24537"/>
                </a:lnTo>
                <a:cubicBezTo>
                  <a:pt x="18472" y="24838"/>
                  <a:pt x="17644" y="25264"/>
                  <a:pt x="16817" y="25464"/>
                </a:cubicBezTo>
                <a:cubicBezTo>
                  <a:pt x="15439" y="25790"/>
                  <a:pt x="13985" y="25991"/>
                  <a:pt x="12532" y="26317"/>
                </a:cubicBezTo>
                <a:cubicBezTo>
                  <a:pt x="11805" y="26417"/>
                  <a:pt x="11178" y="26617"/>
                  <a:pt x="10426" y="26718"/>
                </a:cubicBezTo>
                <a:lnTo>
                  <a:pt x="10426" y="27043"/>
                </a:lnTo>
                <a:cubicBezTo>
                  <a:pt x="11905" y="26843"/>
                  <a:pt x="13258" y="26718"/>
                  <a:pt x="14612" y="26517"/>
                </a:cubicBezTo>
                <a:cubicBezTo>
                  <a:pt x="16066" y="26216"/>
                  <a:pt x="17444" y="25590"/>
                  <a:pt x="18898" y="25464"/>
                </a:cubicBezTo>
                <a:lnTo>
                  <a:pt x="19098" y="25464"/>
                </a:lnTo>
                <a:cubicBezTo>
                  <a:pt x="18898" y="25690"/>
                  <a:pt x="18697" y="25790"/>
                  <a:pt x="18472" y="25890"/>
                </a:cubicBezTo>
                <a:cubicBezTo>
                  <a:pt x="18797" y="25890"/>
                  <a:pt x="19098" y="25890"/>
                  <a:pt x="19424" y="25790"/>
                </a:cubicBezTo>
                <a:cubicBezTo>
                  <a:pt x="19950" y="25690"/>
                  <a:pt x="20351" y="25364"/>
                  <a:pt x="20878" y="25364"/>
                </a:cubicBezTo>
                <a:cubicBezTo>
                  <a:pt x="22030" y="25164"/>
                  <a:pt x="22858" y="24437"/>
                  <a:pt x="23710" y="23710"/>
                </a:cubicBezTo>
                <a:cubicBezTo>
                  <a:pt x="23810" y="23585"/>
                  <a:pt x="23810" y="23484"/>
                  <a:pt x="23910" y="23384"/>
                </a:cubicBezTo>
                <a:cubicBezTo>
                  <a:pt x="23910" y="23284"/>
                  <a:pt x="24010" y="23184"/>
                  <a:pt x="24010" y="22958"/>
                </a:cubicBezTo>
                <a:lnTo>
                  <a:pt x="24010" y="22958"/>
                </a:lnTo>
                <a:cubicBezTo>
                  <a:pt x="23183" y="23384"/>
                  <a:pt x="22457" y="23810"/>
                  <a:pt x="21705" y="24211"/>
                </a:cubicBezTo>
                <a:cubicBezTo>
                  <a:pt x="22131" y="23585"/>
                  <a:pt x="22557" y="23083"/>
                  <a:pt x="22958" y="22557"/>
                </a:cubicBezTo>
                <a:cubicBezTo>
                  <a:pt x="22958" y="22457"/>
                  <a:pt x="22858" y="22457"/>
                  <a:pt x="22858" y="22332"/>
                </a:cubicBezTo>
                <a:cubicBezTo>
                  <a:pt x="24436" y="21830"/>
                  <a:pt x="25890" y="21078"/>
                  <a:pt x="26943" y="19625"/>
                </a:cubicBezTo>
                <a:cubicBezTo>
                  <a:pt x="27043" y="19725"/>
                  <a:pt x="27143" y="19725"/>
                  <a:pt x="27344" y="19825"/>
                </a:cubicBezTo>
                <a:cubicBezTo>
                  <a:pt x="27970" y="18998"/>
                  <a:pt x="28923" y="18271"/>
                  <a:pt x="28822" y="16918"/>
                </a:cubicBezTo>
                <a:lnTo>
                  <a:pt x="28822" y="16918"/>
                </a:lnTo>
                <a:cubicBezTo>
                  <a:pt x="28497" y="17444"/>
                  <a:pt x="28196" y="17845"/>
                  <a:pt x="27770" y="18472"/>
                </a:cubicBezTo>
                <a:lnTo>
                  <a:pt x="27770" y="17845"/>
                </a:lnTo>
                <a:cubicBezTo>
                  <a:pt x="27670" y="17745"/>
                  <a:pt x="27569" y="17745"/>
                  <a:pt x="27344" y="17745"/>
                </a:cubicBezTo>
                <a:cubicBezTo>
                  <a:pt x="27654" y="17340"/>
                  <a:pt x="27850" y="17139"/>
                  <a:pt x="28063" y="16861"/>
                </a:cubicBezTo>
                <a:lnTo>
                  <a:pt x="28063" y="16861"/>
                </a:lnTo>
                <a:cubicBezTo>
                  <a:pt x="28074" y="16879"/>
                  <a:pt x="28085" y="16898"/>
                  <a:pt x="28096" y="16918"/>
                </a:cubicBezTo>
                <a:lnTo>
                  <a:pt x="28096" y="16818"/>
                </a:lnTo>
                <a:cubicBezTo>
                  <a:pt x="28085" y="16832"/>
                  <a:pt x="28074" y="16847"/>
                  <a:pt x="28063" y="16861"/>
                </a:cubicBezTo>
                <a:lnTo>
                  <a:pt x="28063" y="16861"/>
                </a:lnTo>
                <a:cubicBezTo>
                  <a:pt x="27953" y="16675"/>
                  <a:pt x="27870" y="16583"/>
                  <a:pt x="27870" y="16492"/>
                </a:cubicBezTo>
                <a:cubicBezTo>
                  <a:pt x="27970" y="16191"/>
                  <a:pt x="28096" y="15865"/>
                  <a:pt x="28196" y="15565"/>
                </a:cubicBezTo>
                <a:lnTo>
                  <a:pt x="28196" y="14612"/>
                </a:lnTo>
                <a:cubicBezTo>
                  <a:pt x="28296" y="14612"/>
                  <a:pt x="28396" y="14712"/>
                  <a:pt x="28497" y="14712"/>
                </a:cubicBezTo>
                <a:cubicBezTo>
                  <a:pt x="28396" y="15038"/>
                  <a:pt x="28296" y="15339"/>
                  <a:pt x="28196" y="15565"/>
                </a:cubicBezTo>
                <a:cubicBezTo>
                  <a:pt x="28196" y="15865"/>
                  <a:pt x="28296" y="16066"/>
                  <a:pt x="28296" y="16392"/>
                </a:cubicBezTo>
                <a:lnTo>
                  <a:pt x="28497" y="16392"/>
                </a:lnTo>
                <a:cubicBezTo>
                  <a:pt x="28597" y="15865"/>
                  <a:pt x="28822" y="15339"/>
                  <a:pt x="28923" y="14938"/>
                </a:cubicBezTo>
                <a:cubicBezTo>
                  <a:pt x="28822" y="14938"/>
                  <a:pt x="28822" y="14813"/>
                  <a:pt x="28822" y="14813"/>
                </a:cubicBezTo>
                <a:cubicBezTo>
                  <a:pt x="29023" y="14512"/>
                  <a:pt x="29349" y="14186"/>
                  <a:pt x="29650" y="13785"/>
                </a:cubicBezTo>
                <a:cubicBezTo>
                  <a:pt x="29449" y="13359"/>
                  <a:pt x="29349" y="12833"/>
                  <a:pt x="29223" y="12432"/>
                </a:cubicBezTo>
                <a:lnTo>
                  <a:pt x="28923" y="12432"/>
                </a:lnTo>
                <a:cubicBezTo>
                  <a:pt x="29023" y="12733"/>
                  <a:pt x="29023" y="12933"/>
                  <a:pt x="29123" y="13259"/>
                </a:cubicBezTo>
                <a:cubicBezTo>
                  <a:pt x="29123" y="13560"/>
                  <a:pt x="29023" y="13785"/>
                  <a:pt x="28597" y="13785"/>
                </a:cubicBezTo>
                <a:cubicBezTo>
                  <a:pt x="28722" y="12933"/>
                  <a:pt x="28722" y="12206"/>
                  <a:pt x="28822" y="11479"/>
                </a:cubicBezTo>
                <a:lnTo>
                  <a:pt x="29023" y="11479"/>
                </a:lnTo>
                <a:cubicBezTo>
                  <a:pt x="29223" y="11680"/>
                  <a:pt x="29349" y="11905"/>
                  <a:pt x="29549" y="12106"/>
                </a:cubicBezTo>
                <a:cubicBezTo>
                  <a:pt x="29650" y="12206"/>
                  <a:pt x="29850" y="12432"/>
                  <a:pt x="30076" y="12532"/>
                </a:cubicBezTo>
                <a:cubicBezTo>
                  <a:pt x="29850" y="11905"/>
                  <a:pt x="29750" y="11379"/>
                  <a:pt x="29650" y="10953"/>
                </a:cubicBezTo>
                <a:cubicBezTo>
                  <a:pt x="29223" y="9800"/>
                  <a:pt x="28096" y="8973"/>
                  <a:pt x="28096" y="7519"/>
                </a:cubicBezTo>
                <a:lnTo>
                  <a:pt x="28096" y="7519"/>
                </a:lnTo>
                <a:cubicBezTo>
                  <a:pt x="28296" y="7720"/>
                  <a:pt x="28497" y="7820"/>
                  <a:pt x="28923" y="8046"/>
                </a:cubicBezTo>
                <a:cubicBezTo>
                  <a:pt x="28822" y="7720"/>
                  <a:pt x="28722" y="7519"/>
                  <a:pt x="28597" y="7194"/>
                </a:cubicBezTo>
                <a:lnTo>
                  <a:pt x="29549" y="7194"/>
                </a:lnTo>
                <a:cubicBezTo>
                  <a:pt x="29349" y="7093"/>
                  <a:pt x="29223" y="6993"/>
                  <a:pt x="29123" y="6893"/>
                </a:cubicBezTo>
                <a:cubicBezTo>
                  <a:pt x="28597" y="6367"/>
                  <a:pt x="28096" y="5941"/>
                  <a:pt x="27469" y="5540"/>
                </a:cubicBezTo>
                <a:cubicBezTo>
                  <a:pt x="26617" y="4913"/>
                  <a:pt x="25990" y="3860"/>
                  <a:pt x="24837" y="3660"/>
                </a:cubicBezTo>
                <a:cubicBezTo>
                  <a:pt x="24436" y="3534"/>
                  <a:pt x="24010" y="3334"/>
                  <a:pt x="23584" y="3234"/>
                </a:cubicBezTo>
                <a:cubicBezTo>
                  <a:pt x="23710" y="3234"/>
                  <a:pt x="23710" y="3133"/>
                  <a:pt x="23810" y="3133"/>
                </a:cubicBezTo>
                <a:cubicBezTo>
                  <a:pt x="23584" y="2908"/>
                  <a:pt x="23384" y="2707"/>
                  <a:pt x="23284" y="2507"/>
                </a:cubicBezTo>
                <a:cubicBezTo>
                  <a:pt x="23484" y="2407"/>
                  <a:pt x="23710" y="2281"/>
                  <a:pt x="23910" y="2181"/>
                </a:cubicBezTo>
                <a:cubicBezTo>
                  <a:pt x="23584" y="1981"/>
                  <a:pt x="23384" y="1880"/>
                  <a:pt x="23183" y="1655"/>
                </a:cubicBezTo>
                <a:lnTo>
                  <a:pt x="23183" y="1555"/>
                </a:lnTo>
                <a:cubicBezTo>
                  <a:pt x="23584" y="1655"/>
                  <a:pt x="23910" y="1655"/>
                  <a:pt x="24336" y="1780"/>
                </a:cubicBezTo>
                <a:cubicBezTo>
                  <a:pt x="24010" y="1154"/>
                  <a:pt x="23384" y="928"/>
                  <a:pt x="22657" y="928"/>
                </a:cubicBezTo>
                <a:cubicBezTo>
                  <a:pt x="22231" y="201"/>
                  <a:pt x="21604" y="402"/>
                  <a:pt x="20878" y="301"/>
                </a:cubicBezTo>
                <a:lnTo>
                  <a:pt x="20878" y="301"/>
                </a:lnTo>
                <a:cubicBezTo>
                  <a:pt x="21203" y="1254"/>
                  <a:pt x="22331" y="727"/>
                  <a:pt x="22858" y="1454"/>
                </a:cubicBezTo>
                <a:cubicBezTo>
                  <a:pt x="22770" y="1541"/>
                  <a:pt x="22683" y="1723"/>
                  <a:pt x="22596" y="1901"/>
                </a:cubicBezTo>
                <a:lnTo>
                  <a:pt x="22596" y="1901"/>
                </a:lnTo>
                <a:cubicBezTo>
                  <a:pt x="22584" y="1894"/>
                  <a:pt x="22570" y="1887"/>
                  <a:pt x="22557" y="1880"/>
                </a:cubicBezTo>
                <a:lnTo>
                  <a:pt x="22557" y="1981"/>
                </a:lnTo>
                <a:cubicBezTo>
                  <a:pt x="22570" y="1954"/>
                  <a:pt x="22583" y="1928"/>
                  <a:pt x="22596" y="1901"/>
                </a:cubicBezTo>
                <a:lnTo>
                  <a:pt x="22596" y="1901"/>
                </a:lnTo>
                <a:cubicBezTo>
                  <a:pt x="22771" y="1994"/>
                  <a:pt x="22864" y="2088"/>
                  <a:pt x="22958" y="2181"/>
                </a:cubicBezTo>
                <a:cubicBezTo>
                  <a:pt x="22958" y="2281"/>
                  <a:pt x="22858" y="2281"/>
                  <a:pt x="22858" y="2407"/>
                </a:cubicBezTo>
                <a:cubicBezTo>
                  <a:pt x="22757" y="2407"/>
                  <a:pt x="22757" y="2407"/>
                  <a:pt x="22657" y="2507"/>
                </a:cubicBezTo>
                <a:cubicBezTo>
                  <a:pt x="22030" y="2407"/>
                  <a:pt x="21404" y="2507"/>
                  <a:pt x="20777" y="2281"/>
                </a:cubicBezTo>
                <a:cubicBezTo>
                  <a:pt x="19098" y="1655"/>
                  <a:pt x="17319" y="1655"/>
                  <a:pt x="15664" y="1354"/>
                </a:cubicBezTo>
                <a:cubicBezTo>
                  <a:pt x="14938" y="1254"/>
                  <a:pt x="14186" y="1254"/>
                  <a:pt x="13258" y="1154"/>
                </a:cubicBezTo>
                <a:cubicBezTo>
                  <a:pt x="13559" y="928"/>
                  <a:pt x="13559" y="928"/>
                  <a:pt x="13685" y="928"/>
                </a:cubicBezTo>
                <a:cubicBezTo>
                  <a:pt x="13359" y="828"/>
                  <a:pt x="13158" y="828"/>
                  <a:pt x="12832" y="828"/>
                </a:cubicBezTo>
                <a:cubicBezTo>
                  <a:pt x="11905" y="928"/>
                  <a:pt x="10852" y="1028"/>
                  <a:pt x="9925" y="1154"/>
                </a:cubicBezTo>
                <a:cubicBezTo>
                  <a:pt x="9599" y="1154"/>
                  <a:pt x="9299" y="1028"/>
                  <a:pt x="8973" y="1028"/>
                </a:cubicBezTo>
                <a:lnTo>
                  <a:pt x="8973" y="828"/>
                </a:lnTo>
                <a:cubicBezTo>
                  <a:pt x="9800" y="627"/>
                  <a:pt x="10652" y="301"/>
                  <a:pt x="11479" y="101"/>
                </a:cubicBezTo>
                <a:cubicBezTo>
                  <a:pt x="11379" y="101"/>
                  <a:pt x="11178" y="1"/>
                  <a:pt x="11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1"/>
          <p:cNvSpPr/>
          <p:nvPr/>
        </p:nvSpPr>
        <p:spPr>
          <a:xfrm>
            <a:off x="6581941" y="1698137"/>
            <a:ext cx="747300" cy="52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504;p38">
            <a:extLst>
              <a:ext uri="{FF2B5EF4-FFF2-40B4-BE49-F238E27FC236}">
                <a16:creationId xmlns:a16="http://schemas.microsoft.com/office/drawing/2014/main" id="{27743541-437E-49CF-94EE-C1365568653F}"/>
              </a:ext>
            </a:extLst>
          </p:cNvPr>
          <p:cNvSpPr txBox="1"/>
          <p:nvPr/>
        </p:nvSpPr>
        <p:spPr>
          <a:xfrm>
            <a:off x="5740410" y="2010574"/>
            <a:ext cx="3214849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 algn="just"/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PPh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dilaporkan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paling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lambat</a:t>
            </a:r>
            <a:endParaRPr lang="en-US" sz="13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tanggal 20 setiap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bulannya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Caranya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mudah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dan cepat,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serta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tak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perlu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antre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di KPP lagi. Cukup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impor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file CSV SPT Masa PPh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dari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software e-SPT ke Online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Pajak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. Lalu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lapor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dan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dapatkan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bukti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lapornya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dalam 1 klik saja!</a:t>
            </a:r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7" name="Google Shape;1506;p38">
            <a:extLst>
              <a:ext uri="{FF2B5EF4-FFF2-40B4-BE49-F238E27FC236}">
                <a16:creationId xmlns:a16="http://schemas.microsoft.com/office/drawing/2014/main" id="{7FD6AD8F-D9F8-41AB-8339-F0D8CFAD31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64" y="211543"/>
            <a:ext cx="3877422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EFILING PPH </a:t>
            </a:r>
            <a:br>
              <a:rPr lang="en-US" dirty="0"/>
            </a:br>
            <a:r>
              <a:rPr lang="en-US" dirty="0"/>
              <a:t>PASAL 22</a:t>
            </a:r>
            <a:endParaRPr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811C6BE-A560-435C-BF83-1548E01D10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4215"/>
            <a:ext cx="908755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3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9" name="Google Shape;2579;p51"/>
          <p:cNvPicPr preferRelativeResize="0"/>
          <p:nvPr/>
        </p:nvPicPr>
        <p:blipFill rotWithShape="1">
          <a:blip r:embed="rId3">
            <a:alphaModFix/>
          </a:blip>
          <a:srcRect l="15369" r="15369"/>
          <a:stretch/>
        </p:blipFill>
        <p:spPr>
          <a:xfrm>
            <a:off x="839431" y="406450"/>
            <a:ext cx="4955871" cy="433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580" name="Google Shape;2580;p51"/>
          <p:cNvSpPr/>
          <p:nvPr/>
        </p:nvSpPr>
        <p:spPr>
          <a:xfrm rot="-626089" flipH="1">
            <a:off x="4862248" y="834024"/>
            <a:ext cx="3534309" cy="2398941"/>
          </a:xfrm>
          <a:custGeom>
            <a:avLst/>
            <a:gdLst/>
            <a:ahLst/>
            <a:cxnLst/>
            <a:rect l="l" t="t" r="r" b="b"/>
            <a:pathLst>
              <a:path w="64839" h="44010" extrusionOk="0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51"/>
          <p:cNvSpPr/>
          <p:nvPr/>
        </p:nvSpPr>
        <p:spPr>
          <a:xfrm flipH="1">
            <a:off x="4620101" y="1634741"/>
            <a:ext cx="3368067" cy="2370998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2" name="Google Shape;2582;p51"/>
          <p:cNvGrpSpPr/>
          <p:nvPr/>
        </p:nvGrpSpPr>
        <p:grpSpPr>
          <a:xfrm flipH="1">
            <a:off x="4508148" y="2746569"/>
            <a:ext cx="1545206" cy="1028422"/>
            <a:chOff x="1015083" y="2196153"/>
            <a:chExt cx="1242127" cy="826706"/>
          </a:xfrm>
        </p:grpSpPr>
        <p:sp>
          <p:nvSpPr>
            <p:cNvPr id="2583" name="Google Shape;2583;p51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1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1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1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1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1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1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1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1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9" name="Google Shape;2609;p51"/>
          <p:cNvSpPr/>
          <p:nvPr/>
        </p:nvSpPr>
        <p:spPr>
          <a:xfrm>
            <a:off x="391580" y="371950"/>
            <a:ext cx="1650210" cy="1840209"/>
          </a:xfrm>
          <a:custGeom>
            <a:avLst/>
            <a:gdLst/>
            <a:ahLst/>
            <a:cxnLst/>
            <a:rect l="l" t="t" r="r" b="b"/>
            <a:pathLst>
              <a:path w="28297" h="31555" extrusionOk="0">
                <a:moveTo>
                  <a:pt x="21505" y="5439"/>
                </a:moveTo>
                <a:lnTo>
                  <a:pt x="21505" y="5439"/>
                </a:lnTo>
                <a:cubicBezTo>
                  <a:pt x="21931" y="5765"/>
                  <a:pt x="22332" y="6066"/>
                  <a:pt x="22658" y="6266"/>
                </a:cubicBezTo>
                <a:cubicBezTo>
                  <a:pt x="22858" y="6893"/>
                  <a:pt x="23184" y="7419"/>
                  <a:pt x="23384" y="7946"/>
                </a:cubicBezTo>
                <a:cubicBezTo>
                  <a:pt x="23384" y="7946"/>
                  <a:pt x="23284" y="8046"/>
                  <a:pt x="23184" y="8046"/>
                </a:cubicBezTo>
                <a:cubicBezTo>
                  <a:pt x="23284" y="8572"/>
                  <a:pt x="23485" y="8998"/>
                  <a:pt x="23585" y="9399"/>
                </a:cubicBezTo>
                <a:cubicBezTo>
                  <a:pt x="23585" y="9524"/>
                  <a:pt x="23485" y="9524"/>
                  <a:pt x="23485" y="9524"/>
                </a:cubicBezTo>
                <a:cubicBezTo>
                  <a:pt x="22332" y="8472"/>
                  <a:pt x="22231" y="6793"/>
                  <a:pt x="21505" y="5439"/>
                </a:cubicBezTo>
                <a:close/>
                <a:moveTo>
                  <a:pt x="15339" y="9825"/>
                </a:moveTo>
                <a:cubicBezTo>
                  <a:pt x="15339" y="9925"/>
                  <a:pt x="15339" y="9925"/>
                  <a:pt x="15439" y="10026"/>
                </a:cubicBezTo>
                <a:cubicBezTo>
                  <a:pt x="15239" y="10151"/>
                  <a:pt x="14938" y="10251"/>
                  <a:pt x="14713" y="10251"/>
                </a:cubicBezTo>
                <a:cubicBezTo>
                  <a:pt x="14938" y="10151"/>
                  <a:pt x="15139" y="9925"/>
                  <a:pt x="15339" y="9825"/>
                </a:cubicBezTo>
                <a:close/>
                <a:moveTo>
                  <a:pt x="26091" y="10978"/>
                </a:moveTo>
                <a:lnTo>
                  <a:pt x="26091" y="11078"/>
                </a:lnTo>
                <a:lnTo>
                  <a:pt x="25991" y="11078"/>
                </a:lnTo>
                <a:lnTo>
                  <a:pt x="26091" y="10978"/>
                </a:lnTo>
                <a:close/>
                <a:moveTo>
                  <a:pt x="26617" y="17670"/>
                </a:moveTo>
                <a:cubicBezTo>
                  <a:pt x="26617" y="17670"/>
                  <a:pt x="26718" y="17670"/>
                  <a:pt x="26718" y="17770"/>
                </a:cubicBezTo>
                <a:lnTo>
                  <a:pt x="26617" y="17770"/>
                </a:lnTo>
                <a:lnTo>
                  <a:pt x="26617" y="17670"/>
                </a:lnTo>
                <a:close/>
                <a:moveTo>
                  <a:pt x="13159" y="8271"/>
                </a:moveTo>
                <a:lnTo>
                  <a:pt x="13159" y="8271"/>
                </a:lnTo>
                <a:cubicBezTo>
                  <a:pt x="12933" y="8898"/>
                  <a:pt x="12632" y="9399"/>
                  <a:pt x="12432" y="9925"/>
                </a:cubicBezTo>
                <a:lnTo>
                  <a:pt x="12532" y="10026"/>
                </a:lnTo>
                <a:cubicBezTo>
                  <a:pt x="12632" y="9925"/>
                  <a:pt x="12733" y="9825"/>
                  <a:pt x="12833" y="9825"/>
                </a:cubicBezTo>
                <a:cubicBezTo>
                  <a:pt x="11053" y="12532"/>
                  <a:pt x="9074" y="15164"/>
                  <a:pt x="7921" y="18397"/>
                </a:cubicBezTo>
                <a:cubicBezTo>
                  <a:pt x="7419" y="17545"/>
                  <a:pt x="7294" y="16818"/>
                  <a:pt x="7520" y="15991"/>
                </a:cubicBezTo>
                <a:cubicBezTo>
                  <a:pt x="7820" y="14838"/>
                  <a:pt x="8146" y="13585"/>
                  <a:pt x="8873" y="12532"/>
                </a:cubicBezTo>
                <a:cubicBezTo>
                  <a:pt x="9700" y="11279"/>
                  <a:pt x="10226" y="9825"/>
                  <a:pt x="11680" y="8998"/>
                </a:cubicBezTo>
                <a:cubicBezTo>
                  <a:pt x="11805" y="8998"/>
                  <a:pt x="11906" y="9098"/>
                  <a:pt x="12006" y="9199"/>
                </a:cubicBezTo>
                <a:cubicBezTo>
                  <a:pt x="12432" y="8898"/>
                  <a:pt x="12733" y="8572"/>
                  <a:pt x="13159" y="8271"/>
                </a:cubicBezTo>
                <a:close/>
                <a:moveTo>
                  <a:pt x="11053" y="18697"/>
                </a:moveTo>
                <a:lnTo>
                  <a:pt x="11053" y="19023"/>
                </a:lnTo>
                <a:lnTo>
                  <a:pt x="10953" y="19023"/>
                </a:lnTo>
                <a:lnTo>
                  <a:pt x="10953" y="18697"/>
                </a:lnTo>
                <a:close/>
                <a:moveTo>
                  <a:pt x="12432" y="11705"/>
                </a:moveTo>
                <a:cubicBezTo>
                  <a:pt x="12632" y="11805"/>
                  <a:pt x="12833" y="11905"/>
                  <a:pt x="12933" y="11905"/>
                </a:cubicBezTo>
                <a:cubicBezTo>
                  <a:pt x="12106" y="13685"/>
                  <a:pt x="10652" y="15164"/>
                  <a:pt x="10327" y="17043"/>
                </a:cubicBezTo>
                <a:cubicBezTo>
                  <a:pt x="10652" y="16517"/>
                  <a:pt x="11053" y="15890"/>
                  <a:pt x="11379" y="15264"/>
                </a:cubicBezTo>
                <a:cubicBezTo>
                  <a:pt x="11379" y="15264"/>
                  <a:pt x="11480" y="15264"/>
                  <a:pt x="11580" y="15364"/>
                </a:cubicBezTo>
                <a:cubicBezTo>
                  <a:pt x="11179" y="16191"/>
                  <a:pt x="10753" y="16918"/>
                  <a:pt x="10327" y="17870"/>
                </a:cubicBezTo>
                <a:cubicBezTo>
                  <a:pt x="10327" y="17870"/>
                  <a:pt x="10427" y="17971"/>
                  <a:pt x="10652" y="18071"/>
                </a:cubicBezTo>
                <a:cubicBezTo>
                  <a:pt x="10427" y="18296"/>
                  <a:pt x="10226" y="18497"/>
                  <a:pt x="10026" y="18697"/>
                </a:cubicBezTo>
                <a:cubicBezTo>
                  <a:pt x="10026" y="18798"/>
                  <a:pt x="10126" y="18923"/>
                  <a:pt x="10226" y="19023"/>
                </a:cubicBezTo>
                <a:cubicBezTo>
                  <a:pt x="10126" y="19023"/>
                  <a:pt x="10126" y="19124"/>
                  <a:pt x="10026" y="19124"/>
                </a:cubicBezTo>
                <a:cubicBezTo>
                  <a:pt x="10026" y="18923"/>
                  <a:pt x="9926" y="18798"/>
                  <a:pt x="9926" y="18697"/>
                </a:cubicBezTo>
                <a:lnTo>
                  <a:pt x="10026" y="18697"/>
                </a:lnTo>
                <a:cubicBezTo>
                  <a:pt x="9399" y="17545"/>
                  <a:pt x="9700" y="16517"/>
                  <a:pt x="10226" y="15464"/>
                </a:cubicBezTo>
                <a:cubicBezTo>
                  <a:pt x="10953" y="14211"/>
                  <a:pt x="11680" y="12958"/>
                  <a:pt x="12432" y="11705"/>
                </a:cubicBezTo>
                <a:close/>
                <a:moveTo>
                  <a:pt x="10753" y="19424"/>
                </a:moveTo>
                <a:cubicBezTo>
                  <a:pt x="10652" y="19650"/>
                  <a:pt x="10652" y="19650"/>
                  <a:pt x="10552" y="19750"/>
                </a:cubicBezTo>
                <a:lnTo>
                  <a:pt x="10552" y="19650"/>
                </a:lnTo>
                <a:cubicBezTo>
                  <a:pt x="10552" y="19650"/>
                  <a:pt x="10552" y="19550"/>
                  <a:pt x="10753" y="19424"/>
                </a:cubicBezTo>
                <a:close/>
                <a:moveTo>
                  <a:pt x="18798" y="13685"/>
                </a:moveTo>
                <a:cubicBezTo>
                  <a:pt x="18998" y="14637"/>
                  <a:pt x="19199" y="15565"/>
                  <a:pt x="19099" y="16417"/>
                </a:cubicBezTo>
                <a:cubicBezTo>
                  <a:pt x="19099" y="16617"/>
                  <a:pt x="18898" y="16818"/>
                  <a:pt x="18898" y="16918"/>
                </a:cubicBezTo>
                <a:cubicBezTo>
                  <a:pt x="18698" y="17344"/>
                  <a:pt x="18472" y="17770"/>
                  <a:pt x="18171" y="18171"/>
                </a:cubicBezTo>
                <a:cubicBezTo>
                  <a:pt x="18171" y="17971"/>
                  <a:pt x="18171" y="17670"/>
                  <a:pt x="18071" y="17344"/>
                </a:cubicBezTo>
                <a:cubicBezTo>
                  <a:pt x="17846" y="17670"/>
                  <a:pt x="17745" y="17870"/>
                  <a:pt x="17645" y="17971"/>
                </a:cubicBezTo>
                <a:cubicBezTo>
                  <a:pt x="17545" y="17770"/>
                  <a:pt x="17445" y="17545"/>
                  <a:pt x="17319" y="17344"/>
                </a:cubicBezTo>
                <a:lnTo>
                  <a:pt x="17119" y="17344"/>
                </a:lnTo>
                <a:cubicBezTo>
                  <a:pt x="17119" y="17670"/>
                  <a:pt x="17018" y="17971"/>
                  <a:pt x="16918" y="18296"/>
                </a:cubicBezTo>
                <a:cubicBezTo>
                  <a:pt x="16918" y="18296"/>
                  <a:pt x="16818" y="18171"/>
                  <a:pt x="16693" y="18071"/>
                </a:cubicBezTo>
                <a:cubicBezTo>
                  <a:pt x="16292" y="18497"/>
                  <a:pt x="15866" y="18798"/>
                  <a:pt x="15439" y="19224"/>
                </a:cubicBezTo>
                <a:cubicBezTo>
                  <a:pt x="15565" y="19324"/>
                  <a:pt x="15665" y="19424"/>
                  <a:pt x="15765" y="19550"/>
                </a:cubicBezTo>
                <a:cubicBezTo>
                  <a:pt x="15665" y="19550"/>
                  <a:pt x="15565" y="19424"/>
                  <a:pt x="15439" y="19424"/>
                </a:cubicBezTo>
                <a:cubicBezTo>
                  <a:pt x="15339" y="19224"/>
                  <a:pt x="15339" y="18923"/>
                  <a:pt x="15239" y="18697"/>
                </a:cubicBezTo>
                <a:cubicBezTo>
                  <a:pt x="15038" y="19424"/>
                  <a:pt x="14186" y="19550"/>
                  <a:pt x="13685" y="20176"/>
                </a:cubicBezTo>
                <a:cubicBezTo>
                  <a:pt x="13560" y="19951"/>
                  <a:pt x="13460" y="19750"/>
                  <a:pt x="13259" y="19550"/>
                </a:cubicBezTo>
                <a:cubicBezTo>
                  <a:pt x="13059" y="19424"/>
                  <a:pt x="12833" y="19424"/>
                  <a:pt x="12432" y="19424"/>
                </a:cubicBezTo>
                <a:cubicBezTo>
                  <a:pt x="12632" y="19023"/>
                  <a:pt x="12733" y="18497"/>
                  <a:pt x="12933" y="18397"/>
                </a:cubicBezTo>
                <a:cubicBezTo>
                  <a:pt x="13560" y="18171"/>
                  <a:pt x="13685" y="17444"/>
                  <a:pt x="14186" y="17144"/>
                </a:cubicBezTo>
                <a:lnTo>
                  <a:pt x="14186" y="17770"/>
                </a:lnTo>
                <a:cubicBezTo>
                  <a:pt x="15665" y="16417"/>
                  <a:pt x="16693" y="14537"/>
                  <a:pt x="18798" y="13685"/>
                </a:cubicBezTo>
                <a:close/>
                <a:moveTo>
                  <a:pt x="17445" y="19850"/>
                </a:moveTo>
                <a:cubicBezTo>
                  <a:pt x="17445" y="19850"/>
                  <a:pt x="17445" y="19951"/>
                  <a:pt x="17545" y="19951"/>
                </a:cubicBezTo>
                <a:cubicBezTo>
                  <a:pt x="17545" y="20051"/>
                  <a:pt x="17445" y="20051"/>
                  <a:pt x="17445" y="20176"/>
                </a:cubicBezTo>
                <a:lnTo>
                  <a:pt x="17319" y="20176"/>
                </a:lnTo>
                <a:cubicBezTo>
                  <a:pt x="17319" y="20051"/>
                  <a:pt x="17319" y="19951"/>
                  <a:pt x="17445" y="19850"/>
                </a:cubicBezTo>
                <a:close/>
                <a:moveTo>
                  <a:pt x="10427" y="20051"/>
                </a:moveTo>
                <a:cubicBezTo>
                  <a:pt x="10327" y="20176"/>
                  <a:pt x="10327" y="20276"/>
                  <a:pt x="10226" y="20377"/>
                </a:cubicBezTo>
                <a:cubicBezTo>
                  <a:pt x="10226" y="20377"/>
                  <a:pt x="10126" y="20377"/>
                  <a:pt x="10026" y="20276"/>
                </a:cubicBezTo>
                <a:cubicBezTo>
                  <a:pt x="10026" y="20276"/>
                  <a:pt x="9926" y="20276"/>
                  <a:pt x="9800" y="20176"/>
                </a:cubicBezTo>
                <a:lnTo>
                  <a:pt x="9800" y="20051"/>
                </a:lnTo>
                <a:lnTo>
                  <a:pt x="10026" y="20276"/>
                </a:lnTo>
                <a:cubicBezTo>
                  <a:pt x="10126" y="20176"/>
                  <a:pt x="10226" y="20176"/>
                  <a:pt x="10327" y="20051"/>
                </a:cubicBezTo>
                <a:close/>
                <a:moveTo>
                  <a:pt x="9600" y="25063"/>
                </a:moveTo>
                <a:cubicBezTo>
                  <a:pt x="10026" y="25063"/>
                  <a:pt x="10427" y="25063"/>
                  <a:pt x="10753" y="25289"/>
                </a:cubicBezTo>
                <a:cubicBezTo>
                  <a:pt x="11302" y="25564"/>
                  <a:pt x="11844" y="25722"/>
                  <a:pt x="12401" y="25722"/>
                </a:cubicBezTo>
                <a:cubicBezTo>
                  <a:pt x="12911" y="25722"/>
                  <a:pt x="13434" y="25589"/>
                  <a:pt x="13986" y="25289"/>
                </a:cubicBezTo>
                <a:cubicBezTo>
                  <a:pt x="14059" y="25252"/>
                  <a:pt x="14123" y="25229"/>
                  <a:pt x="14178" y="25229"/>
                </a:cubicBezTo>
                <a:cubicBezTo>
                  <a:pt x="14275" y="25229"/>
                  <a:pt x="14348" y="25299"/>
                  <a:pt x="14412" y="25489"/>
                </a:cubicBezTo>
                <a:cubicBezTo>
                  <a:pt x="14186" y="25690"/>
                  <a:pt x="14086" y="26016"/>
                  <a:pt x="13785" y="26016"/>
                </a:cubicBezTo>
                <a:cubicBezTo>
                  <a:pt x="12933" y="26216"/>
                  <a:pt x="12106" y="26216"/>
                  <a:pt x="11379" y="26317"/>
                </a:cubicBezTo>
                <a:cubicBezTo>
                  <a:pt x="10652" y="25916"/>
                  <a:pt x="10126" y="25590"/>
                  <a:pt x="9600" y="25289"/>
                </a:cubicBezTo>
                <a:lnTo>
                  <a:pt x="9600" y="25063"/>
                </a:lnTo>
                <a:close/>
                <a:moveTo>
                  <a:pt x="15788" y="26192"/>
                </a:moveTo>
                <a:cubicBezTo>
                  <a:pt x="15862" y="26192"/>
                  <a:pt x="15923" y="26260"/>
                  <a:pt x="15966" y="26442"/>
                </a:cubicBezTo>
                <a:lnTo>
                  <a:pt x="15439" y="26442"/>
                </a:lnTo>
                <a:cubicBezTo>
                  <a:pt x="15569" y="26313"/>
                  <a:pt x="15689" y="26192"/>
                  <a:pt x="15788" y="26192"/>
                </a:cubicBezTo>
                <a:close/>
                <a:moveTo>
                  <a:pt x="11179" y="26642"/>
                </a:moveTo>
                <a:lnTo>
                  <a:pt x="11179" y="26743"/>
                </a:lnTo>
                <a:cubicBezTo>
                  <a:pt x="11116" y="26692"/>
                  <a:pt x="11060" y="26667"/>
                  <a:pt x="11019" y="26642"/>
                </a:cubicBezTo>
                <a:close/>
                <a:moveTo>
                  <a:pt x="20978" y="26705"/>
                </a:moveTo>
                <a:lnTo>
                  <a:pt x="20978" y="26843"/>
                </a:lnTo>
                <a:lnTo>
                  <a:pt x="20878" y="26843"/>
                </a:lnTo>
                <a:cubicBezTo>
                  <a:pt x="20928" y="26793"/>
                  <a:pt x="20953" y="26743"/>
                  <a:pt x="20978" y="26705"/>
                </a:cubicBezTo>
                <a:close/>
                <a:moveTo>
                  <a:pt x="20878" y="27169"/>
                </a:moveTo>
                <a:cubicBezTo>
                  <a:pt x="20878" y="27169"/>
                  <a:pt x="20978" y="27169"/>
                  <a:pt x="20978" y="27269"/>
                </a:cubicBezTo>
                <a:cubicBezTo>
                  <a:pt x="20913" y="27269"/>
                  <a:pt x="20847" y="27312"/>
                  <a:pt x="20782" y="27370"/>
                </a:cubicBezTo>
                <a:lnTo>
                  <a:pt x="20782" y="27370"/>
                </a:lnTo>
                <a:cubicBezTo>
                  <a:pt x="20789" y="27303"/>
                  <a:pt x="20811" y="27236"/>
                  <a:pt x="20878" y="27169"/>
                </a:cubicBezTo>
                <a:close/>
                <a:moveTo>
                  <a:pt x="15239" y="26642"/>
                </a:moveTo>
                <a:cubicBezTo>
                  <a:pt x="15339" y="26743"/>
                  <a:pt x="15565" y="26843"/>
                  <a:pt x="15665" y="26943"/>
                </a:cubicBezTo>
                <a:cubicBezTo>
                  <a:pt x="15242" y="27205"/>
                  <a:pt x="14819" y="27661"/>
                  <a:pt x="14240" y="27661"/>
                </a:cubicBezTo>
                <a:cubicBezTo>
                  <a:pt x="14099" y="27661"/>
                  <a:pt x="13948" y="27634"/>
                  <a:pt x="13785" y="27570"/>
                </a:cubicBezTo>
                <a:lnTo>
                  <a:pt x="14312" y="27068"/>
                </a:lnTo>
                <a:cubicBezTo>
                  <a:pt x="14237" y="27059"/>
                  <a:pt x="14164" y="27054"/>
                  <a:pt x="14093" y="27054"/>
                </a:cubicBezTo>
                <a:cubicBezTo>
                  <a:pt x="13462" y="27054"/>
                  <a:pt x="12966" y="27401"/>
                  <a:pt x="12393" y="27401"/>
                </a:cubicBezTo>
                <a:cubicBezTo>
                  <a:pt x="12207" y="27401"/>
                  <a:pt x="12014" y="27365"/>
                  <a:pt x="11805" y="27269"/>
                </a:cubicBezTo>
                <a:cubicBezTo>
                  <a:pt x="12307" y="27068"/>
                  <a:pt x="12632" y="26843"/>
                  <a:pt x="12933" y="26743"/>
                </a:cubicBezTo>
                <a:lnTo>
                  <a:pt x="12933" y="26642"/>
                </a:lnTo>
                <a:close/>
                <a:moveTo>
                  <a:pt x="20675" y="27527"/>
                </a:moveTo>
                <a:cubicBezTo>
                  <a:pt x="20660" y="27714"/>
                  <a:pt x="20566" y="27813"/>
                  <a:pt x="20452" y="27996"/>
                </a:cubicBezTo>
                <a:cubicBezTo>
                  <a:pt x="20452" y="27896"/>
                  <a:pt x="20352" y="27896"/>
                  <a:pt x="20352" y="27795"/>
                </a:cubicBezTo>
                <a:cubicBezTo>
                  <a:pt x="20434" y="27713"/>
                  <a:pt x="20532" y="27615"/>
                  <a:pt x="20675" y="27527"/>
                </a:cubicBezTo>
                <a:close/>
                <a:moveTo>
                  <a:pt x="19625" y="27896"/>
                </a:moveTo>
                <a:cubicBezTo>
                  <a:pt x="19725" y="27896"/>
                  <a:pt x="19825" y="27996"/>
                  <a:pt x="19951" y="27996"/>
                </a:cubicBezTo>
                <a:cubicBezTo>
                  <a:pt x="19625" y="28322"/>
                  <a:pt x="19424" y="28622"/>
                  <a:pt x="19199" y="28948"/>
                </a:cubicBezTo>
                <a:cubicBezTo>
                  <a:pt x="19324" y="28622"/>
                  <a:pt x="19525" y="28196"/>
                  <a:pt x="19625" y="27896"/>
                </a:cubicBezTo>
                <a:close/>
                <a:moveTo>
                  <a:pt x="18796" y="29050"/>
                </a:moveTo>
                <a:cubicBezTo>
                  <a:pt x="18696" y="29150"/>
                  <a:pt x="18572" y="29250"/>
                  <a:pt x="18472" y="29349"/>
                </a:cubicBezTo>
                <a:lnTo>
                  <a:pt x="18372" y="29449"/>
                </a:lnTo>
                <a:lnTo>
                  <a:pt x="18372" y="29349"/>
                </a:lnTo>
                <a:cubicBezTo>
                  <a:pt x="18571" y="29250"/>
                  <a:pt x="18696" y="29150"/>
                  <a:pt x="18796" y="29050"/>
                </a:cubicBezTo>
                <a:close/>
                <a:moveTo>
                  <a:pt x="17745" y="29675"/>
                </a:moveTo>
                <a:cubicBezTo>
                  <a:pt x="17745" y="29775"/>
                  <a:pt x="17846" y="29775"/>
                  <a:pt x="17846" y="29775"/>
                </a:cubicBezTo>
                <a:cubicBezTo>
                  <a:pt x="17746" y="29875"/>
                  <a:pt x="17646" y="29875"/>
                  <a:pt x="17645" y="29975"/>
                </a:cubicBezTo>
                <a:lnTo>
                  <a:pt x="17645" y="29975"/>
                </a:lnTo>
                <a:cubicBezTo>
                  <a:pt x="17646" y="29875"/>
                  <a:pt x="17745" y="29775"/>
                  <a:pt x="17745" y="29675"/>
                </a:cubicBezTo>
                <a:close/>
                <a:moveTo>
                  <a:pt x="10427" y="30139"/>
                </a:moveTo>
                <a:lnTo>
                  <a:pt x="10427" y="30201"/>
                </a:lnTo>
                <a:lnTo>
                  <a:pt x="10552" y="30201"/>
                </a:lnTo>
                <a:cubicBezTo>
                  <a:pt x="10510" y="30180"/>
                  <a:pt x="10469" y="30160"/>
                  <a:pt x="10427" y="30139"/>
                </a:cubicBezTo>
                <a:close/>
                <a:moveTo>
                  <a:pt x="14813" y="30076"/>
                </a:moveTo>
                <a:lnTo>
                  <a:pt x="14813" y="30201"/>
                </a:lnTo>
                <a:lnTo>
                  <a:pt x="14612" y="30201"/>
                </a:lnTo>
                <a:cubicBezTo>
                  <a:pt x="14612" y="30201"/>
                  <a:pt x="14512" y="30201"/>
                  <a:pt x="14512" y="30076"/>
                </a:cubicBezTo>
                <a:close/>
                <a:moveTo>
                  <a:pt x="15866" y="1"/>
                </a:moveTo>
                <a:cubicBezTo>
                  <a:pt x="15665" y="126"/>
                  <a:pt x="15565" y="126"/>
                  <a:pt x="15339" y="126"/>
                </a:cubicBezTo>
                <a:cubicBezTo>
                  <a:pt x="14713" y="427"/>
                  <a:pt x="13986" y="753"/>
                  <a:pt x="13359" y="1053"/>
                </a:cubicBezTo>
                <a:cubicBezTo>
                  <a:pt x="12432" y="1479"/>
                  <a:pt x="11279" y="1479"/>
                  <a:pt x="10552" y="2407"/>
                </a:cubicBezTo>
                <a:lnTo>
                  <a:pt x="9600" y="3359"/>
                </a:lnTo>
                <a:cubicBezTo>
                  <a:pt x="9600" y="3259"/>
                  <a:pt x="9600" y="3259"/>
                  <a:pt x="9500" y="3133"/>
                </a:cubicBezTo>
                <a:cubicBezTo>
                  <a:pt x="9316" y="3248"/>
                  <a:pt x="9112" y="3258"/>
                  <a:pt x="8849" y="3335"/>
                </a:cubicBezTo>
                <a:lnTo>
                  <a:pt x="8849" y="3335"/>
                </a:lnTo>
                <a:lnTo>
                  <a:pt x="8773" y="3259"/>
                </a:lnTo>
                <a:lnTo>
                  <a:pt x="8773" y="2632"/>
                </a:lnTo>
                <a:cubicBezTo>
                  <a:pt x="8447" y="2732"/>
                  <a:pt x="8246" y="2933"/>
                  <a:pt x="8046" y="3033"/>
                </a:cubicBezTo>
                <a:cubicBezTo>
                  <a:pt x="7921" y="3033"/>
                  <a:pt x="7921" y="2933"/>
                  <a:pt x="7921" y="2933"/>
                </a:cubicBezTo>
                <a:cubicBezTo>
                  <a:pt x="8123" y="2663"/>
                  <a:pt x="8305" y="2373"/>
                  <a:pt x="8486" y="2099"/>
                </a:cubicBezTo>
                <a:lnTo>
                  <a:pt x="8486" y="2099"/>
                </a:lnTo>
                <a:cubicBezTo>
                  <a:pt x="8506" y="2101"/>
                  <a:pt x="8526" y="2103"/>
                  <a:pt x="8547" y="2106"/>
                </a:cubicBezTo>
                <a:lnTo>
                  <a:pt x="8547" y="2006"/>
                </a:lnTo>
                <a:cubicBezTo>
                  <a:pt x="8527" y="2036"/>
                  <a:pt x="8506" y="2067"/>
                  <a:pt x="8486" y="2099"/>
                </a:cubicBezTo>
                <a:lnTo>
                  <a:pt x="8486" y="2099"/>
                </a:lnTo>
                <a:cubicBezTo>
                  <a:pt x="8445" y="2095"/>
                  <a:pt x="8405" y="2093"/>
                  <a:pt x="8366" y="2093"/>
                </a:cubicBezTo>
                <a:cubicBezTo>
                  <a:pt x="7752" y="2093"/>
                  <a:pt x="7391" y="2561"/>
                  <a:pt x="7094" y="3133"/>
                </a:cubicBezTo>
                <a:cubicBezTo>
                  <a:pt x="6266" y="3133"/>
                  <a:pt x="6166" y="3885"/>
                  <a:pt x="5740" y="4387"/>
                </a:cubicBezTo>
                <a:cubicBezTo>
                  <a:pt x="5827" y="4405"/>
                  <a:pt x="5906" y="4414"/>
                  <a:pt x="5980" y="4414"/>
                </a:cubicBezTo>
                <a:cubicBezTo>
                  <a:pt x="6798" y="4414"/>
                  <a:pt x="6861" y="3351"/>
                  <a:pt x="7620" y="3259"/>
                </a:cubicBezTo>
                <a:cubicBezTo>
                  <a:pt x="7720" y="3359"/>
                  <a:pt x="7820" y="3459"/>
                  <a:pt x="7921" y="3660"/>
                </a:cubicBezTo>
                <a:cubicBezTo>
                  <a:pt x="8046" y="3560"/>
                  <a:pt x="8246" y="3459"/>
                  <a:pt x="8347" y="3459"/>
                </a:cubicBezTo>
                <a:cubicBezTo>
                  <a:pt x="8447" y="3459"/>
                  <a:pt x="8447" y="3560"/>
                  <a:pt x="8447" y="3660"/>
                </a:cubicBezTo>
                <a:lnTo>
                  <a:pt x="8447" y="3885"/>
                </a:lnTo>
                <a:cubicBezTo>
                  <a:pt x="8146" y="4387"/>
                  <a:pt x="7820" y="4913"/>
                  <a:pt x="7419" y="5339"/>
                </a:cubicBezTo>
                <a:cubicBezTo>
                  <a:pt x="6166" y="6592"/>
                  <a:pt x="5214" y="8146"/>
                  <a:pt x="4161" y="9524"/>
                </a:cubicBezTo>
                <a:cubicBezTo>
                  <a:pt x="3760" y="10151"/>
                  <a:pt x="3434" y="10778"/>
                  <a:pt x="2908" y="11504"/>
                </a:cubicBezTo>
                <a:lnTo>
                  <a:pt x="2908" y="11078"/>
                </a:lnTo>
                <a:cubicBezTo>
                  <a:pt x="2708" y="11279"/>
                  <a:pt x="2507" y="11504"/>
                  <a:pt x="2407" y="11705"/>
                </a:cubicBezTo>
                <a:cubicBezTo>
                  <a:pt x="1981" y="12657"/>
                  <a:pt x="1655" y="13585"/>
                  <a:pt x="1254" y="14537"/>
                </a:cubicBezTo>
                <a:cubicBezTo>
                  <a:pt x="1154" y="14738"/>
                  <a:pt x="928" y="15038"/>
                  <a:pt x="828" y="15364"/>
                </a:cubicBezTo>
                <a:cubicBezTo>
                  <a:pt x="728" y="15264"/>
                  <a:pt x="728" y="15264"/>
                  <a:pt x="627" y="15264"/>
                </a:cubicBezTo>
                <a:cubicBezTo>
                  <a:pt x="828" y="14311"/>
                  <a:pt x="928" y="13484"/>
                  <a:pt x="1154" y="12657"/>
                </a:cubicBezTo>
                <a:lnTo>
                  <a:pt x="1154" y="12657"/>
                </a:lnTo>
                <a:lnTo>
                  <a:pt x="828" y="12958"/>
                </a:lnTo>
                <a:cubicBezTo>
                  <a:pt x="527" y="14537"/>
                  <a:pt x="1" y="15991"/>
                  <a:pt x="101" y="17670"/>
                </a:cubicBezTo>
                <a:cubicBezTo>
                  <a:pt x="302" y="19550"/>
                  <a:pt x="828" y="21204"/>
                  <a:pt x="1780" y="22783"/>
                </a:cubicBezTo>
                <a:cubicBezTo>
                  <a:pt x="1981" y="23184"/>
                  <a:pt x="2282" y="23510"/>
                  <a:pt x="2407" y="23936"/>
                </a:cubicBezTo>
                <a:cubicBezTo>
                  <a:pt x="3334" y="26317"/>
                  <a:pt x="5214" y="27695"/>
                  <a:pt x="7419" y="28723"/>
                </a:cubicBezTo>
                <a:cubicBezTo>
                  <a:pt x="8406" y="29228"/>
                  <a:pt x="9416" y="29641"/>
                  <a:pt x="10427" y="30139"/>
                </a:cubicBezTo>
                <a:lnTo>
                  <a:pt x="10427" y="30139"/>
                </a:lnTo>
                <a:lnTo>
                  <a:pt x="10427" y="29675"/>
                </a:lnTo>
                <a:cubicBezTo>
                  <a:pt x="11282" y="29838"/>
                  <a:pt x="12070" y="30282"/>
                  <a:pt x="12941" y="30282"/>
                </a:cubicBezTo>
                <a:cubicBezTo>
                  <a:pt x="13142" y="30282"/>
                  <a:pt x="13348" y="30258"/>
                  <a:pt x="13560" y="30201"/>
                </a:cubicBezTo>
                <a:lnTo>
                  <a:pt x="13560" y="30201"/>
                </a:lnTo>
                <a:cubicBezTo>
                  <a:pt x="13460" y="30302"/>
                  <a:pt x="13259" y="30502"/>
                  <a:pt x="13159" y="30703"/>
                </a:cubicBezTo>
                <a:cubicBezTo>
                  <a:pt x="13159" y="30828"/>
                  <a:pt x="13159" y="30828"/>
                  <a:pt x="13259" y="30928"/>
                </a:cubicBezTo>
                <a:cubicBezTo>
                  <a:pt x="14612" y="30402"/>
                  <a:pt x="15966" y="29976"/>
                  <a:pt x="17319" y="29449"/>
                </a:cubicBezTo>
                <a:lnTo>
                  <a:pt x="17319" y="29449"/>
                </a:lnTo>
                <a:cubicBezTo>
                  <a:pt x="17119" y="30602"/>
                  <a:pt x="15966" y="30502"/>
                  <a:pt x="15339" y="30928"/>
                </a:cubicBezTo>
                <a:cubicBezTo>
                  <a:pt x="15765" y="31129"/>
                  <a:pt x="16066" y="31229"/>
                  <a:pt x="16392" y="31329"/>
                </a:cubicBezTo>
                <a:cubicBezTo>
                  <a:pt x="16592" y="31454"/>
                  <a:pt x="16918" y="31454"/>
                  <a:pt x="17219" y="31555"/>
                </a:cubicBezTo>
                <a:cubicBezTo>
                  <a:pt x="17319" y="31454"/>
                  <a:pt x="17445" y="31229"/>
                  <a:pt x="17545" y="31028"/>
                </a:cubicBezTo>
                <a:cubicBezTo>
                  <a:pt x="17645" y="30828"/>
                  <a:pt x="17745" y="30502"/>
                  <a:pt x="17946" y="30502"/>
                </a:cubicBezTo>
                <a:cubicBezTo>
                  <a:pt x="18572" y="30201"/>
                  <a:pt x="18998" y="29675"/>
                  <a:pt x="19525" y="29149"/>
                </a:cubicBezTo>
                <a:cubicBezTo>
                  <a:pt x="20252" y="28522"/>
                  <a:pt x="21079" y="27996"/>
                  <a:pt x="21605" y="26943"/>
                </a:cubicBezTo>
                <a:cubicBezTo>
                  <a:pt x="22231" y="25590"/>
                  <a:pt x="23184" y="24236"/>
                  <a:pt x="23911" y="22883"/>
                </a:cubicBezTo>
                <a:cubicBezTo>
                  <a:pt x="24211" y="22256"/>
                  <a:pt x="24337" y="21630"/>
                  <a:pt x="24537" y="21003"/>
                </a:cubicBezTo>
                <a:cubicBezTo>
                  <a:pt x="24963" y="19424"/>
                  <a:pt x="25465" y="17870"/>
                  <a:pt x="25991" y="16291"/>
                </a:cubicBezTo>
                <a:lnTo>
                  <a:pt x="25891" y="16291"/>
                </a:lnTo>
                <a:cubicBezTo>
                  <a:pt x="25991" y="16091"/>
                  <a:pt x="26216" y="15991"/>
                  <a:pt x="26417" y="15790"/>
                </a:cubicBezTo>
                <a:lnTo>
                  <a:pt x="26216" y="15790"/>
                </a:lnTo>
                <a:cubicBezTo>
                  <a:pt x="26417" y="15364"/>
                  <a:pt x="26517" y="14938"/>
                  <a:pt x="26718" y="14537"/>
                </a:cubicBezTo>
                <a:cubicBezTo>
                  <a:pt x="26718" y="15364"/>
                  <a:pt x="26843" y="16291"/>
                  <a:pt x="26843" y="17244"/>
                </a:cubicBezTo>
                <a:cubicBezTo>
                  <a:pt x="26718" y="17144"/>
                  <a:pt x="26617" y="17144"/>
                  <a:pt x="26417" y="17043"/>
                </a:cubicBezTo>
                <a:cubicBezTo>
                  <a:pt x="26317" y="17971"/>
                  <a:pt x="26317" y="18798"/>
                  <a:pt x="26091" y="19750"/>
                </a:cubicBezTo>
                <a:cubicBezTo>
                  <a:pt x="25690" y="21103"/>
                  <a:pt x="25264" y="22457"/>
                  <a:pt x="24838" y="23936"/>
                </a:cubicBezTo>
                <a:cubicBezTo>
                  <a:pt x="24638" y="24562"/>
                  <a:pt x="24437" y="25289"/>
                  <a:pt x="24211" y="26016"/>
                </a:cubicBezTo>
                <a:cubicBezTo>
                  <a:pt x="24337" y="26016"/>
                  <a:pt x="24437" y="26016"/>
                  <a:pt x="24537" y="26116"/>
                </a:cubicBezTo>
                <a:cubicBezTo>
                  <a:pt x="24963" y="24763"/>
                  <a:pt x="25465" y="23510"/>
                  <a:pt x="25991" y="22156"/>
                </a:cubicBezTo>
                <a:cubicBezTo>
                  <a:pt x="26417" y="20677"/>
                  <a:pt x="26517" y="19224"/>
                  <a:pt x="27044" y="17870"/>
                </a:cubicBezTo>
                <a:lnTo>
                  <a:pt x="27144" y="17770"/>
                </a:lnTo>
                <a:cubicBezTo>
                  <a:pt x="27144" y="17971"/>
                  <a:pt x="27244" y="18296"/>
                  <a:pt x="27244" y="18497"/>
                </a:cubicBezTo>
                <a:cubicBezTo>
                  <a:pt x="27470" y="18171"/>
                  <a:pt x="27570" y="17870"/>
                  <a:pt x="27570" y="17545"/>
                </a:cubicBezTo>
                <a:cubicBezTo>
                  <a:pt x="27670" y="17144"/>
                  <a:pt x="27670" y="16617"/>
                  <a:pt x="27770" y="16091"/>
                </a:cubicBezTo>
                <a:cubicBezTo>
                  <a:pt x="28297" y="14938"/>
                  <a:pt x="27971" y="13910"/>
                  <a:pt x="27670" y="12758"/>
                </a:cubicBezTo>
                <a:cubicBezTo>
                  <a:pt x="27670" y="12657"/>
                  <a:pt x="27570" y="12532"/>
                  <a:pt x="27570" y="12432"/>
                </a:cubicBezTo>
                <a:cubicBezTo>
                  <a:pt x="27470" y="12432"/>
                  <a:pt x="27344" y="12332"/>
                  <a:pt x="27244" y="12231"/>
                </a:cubicBezTo>
                <a:lnTo>
                  <a:pt x="27244" y="14838"/>
                </a:lnTo>
                <a:cubicBezTo>
                  <a:pt x="26943" y="14211"/>
                  <a:pt x="26617" y="13484"/>
                  <a:pt x="26317" y="12858"/>
                </a:cubicBezTo>
                <a:cubicBezTo>
                  <a:pt x="26317" y="12858"/>
                  <a:pt x="26216" y="12958"/>
                  <a:pt x="26091" y="12958"/>
                </a:cubicBezTo>
                <a:cubicBezTo>
                  <a:pt x="26417" y="11279"/>
                  <a:pt x="26417" y="9625"/>
                  <a:pt x="25590" y="8046"/>
                </a:cubicBezTo>
                <a:cubicBezTo>
                  <a:pt x="25790" y="7946"/>
                  <a:pt x="25891" y="7946"/>
                  <a:pt x="25991" y="7745"/>
                </a:cubicBezTo>
                <a:cubicBezTo>
                  <a:pt x="25590" y="6793"/>
                  <a:pt x="25364" y="5640"/>
                  <a:pt x="24111" y="5138"/>
                </a:cubicBezTo>
                <a:lnTo>
                  <a:pt x="24111" y="5138"/>
                </a:lnTo>
                <a:cubicBezTo>
                  <a:pt x="24437" y="5640"/>
                  <a:pt x="24638" y="6166"/>
                  <a:pt x="24963" y="6793"/>
                </a:cubicBezTo>
                <a:cubicBezTo>
                  <a:pt x="24638" y="6592"/>
                  <a:pt x="24537" y="6592"/>
                  <a:pt x="24437" y="6492"/>
                </a:cubicBezTo>
                <a:cubicBezTo>
                  <a:pt x="24337" y="6492"/>
                  <a:pt x="24211" y="6592"/>
                  <a:pt x="24111" y="6793"/>
                </a:cubicBezTo>
                <a:cubicBezTo>
                  <a:pt x="23911" y="6392"/>
                  <a:pt x="23810" y="6066"/>
                  <a:pt x="23710" y="5765"/>
                </a:cubicBezTo>
                <a:cubicBezTo>
                  <a:pt x="23627" y="5765"/>
                  <a:pt x="23510" y="5810"/>
                  <a:pt x="23411" y="5810"/>
                </a:cubicBezTo>
                <a:cubicBezTo>
                  <a:pt x="23362" y="5810"/>
                  <a:pt x="23318" y="5798"/>
                  <a:pt x="23284" y="5765"/>
                </a:cubicBezTo>
                <a:cubicBezTo>
                  <a:pt x="23084" y="5540"/>
                  <a:pt x="22858" y="5339"/>
                  <a:pt x="22658" y="5138"/>
                </a:cubicBezTo>
                <a:cubicBezTo>
                  <a:pt x="22332" y="4913"/>
                  <a:pt x="22131" y="4712"/>
                  <a:pt x="21830" y="4612"/>
                </a:cubicBezTo>
                <a:cubicBezTo>
                  <a:pt x="21830" y="4512"/>
                  <a:pt x="21931" y="4512"/>
                  <a:pt x="21931" y="4387"/>
                </a:cubicBezTo>
                <a:cubicBezTo>
                  <a:pt x="22231" y="4612"/>
                  <a:pt x="22457" y="4913"/>
                  <a:pt x="22658" y="5138"/>
                </a:cubicBezTo>
                <a:cubicBezTo>
                  <a:pt x="22858" y="5138"/>
                  <a:pt x="23184" y="5239"/>
                  <a:pt x="23384" y="5339"/>
                </a:cubicBezTo>
                <a:cubicBezTo>
                  <a:pt x="23384" y="5239"/>
                  <a:pt x="23485" y="5239"/>
                  <a:pt x="23485" y="5138"/>
                </a:cubicBezTo>
                <a:cubicBezTo>
                  <a:pt x="23084" y="4813"/>
                  <a:pt x="22758" y="4512"/>
                  <a:pt x="22332" y="4086"/>
                </a:cubicBezTo>
                <a:cubicBezTo>
                  <a:pt x="22332" y="4186"/>
                  <a:pt x="22332" y="4186"/>
                  <a:pt x="22231" y="4186"/>
                </a:cubicBezTo>
                <a:cubicBezTo>
                  <a:pt x="22131" y="3760"/>
                  <a:pt x="21931" y="3459"/>
                  <a:pt x="21705" y="2933"/>
                </a:cubicBezTo>
                <a:cubicBezTo>
                  <a:pt x="21304" y="2833"/>
                  <a:pt x="20778" y="2833"/>
                  <a:pt x="20252" y="2732"/>
                </a:cubicBezTo>
                <a:lnTo>
                  <a:pt x="20252" y="2933"/>
                </a:lnTo>
                <a:cubicBezTo>
                  <a:pt x="20452" y="3033"/>
                  <a:pt x="20778" y="3033"/>
                  <a:pt x="20978" y="3133"/>
                </a:cubicBezTo>
                <a:cubicBezTo>
                  <a:pt x="21304" y="3259"/>
                  <a:pt x="21404" y="3459"/>
                  <a:pt x="21204" y="3885"/>
                </a:cubicBezTo>
                <a:cubicBezTo>
                  <a:pt x="20577" y="3459"/>
                  <a:pt x="19951" y="3033"/>
                  <a:pt x="19324" y="2632"/>
                </a:cubicBezTo>
                <a:cubicBezTo>
                  <a:pt x="19324" y="2507"/>
                  <a:pt x="19324" y="2507"/>
                  <a:pt x="19424" y="2407"/>
                </a:cubicBezTo>
                <a:cubicBezTo>
                  <a:pt x="19625" y="2306"/>
                  <a:pt x="19951" y="2306"/>
                  <a:pt x="20151" y="2306"/>
                </a:cubicBezTo>
                <a:cubicBezTo>
                  <a:pt x="20352" y="2206"/>
                  <a:pt x="20577" y="2106"/>
                  <a:pt x="20878" y="2006"/>
                </a:cubicBezTo>
                <a:cubicBezTo>
                  <a:pt x="20151" y="1780"/>
                  <a:pt x="19725" y="1680"/>
                  <a:pt x="19199" y="1580"/>
                </a:cubicBezTo>
                <a:cubicBezTo>
                  <a:pt x="19102" y="1572"/>
                  <a:pt x="19006" y="1568"/>
                  <a:pt x="18909" y="1568"/>
                </a:cubicBezTo>
                <a:cubicBezTo>
                  <a:pt x="18182" y="1568"/>
                  <a:pt x="17455" y="1762"/>
                  <a:pt x="16728" y="1762"/>
                </a:cubicBezTo>
                <a:cubicBezTo>
                  <a:pt x="16299" y="1762"/>
                  <a:pt x="15869" y="1694"/>
                  <a:pt x="15439" y="1479"/>
                </a:cubicBezTo>
                <a:cubicBezTo>
                  <a:pt x="15765" y="1254"/>
                  <a:pt x="15966" y="1154"/>
                  <a:pt x="16292" y="953"/>
                </a:cubicBezTo>
                <a:cubicBezTo>
                  <a:pt x="15966" y="853"/>
                  <a:pt x="15765" y="853"/>
                  <a:pt x="15439" y="753"/>
                </a:cubicBezTo>
                <a:cubicBezTo>
                  <a:pt x="15565" y="527"/>
                  <a:pt x="15765" y="326"/>
                  <a:pt x="158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0" name="Google Shape;2610;p51"/>
          <p:cNvGrpSpPr/>
          <p:nvPr/>
        </p:nvGrpSpPr>
        <p:grpSpPr>
          <a:xfrm flipH="1">
            <a:off x="4847908" y="615802"/>
            <a:ext cx="1930707" cy="619900"/>
            <a:chOff x="1721900" y="303502"/>
            <a:chExt cx="1930707" cy="619900"/>
          </a:xfrm>
        </p:grpSpPr>
        <p:sp>
          <p:nvSpPr>
            <p:cNvPr id="2611" name="Google Shape;2611;p51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1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1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1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1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51"/>
          <p:cNvGrpSpPr/>
          <p:nvPr/>
        </p:nvGrpSpPr>
        <p:grpSpPr>
          <a:xfrm flipH="1">
            <a:off x="144540" y="3516825"/>
            <a:ext cx="694875" cy="446150"/>
            <a:chOff x="2649900" y="674200"/>
            <a:chExt cx="694875" cy="446150"/>
          </a:xfrm>
        </p:grpSpPr>
        <p:sp>
          <p:nvSpPr>
            <p:cNvPr id="2617" name="Google Shape;2617;p51"/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1"/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1"/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1"/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1"/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1"/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1"/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1"/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1"/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1"/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1"/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1"/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1"/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1"/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1"/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2" name="Google Shape;2632;p51"/>
          <p:cNvGrpSpPr/>
          <p:nvPr/>
        </p:nvGrpSpPr>
        <p:grpSpPr>
          <a:xfrm>
            <a:off x="916063" y="748778"/>
            <a:ext cx="1242127" cy="826706"/>
            <a:chOff x="1015083" y="2196153"/>
            <a:chExt cx="1242127" cy="826706"/>
          </a:xfrm>
        </p:grpSpPr>
        <p:sp>
          <p:nvSpPr>
            <p:cNvPr id="2633" name="Google Shape;2633;p51"/>
            <p:cNvSpPr/>
            <p:nvPr/>
          </p:nvSpPr>
          <p:spPr>
            <a:xfrm>
              <a:off x="1019186" y="2358573"/>
              <a:ext cx="13416" cy="1756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1"/>
            <p:cNvSpPr/>
            <p:nvPr/>
          </p:nvSpPr>
          <p:spPr>
            <a:xfrm>
              <a:off x="1284455" y="2196153"/>
              <a:ext cx="5210" cy="41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1"/>
            <p:cNvSpPr/>
            <p:nvPr/>
          </p:nvSpPr>
          <p:spPr>
            <a:xfrm>
              <a:off x="1169297" y="2251661"/>
              <a:ext cx="4185" cy="41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1"/>
            <p:cNvSpPr/>
            <p:nvPr/>
          </p:nvSpPr>
          <p:spPr>
            <a:xfrm>
              <a:off x="1289624" y="219615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1"/>
            <p:cNvSpPr/>
            <p:nvPr/>
          </p:nvSpPr>
          <p:spPr>
            <a:xfrm>
              <a:off x="1233050" y="2213630"/>
              <a:ext cx="41" cy="4144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1"/>
            <p:cNvSpPr/>
            <p:nvPr/>
          </p:nvSpPr>
          <p:spPr>
            <a:xfrm>
              <a:off x="1135369" y="2265035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1"/>
            <p:cNvSpPr/>
            <p:nvPr/>
          </p:nvSpPr>
          <p:spPr>
            <a:xfrm>
              <a:off x="1121995" y="2265035"/>
              <a:ext cx="17560" cy="12349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1"/>
            <p:cNvSpPr/>
            <p:nvPr/>
          </p:nvSpPr>
          <p:spPr>
            <a:xfrm>
              <a:off x="1121995" y="2273240"/>
              <a:ext cx="4185" cy="4144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1"/>
            <p:cNvSpPr/>
            <p:nvPr/>
          </p:nvSpPr>
          <p:spPr>
            <a:xfrm>
              <a:off x="1015083" y="2376091"/>
              <a:ext cx="4144" cy="4144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1"/>
            <p:cNvSpPr/>
            <p:nvPr/>
          </p:nvSpPr>
          <p:spPr>
            <a:xfrm>
              <a:off x="2120386" y="2315783"/>
              <a:ext cx="102897" cy="10761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1"/>
            <p:cNvSpPr/>
            <p:nvPr/>
          </p:nvSpPr>
          <p:spPr>
            <a:xfrm>
              <a:off x="1558996" y="2376091"/>
              <a:ext cx="90548" cy="120334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1"/>
            <p:cNvSpPr/>
            <p:nvPr/>
          </p:nvSpPr>
          <p:spPr>
            <a:xfrm>
              <a:off x="1738933" y="2370347"/>
              <a:ext cx="94650" cy="104497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1"/>
            <p:cNvSpPr/>
            <p:nvPr/>
          </p:nvSpPr>
          <p:spPr>
            <a:xfrm>
              <a:off x="1764656" y="2749299"/>
              <a:ext cx="94609" cy="97728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1"/>
            <p:cNvSpPr/>
            <p:nvPr/>
          </p:nvSpPr>
          <p:spPr>
            <a:xfrm>
              <a:off x="1966172" y="2692766"/>
              <a:ext cx="89481" cy="102856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1"/>
            <p:cNvSpPr/>
            <p:nvPr/>
          </p:nvSpPr>
          <p:spPr>
            <a:xfrm>
              <a:off x="2039156" y="2502736"/>
              <a:ext cx="81275" cy="96497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1"/>
            <p:cNvSpPr/>
            <p:nvPr/>
          </p:nvSpPr>
          <p:spPr>
            <a:xfrm>
              <a:off x="1610401" y="2788847"/>
              <a:ext cx="81275" cy="91327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1"/>
            <p:cNvSpPr/>
            <p:nvPr/>
          </p:nvSpPr>
          <p:spPr>
            <a:xfrm>
              <a:off x="1687528" y="2576582"/>
              <a:ext cx="77173" cy="95676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1"/>
            <p:cNvSpPr/>
            <p:nvPr/>
          </p:nvSpPr>
          <p:spPr>
            <a:xfrm>
              <a:off x="2081330" y="2852149"/>
              <a:ext cx="94650" cy="79922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1"/>
            <p:cNvSpPr/>
            <p:nvPr/>
          </p:nvSpPr>
          <p:spPr>
            <a:xfrm>
              <a:off x="2171832" y="2637217"/>
              <a:ext cx="85378" cy="94650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1"/>
            <p:cNvSpPr/>
            <p:nvPr/>
          </p:nvSpPr>
          <p:spPr>
            <a:xfrm>
              <a:off x="1871568" y="2200256"/>
              <a:ext cx="73070" cy="94650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1"/>
            <p:cNvSpPr/>
            <p:nvPr/>
          </p:nvSpPr>
          <p:spPr>
            <a:xfrm>
              <a:off x="1859219" y="2535721"/>
              <a:ext cx="81275" cy="8923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1"/>
            <p:cNvSpPr/>
            <p:nvPr/>
          </p:nvSpPr>
          <p:spPr>
            <a:xfrm>
              <a:off x="1940449" y="2354470"/>
              <a:ext cx="89522" cy="94650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1"/>
            <p:cNvSpPr/>
            <p:nvPr/>
          </p:nvSpPr>
          <p:spPr>
            <a:xfrm>
              <a:off x="1901393" y="2915862"/>
              <a:ext cx="86404" cy="77173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1"/>
            <p:cNvSpPr/>
            <p:nvPr/>
          </p:nvSpPr>
          <p:spPr>
            <a:xfrm>
              <a:off x="1653600" y="2258225"/>
              <a:ext cx="77173" cy="70608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1"/>
            <p:cNvSpPr/>
            <p:nvPr/>
          </p:nvSpPr>
          <p:spPr>
            <a:xfrm>
              <a:off x="2035053" y="2200256"/>
              <a:ext cx="72044" cy="8127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1"/>
            <p:cNvSpPr/>
            <p:nvPr/>
          </p:nvSpPr>
          <p:spPr>
            <a:xfrm>
              <a:off x="1760512" y="2952251"/>
              <a:ext cx="68967" cy="70608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9" name="Google Shape;2659;p51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14</a:t>
            </a:fld>
            <a:endParaRPr sz="1000"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60" name="Google Shape;2660;p51"/>
          <p:cNvSpPr txBox="1">
            <a:spLocks noGrp="1"/>
          </p:cNvSpPr>
          <p:nvPr>
            <p:ph type="ctrTitle"/>
          </p:nvPr>
        </p:nvSpPr>
        <p:spPr>
          <a:xfrm>
            <a:off x="4185500" y="1575475"/>
            <a:ext cx="43695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THANKS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1" name="Google Shape;2661;p51"/>
          <p:cNvSpPr/>
          <p:nvPr/>
        </p:nvSpPr>
        <p:spPr>
          <a:xfrm>
            <a:off x="6576705" y="3469205"/>
            <a:ext cx="167027" cy="159511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62" name="Google Shape;2662;p51"/>
          <p:cNvSpPr/>
          <p:nvPr/>
        </p:nvSpPr>
        <p:spPr>
          <a:xfrm>
            <a:off x="6237055" y="3500635"/>
            <a:ext cx="185661" cy="128081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63" name="Google Shape;2663;p51"/>
          <p:cNvSpPr/>
          <p:nvPr/>
        </p:nvSpPr>
        <p:spPr>
          <a:xfrm>
            <a:off x="5996709" y="3443055"/>
            <a:ext cx="86334" cy="185661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64" name="Google Shape;2664;p51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085800" y="2413100"/>
            <a:ext cx="319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THANKS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5" name="Google Shape;2665;p51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666" name="Google Shape;2666;p51"/>
          <p:cNvSpPr txBox="1">
            <a:spLocks noGrp="1"/>
          </p:cNvSpPr>
          <p:nvPr>
            <p:ph type="subTitle" idx="2"/>
          </p:nvPr>
        </p:nvSpPr>
        <p:spPr>
          <a:xfrm>
            <a:off x="4833177" y="2183675"/>
            <a:ext cx="30741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dk1"/>
                </a:solidFill>
              </a:rPr>
              <a:t>Does anyone have any questions?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" name="Google Shape;1305;p32"/>
          <p:cNvPicPr preferRelativeResize="0"/>
          <p:nvPr/>
        </p:nvPicPr>
        <p:blipFill>
          <a:blip r:embed="rId3"/>
          <a:srcRect/>
          <a:stretch/>
        </p:blipFill>
        <p:spPr>
          <a:xfrm>
            <a:off x="4640786" y="1310421"/>
            <a:ext cx="3263571" cy="257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06" name="Google Shape;1306;p32"/>
          <p:cNvSpPr/>
          <p:nvPr/>
        </p:nvSpPr>
        <p:spPr>
          <a:xfrm>
            <a:off x="1361903" y="2013750"/>
            <a:ext cx="2357238" cy="1738259"/>
          </a:xfrm>
          <a:custGeom>
            <a:avLst/>
            <a:gdLst/>
            <a:ahLst/>
            <a:cxnLst/>
            <a:rect l="l" t="t" r="r" b="b"/>
            <a:pathLst>
              <a:path w="29976" h="22104" extrusionOk="0">
                <a:moveTo>
                  <a:pt x="9599" y="5624"/>
                </a:moveTo>
                <a:lnTo>
                  <a:pt x="9700" y="5725"/>
                </a:lnTo>
                <a:lnTo>
                  <a:pt x="9599" y="5725"/>
                </a:lnTo>
                <a:lnTo>
                  <a:pt x="9599" y="5624"/>
                </a:lnTo>
                <a:close/>
                <a:moveTo>
                  <a:pt x="11479" y="5524"/>
                </a:moveTo>
                <a:lnTo>
                  <a:pt x="11479" y="5725"/>
                </a:lnTo>
                <a:lnTo>
                  <a:pt x="10652" y="5725"/>
                </a:lnTo>
                <a:lnTo>
                  <a:pt x="10652" y="5524"/>
                </a:lnTo>
                <a:close/>
                <a:moveTo>
                  <a:pt x="9800" y="6025"/>
                </a:moveTo>
                <a:lnTo>
                  <a:pt x="9800" y="6151"/>
                </a:lnTo>
                <a:lnTo>
                  <a:pt x="9700" y="6151"/>
                </a:lnTo>
                <a:lnTo>
                  <a:pt x="9700" y="6025"/>
                </a:lnTo>
                <a:close/>
                <a:moveTo>
                  <a:pt x="11053" y="5925"/>
                </a:moveTo>
                <a:lnTo>
                  <a:pt x="11053" y="6151"/>
                </a:lnTo>
                <a:lnTo>
                  <a:pt x="10852" y="6151"/>
                </a:lnTo>
                <a:lnTo>
                  <a:pt x="10852" y="6025"/>
                </a:lnTo>
                <a:cubicBezTo>
                  <a:pt x="10953" y="6025"/>
                  <a:pt x="10953" y="5925"/>
                  <a:pt x="11053" y="5925"/>
                </a:cubicBezTo>
                <a:close/>
                <a:moveTo>
                  <a:pt x="10652" y="6451"/>
                </a:moveTo>
                <a:lnTo>
                  <a:pt x="10652" y="6552"/>
                </a:lnTo>
                <a:lnTo>
                  <a:pt x="10552" y="6451"/>
                </a:lnTo>
                <a:close/>
                <a:moveTo>
                  <a:pt x="2607" y="9584"/>
                </a:moveTo>
                <a:lnTo>
                  <a:pt x="2607" y="9685"/>
                </a:lnTo>
                <a:lnTo>
                  <a:pt x="2406" y="9685"/>
                </a:lnTo>
                <a:cubicBezTo>
                  <a:pt x="2406" y="9685"/>
                  <a:pt x="2406" y="9584"/>
                  <a:pt x="2281" y="9584"/>
                </a:cubicBezTo>
                <a:close/>
                <a:moveTo>
                  <a:pt x="24837" y="10938"/>
                </a:moveTo>
                <a:cubicBezTo>
                  <a:pt x="24963" y="11038"/>
                  <a:pt x="25163" y="11163"/>
                  <a:pt x="25264" y="11264"/>
                </a:cubicBezTo>
                <a:cubicBezTo>
                  <a:pt x="25063" y="11264"/>
                  <a:pt x="24837" y="11264"/>
                  <a:pt x="24537" y="11163"/>
                </a:cubicBezTo>
                <a:cubicBezTo>
                  <a:pt x="24637" y="11038"/>
                  <a:pt x="24737" y="11038"/>
                  <a:pt x="24837" y="10938"/>
                </a:cubicBezTo>
                <a:close/>
                <a:moveTo>
                  <a:pt x="27569" y="11464"/>
                </a:moveTo>
                <a:lnTo>
                  <a:pt x="27569" y="11564"/>
                </a:lnTo>
                <a:lnTo>
                  <a:pt x="27469" y="11564"/>
                </a:lnTo>
                <a:cubicBezTo>
                  <a:pt x="27469" y="11564"/>
                  <a:pt x="27569" y="11564"/>
                  <a:pt x="27569" y="11464"/>
                </a:cubicBezTo>
                <a:close/>
                <a:moveTo>
                  <a:pt x="25589" y="11464"/>
                </a:moveTo>
                <a:cubicBezTo>
                  <a:pt x="25690" y="11564"/>
                  <a:pt x="25790" y="11564"/>
                  <a:pt x="25890" y="11665"/>
                </a:cubicBezTo>
                <a:lnTo>
                  <a:pt x="25589" y="11665"/>
                </a:lnTo>
                <a:lnTo>
                  <a:pt x="25589" y="11464"/>
                </a:lnTo>
                <a:close/>
                <a:moveTo>
                  <a:pt x="26091" y="11163"/>
                </a:moveTo>
                <a:cubicBezTo>
                  <a:pt x="26416" y="11264"/>
                  <a:pt x="26517" y="11464"/>
                  <a:pt x="26617" y="11665"/>
                </a:cubicBezTo>
                <a:lnTo>
                  <a:pt x="26091" y="11665"/>
                </a:lnTo>
                <a:lnTo>
                  <a:pt x="26091" y="11163"/>
                </a:lnTo>
                <a:close/>
                <a:moveTo>
                  <a:pt x="26943" y="12091"/>
                </a:moveTo>
                <a:cubicBezTo>
                  <a:pt x="27043" y="12091"/>
                  <a:pt x="27043" y="12091"/>
                  <a:pt x="27143" y="12191"/>
                </a:cubicBezTo>
                <a:lnTo>
                  <a:pt x="26943" y="12191"/>
                </a:lnTo>
                <a:lnTo>
                  <a:pt x="26943" y="12091"/>
                </a:lnTo>
                <a:close/>
                <a:moveTo>
                  <a:pt x="27770" y="12918"/>
                </a:moveTo>
                <a:lnTo>
                  <a:pt x="27770" y="13043"/>
                </a:lnTo>
                <a:lnTo>
                  <a:pt x="27569" y="13043"/>
                </a:lnTo>
                <a:lnTo>
                  <a:pt x="27569" y="12918"/>
                </a:lnTo>
                <a:close/>
                <a:moveTo>
                  <a:pt x="19198" y="16376"/>
                </a:moveTo>
                <a:lnTo>
                  <a:pt x="19198" y="16477"/>
                </a:lnTo>
                <a:lnTo>
                  <a:pt x="18998" y="16477"/>
                </a:lnTo>
                <a:lnTo>
                  <a:pt x="18898" y="16376"/>
                </a:lnTo>
                <a:close/>
                <a:moveTo>
                  <a:pt x="19624" y="16376"/>
                </a:moveTo>
                <a:cubicBezTo>
                  <a:pt x="19624" y="16376"/>
                  <a:pt x="19725" y="16376"/>
                  <a:pt x="19725" y="16477"/>
                </a:cubicBezTo>
                <a:lnTo>
                  <a:pt x="19624" y="16477"/>
                </a:lnTo>
                <a:lnTo>
                  <a:pt x="19624" y="16376"/>
                </a:lnTo>
                <a:close/>
                <a:moveTo>
                  <a:pt x="20351" y="16376"/>
                </a:moveTo>
                <a:cubicBezTo>
                  <a:pt x="20351" y="16376"/>
                  <a:pt x="20251" y="16376"/>
                  <a:pt x="20251" y="16477"/>
                </a:cubicBezTo>
                <a:lnTo>
                  <a:pt x="20251" y="16376"/>
                </a:lnTo>
                <a:close/>
                <a:moveTo>
                  <a:pt x="19424" y="16677"/>
                </a:moveTo>
                <a:lnTo>
                  <a:pt x="19424" y="16903"/>
                </a:lnTo>
                <a:lnTo>
                  <a:pt x="18572" y="16903"/>
                </a:lnTo>
                <a:lnTo>
                  <a:pt x="18572" y="16677"/>
                </a:lnTo>
                <a:close/>
                <a:moveTo>
                  <a:pt x="27340" y="1"/>
                </a:moveTo>
                <a:cubicBezTo>
                  <a:pt x="26574" y="1"/>
                  <a:pt x="25874" y="356"/>
                  <a:pt x="25163" y="712"/>
                </a:cubicBezTo>
                <a:cubicBezTo>
                  <a:pt x="24963" y="913"/>
                  <a:pt x="24963" y="1439"/>
                  <a:pt x="24436" y="1439"/>
                </a:cubicBezTo>
                <a:cubicBezTo>
                  <a:pt x="23710" y="1138"/>
                  <a:pt x="23083" y="812"/>
                  <a:pt x="22456" y="612"/>
                </a:cubicBezTo>
                <a:cubicBezTo>
                  <a:pt x="22131" y="712"/>
                  <a:pt x="21830" y="913"/>
                  <a:pt x="21705" y="913"/>
                </a:cubicBezTo>
                <a:cubicBezTo>
                  <a:pt x="21404" y="1339"/>
                  <a:pt x="21078" y="1639"/>
                  <a:pt x="20878" y="1965"/>
                </a:cubicBezTo>
                <a:cubicBezTo>
                  <a:pt x="20451" y="1539"/>
                  <a:pt x="20151" y="1238"/>
                  <a:pt x="19725" y="712"/>
                </a:cubicBezTo>
                <a:cubicBezTo>
                  <a:pt x="19524" y="1013"/>
                  <a:pt x="19324" y="1339"/>
                  <a:pt x="18998" y="1639"/>
                </a:cubicBezTo>
                <a:cubicBezTo>
                  <a:pt x="18171" y="1765"/>
                  <a:pt x="17218" y="1865"/>
                  <a:pt x="16291" y="1965"/>
                </a:cubicBezTo>
                <a:lnTo>
                  <a:pt x="16291" y="2266"/>
                </a:lnTo>
                <a:cubicBezTo>
                  <a:pt x="15664" y="2266"/>
                  <a:pt x="15138" y="2166"/>
                  <a:pt x="14512" y="2166"/>
                </a:cubicBezTo>
                <a:cubicBezTo>
                  <a:pt x="13258" y="2065"/>
                  <a:pt x="12005" y="2065"/>
                  <a:pt x="10752" y="1965"/>
                </a:cubicBezTo>
                <a:cubicBezTo>
                  <a:pt x="8772" y="1639"/>
                  <a:pt x="6993" y="1013"/>
                  <a:pt x="5013" y="913"/>
                </a:cubicBezTo>
                <a:cubicBezTo>
                  <a:pt x="4537" y="862"/>
                  <a:pt x="4092" y="812"/>
                  <a:pt x="3647" y="812"/>
                </a:cubicBezTo>
                <a:cubicBezTo>
                  <a:pt x="3202" y="812"/>
                  <a:pt x="2757" y="862"/>
                  <a:pt x="2281" y="1013"/>
                </a:cubicBezTo>
                <a:cubicBezTo>
                  <a:pt x="1980" y="1138"/>
                  <a:pt x="1554" y="1138"/>
                  <a:pt x="1354" y="1339"/>
                </a:cubicBezTo>
                <a:cubicBezTo>
                  <a:pt x="827" y="1765"/>
                  <a:pt x="401" y="2266"/>
                  <a:pt x="0" y="2792"/>
                </a:cubicBezTo>
                <a:cubicBezTo>
                  <a:pt x="100" y="2893"/>
                  <a:pt x="201" y="3018"/>
                  <a:pt x="301" y="3218"/>
                </a:cubicBezTo>
                <a:cubicBezTo>
                  <a:pt x="527" y="3419"/>
                  <a:pt x="727" y="3745"/>
                  <a:pt x="827" y="4045"/>
                </a:cubicBezTo>
                <a:cubicBezTo>
                  <a:pt x="1028" y="4471"/>
                  <a:pt x="1028" y="4998"/>
                  <a:pt x="1253" y="5624"/>
                </a:cubicBezTo>
                <a:cubicBezTo>
                  <a:pt x="727" y="6151"/>
                  <a:pt x="1028" y="6878"/>
                  <a:pt x="1028" y="7604"/>
                </a:cubicBezTo>
                <a:cubicBezTo>
                  <a:pt x="1153" y="7805"/>
                  <a:pt x="1253" y="8131"/>
                  <a:pt x="1454" y="8331"/>
                </a:cubicBezTo>
                <a:cubicBezTo>
                  <a:pt x="1028" y="8431"/>
                  <a:pt x="627" y="8431"/>
                  <a:pt x="301" y="8431"/>
                </a:cubicBezTo>
                <a:lnTo>
                  <a:pt x="301" y="8657"/>
                </a:lnTo>
                <a:cubicBezTo>
                  <a:pt x="928" y="8657"/>
                  <a:pt x="1454" y="8757"/>
                  <a:pt x="2080" y="8857"/>
                </a:cubicBezTo>
                <a:cubicBezTo>
                  <a:pt x="2080" y="9158"/>
                  <a:pt x="1980" y="9584"/>
                  <a:pt x="1880" y="9910"/>
                </a:cubicBezTo>
                <a:cubicBezTo>
                  <a:pt x="1654" y="9910"/>
                  <a:pt x="1354" y="9910"/>
                  <a:pt x="928" y="10010"/>
                </a:cubicBezTo>
                <a:cubicBezTo>
                  <a:pt x="827" y="10537"/>
                  <a:pt x="627" y="11163"/>
                  <a:pt x="527" y="11790"/>
                </a:cubicBezTo>
                <a:cubicBezTo>
                  <a:pt x="527" y="12416"/>
                  <a:pt x="627" y="13143"/>
                  <a:pt x="727" y="13870"/>
                </a:cubicBezTo>
                <a:cubicBezTo>
                  <a:pt x="827" y="15850"/>
                  <a:pt x="928" y="17830"/>
                  <a:pt x="1028" y="19935"/>
                </a:cubicBezTo>
                <a:cubicBezTo>
                  <a:pt x="1153" y="20562"/>
                  <a:pt x="1253" y="21188"/>
                  <a:pt x="1354" y="21815"/>
                </a:cubicBezTo>
                <a:cubicBezTo>
                  <a:pt x="1769" y="22023"/>
                  <a:pt x="2162" y="22104"/>
                  <a:pt x="2540" y="22104"/>
                </a:cubicBezTo>
                <a:cubicBezTo>
                  <a:pt x="3302" y="22104"/>
                  <a:pt x="4000" y="21774"/>
                  <a:pt x="4687" y="21489"/>
                </a:cubicBezTo>
                <a:cubicBezTo>
                  <a:pt x="4913" y="21188"/>
                  <a:pt x="5013" y="20662"/>
                  <a:pt x="5539" y="20662"/>
                </a:cubicBezTo>
                <a:cubicBezTo>
                  <a:pt x="6166" y="21063"/>
                  <a:pt x="6892" y="21289"/>
                  <a:pt x="7519" y="21589"/>
                </a:cubicBezTo>
                <a:cubicBezTo>
                  <a:pt x="7820" y="21489"/>
                  <a:pt x="8045" y="21289"/>
                  <a:pt x="8146" y="21289"/>
                </a:cubicBezTo>
                <a:cubicBezTo>
                  <a:pt x="8547" y="20863"/>
                  <a:pt x="8772" y="20562"/>
                  <a:pt x="9073" y="20236"/>
                </a:cubicBezTo>
                <a:cubicBezTo>
                  <a:pt x="9399" y="20662"/>
                  <a:pt x="9700" y="21063"/>
                  <a:pt x="10126" y="21489"/>
                </a:cubicBezTo>
                <a:cubicBezTo>
                  <a:pt x="10426" y="21188"/>
                  <a:pt x="10652" y="20963"/>
                  <a:pt x="10852" y="20662"/>
                </a:cubicBezTo>
                <a:cubicBezTo>
                  <a:pt x="11805" y="20562"/>
                  <a:pt x="12732" y="20436"/>
                  <a:pt x="13685" y="20336"/>
                </a:cubicBezTo>
                <a:cubicBezTo>
                  <a:pt x="13685" y="20236"/>
                  <a:pt x="13685" y="20136"/>
                  <a:pt x="13559" y="20035"/>
                </a:cubicBezTo>
                <a:lnTo>
                  <a:pt x="13559" y="20035"/>
                </a:lnTo>
                <a:cubicBezTo>
                  <a:pt x="14186" y="20136"/>
                  <a:pt x="14812" y="20136"/>
                  <a:pt x="15439" y="20236"/>
                </a:cubicBezTo>
                <a:cubicBezTo>
                  <a:pt x="16692" y="20336"/>
                  <a:pt x="17945" y="20336"/>
                  <a:pt x="19198" y="20562"/>
                </a:cubicBezTo>
                <a:cubicBezTo>
                  <a:pt x="21078" y="20762"/>
                  <a:pt x="22958" y="21489"/>
                  <a:pt x="24837" y="21690"/>
                </a:cubicBezTo>
                <a:cubicBezTo>
                  <a:pt x="25390" y="21690"/>
                  <a:pt x="25935" y="21766"/>
                  <a:pt x="26461" y="21766"/>
                </a:cubicBezTo>
                <a:cubicBezTo>
                  <a:pt x="26841" y="21766"/>
                  <a:pt x="27212" y="21726"/>
                  <a:pt x="27569" y="21589"/>
                </a:cubicBezTo>
                <a:cubicBezTo>
                  <a:pt x="27870" y="21589"/>
                  <a:pt x="28296" y="21489"/>
                  <a:pt x="28597" y="21289"/>
                </a:cubicBezTo>
                <a:cubicBezTo>
                  <a:pt x="29123" y="20863"/>
                  <a:pt x="29549" y="20336"/>
                  <a:pt x="29975" y="19935"/>
                </a:cubicBezTo>
                <a:cubicBezTo>
                  <a:pt x="29850" y="19710"/>
                  <a:pt x="29750" y="19609"/>
                  <a:pt x="29650" y="19509"/>
                </a:cubicBezTo>
                <a:cubicBezTo>
                  <a:pt x="29449" y="19183"/>
                  <a:pt x="29223" y="18983"/>
                  <a:pt x="29123" y="18682"/>
                </a:cubicBezTo>
                <a:cubicBezTo>
                  <a:pt x="28923" y="18156"/>
                  <a:pt x="28923" y="17629"/>
                  <a:pt x="28822" y="17003"/>
                </a:cubicBezTo>
                <a:cubicBezTo>
                  <a:pt x="29349" y="16477"/>
                  <a:pt x="29023" y="15750"/>
                  <a:pt x="29023" y="15023"/>
                </a:cubicBezTo>
                <a:cubicBezTo>
                  <a:pt x="28923" y="14797"/>
                  <a:pt x="28822" y="14597"/>
                  <a:pt x="28722" y="14296"/>
                </a:cubicBezTo>
                <a:cubicBezTo>
                  <a:pt x="29123" y="14296"/>
                  <a:pt x="29449" y="14171"/>
                  <a:pt x="29750" y="14171"/>
                </a:cubicBezTo>
                <a:lnTo>
                  <a:pt x="29750" y="14071"/>
                </a:lnTo>
                <a:cubicBezTo>
                  <a:pt x="29223" y="13970"/>
                  <a:pt x="28597" y="13870"/>
                  <a:pt x="28096" y="13770"/>
                </a:cubicBezTo>
                <a:cubicBezTo>
                  <a:pt x="27970" y="13243"/>
                  <a:pt x="28396" y="12717"/>
                  <a:pt x="28396" y="12191"/>
                </a:cubicBezTo>
                <a:cubicBezTo>
                  <a:pt x="28597" y="12191"/>
                  <a:pt x="28923" y="12091"/>
                  <a:pt x="29223" y="12091"/>
                </a:cubicBezTo>
                <a:cubicBezTo>
                  <a:pt x="29349" y="11564"/>
                  <a:pt x="29549" y="10938"/>
                  <a:pt x="29650" y="10311"/>
                </a:cubicBezTo>
                <a:cubicBezTo>
                  <a:pt x="29650" y="9584"/>
                  <a:pt x="29449" y="8857"/>
                  <a:pt x="29449" y="8231"/>
                </a:cubicBezTo>
                <a:cubicBezTo>
                  <a:pt x="29223" y="6251"/>
                  <a:pt x="29023" y="4146"/>
                  <a:pt x="28923" y="2166"/>
                </a:cubicBezTo>
                <a:cubicBezTo>
                  <a:pt x="28822" y="1539"/>
                  <a:pt x="28597" y="812"/>
                  <a:pt x="28497" y="286"/>
                </a:cubicBezTo>
                <a:cubicBezTo>
                  <a:pt x="28090" y="83"/>
                  <a:pt x="27707" y="1"/>
                  <a:pt x="27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2"/>
          <p:cNvSpPr/>
          <p:nvPr/>
        </p:nvSpPr>
        <p:spPr>
          <a:xfrm rot="10503109">
            <a:off x="7155569" y="3440895"/>
            <a:ext cx="2054769" cy="1755053"/>
          </a:xfrm>
          <a:custGeom>
            <a:avLst/>
            <a:gdLst/>
            <a:ahLst/>
            <a:cxnLst/>
            <a:rect l="l" t="t" r="r" b="b"/>
            <a:pathLst>
              <a:path w="51747" h="44199" extrusionOk="0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2"/>
          <p:cNvSpPr/>
          <p:nvPr/>
        </p:nvSpPr>
        <p:spPr>
          <a:xfrm rot="10503109">
            <a:off x="7084179" y="3396708"/>
            <a:ext cx="2175323" cy="1842609"/>
          </a:xfrm>
          <a:custGeom>
            <a:avLst/>
            <a:gdLst/>
            <a:ahLst/>
            <a:cxnLst/>
            <a:rect l="l" t="t" r="r" b="b"/>
            <a:pathLst>
              <a:path w="54783" h="46404" extrusionOk="0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32"/>
          <p:cNvGrpSpPr/>
          <p:nvPr/>
        </p:nvGrpSpPr>
        <p:grpSpPr>
          <a:xfrm rot="-5400000">
            <a:off x="7292822" y="3495509"/>
            <a:ext cx="998841" cy="986989"/>
            <a:chOff x="4221175" y="746750"/>
            <a:chExt cx="1040677" cy="1028328"/>
          </a:xfrm>
        </p:grpSpPr>
        <p:sp>
          <p:nvSpPr>
            <p:cNvPr id="1310" name="Google Shape;1310;p32"/>
            <p:cNvSpPr/>
            <p:nvPr/>
          </p:nvSpPr>
          <p:spPr>
            <a:xfrm>
              <a:off x="4729810" y="1732760"/>
              <a:ext cx="128635" cy="27587"/>
            </a:xfrm>
            <a:custGeom>
              <a:avLst/>
              <a:gdLst/>
              <a:ahLst/>
              <a:cxnLst/>
              <a:rect l="l" t="t" r="r" b="b"/>
              <a:pathLst>
                <a:path w="3292" h="706" extrusionOk="0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4493877" y="1746397"/>
              <a:ext cx="131566" cy="28681"/>
            </a:xfrm>
            <a:custGeom>
              <a:avLst/>
              <a:gdLst/>
              <a:ahLst/>
              <a:cxnLst/>
              <a:rect l="l" t="t" r="r" b="b"/>
              <a:pathLst>
                <a:path w="3367" h="734" extrusionOk="0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4951949" y="1673444"/>
              <a:ext cx="103471" cy="35480"/>
            </a:xfrm>
            <a:custGeom>
              <a:avLst/>
              <a:gdLst/>
              <a:ahLst/>
              <a:cxnLst/>
              <a:rect l="l" t="t" r="r" b="b"/>
              <a:pathLst>
                <a:path w="2648" h="908" extrusionOk="0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4649628" y="1624992"/>
              <a:ext cx="130628" cy="43139"/>
            </a:xfrm>
            <a:custGeom>
              <a:avLst/>
              <a:gdLst/>
              <a:ahLst/>
              <a:cxnLst/>
              <a:rect l="l" t="t" r="r" b="b"/>
              <a:pathLst>
                <a:path w="3343" h="1104" extrusionOk="0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4434366" y="1589551"/>
              <a:ext cx="114216" cy="29658"/>
            </a:xfrm>
            <a:custGeom>
              <a:avLst/>
              <a:gdLst/>
              <a:ahLst/>
              <a:cxnLst/>
              <a:rect l="l" t="t" r="r" b="b"/>
              <a:pathLst>
                <a:path w="2923" h="759" extrusionOk="0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4804091" y="1536527"/>
              <a:ext cx="224759" cy="64278"/>
            </a:xfrm>
            <a:custGeom>
              <a:avLst/>
              <a:gdLst/>
              <a:ahLst/>
              <a:cxnLst/>
              <a:rect l="l" t="t" r="r" b="b"/>
              <a:pathLst>
                <a:path w="5752" h="1645" extrusionOk="0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4600355" y="1478853"/>
              <a:ext cx="124180" cy="42201"/>
            </a:xfrm>
            <a:custGeom>
              <a:avLst/>
              <a:gdLst/>
              <a:ahLst/>
              <a:cxnLst/>
              <a:rect l="l" t="t" r="r" b="b"/>
              <a:pathLst>
                <a:path w="3178" h="1080" extrusionOk="0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4433428" y="1471311"/>
              <a:ext cx="93077" cy="28876"/>
            </a:xfrm>
            <a:custGeom>
              <a:avLst/>
              <a:gdLst/>
              <a:ahLst/>
              <a:cxnLst/>
              <a:rect l="l" t="t" r="r" b="b"/>
              <a:pathLst>
                <a:path w="2382" h="739" extrusionOk="0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4974104" y="1454079"/>
              <a:ext cx="101087" cy="50524"/>
            </a:xfrm>
            <a:custGeom>
              <a:avLst/>
              <a:gdLst/>
              <a:ahLst/>
              <a:cxnLst/>
              <a:rect l="l" t="t" r="r" b="b"/>
              <a:pathLst>
                <a:path w="2587" h="1293" extrusionOk="0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4781584" y="1401993"/>
              <a:ext cx="126837" cy="43139"/>
            </a:xfrm>
            <a:custGeom>
              <a:avLst/>
              <a:gdLst/>
              <a:ahLst/>
              <a:cxnLst/>
              <a:rect l="l" t="t" r="r" b="b"/>
              <a:pathLst>
                <a:path w="3246" h="1104" extrusionOk="0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4635405" y="1336035"/>
              <a:ext cx="75493" cy="43569"/>
            </a:xfrm>
            <a:custGeom>
              <a:avLst/>
              <a:gdLst/>
              <a:ahLst/>
              <a:cxnLst/>
              <a:rect l="l" t="t" r="r" b="b"/>
              <a:pathLst>
                <a:path w="1932" h="1115" extrusionOk="0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4492587" y="1276719"/>
              <a:ext cx="100071" cy="35480"/>
            </a:xfrm>
            <a:custGeom>
              <a:avLst/>
              <a:gdLst/>
              <a:ahLst/>
              <a:cxnLst/>
              <a:rect l="l" t="t" r="r" b="b"/>
              <a:pathLst>
                <a:path w="2561" h="908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4287211" y="1255854"/>
              <a:ext cx="93077" cy="28134"/>
            </a:xfrm>
            <a:custGeom>
              <a:avLst/>
              <a:gdLst/>
              <a:ahLst/>
              <a:cxnLst/>
              <a:rect l="l" t="t" r="r" b="b"/>
              <a:pathLst>
                <a:path w="2382" h="720" extrusionOk="0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4296667" y="1327712"/>
              <a:ext cx="91592" cy="35910"/>
            </a:xfrm>
            <a:custGeom>
              <a:avLst/>
              <a:gdLst/>
              <a:ahLst/>
              <a:cxnLst/>
              <a:rect l="l" t="t" r="r" b="b"/>
              <a:pathLst>
                <a:path w="2344" h="919" extrusionOk="0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4915453" y="1313840"/>
              <a:ext cx="132777" cy="58613"/>
            </a:xfrm>
            <a:custGeom>
              <a:avLst/>
              <a:gdLst/>
              <a:ahLst/>
              <a:cxnLst/>
              <a:rect l="l" t="t" r="r" b="b"/>
              <a:pathLst>
                <a:path w="3398" h="1500" extrusionOk="0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4654239" y="1224398"/>
              <a:ext cx="138247" cy="35715"/>
            </a:xfrm>
            <a:custGeom>
              <a:avLst/>
              <a:gdLst/>
              <a:ahLst/>
              <a:cxnLst/>
              <a:rect l="l" t="t" r="r" b="b"/>
              <a:pathLst>
                <a:path w="3538" h="914" extrusionOk="0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4794244" y="1174383"/>
              <a:ext cx="91787" cy="37278"/>
            </a:xfrm>
            <a:custGeom>
              <a:avLst/>
              <a:gdLst/>
              <a:ahLst/>
              <a:cxnLst/>
              <a:rect l="l" t="t" r="r" b="b"/>
              <a:pathLst>
                <a:path w="2349" h="954" extrusionOk="0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4596995" y="1053720"/>
              <a:ext cx="180019" cy="42357"/>
            </a:xfrm>
            <a:custGeom>
              <a:avLst/>
              <a:gdLst/>
              <a:ahLst/>
              <a:cxnLst/>
              <a:rect l="l" t="t" r="r" b="b"/>
              <a:pathLst>
                <a:path w="4607" h="1084" extrusionOk="0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4500168" y="1151094"/>
              <a:ext cx="128596" cy="35480"/>
            </a:xfrm>
            <a:custGeom>
              <a:avLst/>
              <a:gdLst/>
              <a:ahLst/>
              <a:cxnLst/>
              <a:rect l="l" t="t" r="r" b="b"/>
              <a:pathLst>
                <a:path w="3291" h="908" extrusionOk="0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4353951" y="1088809"/>
              <a:ext cx="107808" cy="31768"/>
            </a:xfrm>
            <a:custGeom>
              <a:avLst/>
              <a:gdLst/>
              <a:ahLst/>
              <a:cxnLst/>
              <a:rect l="l" t="t" r="r" b="b"/>
              <a:pathLst>
                <a:path w="2759" h="813" extrusionOk="0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4221175" y="1043717"/>
              <a:ext cx="91084" cy="24266"/>
            </a:xfrm>
            <a:custGeom>
              <a:avLst/>
              <a:gdLst/>
              <a:ahLst/>
              <a:cxnLst/>
              <a:rect l="l" t="t" r="r" b="b"/>
              <a:pathLst>
                <a:path w="2331" h="621" extrusionOk="0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4378177" y="1008628"/>
              <a:ext cx="104447" cy="24266"/>
            </a:xfrm>
            <a:custGeom>
              <a:avLst/>
              <a:gdLst/>
              <a:ahLst/>
              <a:cxnLst/>
              <a:rect l="l" t="t" r="r" b="b"/>
              <a:pathLst>
                <a:path w="2673" h="621" extrusionOk="0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525098" y="928447"/>
              <a:ext cx="96164" cy="32159"/>
            </a:xfrm>
            <a:custGeom>
              <a:avLst/>
              <a:gdLst/>
              <a:ahLst/>
              <a:cxnLst/>
              <a:rect l="l" t="t" r="r" b="b"/>
              <a:pathLst>
                <a:path w="2461" h="823" extrusionOk="0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280451" y="876673"/>
              <a:ext cx="160403" cy="24266"/>
            </a:xfrm>
            <a:custGeom>
              <a:avLst/>
              <a:gdLst/>
              <a:ahLst/>
              <a:cxnLst/>
              <a:rect l="l" t="t" r="r" b="b"/>
              <a:pathLst>
                <a:path w="4105" h="621" extrusionOk="0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473011" y="806808"/>
              <a:ext cx="106479" cy="34816"/>
            </a:xfrm>
            <a:custGeom>
              <a:avLst/>
              <a:gdLst/>
              <a:ahLst/>
              <a:cxnLst/>
              <a:rect l="l" t="t" r="r" b="b"/>
              <a:pathLst>
                <a:path w="2725" h="891" extrusionOk="0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261500" y="746750"/>
              <a:ext cx="99172" cy="30205"/>
            </a:xfrm>
            <a:custGeom>
              <a:avLst/>
              <a:gdLst/>
              <a:ahLst/>
              <a:cxnLst/>
              <a:rect l="l" t="t" r="r" b="b"/>
              <a:pathLst>
                <a:path w="2538" h="773" extrusionOk="0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5093634" y="1612644"/>
              <a:ext cx="168218" cy="42983"/>
            </a:xfrm>
            <a:custGeom>
              <a:avLst/>
              <a:gdLst/>
              <a:ahLst/>
              <a:cxnLst/>
              <a:rect l="l" t="t" r="r" b="b"/>
              <a:pathLst>
                <a:path w="4305" h="1100" extrusionOk="0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32"/>
          <p:cNvSpPr/>
          <p:nvPr/>
        </p:nvSpPr>
        <p:spPr>
          <a:xfrm flipH="1">
            <a:off x="3070058" y="1394299"/>
            <a:ext cx="1825999" cy="1285438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" name="Google Shape;1338;p32"/>
          <p:cNvGrpSpPr/>
          <p:nvPr/>
        </p:nvGrpSpPr>
        <p:grpSpPr>
          <a:xfrm flipH="1">
            <a:off x="4331613" y="3847700"/>
            <a:ext cx="938574" cy="767231"/>
            <a:chOff x="5069200" y="4265350"/>
            <a:chExt cx="938574" cy="767231"/>
          </a:xfrm>
        </p:grpSpPr>
        <p:sp>
          <p:nvSpPr>
            <p:cNvPr id="1339" name="Google Shape;1339;p32"/>
            <p:cNvSpPr/>
            <p:nvPr/>
          </p:nvSpPr>
          <p:spPr>
            <a:xfrm>
              <a:off x="5867662" y="4758833"/>
              <a:ext cx="5417" cy="4385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9200" y="4512092"/>
              <a:ext cx="161695" cy="224176"/>
            </a:xfrm>
            <a:custGeom>
              <a:avLst/>
              <a:gdLst/>
              <a:ahLst/>
              <a:cxnLst/>
              <a:rect l="l" t="t" r="r" b="b"/>
              <a:pathLst>
                <a:path w="3761" h="5214" extrusionOk="0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5315978" y="4526108"/>
              <a:ext cx="157353" cy="210160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5585328" y="4516391"/>
              <a:ext cx="139038" cy="20263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5854721" y="4499150"/>
              <a:ext cx="153053" cy="210203"/>
            </a:xfrm>
            <a:custGeom>
              <a:avLst/>
              <a:gdLst/>
              <a:ahLst/>
              <a:cxnLst/>
              <a:rect l="l" t="t" r="r" b="b"/>
              <a:pathLst>
                <a:path w="3560" h="4889" extrusionOk="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248093" y="4826721"/>
              <a:ext cx="126097" cy="205860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746981" y="4799806"/>
              <a:ext cx="147636" cy="197218"/>
            </a:xfrm>
            <a:custGeom>
              <a:avLst/>
              <a:gdLst/>
              <a:ahLst/>
              <a:cxnLst/>
              <a:rect l="l" t="t" r="r" b="b"/>
              <a:pathLst>
                <a:path w="3434" h="4587" extrusionOk="0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5490529" y="4273949"/>
              <a:ext cx="144412" cy="188619"/>
            </a:xfrm>
            <a:custGeom>
              <a:avLst/>
              <a:gdLst/>
              <a:ahLst/>
              <a:cxnLst/>
              <a:rect l="l" t="t" r="r" b="b"/>
              <a:pathLst>
                <a:path w="3359" h="438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226554" y="4265350"/>
              <a:ext cx="107782" cy="179977"/>
            </a:xfrm>
            <a:custGeom>
              <a:avLst/>
              <a:gdLst/>
              <a:ahLst/>
              <a:cxnLst/>
              <a:rect l="l" t="t" r="r" b="b"/>
              <a:pathLst>
                <a:path w="2507" h="4186" extrusionOk="0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5746981" y="4265350"/>
              <a:ext cx="161652" cy="184277"/>
            </a:xfrm>
            <a:custGeom>
              <a:avLst/>
              <a:gdLst/>
              <a:ahLst/>
              <a:cxnLst/>
              <a:rect l="l" t="t" r="r" b="b"/>
              <a:pathLst>
                <a:path w="3760" h="4286" extrusionOk="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5500202" y="4853678"/>
              <a:ext cx="125065" cy="170303"/>
            </a:xfrm>
            <a:custGeom>
              <a:avLst/>
              <a:gdLst/>
              <a:ahLst/>
              <a:cxnLst/>
              <a:rect l="l" t="t" r="r" b="b"/>
              <a:pathLst>
                <a:path w="2909" h="3961" extrusionOk="0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792209" y="4449579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32"/>
          <p:cNvGrpSpPr/>
          <p:nvPr/>
        </p:nvGrpSpPr>
        <p:grpSpPr>
          <a:xfrm flipH="1">
            <a:off x="3668942" y="1267968"/>
            <a:ext cx="1002396" cy="667149"/>
            <a:chOff x="1564050" y="1365950"/>
            <a:chExt cx="756925" cy="503775"/>
          </a:xfrm>
        </p:grpSpPr>
        <p:sp>
          <p:nvSpPr>
            <p:cNvPr id="1352" name="Google Shape;1352;p32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378" name="Google Shape;1378;p32"/>
          <p:cNvGrpSpPr/>
          <p:nvPr/>
        </p:nvGrpSpPr>
        <p:grpSpPr>
          <a:xfrm>
            <a:off x="6670717" y="240190"/>
            <a:ext cx="1622952" cy="521088"/>
            <a:chOff x="1721900" y="303502"/>
            <a:chExt cx="1930707" cy="619900"/>
          </a:xfrm>
        </p:grpSpPr>
        <p:sp>
          <p:nvSpPr>
            <p:cNvPr id="1379" name="Google Shape;1379;p32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32"/>
          <p:cNvSpPr txBox="1">
            <a:spLocks noGrp="1"/>
          </p:cNvSpPr>
          <p:nvPr>
            <p:ph type="ctrTitle"/>
          </p:nvPr>
        </p:nvSpPr>
        <p:spPr>
          <a:xfrm flipH="1">
            <a:off x="0" y="-805890"/>
            <a:ext cx="5378535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PENGERTIAN PAJAK PENGHASILAN PASAL 22</a:t>
            </a: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85" name="Google Shape;1385;p32"/>
          <p:cNvSpPr txBox="1">
            <a:spLocks noGrp="1"/>
          </p:cNvSpPr>
          <p:nvPr>
            <p:ph type="subTitle" idx="1"/>
          </p:nvPr>
        </p:nvSpPr>
        <p:spPr>
          <a:xfrm flipH="1">
            <a:off x="284997" y="1553754"/>
            <a:ext cx="4282504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chemeClr val="bg1">
                    <a:lumMod val="10000"/>
                  </a:schemeClr>
                </a:solidFill>
              </a:rPr>
              <a:t>Menurut UU </a:t>
            </a:r>
            <a:r>
              <a:rPr lang="en-US" sz="1400" b="1" u="sng" dirty="0" err="1">
                <a:solidFill>
                  <a:schemeClr val="bg1">
                    <a:lumMod val="10000"/>
                  </a:schemeClr>
                </a:solidFill>
              </a:rPr>
              <a:t>Pajak</a:t>
            </a:r>
            <a:r>
              <a:rPr lang="en-US" sz="1400" b="1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u="sng" dirty="0" err="1">
                <a:solidFill>
                  <a:schemeClr val="bg1">
                    <a:lumMod val="10000"/>
                  </a:schemeClr>
                </a:solidFill>
              </a:rPr>
              <a:t>Penghasilan</a:t>
            </a:r>
            <a:r>
              <a:rPr lang="en-US" sz="1400" b="1" u="sng" dirty="0">
                <a:solidFill>
                  <a:schemeClr val="bg1">
                    <a:lumMod val="10000"/>
                  </a:schemeClr>
                </a:solidFill>
              </a:rPr>
              <a:t> (PPh) </a:t>
            </a:r>
            <a:r>
              <a:rPr lang="en-US" sz="1400" b="1" u="sng" dirty="0" err="1">
                <a:solidFill>
                  <a:schemeClr val="bg1">
                    <a:lumMod val="10000"/>
                  </a:schemeClr>
                </a:solidFill>
              </a:rPr>
              <a:t>Nomor</a:t>
            </a:r>
            <a:r>
              <a:rPr lang="en-US" sz="1400" b="1" u="sng" dirty="0">
                <a:solidFill>
                  <a:schemeClr val="bg1">
                    <a:lumMod val="10000"/>
                  </a:schemeClr>
                </a:solidFill>
              </a:rPr>
              <a:t> 36 Tahun 2008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Adalah bentuk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pemotongan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atau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pungutan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pajak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dilakukan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satu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pihak terhadap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wajib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pajak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dan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berkaitan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dengan kegiatan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perdagangan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barang.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just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Ketentuan PPh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Pasal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22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relatif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lebih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rumit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dibandingkan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dengan PPh lainnya, seperti PPh 21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ataupun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PPh 23. PPh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Pasal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22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dikenakan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terhadap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perdagangan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barang yang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dianggap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‘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menguntungkan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’,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sehingga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baik penjual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maupun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pembelinya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dapat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menerima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keuntungan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perdagangan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tersebut. </a:t>
            </a:r>
          </a:p>
        </p:txBody>
      </p:sp>
      <p:sp>
        <p:nvSpPr>
          <p:cNvPr id="1386" name="Google Shape;1386;p32"/>
          <p:cNvSpPr txBox="1">
            <a:spLocks noGrp="1"/>
          </p:cNvSpPr>
          <p:nvPr>
            <p:ph type="subTitle" idx="2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ABOUT THE PRODUCT</a:t>
            </a:r>
            <a:endParaRPr/>
          </a:p>
        </p:txBody>
      </p:sp>
      <p:sp>
        <p:nvSpPr>
          <p:cNvPr id="1387" name="Google Shape;1387;p32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87547B8-5793-485D-936F-264B8F0FBD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68" y="102023"/>
            <a:ext cx="908755" cy="82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4"/>
          <p:cNvSpPr txBox="1">
            <a:spLocks noGrp="1"/>
          </p:cNvSpPr>
          <p:nvPr>
            <p:ph type="ctrTitle"/>
          </p:nvPr>
        </p:nvSpPr>
        <p:spPr>
          <a:xfrm>
            <a:off x="3328812" y="394975"/>
            <a:ext cx="3814938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PEMUNGUT PPH PASAL 22</a:t>
            </a:r>
            <a:endParaRPr dirty="0"/>
          </a:p>
        </p:txBody>
      </p:sp>
      <p:sp>
        <p:nvSpPr>
          <p:cNvPr id="1425" name="Google Shape;1425;p34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OUR EVOLUTION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4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24" name="Google Shape;1385;p32">
            <a:extLst>
              <a:ext uri="{FF2B5EF4-FFF2-40B4-BE49-F238E27FC236}">
                <a16:creationId xmlns:a16="http://schemas.microsoft.com/office/drawing/2014/main" id="{DB3AE7C0-97EF-4E40-BEEE-3F7E0E22E2F2}"/>
              </a:ext>
            </a:extLst>
          </p:cNvPr>
          <p:cNvSpPr txBox="1">
            <a:spLocks/>
          </p:cNvSpPr>
          <p:nvPr/>
        </p:nvSpPr>
        <p:spPr>
          <a:xfrm flipH="1">
            <a:off x="1123950" y="1246675"/>
            <a:ext cx="6896099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Josefin Sans"/>
              <a:buNone/>
              <a:defRPr sz="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en-US" sz="1100" u="sng" dirty="0">
                <a:solidFill>
                  <a:schemeClr val="bg1">
                    <a:lumMod val="10000"/>
                  </a:schemeClr>
                </a:solidFill>
              </a:rPr>
              <a:t>Bendahara dan Badan-badan yang </a:t>
            </a:r>
            <a:r>
              <a:rPr lang="en-US" sz="1100" u="sng" dirty="0" err="1">
                <a:solidFill>
                  <a:schemeClr val="bg1">
                    <a:lumMod val="10000"/>
                  </a:schemeClr>
                </a:solidFill>
              </a:rPr>
              <a:t>memungut</a:t>
            </a:r>
            <a:r>
              <a:rPr lang="en-US" sz="1100" u="sng" dirty="0">
                <a:solidFill>
                  <a:schemeClr val="bg1">
                    <a:lumMod val="10000"/>
                  </a:schemeClr>
                </a:solidFill>
              </a:rPr>
              <a:t> PPh </a:t>
            </a:r>
            <a:r>
              <a:rPr lang="en-US" sz="1100" u="sng" dirty="0" err="1">
                <a:solidFill>
                  <a:schemeClr val="bg1">
                    <a:lumMod val="10000"/>
                  </a:schemeClr>
                </a:solidFill>
              </a:rPr>
              <a:t>Pasal</a:t>
            </a:r>
            <a:r>
              <a:rPr lang="en-US" sz="1100" u="sng" dirty="0">
                <a:solidFill>
                  <a:schemeClr val="bg1">
                    <a:lumMod val="10000"/>
                  </a:schemeClr>
                </a:solidFill>
              </a:rPr>
              <a:t> 22 </a:t>
            </a:r>
            <a:r>
              <a:rPr lang="en-US" sz="1100" u="sng" dirty="0" err="1">
                <a:solidFill>
                  <a:schemeClr val="bg1">
                    <a:lumMod val="10000"/>
                  </a:schemeClr>
                </a:solidFill>
              </a:rPr>
              <a:t>Sebesar</a:t>
            </a:r>
            <a:r>
              <a:rPr lang="en-US" sz="1100" u="sng" dirty="0">
                <a:solidFill>
                  <a:schemeClr val="bg1">
                    <a:lumMod val="10000"/>
                  </a:schemeClr>
                </a:solidFill>
              </a:rPr>
              <a:t> 1,5% </a:t>
            </a:r>
            <a:r>
              <a:rPr lang="en-US" sz="1100" u="sng" dirty="0" err="1">
                <a:solidFill>
                  <a:schemeClr val="bg1">
                    <a:lumMod val="10000"/>
                  </a:schemeClr>
                </a:solidFill>
              </a:rPr>
              <a:t>dari</a:t>
            </a:r>
            <a:r>
              <a:rPr lang="en-US" sz="11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u="sng" dirty="0" err="1">
                <a:solidFill>
                  <a:schemeClr val="bg1">
                    <a:lumMod val="10000"/>
                  </a:schemeClr>
                </a:solidFill>
              </a:rPr>
              <a:t>Pembelian</a:t>
            </a:r>
            <a:r>
              <a:rPr lang="en-US" sz="1100" u="sng" dirty="0">
                <a:solidFill>
                  <a:schemeClr val="bg1">
                    <a:lumMod val="10000"/>
                  </a:schemeClr>
                </a:solidFill>
              </a:rPr>
              <a:t> adalah :</a:t>
            </a:r>
          </a:p>
          <a:p>
            <a:pPr marL="0" indent="0" algn="just"/>
            <a:endParaRPr lang="en-US" sz="1100" u="sng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Bank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Devisa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Direktorat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Jenderal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Bea dan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Cukai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(DJBC) atas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objek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PPH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Pasal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22 Import Barang.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Bendahara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Pemerintah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dan Kuasa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Pengguna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Anggaran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(KPA)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sebagai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pemungut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pajak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pada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pemerintah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pusat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pemerintah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daerah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instansi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atau Lembaga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pemerintah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dan Lembaga-Lembaga negara lainnya,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berkenaan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dengan pembayaran atas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pembelian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barang.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Bendahara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pengeluaran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berkenaan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dengan pembayaran atas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pembelian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barang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dilakukan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dengan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mekanisme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uang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persediaan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(UP).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Kuasa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Pengguna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Anggaran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(KPA) atau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pejabat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penerbit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Surat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Perintah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Membayar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diberikan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delegasi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oleh Kuasa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Pengguna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Anggaran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(KPA),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berkenaan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dengan pembayaran atas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pembelian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barang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kepada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pihak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ketiga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dilakukan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dengan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mekanisme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pembayaran langsung (LS).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Badan Usaha Milik Negara (BUMN),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yaitu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badan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usaha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seluruh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atau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sebagian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besar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modalnya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dimiliki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oleh negara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melalui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penyertaan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secara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langsung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berasal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dari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kekayaan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negara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dipisahkan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Industri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eksportir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bergerak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dalam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sektor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kehutanan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perkebunan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pertanian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peternakan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dan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perikanan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atas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pembelian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bahan-bahan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dari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pedagang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pengumpul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untuk keperluan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industrinya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atau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ekspornya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Industri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atau badan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usaha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yang melakukan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pembelian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komoditas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tambang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batubara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mineral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logam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dan mineral bukan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logam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</a:rPr>
              <a:t>dari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</a:rPr>
              <a:t> badan atau orang.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94C19B-FEBD-4B39-97D8-3746F03787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4215"/>
            <a:ext cx="908755" cy="82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4"/>
          <p:cNvSpPr txBox="1">
            <a:spLocks noGrp="1"/>
          </p:cNvSpPr>
          <p:nvPr>
            <p:ph type="ctrTitle"/>
          </p:nvPr>
        </p:nvSpPr>
        <p:spPr>
          <a:xfrm>
            <a:off x="2511552" y="394975"/>
            <a:ext cx="6510528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WAJIB PAJAK BADAN ATAU PERUSAHAAN SWASTA YANG WAJIB MEMUNGUT PPH 22 SAAT PENJUALAN</a:t>
            </a:r>
            <a:endParaRPr sz="2000" dirty="0"/>
          </a:p>
        </p:txBody>
      </p:sp>
      <p:sp>
        <p:nvSpPr>
          <p:cNvPr id="1425" name="Google Shape;1425;p34"/>
          <p:cNvSpPr txBox="1">
            <a:spLocks noGrp="1"/>
          </p:cNvSpPr>
          <p:nvPr>
            <p:ph type="subTitle" idx="1"/>
          </p:nvPr>
        </p:nvSpPr>
        <p:spPr>
          <a:xfrm rot="-5400000" flipH="1">
            <a:off x="7355800" y="2413075"/>
            <a:ext cx="26502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OUR EVOLUTION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4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24" name="Google Shape;1385;p32">
            <a:extLst>
              <a:ext uri="{FF2B5EF4-FFF2-40B4-BE49-F238E27FC236}">
                <a16:creationId xmlns:a16="http://schemas.microsoft.com/office/drawing/2014/main" id="{DB3AE7C0-97EF-4E40-BEEE-3F7E0E22E2F2}"/>
              </a:ext>
            </a:extLst>
          </p:cNvPr>
          <p:cNvSpPr txBox="1">
            <a:spLocks/>
          </p:cNvSpPr>
          <p:nvPr/>
        </p:nvSpPr>
        <p:spPr>
          <a:xfrm flipH="1">
            <a:off x="1030675" y="1383980"/>
            <a:ext cx="6896099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Josefin Sans"/>
              <a:buNone/>
              <a:defRPr sz="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Badan usaha yang bergerak dalam bidang usaha industri semen, industri kertas, industri baja, industri otomotif, dan industri farmasi, atas penjualan hasil produksinya kepada distributor di dalam negeri.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Agen Tunggal Pemegang Merek (ATPM), Agen Pemegang Merek (APM), dan importir umum kendaraan bermotor, atas penjualan kendaraan bermotor di dalam negeri.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Produsen atau importir bahan bakar minyak, bahan bakar gas, dan pelumas, atas penjualan bahan bakar minyak, bahan bakar gas, dan pelumas.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Badan usaha yang bergerak dalam bidang usaha industri baja yang merupakan industri hulu, termasuk industri hulu yang terintegrasi dengan industri antara dan industri hilir.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Pedagang pengumpul berupa badan atau orang pribadi yang kegiatan usahanya mengumpulkan hasil kehutanan, perkebunan, pertanian, peternakan, dan perikanan.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Menjual hasil tersebut kepada badan usaha industri dan eksportir yang bergerak dalam sektor kehutanan, perkebunan, pertanian, peternakan, dan perikanan.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v-SE" sz="1300" b="0" dirty="0">
                <a:solidFill>
                  <a:schemeClr val="bg1">
                    <a:lumMod val="10000"/>
                  </a:schemeClr>
                </a:solidFill>
              </a:rPr>
              <a:t>Sesuai dengan Peraturan Menteri Keuangan No. 90/PMK.03/2015, pemerintah menambahkan pemungut PPh Pasal 22 dengan wajib pajak badan yang melakukan penjualan barang yang tergolong sangat mewah. 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300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94C19B-FEBD-4B39-97D8-3746F03787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4215"/>
            <a:ext cx="908755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38"/>
          <p:cNvSpPr txBox="1"/>
          <p:nvPr/>
        </p:nvSpPr>
        <p:spPr>
          <a:xfrm>
            <a:off x="188741" y="939503"/>
            <a:ext cx="5467748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 algn="just"/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Objek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PPh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berdasarkan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1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Peraturan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Menteri Keuangan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Nomor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34/PMK.010/2017 (PMK 34/2017) :</a:t>
            </a:r>
          </a:p>
          <a:p>
            <a:pPr lvl="0" algn="just"/>
            <a:endParaRPr lang="en-US" sz="13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Impor barang dan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ekspor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barang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komoditas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tambang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batubara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mineral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logam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dan mineral bukan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logam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yang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dilakukan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oleh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eksportir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	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Perhitungannya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: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Yang Menggunakan Angka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Pengenal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Impor (API) = 2,5% x Nilai Import (Suatu Barang).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Non Angka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Pengenal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Impor (API) = 7,5% x Nilai Import (Suatu Barang).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Yang Tidak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Dikuasai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= 7,5% x Harga Jual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Lelang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(Suatu Barang).</a:t>
            </a:r>
          </a:p>
          <a:p>
            <a:pPr marL="342900" lvl="0" indent="-342900" algn="just">
              <a:buFont typeface="+mj-lt"/>
              <a:buAutoNum type="alphaLcParenR"/>
            </a:pPr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	Contoh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Jika, PPh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yang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dipungut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oleh DJBC,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jika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PT ABC memiliki API (2,5% x Nilai Impor) : 2,5% x Rp1.495.000.000 = Rp37.375.000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PPh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yang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dipungut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oleh DJBC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jika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PT ABC tidak memiliki API (7,5% x Nilai Impor): 7,5% X Rp1.495.000.000 = Rp112.125.000</a:t>
            </a:r>
          </a:p>
        </p:txBody>
      </p:sp>
      <p:sp>
        <p:nvSpPr>
          <p:cNvPr id="1506" name="Google Shape;1506;p38"/>
          <p:cNvSpPr txBox="1">
            <a:spLocks noGrp="1"/>
          </p:cNvSpPr>
          <p:nvPr>
            <p:ph type="ctrTitle"/>
          </p:nvPr>
        </p:nvSpPr>
        <p:spPr>
          <a:xfrm>
            <a:off x="304402" y="-119375"/>
            <a:ext cx="3877422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OBJEK PPH PASAL 22</a:t>
            </a:r>
            <a:endParaRPr dirty="0"/>
          </a:p>
        </p:txBody>
      </p:sp>
      <p:sp>
        <p:nvSpPr>
          <p:cNvPr id="1508" name="Google Shape;1508;p38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80A8B9-F5CE-4448-90CA-27A7FE20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64" y="1484328"/>
            <a:ext cx="2316334" cy="318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506;p38">
            <a:extLst>
              <a:ext uri="{FF2B5EF4-FFF2-40B4-BE49-F238E27FC236}">
                <a16:creationId xmlns:a16="http://schemas.microsoft.com/office/drawing/2014/main" id="{30D9DF18-05D4-4318-9B69-301143D312D9}"/>
              </a:ext>
            </a:extLst>
          </p:cNvPr>
          <p:cNvSpPr txBox="1">
            <a:spLocks/>
          </p:cNvSpPr>
          <p:nvPr/>
        </p:nvSpPr>
        <p:spPr>
          <a:xfrm>
            <a:off x="5772150" y="1370303"/>
            <a:ext cx="2424859" cy="22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1400" dirty="0"/>
              <a:t>Contoh 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F81AC-3437-4BBA-B49E-9C8C8043542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04" y="118538"/>
            <a:ext cx="908755" cy="82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31"/>
          <p:cNvPicPr preferRelativeResize="0"/>
          <p:nvPr/>
        </p:nvPicPr>
        <p:blipFill>
          <a:blip r:embed="rId3"/>
          <a:srcRect/>
          <a:stretch/>
        </p:blipFill>
        <p:spPr>
          <a:xfrm>
            <a:off x="1154964" y="1164911"/>
            <a:ext cx="4542546" cy="3500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31"/>
          <p:cNvSpPr/>
          <p:nvPr/>
        </p:nvSpPr>
        <p:spPr>
          <a:xfrm rot="21236774">
            <a:off x="633009" y="860923"/>
            <a:ext cx="1528243" cy="1076238"/>
          </a:xfrm>
          <a:custGeom>
            <a:avLst/>
            <a:gdLst/>
            <a:ahLst/>
            <a:cxnLst/>
            <a:rect l="l" t="t" r="r" b="b"/>
            <a:pathLst>
              <a:path w="39575" h="27870" extrusionOk="0">
                <a:moveTo>
                  <a:pt x="37068" y="4887"/>
                </a:moveTo>
                <a:cubicBezTo>
                  <a:pt x="37035" y="4887"/>
                  <a:pt x="36998" y="4887"/>
                  <a:pt x="36965" y="4892"/>
                </a:cubicBezTo>
                <a:lnTo>
                  <a:pt x="36965" y="4892"/>
                </a:lnTo>
                <a:cubicBezTo>
                  <a:pt x="37027" y="4958"/>
                  <a:pt x="37090" y="5023"/>
                  <a:pt x="37157" y="5094"/>
                </a:cubicBezTo>
                <a:lnTo>
                  <a:pt x="37157" y="5094"/>
                </a:lnTo>
                <a:cubicBezTo>
                  <a:pt x="37105" y="5030"/>
                  <a:pt x="37068" y="4963"/>
                  <a:pt x="37068" y="4887"/>
                </a:cubicBezTo>
                <a:close/>
                <a:moveTo>
                  <a:pt x="37157" y="5094"/>
                </a:moveTo>
                <a:cubicBezTo>
                  <a:pt x="37190" y="5134"/>
                  <a:pt x="37230" y="5174"/>
                  <a:pt x="37269" y="5213"/>
                </a:cubicBezTo>
                <a:cubicBezTo>
                  <a:pt x="37230" y="5171"/>
                  <a:pt x="37193" y="5132"/>
                  <a:pt x="37157" y="5094"/>
                </a:cubicBezTo>
                <a:close/>
                <a:moveTo>
                  <a:pt x="17645" y="13459"/>
                </a:moveTo>
                <a:cubicBezTo>
                  <a:pt x="17745" y="13559"/>
                  <a:pt x="17745" y="13559"/>
                  <a:pt x="17845" y="13559"/>
                </a:cubicBezTo>
                <a:cubicBezTo>
                  <a:pt x="17745" y="13659"/>
                  <a:pt x="17645" y="13785"/>
                  <a:pt x="17544" y="13885"/>
                </a:cubicBezTo>
                <a:lnTo>
                  <a:pt x="17419" y="13885"/>
                </a:lnTo>
                <a:cubicBezTo>
                  <a:pt x="17544" y="13785"/>
                  <a:pt x="17645" y="13659"/>
                  <a:pt x="17645" y="13459"/>
                </a:cubicBezTo>
                <a:close/>
                <a:moveTo>
                  <a:pt x="27870" y="14812"/>
                </a:moveTo>
                <a:lnTo>
                  <a:pt x="27870" y="14912"/>
                </a:lnTo>
                <a:cubicBezTo>
                  <a:pt x="27770" y="14912"/>
                  <a:pt x="27670" y="15038"/>
                  <a:pt x="27670" y="15038"/>
                </a:cubicBezTo>
                <a:cubicBezTo>
                  <a:pt x="27570" y="15038"/>
                  <a:pt x="27570" y="14912"/>
                  <a:pt x="27570" y="14912"/>
                </a:cubicBezTo>
                <a:cubicBezTo>
                  <a:pt x="27670" y="14912"/>
                  <a:pt x="27770" y="14812"/>
                  <a:pt x="27870" y="14812"/>
                </a:cubicBezTo>
                <a:close/>
                <a:moveTo>
                  <a:pt x="38422" y="15965"/>
                </a:moveTo>
                <a:cubicBezTo>
                  <a:pt x="38422" y="15968"/>
                  <a:pt x="38423" y="15971"/>
                  <a:pt x="38424" y="15975"/>
                </a:cubicBezTo>
                <a:lnTo>
                  <a:pt x="38424" y="15975"/>
                </a:lnTo>
                <a:cubicBezTo>
                  <a:pt x="38454" y="15968"/>
                  <a:pt x="38487" y="15965"/>
                  <a:pt x="38522" y="15965"/>
                </a:cubicBezTo>
                <a:close/>
                <a:moveTo>
                  <a:pt x="27570" y="15765"/>
                </a:moveTo>
                <a:lnTo>
                  <a:pt x="27570" y="15765"/>
                </a:lnTo>
                <a:cubicBezTo>
                  <a:pt x="27444" y="15865"/>
                  <a:pt x="27244" y="15965"/>
                  <a:pt x="27043" y="16166"/>
                </a:cubicBezTo>
                <a:cubicBezTo>
                  <a:pt x="27043" y="16065"/>
                  <a:pt x="26943" y="16065"/>
                  <a:pt x="26943" y="15965"/>
                </a:cubicBezTo>
                <a:cubicBezTo>
                  <a:pt x="27144" y="15965"/>
                  <a:pt x="27344" y="15865"/>
                  <a:pt x="27570" y="15765"/>
                </a:cubicBezTo>
                <a:close/>
                <a:moveTo>
                  <a:pt x="25464" y="15865"/>
                </a:moveTo>
                <a:lnTo>
                  <a:pt x="25464" y="15865"/>
                </a:lnTo>
                <a:cubicBezTo>
                  <a:pt x="25364" y="16065"/>
                  <a:pt x="25364" y="16166"/>
                  <a:pt x="25264" y="16291"/>
                </a:cubicBezTo>
                <a:cubicBezTo>
                  <a:pt x="25264" y="16291"/>
                  <a:pt x="25164" y="16291"/>
                  <a:pt x="25063" y="16391"/>
                </a:cubicBezTo>
                <a:lnTo>
                  <a:pt x="24938" y="16291"/>
                </a:lnTo>
                <a:cubicBezTo>
                  <a:pt x="25063" y="16166"/>
                  <a:pt x="25264" y="16065"/>
                  <a:pt x="25464" y="15865"/>
                </a:cubicBezTo>
                <a:close/>
                <a:moveTo>
                  <a:pt x="35815" y="17218"/>
                </a:moveTo>
                <a:cubicBezTo>
                  <a:pt x="35916" y="17318"/>
                  <a:pt x="35916" y="17318"/>
                  <a:pt x="35916" y="17419"/>
                </a:cubicBezTo>
                <a:cubicBezTo>
                  <a:pt x="35815" y="17419"/>
                  <a:pt x="35715" y="17544"/>
                  <a:pt x="35590" y="17544"/>
                </a:cubicBezTo>
                <a:cubicBezTo>
                  <a:pt x="35590" y="17544"/>
                  <a:pt x="35590" y="17419"/>
                  <a:pt x="35489" y="17419"/>
                </a:cubicBezTo>
                <a:cubicBezTo>
                  <a:pt x="35590" y="17419"/>
                  <a:pt x="35715" y="17318"/>
                  <a:pt x="35815" y="17218"/>
                </a:cubicBezTo>
                <a:close/>
                <a:moveTo>
                  <a:pt x="35815" y="18045"/>
                </a:moveTo>
                <a:lnTo>
                  <a:pt x="35815" y="18171"/>
                </a:lnTo>
                <a:lnTo>
                  <a:pt x="35715" y="18171"/>
                </a:lnTo>
                <a:cubicBezTo>
                  <a:pt x="35715" y="18171"/>
                  <a:pt x="35715" y="18045"/>
                  <a:pt x="35815" y="18045"/>
                </a:cubicBezTo>
                <a:close/>
                <a:moveTo>
                  <a:pt x="11053" y="20351"/>
                </a:moveTo>
                <a:cubicBezTo>
                  <a:pt x="11053" y="20877"/>
                  <a:pt x="10326" y="21604"/>
                  <a:pt x="9499" y="21805"/>
                </a:cubicBezTo>
                <a:cubicBezTo>
                  <a:pt x="9800" y="21504"/>
                  <a:pt x="10026" y="21404"/>
                  <a:pt x="10226" y="21178"/>
                </a:cubicBezTo>
                <a:cubicBezTo>
                  <a:pt x="10226" y="20677"/>
                  <a:pt x="10527" y="20351"/>
                  <a:pt x="11053" y="20351"/>
                </a:cubicBezTo>
                <a:close/>
                <a:moveTo>
                  <a:pt x="30212" y="0"/>
                </a:moveTo>
                <a:cubicBezTo>
                  <a:pt x="29891" y="0"/>
                  <a:pt x="29573" y="89"/>
                  <a:pt x="29224" y="201"/>
                </a:cubicBezTo>
                <a:cubicBezTo>
                  <a:pt x="28823" y="401"/>
                  <a:pt x="28397" y="401"/>
                  <a:pt x="27971" y="501"/>
                </a:cubicBezTo>
                <a:lnTo>
                  <a:pt x="27971" y="301"/>
                </a:lnTo>
                <a:cubicBezTo>
                  <a:pt x="26191" y="1028"/>
                  <a:pt x="24437" y="1880"/>
                  <a:pt x="22657" y="2607"/>
                </a:cubicBezTo>
                <a:cubicBezTo>
                  <a:pt x="22231" y="2807"/>
                  <a:pt x="21805" y="3008"/>
                  <a:pt x="21404" y="3133"/>
                </a:cubicBezTo>
                <a:cubicBezTo>
                  <a:pt x="20878" y="3333"/>
                  <a:pt x="20251" y="3434"/>
                  <a:pt x="19725" y="3634"/>
                </a:cubicBezTo>
                <a:lnTo>
                  <a:pt x="15966" y="5514"/>
                </a:lnTo>
                <a:cubicBezTo>
                  <a:pt x="15865" y="5577"/>
                  <a:pt x="15759" y="5633"/>
                  <a:pt x="15665" y="5633"/>
                </a:cubicBezTo>
                <a:cubicBezTo>
                  <a:pt x="15571" y="5633"/>
                  <a:pt x="15489" y="5577"/>
                  <a:pt x="15439" y="5414"/>
                </a:cubicBezTo>
                <a:lnTo>
                  <a:pt x="15439" y="5514"/>
                </a:lnTo>
                <a:cubicBezTo>
                  <a:pt x="15138" y="5639"/>
                  <a:pt x="14913" y="5840"/>
                  <a:pt x="14612" y="6040"/>
                </a:cubicBezTo>
                <a:cubicBezTo>
                  <a:pt x="13559" y="6266"/>
                  <a:pt x="12933" y="6566"/>
                  <a:pt x="12006" y="7394"/>
                </a:cubicBezTo>
                <a:cubicBezTo>
                  <a:pt x="11814" y="7585"/>
                  <a:pt x="11631" y="7699"/>
                  <a:pt x="11447" y="7699"/>
                </a:cubicBezTo>
                <a:cubicBezTo>
                  <a:pt x="11318" y="7699"/>
                  <a:pt x="11188" y="7643"/>
                  <a:pt x="11053" y="7519"/>
                </a:cubicBezTo>
                <a:lnTo>
                  <a:pt x="11053" y="7619"/>
                </a:lnTo>
                <a:cubicBezTo>
                  <a:pt x="10853" y="7719"/>
                  <a:pt x="10652" y="7820"/>
                  <a:pt x="10427" y="8020"/>
                </a:cubicBezTo>
                <a:cubicBezTo>
                  <a:pt x="10326" y="8246"/>
                  <a:pt x="10226" y="8446"/>
                  <a:pt x="10126" y="8546"/>
                </a:cubicBezTo>
                <a:cubicBezTo>
                  <a:pt x="9399" y="9073"/>
                  <a:pt x="8647" y="9599"/>
                  <a:pt x="7920" y="10125"/>
                </a:cubicBezTo>
                <a:cubicBezTo>
                  <a:pt x="7620" y="10326"/>
                  <a:pt x="7294" y="10526"/>
                  <a:pt x="6993" y="10752"/>
                </a:cubicBezTo>
                <a:lnTo>
                  <a:pt x="7093" y="10852"/>
                </a:lnTo>
                <a:cubicBezTo>
                  <a:pt x="6893" y="10852"/>
                  <a:pt x="6567" y="10852"/>
                  <a:pt x="6567" y="10952"/>
                </a:cubicBezTo>
                <a:cubicBezTo>
                  <a:pt x="5414" y="11905"/>
                  <a:pt x="4387" y="12732"/>
                  <a:pt x="3434" y="13659"/>
                </a:cubicBezTo>
                <a:cubicBezTo>
                  <a:pt x="2607" y="14411"/>
                  <a:pt x="1655" y="15038"/>
                  <a:pt x="928" y="15965"/>
                </a:cubicBezTo>
                <a:cubicBezTo>
                  <a:pt x="101" y="16917"/>
                  <a:pt x="201" y="17945"/>
                  <a:pt x="101" y="18998"/>
                </a:cubicBezTo>
                <a:cubicBezTo>
                  <a:pt x="1" y="19524"/>
                  <a:pt x="301" y="20151"/>
                  <a:pt x="627" y="20552"/>
                </a:cubicBezTo>
                <a:cubicBezTo>
                  <a:pt x="828" y="20877"/>
                  <a:pt x="1354" y="21078"/>
                  <a:pt x="1655" y="21303"/>
                </a:cubicBezTo>
                <a:cubicBezTo>
                  <a:pt x="1980" y="21504"/>
                  <a:pt x="2381" y="21704"/>
                  <a:pt x="2607" y="21930"/>
                </a:cubicBezTo>
                <a:cubicBezTo>
                  <a:pt x="2607" y="22231"/>
                  <a:pt x="2507" y="22431"/>
                  <a:pt x="2381" y="22657"/>
                </a:cubicBezTo>
                <a:cubicBezTo>
                  <a:pt x="2607" y="23058"/>
                  <a:pt x="2707" y="23484"/>
                  <a:pt x="2908" y="23910"/>
                </a:cubicBezTo>
                <a:cubicBezTo>
                  <a:pt x="3234" y="24010"/>
                  <a:pt x="3434" y="24010"/>
                  <a:pt x="3760" y="24110"/>
                </a:cubicBezTo>
                <a:cubicBezTo>
                  <a:pt x="3760" y="24311"/>
                  <a:pt x="3760" y="24537"/>
                  <a:pt x="3860" y="24837"/>
                </a:cubicBezTo>
                <a:cubicBezTo>
                  <a:pt x="4387" y="24737"/>
                  <a:pt x="4888" y="24737"/>
                  <a:pt x="5414" y="24637"/>
                </a:cubicBezTo>
                <a:lnTo>
                  <a:pt x="5414" y="24637"/>
                </a:lnTo>
                <a:cubicBezTo>
                  <a:pt x="5214" y="25063"/>
                  <a:pt x="4888" y="25364"/>
                  <a:pt x="4587" y="25689"/>
                </a:cubicBezTo>
                <a:cubicBezTo>
                  <a:pt x="4687" y="25790"/>
                  <a:pt x="4687" y="25790"/>
                  <a:pt x="4788" y="25890"/>
                </a:cubicBezTo>
                <a:cubicBezTo>
                  <a:pt x="5113" y="25790"/>
                  <a:pt x="5414" y="25790"/>
                  <a:pt x="5840" y="25689"/>
                </a:cubicBezTo>
                <a:cubicBezTo>
                  <a:pt x="6041" y="25689"/>
                  <a:pt x="6266" y="25790"/>
                  <a:pt x="6467" y="25790"/>
                </a:cubicBezTo>
                <a:cubicBezTo>
                  <a:pt x="6467" y="25689"/>
                  <a:pt x="6467" y="25689"/>
                  <a:pt x="6567" y="25464"/>
                </a:cubicBezTo>
                <a:cubicBezTo>
                  <a:pt x="6667" y="25564"/>
                  <a:pt x="6893" y="25689"/>
                  <a:pt x="7093" y="25790"/>
                </a:cubicBezTo>
                <a:cubicBezTo>
                  <a:pt x="6893" y="25990"/>
                  <a:pt x="6767" y="26090"/>
                  <a:pt x="6667" y="26316"/>
                </a:cubicBezTo>
                <a:cubicBezTo>
                  <a:pt x="7294" y="26516"/>
                  <a:pt x="7920" y="26717"/>
                  <a:pt x="8773" y="27043"/>
                </a:cubicBezTo>
                <a:cubicBezTo>
                  <a:pt x="9012" y="27043"/>
                  <a:pt x="9296" y="26995"/>
                  <a:pt x="9595" y="26995"/>
                </a:cubicBezTo>
                <a:cubicBezTo>
                  <a:pt x="10079" y="26995"/>
                  <a:pt x="10604" y="27119"/>
                  <a:pt x="11053" y="27770"/>
                </a:cubicBezTo>
                <a:lnTo>
                  <a:pt x="14813" y="27770"/>
                </a:lnTo>
                <a:cubicBezTo>
                  <a:pt x="15138" y="27770"/>
                  <a:pt x="15439" y="27770"/>
                  <a:pt x="15865" y="27870"/>
                </a:cubicBezTo>
                <a:cubicBezTo>
                  <a:pt x="16066" y="27669"/>
                  <a:pt x="16392" y="27444"/>
                  <a:pt x="16692" y="27444"/>
                </a:cubicBezTo>
                <a:cubicBezTo>
                  <a:pt x="19299" y="26817"/>
                  <a:pt x="21705" y="25564"/>
                  <a:pt x="24311" y="25263"/>
                </a:cubicBezTo>
                <a:cubicBezTo>
                  <a:pt x="26091" y="25063"/>
                  <a:pt x="27870" y="24311"/>
                  <a:pt x="29449" y="23384"/>
                </a:cubicBezTo>
                <a:cubicBezTo>
                  <a:pt x="29550" y="23283"/>
                  <a:pt x="29750" y="23183"/>
                  <a:pt x="29850" y="23058"/>
                </a:cubicBezTo>
                <a:cubicBezTo>
                  <a:pt x="29650" y="22958"/>
                  <a:pt x="29550" y="22958"/>
                  <a:pt x="29324" y="22857"/>
                </a:cubicBezTo>
                <a:cubicBezTo>
                  <a:pt x="30702" y="22130"/>
                  <a:pt x="31956" y="21404"/>
                  <a:pt x="33309" y="20777"/>
                </a:cubicBezTo>
                <a:lnTo>
                  <a:pt x="33309" y="21178"/>
                </a:lnTo>
                <a:cubicBezTo>
                  <a:pt x="33710" y="20978"/>
                  <a:pt x="34236" y="20777"/>
                  <a:pt x="34662" y="20552"/>
                </a:cubicBezTo>
                <a:lnTo>
                  <a:pt x="37469" y="18672"/>
                </a:lnTo>
                <a:cubicBezTo>
                  <a:pt x="37595" y="18572"/>
                  <a:pt x="37695" y="18371"/>
                  <a:pt x="37795" y="18045"/>
                </a:cubicBezTo>
                <a:lnTo>
                  <a:pt x="37795" y="18045"/>
                </a:lnTo>
                <a:cubicBezTo>
                  <a:pt x="37068" y="18371"/>
                  <a:pt x="36542" y="18572"/>
                  <a:pt x="36016" y="18672"/>
                </a:cubicBezTo>
                <a:cubicBezTo>
                  <a:pt x="36016" y="18672"/>
                  <a:pt x="35916" y="18672"/>
                  <a:pt x="35916" y="18572"/>
                </a:cubicBezTo>
                <a:cubicBezTo>
                  <a:pt x="36216" y="18371"/>
                  <a:pt x="36442" y="18045"/>
                  <a:pt x="36743" y="17745"/>
                </a:cubicBezTo>
                <a:cubicBezTo>
                  <a:pt x="36968" y="17745"/>
                  <a:pt x="37169" y="17644"/>
                  <a:pt x="37369" y="17644"/>
                </a:cubicBezTo>
                <a:cubicBezTo>
                  <a:pt x="37369" y="17318"/>
                  <a:pt x="37469" y="17118"/>
                  <a:pt x="37469" y="16917"/>
                </a:cubicBezTo>
                <a:cubicBezTo>
                  <a:pt x="37993" y="16693"/>
                  <a:pt x="38516" y="16494"/>
                  <a:pt x="38424" y="15975"/>
                </a:cubicBezTo>
                <a:lnTo>
                  <a:pt x="38424" y="15975"/>
                </a:lnTo>
                <a:cubicBezTo>
                  <a:pt x="38279" y="16004"/>
                  <a:pt x="38164" y="16105"/>
                  <a:pt x="37895" y="16291"/>
                </a:cubicBezTo>
                <a:cubicBezTo>
                  <a:pt x="38622" y="14286"/>
                  <a:pt x="39575" y="12632"/>
                  <a:pt x="39249" y="10526"/>
                </a:cubicBezTo>
                <a:cubicBezTo>
                  <a:pt x="39166" y="10526"/>
                  <a:pt x="39084" y="10612"/>
                  <a:pt x="38945" y="10641"/>
                </a:cubicBezTo>
                <a:lnTo>
                  <a:pt x="38945" y="10641"/>
                </a:lnTo>
                <a:cubicBezTo>
                  <a:pt x="38845" y="10320"/>
                  <a:pt x="38721" y="10022"/>
                  <a:pt x="38622" y="9699"/>
                </a:cubicBezTo>
                <a:cubicBezTo>
                  <a:pt x="38522" y="9399"/>
                  <a:pt x="38522" y="9073"/>
                  <a:pt x="38522" y="8772"/>
                </a:cubicBezTo>
                <a:cubicBezTo>
                  <a:pt x="38322" y="8647"/>
                  <a:pt x="38096" y="8647"/>
                  <a:pt x="37996" y="8546"/>
                </a:cubicBezTo>
                <a:cubicBezTo>
                  <a:pt x="37695" y="8145"/>
                  <a:pt x="37469" y="7719"/>
                  <a:pt x="37169" y="7293"/>
                </a:cubicBezTo>
                <a:cubicBezTo>
                  <a:pt x="37269" y="7093"/>
                  <a:pt x="37269" y="6767"/>
                  <a:pt x="37369" y="6466"/>
                </a:cubicBezTo>
                <a:cubicBezTo>
                  <a:pt x="37269" y="6366"/>
                  <a:pt x="37169" y="6366"/>
                  <a:pt x="37169" y="6366"/>
                </a:cubicBezTo>
                <a:lnTo>
                  <a:pt x="37169" y="5213"/>
                </a:lnTo>
                <a:cubicBezTo>
                  <a:pt x="37068" y="5514"/>
                  <a:pt x="36843" y="5840"/>
                  <a:pt x="36743" y="6140"/>
                </a:cubicBezTo>
                <a:cubicBezTo>
                  <a:pt x="36743" y="6140"/>
                  <a:pt x="36642" y="6140"/>
                  <a:pt x="36642" y="6040"/>
                </a:cubicBezTo>
                <a:cubicBezTo>
                  <a:pt x="36642" y="5739"/>
                  <a:pt x="36743" y="5313"/>
                  <a:pt x="36843" y="5013"/>
                </a:cubicBezTo>
                <a:cubicBezTo>
                  <a:pt x="36843" y="4929"/>
                  <a:pt x="36898" y="4901"/>
                  <a:pt x="36965" y="4892"/>
                </a:cubicBezTo>
                <a:lnTo>
                  <a:pt x="36965" y="4892"/>
                </a:lnTo>
                <a:cubicBezTo>
                  <a:pt x="36795" y="4713"/>
                  <a:pt x="36634" y="4533"/>
                  <a:pt x="36442" y="4261"/>
                </a:cubicBezTo>
                <a:lnTo>
                  <a:pt x="36843" y="3860"/>
                </a:lnTo>
                <a:cubicBezTo>
                  <a:pt x="36016" y="3133"/>
                  <a:pt x="35590" y="2080"/>
                  <a:pt x="34337" y="1754"/>
                </a:cubicBezTo>
                <a:cubicBezTo>
                  <a:pt x="33610" y="1554"/>
                  <a:pt x="32783" y="1353"/>
                  <a:pt x="32357" y="501"/>
                </a:cubicBezTo>
                <a:cubicBezTo>
                  <a:pt x="31830" y="401"/>
                  <a:pt x="31429" y="401"/>
                  <a:pt x="31003" y="201"/>
                </a:cubicBezTo>
                <a:cubicBezTo>
                  <a:pt x="30726" y="56"/>
                  <a:pt x="30468" y="0"/>
                  <a:pt x="302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 rot="19050687">
            <a:off x="-183115" y="1946241"/>
            <a:ext cx="1932906" cy="1360696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" name="Google Shape;1246;p31"/>
          <p:cNvGrpSpPr/>
          <p:nvPr/>
        </p:nvGrpSpPr>
        <p:grpSpPr>
          <a:xfrm>
            <a:off x="5142816" y="4130268"/>
            <a:ext cx="938574" cy="767231"/>
            <a:chOff x="5069200" y="4265350"/>
            <a:chExt cx="938574" cy="767231"/>
          </a:xfrm>
        </p:grpSpPr>
        <p:sp>
          <p:nvSpPr>
            <p:cNvPr id="1247" name="Google Shape;1247;p31"/>
            <p:cNvSpPr/>
            <p:nvPr/>
          </p:nvSpPr>
          <p:spPr>
            <a:xfrm>
              <a:off x="5867662" y="4758833"/>
              <a:ext cx="5417" cy="4385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5069200" y="4512092"/>
              <a:ext cx="161695" cy="224176"/>
            </a:xfrm>
            <a:custGeom>
              <a:avLst/>
              <a:gdLst/>
              <a:ahLst/>
              <a:cxnLst/>
              <a:rect l="l" t="t" r="r" b="b"/>
              <a:pathLst>
                <a:path w="3761" h="5214" extrusionOk="0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5315978" y="4526108"/>
              <a:ext cx="157353" cy="210160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5585328" y="4516391"/>
              <a:ext cx="139038" cy="20263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5854721" y="4499150"/>
              <a:ext cx="153053" cy="210203"/>
            </a:xfrm>
            <a:custGeom>
              <a:avLst/>
              <a:gdLst/>
              <a:ahLst/>
              <a:cxnLst/>
              <a:rect l="l" t="t" r="r" b="b"/>
              <a:pathLst>
                <a:path w="3560" h="4889" extrusionOk="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5248093" y="4826721"/>
              <a:ext cx="126097" cy="205860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5746981" y="4799806"/>
              <a:ext cx="147636" cy="197218"/>
            </a:xfrm>
            <a:custGeom>
              <a:avLst/>
              <a:gdLst/>
              <a:ahLst/>
              <a:cxnLst/>
              <a:rect l="l" t="t" r="r" b="b"/>
              <a:pathLst>
                <a:path w="3434" h="4587" extrusionOk="0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5490529" y="4273949"/>
              <a:ext cx="144412" cy="188619"/>
            </a:xfrm>
            <a:custGeom>
              <a:avLst/>
              <a:gdLst/>
              <a:ahLst/>
              <a:cxnLst/>
              <a:rect l="l" t="t" r="r" b="b"/>
              <a:pathLst>
                <a:path w="3359" h="438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5226554" y="4265350"/>
              <a:ext cx="107782" cy="179977"/>
            </a:xfrm>
            <a:custGeom>
              <a:avLst/>
              <a:gdLst/>
              <a:ahLst/>
              <a:cxnLst/>
              <a:rect l="l" t="t" r="r" b="b"/>
              <a:pathLst>
                <a:path w="2507" h="4186" extrusionOk="0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5746981" y="4265350"/>
              <a:ext cx="161652" cy="184277"/>
            </a:xfrm>
            <a:custGeom>
              <a:avLst/>
              <a:gdLst/>
              <a:ahLst/>
              <a:cxnLst/>
              <a:rect l="l" t="t" r="r" b="b"/>
              <a:pathLst>
                <a:path w="3760" h="4286" extrusionOk="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5500202" y="4853678"/>
              <a:ext cx="125065" cy="170303"/>
            </a:xfrm>
            <a:custGeom>
              <a:avLst/>
              <a:gdLst/>
              <a:ahLst/>
              <a:cxnLst/>
              <a:rect l="l" t="t" r="r" b="b"/>
              <a:pathLst>
                <a:path w="2909" h="3961" extrusionOk="0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5792209" y="4449579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1"/>
          <p:cNvSpPr/>
          <p:nvPr/>
        </p:nvSpPr>
        <p:spPr>
          <a:xfrm>
            <a:off x="603691" y="2396319"/>
            <a:ext cx="602988" cy="1153867"/>
          </a:xfrm>
          <a:custGeom>
            <a:avLst/>
            <a:gdLst/>
            <a:ahLst/>
            <a:cxnLst/>
            <a:rect l="l" t="t" r="r" b="b"/>
            <a:pathLst>
              <a:path w="12231" h="23405" extrusionOk="0">
                <a:moveTo>
                  <a:pt x="1053" y="12553"/>
                </a:moveTo>
                <a:lnTo>
                  <a:pt x="952" y="12653"/>
                </a:lnTo>
                <a:lnTo>
                  <a:pt x="952" y="12553"/>
                </a:lnTo>
                <a:close/>
                <a:moveTo>
                  <a:pt x="7051" y="0"/>
                </a:moveTo>
                <a:cubicBezTo>
                  <a:pt x="7004" y="0"/>
                  <a:pt x="6952" y="7"/>
                  <a:pt x="6892" y="21"/>
                </a:cubicBezTo>
                <a:cubicBezTo>
                  <a:pt x="6892" y="222"/>
                  <a:pt x="6792" y="422"/>
                  <a:pt x="6792" y="422"/>
                </a:cubicBezTo>
                <a:cubicBezTo>
                  <a:pt x="6266" y="848"/>
                  <a:pt x="5764" y="1275"/>
                  <a:pt x="5238" y="1575"/>
                </a:cubicBezTo>
                <a:lnTo>
                  <a:pt x="4186" y="1575"/>
                </a:lnTo>
                <a:cubicBezTo>
                  <a:pt x="3985" y="1901"/>
                  <a:pt x="3659" y="2202"/>
                  <a:pt x="3358" y="2528"/>
                </a:cubicBezTo>
                <a:cubicBezTo>
                  <a:pt x="3258" y="2302"/>
                  <a:pt x="3133" y="2102"/>
                  <a:pt x="3133" y="2001"/>
                </a:cubicBezTo>
                <a:cubicBezTo>
                  <a:pt x="2732" y="2302"/>
                  <a:pt x="2406" y="2528"/>
                  <a:pt x="2105" y="2728"/>
                </a:cubicBezTo>
                <a:cubicBezTo>
                  <a:pt x="1779" y="2402"/>
                  <a:pt x="1679" y="2202"/>
                  <a:pt x="1479" y="2001"/>
                </a:cubicBezTo>
                <a:cubicBezTo>
                  <a:pt x="1053" y="2528"/>
                  <a:pt x="526" y="3029"/>
                  <a:pt x="0" y="3555"/>
                </a:cubicBezTo>
                <a:cubicBezTo>
                  <a:pt x="326" y="5435"/>
                  <a:pt x="526" y="7415"/>
                  <a:pt x="752" y="9295"/>
                </a:cubicBezTo>
                <a:cubicBezTo>
                  <a:pt x="852" y="10147"/>
                  <a:pt x="752" y="11074"/>
                  <a:pt x="627" y="11926"/>
                </a:cubicBezTo>
                <a:cubicBezTo>
                  <a:pt x="627" y="12653"/>
                  <a:pt x="526" y="13380"/>
                  <a:pt x="426" y="14207"/>
                </a:cubicBezTo>
                <a:cubicBezTo>
                  <a:pt x="326" y="15360"/>
                  <a:pt x="226" y="16513"/>
                  <a:pt x="0" y="17866"/>
                </a:cubicBezTo>
                <a:cubicBezTo>
                  <a:pt x="125" y="18392"/>
                  <a:pt x="326" y="19019"/>
                  <a:pt x="426" y="19646"/>
                </a:cubicBezTo>
                <a:cubicBezTo>
                  <a:pt x="752" y="19846"/>
                  <a:pt x="1053" y="19946"/>
                  <a:pt x="1253" y="20072"/>
                </a:cubicBezTo>
                <a:cubicBezTo>
                  <a:pt x="1378" y="20473"/>
                  <a:pt x="1479" y="20798"/>
                  <a:pt x="1479" y="21099"/>
                </a:cubicBezTo>
                <a:cubicBezTo>
                  <a:pt x="2005" y="21425"/>
                  <a:pt x="2506" y="21726"/>
                  <a:pt x="3033" y="22052"/>
                </a:cubicBezTo>
                <a:cubicBezTo>
                  <a:pt x="3258" y="22453"/>
                  <a:pt x="3559" y="22979"/>
                  <a:pt x="3759" y="23405"/>
                </a:cubicBezTo>
                <a:cubicBezTo>
                  <a:pt x="3885" y="23405"/>
                  <a:pt x="3985" y="23305"/>
                  <a:pt x="3985" y="23305"/>
                </a:cubicBezTo>
                <a:cubicBezTo>
                  <a:pt x="4186" y="22352"/>
                  <a:pt x="4386" y="21425"/>
                  <a:pt x="4511" y="20473"/>
                </a:cubicBezTo>
                <a:cubicBezTo>
                  <a:pt x="4612" y="20473"/>
                  <a:pt x="4712" y="20372"/>
                  <a:pt x="4812" y="20372"/>
                </a:cubicBezTo>
                <a:cubicBezTo>
                  <a:pt x="5238" y="20999"/>
                  <a:pt x="5764" y="21525"/>
                  <a:pt x="6391" y="22252"/>
                </a:cubicBezTo>
                <a:cubicBezTo>
                  <a:pt x="6792" y="21626"/>
                  <a:pt x="7118" y="21199"/>
                  <a:pt x="7519" y="20698"/>
                </a:cubicBezTo>
                <a:cubicBezTo>
                  <a:pt x="7519" y="20999"/>
                  <a:pt x="7519" y="21325"/>
                  <a:pt x="7644" y="21525"/>
                </a:cubicBezTo>
                <a:cubicBezTo>
                  <a:pt x="8045" y="21626"/>
                  <a:pt x="8471" y="21726"/>
                  <a:pt x="8772" y="21726"/>
                </a:cubicBezTo>
                <a:cubicBezTo>
                  <a:pt x="9198" y="21425"/>
                  <a:pt x="9524" y="21099"/>
                  <a:pt x="9925" y="20698"/>
                </a:cubicBezTo>
                <a:cubicBezTo>
                  <a:pt x="9925" y="20698"/>
                  <a:pt x="10025" y="20473"/>
                  <a:pt x="10150" y="20172"/>
                </a:cubicBezTo>
                <a:cubicBezTo>
                  <a:pt x="10351" y="20698"/>
                  <a:pt x="10551" y="21099"/>
                  <a:pt x="10652" y="21626"/>
                </a:cubicBezTo>
                <a:cubicBezTo>
                  <a:pt x="10777" y="21525"/>
                  <a:pt x="10877" y="21525"/>
                  <a:pt x="10978" y="21525"/>
                </a:cubicBezTo>
                <a:cubicBezTo>
                  <a:pt x="10978" y="19946"/>
                  <a:pt x="11178" y="18493"/>
                  <a:pt x="10551" y="17039"/>
                </a:cubicBezTo>
                <a:cubicBezTo>
                  <a:pt x="10251" y="16412"/>
                  <a:pt x="10351" y="15460"/>
                  <a:pt x="10351" y="14733"/>
                </a:cubicBezTo>
                <a:cubicBezTo>
                  <a:pt x="10351" y="13681"/>
                  <a:pt x="10451" y="12653"/>
                  <a:pt x="10551" y="11600"/>
                </a:cubicBezTo>
                <a:cubicBezTo>
                  <a:pt x="10551" y="10673"/>
                  <a:pt x="10351" y="9721"/>
                  <a:pt x="10978" y="8568"/>
                </a:cubicBezTo>
                <a:lnTo>
                  <a:pt x="10978" y="8568"/>
                </a:lnTo>
                <a:cubicBezTo>
                  <a:pt x="10978" y="9420"/>
                  <a:pt x="10877" y="10047"/>
                  <a:pt x="10877" y="10874"/>
                </a:cubicBezTo>
                <a:cubicBezTo>
                  <a:pt x="11178" y="10448"/>
                  <a:pt x="11504" y="10247"/>
                  <a:pt x="11604" y="9921"/>
                </a:cubicBezTo>
                <a:cubicBezTo>
                  <a:pt x="11905" y="7941"/>
                  <a:pt x="12231" y="6062"/>
                  <a:pt x="11604" y="4082"/>
                </a:cubicBezTo>
                <a:cubicBezTo>
                  <a:pt x="11278" y="3981"/>
                  <a:pt x="11078" y="3981"/>
                  <a:pt x="10652" y="3881"/>
                </a:cubicBezTo>
                <a:cubicBezTo>
                  <a:pt x="10451" y="4909"/>
                  <a:pt x="10351" y="5861"/>
                  <a:pt x="10251" y="6914"/>
                </a:cubicBezTo>
                <a:cubicBezTo>
                  <a:pt x="9624" y="5034"/>
                  <a:pt x="9524" y="3154"/>
                  <a:pt x="8471" y="1475"/>
                </a:cubicBezTo>
                <a:cubicBezTo>
                  <a:pt x="8145" y="1676"/>
                  <a:pt x="7845" y="1901"/>
                  <a:pt x="7519" y="2202"/>
                </a:cubicBezTo>
                <a:cubicBezTo>
                  <a:pt x="7419" y="1901"/>
                  <a:pt x="7218" y="1575"/>
                  <a:pt x="7118" y="1375"/>
                </a:cubicBezTo>
                <a:cubicBezTo>
                  <a:pt x="7385" y="441"/>
                  <a:pt x="7415" y="0"/>
                  <a:pt x="7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1"/>
          <p:cNvGrpSpPr/>
          <p:nvPr/>
        </p:nvGrpSpPr>
        <p:grpSpPr>
          <a:xfrm>
            <a:off x="767740" y="1267968"/>
            <a:ext cx="1002396" cy="667149"/>
            <a:chOff x="1564050" y="1365950"/>
            <a:chExt cx="756925" cy="503775"/>
          </a:xfrm>
        </p:grpSpPr>
        <p:sp>
          <p:nvSpPr>
            <p:cNvPr id="1261" name="Google Shape;1261;p31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87" name="Google Shape;1287;p31"/>
          <p:cNvSpPr/>
          <p:nvPr/>
        </p:nvSpPr>
        <p:spPr>
          <a:xfrm>
            <a:off x="5384934" y="1451350"/>
            <a:ext cx="3759066" cy="2428131"/>
          </a:xfrm>
          <a:custGeom>
            <a:avLst/>
            <a:gdLst/>
            <a:ahLst/>
            <a:cxnLst/>
            <a:rect l="l" t="t" r="r" b="b"/>
            <a:pathLst>
              <a:path w="32357" h="24863" extrusionOk="0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31"/>
          <p:cNvGrpSpPr/>
          <p:nvPr/>
        </p:nvGrpSpPr>
        <p:grpSpPr>
          <a:xfrm>
            <a:off x="5193595" y="136854"/>
            <a:ext cx="1043161" cy="334932"/>
            <a:chOff x="1721900" y="303502"/>
            <a:chExt cx="1930707" cy="619900"/>
          </a:xfrm>
        </p:grpSpPr>
        <p:sp>
          <p:nvSpPr>
            <p:cNvPr id="1289" name="Google Shape;1289;p31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1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1297" name="Google Shape;1297;p31"/>
          <p:cNvSpPr/>
          <p:nvPr/>
        </p:nvSpPr>
        <p:spPr>
          <a:xfrm>
            <a:off x="6537400" y="1561526"/>
            <a:ext cx="855963" cy="769672"/>
          </a:xfrm>
          <a:custGeom>
            <a:avLst/>
            <a:gdLst/>
            <a:ahLst/>
            <a:cxnLst/>
            <a:rect l="l" t="t" r="r" b="b"/>
            <a:pathLst>
              <a:path w="30076" h="27044" extrusionOk="0">
                <a:moveTo>
                  <a:pt x="14473" y="6867"/>
                </a:moveTo>
                <a:cubicBezTo>
                  <a:pt x="14694" y="6867"/>
                  <a:pt x="14916" y="6875"/>
                  <a:pt x="15138" y="6893"/>
                </a:cubicBezTo>
                <a:cubicBezTo>
                  <a:pt x="16692" y="6993"/>
                  <a:pt x="18271" y="6893"/>
                  <a:pt x="19624" y="7720"/>
                </a:cubicBezTo>
                <a:lnTo>
                  <a:pt x="19624" y="8146"/>
                </a:lnTo>
                <a:cubicBezTo>
                  <a:pt x="20050" y="8246"/>
                  <a:pt x="20451" y="8447"/>
                  <a:pt x="20878" y="8672"/>
                </a:cubicBezTo>
                <a:lnTo>
                  <a:pt x="20878" y="8773"/>
                </a:lnTo>
                <a:lnTo>
                  <a:pt x="19098" y="8773"/>
                </a:lnTo>
                <a:lnTo>
                  <a:pt x="19098" y="8873"/>
                </a:lnTo>
                <a:cubicBezTo>
                  <a:pt x="19198" y="8973"/>
                  <a:pt x="19324" y="9073"/>
                  <a:pt x="19424" y="9174"/>
                </a:cubicBezTo>
                <a:cubicBezTo>
                  <a:pt x="17185" y="8965"/>
                  <a:pt x="14933" y="8649"/>
                  <a:pt x="12653" y="8649"/>
                </a:cubicBezTo>
                <a:cubicBezTo>
                  <a:pt x="11641" y="8649"/>
                  <a:pt x="10624" y="8711"/>
                  <a:pt x="9599" y="8873"/>
                </a:cubicBezTo>
                <a:cubicBezTo>
                  <a:pt x="10025" y="7920"/>
                  <a:pt x="10652" y="7519"/>
                  <a:pt x="11479" y="7294"/>
                </a:cubicBezTo>
                <a:cubicBezTo>
                  <a:pt x="12428" y="7046"/>
                  <a:pt x="13444" y="6867"/>
                  <a:pt x="14473" y="6867"/>
                </a:cubicBezTo>
                <a:close/>
                <a:moveTo>
                  <a:pt x="13258" y="9499"/>
                </a:moveTo>
                <a:cubicBezTo>
                  <a:pt x="14712" y="9499"/>
                  <a:pt x="16066" y="9600"/>
                  <a:pt x="17544" y="9600"/>
                </a:cubicBezTo>
                <a:lnTo>
                  <a:pt x="17544" y="10226"/>
                </a:lnTo>
                <a:cubicBezTo>
                  <a:pt x="16366" y="10226"/>
                  <a:pt x="15188" y="10019"/>
                  <a:pt x="13985" y="10019"/>
                </a:cubicBezTo>
                <a:cubicBezTo>
                  <a:pt x="13268" y="10019"/>
                  <a:pt x="12544" y="10093"/>
                  <a:pt x="11805" y="10326"/>
                </a:cubicBezTo>
                <a:lnTo>
                  <a:pt x="13885" y="10326"/>
                </a:lnTo>
                <a:lnTo>
                  <a:pt x="13885" y="10552"/>
                </a:lnTo>
                <a:cubicBezTo>
                  <a:pt x="13058" y="10652"/>
                  <a:pt x="12106" y="10652"/>
                  <a:pt x="11178" y="10652"/>
                </a:cubicBezTo>
                <a:cubicBezTo>
                  <a:pt x="11178" y="10652"/>
                  <a:pt x="11053" y="10853"/>
                  <a:pt x="11053" y="11053"/>
                </a:cubicBezTo>
                <a:cubicBezTo>
                  <a:pt x="10752" y="10953"/>
                  <a:pt x="10552" y="10853"/>
                  <a:pt x="10226" y="10753"/>
                </a:cubicBezTo>
                <a:cubicBezTo>
                  <a:pt x="10126" y="10853"/>
                  <a:pt x="10126" y="10953"/>
                  <a:pt x="10025" y="11053"/>
                </a:cubicBezTo>
                <a:cubicBezTo>
                  <a:pt x="10025" y="11053"/>
                  <a:pt x="9925" y="11053"/>
                  <a:pt x="9925" y="10953"/>
                </a:cubicBezTo>
                <a:cubicBezTo>
                  <a:pt x="10025" y="10853"/>
                  <a:pt x="10126" y="10753"/>
                  <a:pt x="10226" y="10652"/>
                </a:cubicBezTo>
                <a:lnTo>
                  <a:pt x="10226" y="10753"/>
                </a:lnTo>
                <a:cubicBezTo>
                  <a:pt x="10953" y="9700"/>
                  <a:pt x="12106" y="9499"/>
                  <a:pt x="13258" y="9499"/>
                </a:cubicBezTo>
                <a:close/>
                <a:moveTo>
                  <a:pt x="19950" y="11053"/>
                </a:moveTo>
                <a:lnTo>
                  <a:pt x="19950" y="11053"/>
                </a:lnTo>
                <a:cubicBezTo>
                  <a:pt x="20151" y="11179"/>
                  <a:pt x="20351" y="11279"/>
                  <a:pt x="20577" y="11279"/>
                </a:cubicBezTo>
                <a:cubicBezTo>
                  <a:pt x="20577" y="11379"/>
                  <a:pt x="20451" y="11479"/>
                  <a:pt x="20451" y="11580"/>
                </a:cubicBezTo>
                <a:cubicBezTo>
                  <a:pt x="20251" y="11379"/>
                  <a:pt x="20050" y="11179"/>
                  <a:pt x="19950" y="11053"/>
                </a:cubicBezTo>
                <a:close/>
                <a:moveTo>
                  <a:pt x="8973" y="11279"/>
                </a:moveTo>
                <a:cubicBezTo>
                  <a:pt x="8872" y="11379"/>
                  <a:pt x="8872" y="11479"/>
                  <a:pt x="8872" y="11580"/>
                </a:cubicBezTo>
                <a:cubicBezTo>
                  <a:pt x="8973" y="11580"/>
                  <a:pt x="9073" y="11680"/>
                  <a:pt x="9173" y="11680"/>
                </a:cubicBezTo>
                <a:lnTo>
                  <a:pt x="9173" y="11805"/>
                </a:lnTo>
                <a:lnTo>
                  <a:pt x="8872" y="11805"/>
                </a:lnTo>
                <a:lnTo>
                  <a:pt x="8872" y="11580"/>
                </a:lnTo>
                <a:cubicBezTo>
                  <a:pt x="8872" y="11479"/>
                  <a:pt x="8872" y="11379"/>
                  <a:pt x="8772" y="11279"/>
                </a:cubicBezTo>
                <a:close/>
                <a:moveTo>
                  <a:pt x="9599" y="11680"/>
                </a:moveTo>
                <a:cubicBezTo>
                  <a:pt x="9700" y="11680"/>
                  <a:pt x="9700" y="11680"/>
                  <a:pt x="10025" y="11805"/>
                </a:cubicBezTo>
                <a:lnTo>
                  <a:pt x="9599" y="11805"/>
                </a:lnTo>
                <a:lnTo>
                  <a:pt x="9599" y="11680"/>
                </a:lnTo>
                <a:close/>
                <a:moveTo>
                  <a:pt x="10652" y="11580"/>
                </a:moveTo>
                <a:lnTo>
                  <a:pt x="10652" y="11680"/>
                </a:lnTo>
                <a:cubicBezTo>
                  <a:pt x="10652" y="11805"/>
                  <a:pt x="10552" y="11805"/>
                  <a:pt x="10426" y="11805"/>
                </a:cubicBezTo>
                <a:lnTo>
                  <a:pt x="10426" y="11680"/>
                </a:lnTo>
                <a:cubicBezTo>
                  <a:pt x="10552" y="11680"/>
                  <a:pt x="10552" y="11680"/>
                  <a:pt x="10652" y="11580"/>
                </a:cubicBezTo>
                <a:close/>
                <a:moveTo>
                  <a:pt x="3133" y="14612"/>
                </a:moveTo>
                <a:lnTo>
                  <a:pt x="3133" y="14813"/>
                </a:lnTo>
                <a:cubicBezTo>
                  <a:pt x="3133" y="14813"/>
                  <a:pt x="3033" y="14712"/>
                  <a:pt x="3033" y="14612"/>
                </a:cubicBezTo>
                <a:close/>
                <a:moveTo>
                  <a:pt x="12732" y="15339"/>
                </a:moveTo>
                <a:cubicBezTo>
                  <a:pt x="12698" y="15377"/>
                  <a:pt x="12664" y="15414"/>
                  <a:pt x="12629" y="15451"/>
                </a:cubicBezTo>
                <a:lnTo>
                  <a:pt x="12629" y="15451"/>
                </a:lnTo>
                <a:cubicBezTo>
                  <a:pt x="12663" y="15449"/>
                  <a:pt x="12697" y="15445"/>
                  <a:pt x="12732" y="15439"/>
                </a:cubicBezTo>
                <a:lnTo>
                  <a:pt x="12732" y="15339"/>
                </a:lnTo>
                <a:close/>
                <a:moveTo>
                  <a:pt x="3710" y="15301"/>
                </a:moveTo>
                <a:cubicBezTo>
                  <a:pt x="3760" y="15381"/>
                  <a:pt x="3760" y="15465"/>
                  <a:pt x="3760" y="15565"/>
                </a:cubicBezTo>
                <a:lnTo>
                  <a:pt x="3659" y="15565"/>
                </a:lnTo>
                <a:cubicBezTo>
                  <a:pt x="3659" y="15465"/>
                  <a:pt x="3659" y="15381"/>
                  <a:pt x="3710" y="15301"/>
                </a:cubicBezTo>
                <a:close/>
                <a:moveTo>
                  <a:pt x="11601" y="13170"/>
                </a:moveTo>
                <a:cubicBezTo>
                  <a:pt x="11724" y="13170"/>
                  <a:pt x="11830" y="13192"/>
                  <a:pt x="11905" y="13259"/>
                </a:cubicBezTo>
                <a:cubicBezTo>
                  <a:pt x="12431" y="13685"/>
                  <a:pt x="13058" y="13459"/>
                  <a:pt x="13559" y="13785"/>
                </a:cubicBezTo>
                <a:cubicBezTo>
                  <a:pt x="13359" y="13885"/>
                  <a:pt x="13258" y="13885"/>
                  <a:pt x="12933" y="13986"/>
                </a:cubicBezTo>
                <a:cubicBezTo>
                  <a:pt x="14938" y="14712"/>
                  <a:pt x="17018" y="14712"/>
                  <a:pt x="18697" y="16191"/>
                </a:cubicBezTo>
                <a:cubicBezTo>
                  <a:pt x="17945" y="16918"/>
                  <a:pt x="17319" y="17444"/>
                  <a:pt x="16492" y="17745"/>
                </a:cubicBezTo>
                <a:cubicBezTo>
                  <a:pt x="16425" y="17779"/>
                  <a:pt x="16355" y="17790"/>
                  <a:pt x="16285" y="17790"/>
                </a:cubicBezTo>
                <a:cubicBezTo>
                  <a:pt x="16143" y="17790"/>
                  <a:pt x="15999" y="17745"/>
                  <a:pt x="15865" y="17745"/>
                </a:cubicBezTo>
                <a:lnTo>
                  <a:pt x="14512" y="17745"/>
                </a:lnTo>
                <a:cubicBezTo>
                  <a:pt x="14712" y="17645"/>
                  <a:pt x="14938" y="17545"/>
                  <a:pt x="15238" y="17319"/>
                </a:cubicBezTo>
                <a:cubicBezTo>
                  <a:pt x="14812" y="17219"/>
                  <a:pt x="14612" y="17219"/>
                  <a:pt x="14411" y="17219"/>
                </a:cubicBezTo>
                <a:cubicBezTo>
                  <a:pt x="14612" y="17018"/>
                  <a:pt x="14712" y="16818"/>
                  <a:pt x="14938" y="16592"/>
                </a:cubicBezTo>
                <a:cubicBezTo>
                  <a:pt x="14812" y="16592"/>
                  <a:pt x="14812" y="16492"/>
                  <a:pt x="14812" y="16492"/>
                </a:cubicBezTo>
                <a:cubicBezTo>
                  <a:pt x="14411" y="16592"/>
                  <a:pt x="14086" y="16592"/>
                  <a:pt x="13785" y="16692"/>
                </a:cubicBezTo>
                <a:cubicBezTo>
                  <a:pt x="13885" y="16592"/>
                  <a:pt x="13885" y="16592"/>
                  <a:pt x="13885" y="16492"/>
                </a:cubicBezTo>
                <a:cubicBezTo>
                  <a:pt x="13359" y="16291"/>
                  <a:pt x="12832" y="16066"/>
                  <a:pt x="12306" y="15865"/>
                </a:cubicBezTo>
                <a:cubicBezTo>
                  <a:pt x="12306" y="15966"/>
                  <a:pt x="12206" y="16066"/>
                  <a:pt x="12106" y="16291"/>
                </a:cubicBezTo>
                <a:lnTo>
                  <a:pt x="12106" y="15966"/>
                </a:lnTo>
                <a:cubicBezTo>
                  <a:pt x="12272" y="15799"/>
                  <a:pt x="12456" y="15632"/>
                  <a:pt x="12629" y="15451"/>
                </a:cubicBezTo>
                <a:lnTo>
                  <a:pt x="12629" y="15451"/>
                </a:lnTo>
                <a:cubicBezTo>
                  <a:pt x="12591" y="15454"/>
                  <a:pt x="12554" y="15456"/>
                  <a:pt x="12517" y="15456"/>
                </a:cubicBezTo>
                <a:cubicBezTo>
                  <a:pt x="11809" y="15456"/>
                  <a:pt x="11314" y="14918"/>
                  <a:pt x="10652" y="14712"/>
                </a:cubicBezTo>
                <a:cubicBezTo>
                  <a:pt x="10852" y="14512"/>
                  <a:pt x="10953" y="14311"/>
                  <a:pt x="11053" y="13986"/>
                </a:cubicBezTo>
                <a:cubicBezTo>
                  <a:pt x="10953" y="13785"/>
                  <a:pt x="10852" y="13560"/>
                  <a:pt x="10752" y="13259"/>
                </a:cubicBezTo>
                <a:cubicBezTo>
                  <a:pt x="11036" y="13259"/>
                  <a:pt x="11354" y="13170"/>
                  <a:pt x="11601" y="13170"/>
                </a:cubicBezTo>
                <a:close/>
                <a:moveTo>
                  <a:pt x="4486" y="13459"/>
                </a:moveTo>
                <a:cubicBezTo>
                  <a:pt x="4587" y="13785"/>
                  <a:pt x="4787" y="14086"/>
                  <a:pt x="4787" y="14512"/>
                </a:cubicBezTo>
                <a:cubicBezTo>
                  <a:pt x="4787" y="15665"/>
                  <a:pt x="5213" y="16692"/>
                  <a:pt x="6266" y="17319"/>
                </a:cubicBezTo>
                <a:cubicBezTo>
                  <a:pt x="6466" y="17545"/>
                  <a:pt x="6466" y="17545"/>
                  <a:pt x="6266" y="17845"/>
                </a:cubicBezTo>
                <a:cubicBezTo>
                  <a:pt x="6040" y="17745"/>
                  <a:pt x="5639" y="17745"/>
                  <a:pt x="5539" y="17545"/>
                </a:cubicBezTo>
                <a:cubicBezTo>
                  <a:pt x="5013" y="16918"/>
                  <a:pt x="4486" y="16066"/>
                  <a:pt x="4161" y="15565"/>
                </a:cubicBezTo>
                <a:lnTo>
                  <a:pt x="4161" y="13459"/>
                </a:lnTo>
                <a:close/>
                <a:moveTo>
                  <a:pt x="12632" y="17845"/>
                </a:moveTo>
                <a:lnTo>
                  <a:pt x="12632" y="17946"/>
                </a:lnTo>
                <a:cubicBezTo>
                  <a:pt x="12532" y="17946"/>
                  <a:pt x="12532" y="18071"/>
                  <a:pt x="12431" y="18071"/>
                </a:cubicBezTo>
                <a:cubicBezTo>
                  <a:pt x="12431" y="17946"/>
                  <a:pt x="12431" y="17946"/>
                  <a:pt x="12306" y="17946"/>
                </a:cubicBezTo>
                <a:cubicBezTo>
                  <a:pt x="12431" y="17946"/>
                  <a:pt x="12532" y="17845"/>
                  <a:pt x="12632" y="17845"/>
                </a:cubicBezTo>
                <a:close/>
                <a:moveTo>
                  <a:pt x="27344" y="14712"/>
                </a:moveTo>
                <a:lnTo>
                  <a:pt x="27344" y="14712"/>
                </a:lnTo>
                <a:cubicBezTo>
                  <a:pt x="27244" y="15239"/>
                  <a:pt x="27143" y="15765"/>
                  <a:pt x="27143" y="16191"/>
                </a:cubicBezTo>
                <a:cubicBezTo>
                  <a:pt x="26717" y="16692"/>
                  <a:pt x="26416" y="17119"/>
                  <a:pt x="25990" y="17545"/>
                </a:cubicBezTo>
                <a:cubicBezTo>
                  <a:pt x="25990" y="17545"/>
                  <a:pt x="25890" y="17545"/>
                  <a:pt x="25790" y="17444"/>
                </a:cubicBezTo>
                <a:cubicBezTo>
                  <a:pt x="25464" y="17845"/>
                  <a:pt x="25163" y="18171"/>
                  <a:pt x="24737" y="18472"/>
                </a:cubicBezTo>
                <a:lnTo>
                  <a:pt x="24637" y="18472"/>
                </a:lnTo>
                <a:cubicBezTo>
                  <a:pt x="25063" y="16918"/>
                  <a:pt x="26416" y="16066"/>
                  <a:pt x="27344" y="14712"/>
                </a:cubicBezTo>
                <a:close/>
                <a:moveTo>
                  <a:pt x="3534" y="16392"/>
                </a:moveTo>
                <a:cubicBezTo>
                  <a:pt x="3960" y="16692"/>
                  <a:pt x="4286" y="16918"/>
                  <a:pt x="4587" y="17119"/>
                </a:cubicBezTo>
                <a:cubicBezTo>
                  <a:pt x="5013" y="17745"/>
                  <a:pt x="5314" y="18472"/>
                  <a:pt x="5740" y="19098"/>
                </a:cubicBezTo>
                <a:cubicBezTo>
                  <a:pt x="5639" y="19324"/>
                  <a:pt x="5639" y="19424"/>
                  <a:pt x="5539" y="19625"/>
                </a:cubicBezTo>
                <a:cubicBezTo>
                  <a:pt x="5013" y="19324"/>
                  <a:pt x="4286" y="19199"/>
                  <a:pt x="4161" y="18271"/>
                </a:cubicBezTo>
                <a:lnTo>
                  <a:pt x="4161" y="18271"/>
                </a:lnTo>
                <a:cubicBezTo>
                  <a:pt x="4386" y="18372"/>
                  <a:pt x="4486" y="18372"/>
                  <a:pt x="4787" y="18472"/>
                </a:cubicBezTo>
                <a:cubicBezTo>
                  <a:pt x="4486" y="17645"/>
                  <a:pt x="3534" y="17319"/>
                  <a:pt x="3534" y="16392"/>
                </a:cubicBezTo>
                <a:close/>
                <a:moveTo>
                  <a:pt x="5940" y="19199"/>
                </a:moveTo>
                <a:lnTo>
                  <a:pt x="5940" y="19199"/>
                </a:lnTo>
                <a:cubicBezTo>
                  <a:pt x="6166" y="19324"/>
                  <a:pt x="6466" y="19324"/>
                  <a:pt x="6166" y="19625"/>
                </a:cubicBezTo>
                <a:cubicBezTo>
                  <a:pt x="6166" y="19525"/>
                  <a:pt x="6040" y="19324"/>
                  <a:pt x="5940" y="19199"/>
                </a:cubicBezTo>
                <a:close/>
                <a:moveTo>
                  <a:pt x="2281" y="20151"/>
                </a:moveTo>
                <a:cubicBezTo>
                  <a:pt x="2281" y="20151"/>
                  <a:pt x="2406" y="20251"/>
                  <a:pt x="2406" y="20352"/>
                </a:cubicBezTo>
                <a:cubicBezTo>
                  <a:pt x="2281" y="20352"/>
                  <a:pt x="2181" y="20251"/>
                  <a:pt x="2181" y="20151"/>
                </a:cubicBezTo>
                <a:close/>
                <a:moveTo>
                  <a:pt x="4060" y="22758"/>
                </a:moveTo>
                <a:lnTo>
                  <a:pt x="4060" y="22858"/>
                </a:lnTo>
                <a:cubicBezTo>
                  <a:pt x="3960" y="22758"/>
                  <a:pt x="3960" y="22758"/>
                  <a:pt x="3860" y="22758"/>
                </a:cubicBezTo>
                <a:close/>
                <a:moveTo>
                  <a:pt x="6567" y="23585"/>
                </a:moveTo>
                <a:lnTo>
                  <a:pt x="6567" y="23911"/>
                </a:lnTo>
                <a:cubicBezTo>
                  <a:pt x="6322" y="23829"/>
                  <a:pt x="5994" y="23747"/>
                  <a:pt x="5719" y="23652"/>
                </a:cubicBezTo>
                <a:lnTo>
                  <a:pt x="5719" y="23652"/>
                </a:lnTo>
                <a:cubicBezTo>
                  <a:pt x="5994" y="23585"/>
                  <a:pt x="6322" y="23585"/>
                  <a:pt x="6567" y="23585"/>
                </a:cubicBezTo>
                <a:close/>
                <a:moveTo>
                  <a:pt x="6993" y="24111"/>
                </a:moveTo>
                <a:cubicBezTo>
                  <a:pt x="7093" y="24211"/>
                  <a:pt x="7294" y="24337"/>
                  <a:pt x="7419" y="24337"/>
                </a:cubicBezTo>
                <a:lnTo>
                  <a:pt x="6893" y="24337"/>
                </a:lnTo>
                <a:cubicBezTo>
                  <a:pt x="6893" y="24337"/>
                  <a:pt x="6993" y="24211"/>
                  <a:pt x="6993" y="24111"/>
                </a:cubicBezTo>
                <a:close/>
                <a:moveTo>
                  <a:pt x="8446" y="24211"/>
                </a:moveTo>
                <a:cubicBezTo>
                  <a:pt x="8346" y="24211"/>
                  <a:pt x="8246" y="24337"/>
                  <a:pt x="8146" y="24337"/>
                </a:cubicBezTo>
                <a:lnTo>
                  <a:pt x="8146" y="24211"/>
                </a:lnTo>
                <a:close/>
                <a:moveTo>
                  <a:pt x="7820" y="24337"/>
                </a:moveTo>
                <a:lnTo>
                  <a:pt x="7820" y="24437"/>
                </a:lnTo>
                <a:cubicBezTo>
                  <a:pt x="7720" y="24437"/>
                  <a:pt x="7619" y="24337"/>
                  <a:pt x="7519" y="24337"/>
                </a:cubicBezTo>
                <a:close/>
                <a:moveTo>
                  <a:pt x="18898" y="24963"/>
                </a:moveTo>
                <a:lnTo>
                  <a:pt x="18898" y="25063"/>
                </a:lnTo>
                <a:lnTo>
                  <a:pt x="18797" y="25063"/>
                </a:lnTo>
                <a:lnTo>
                  <a:pt x="18898" y="24963"/>
                </a:lnTo>
                <a:close/>
                <a:moveTo>
                  <a:pt x="11053" y="1"/>
                </a:moveTo>
                <a:cubicBezTo>
                  <a:pt x="9599" y="402"/>
                  <a:pt x="8045" y="627"/>
                  <a:pt x="6567" y="1454"/>
                </a:cubicBezTo>
                <a:cubicBezTo>
                  <a:pt x="5013" y="2507"/>
                  <a:pt x="3760" y="3860"/>
                  <a:pt x="2807" y="5414"/>
                </a:cubicBezTo>
                <a:cubicBezTo>
                  <a:pt x="2507" y="5740"/>
                  <a:pt x="2406" y="6166"/>
                  <a:pt x="2080" y="6467"/>
                </a:cubicBezTo>
                <a:cubicBezTo>
                  <a:pt x="401" y="8447"/>
                  <a:pt x="0" y="10753"/>
                  <a:pt x="201" y="13159"/>
                </a:cubicBezTo>
                <a:cubicBezTo>
                  <a:pt x="201" y="14311"/>
                  <a:pt x="301" y="15439"/>
                  <a:pt x="301" y="16492"/>
                </a:cubicBezTo>
                <a:cubicBezTo>
                  <a:pt x="401" y="16492"/>
                  <a:pt x="627" y="16392"/>
                  <a:pt x="727" y="16291"/>
                </a:cubicBezTo>
                <a:cubicBezTo>
                  <a:pt x="1028" y="17219"/>
                  <a:pt x="928" y="18372"/>
                  <a:pt x="1780" y="19324"/>
                </a:cubicBezTo>
                <a:cubicBezTo>
                  <a:pt x="1554" y="19199"/>
                  <a:pt x="1253" y="19199"/>
                  <a:pt x="1028" y="19098"/>
                </a:cubicBezTo>
                <a:cubicBezTo>
                  <a:pt x="1028" y="19199"/>
                  <a:pt x="928" y="19199"/>
                  <a:pt x="928" y="19324"/>
                </a:cubicBezTo>
                <a:cubicBezTo>
                  <a:pt x="1980" y="20251"/>
                  <a:pt x="3033" y="21304"/>
                  <a:pt x="4060" y="22231"/>
                </a:cubicBezTo>
                <a:cubicBezTo>
                  <a:pt x="3915" y="22278"/>
                  <a:pt x="3779" y="22298"/>
                  <a:pt x="3652" y="22298"/>
                </a:cubicBezTo>
                <a:cubicBezTo>
                  <a:pt x="2882" y="22298"/>
                  <a:pt x="2418" y="21548"/>
                  <a:pt x="1880" y="21204"/>
                </a:cubicBezTo>
                <a:lnTo>
                  <a:pt x="1880" y="21204"/>
                </a:lnTo>
                <a:cubicBezTo>
                  <a:pt x="1980" y="21605"/>
                  <a:pt x="1980" y="21931"/>
                  <a:pt x="1980" y="22332"/>
                </a:cubicBezTo>
                <a:lnTo>
                  <a:pt x="1980" y="22231"/>
                </a:lnTo>
                <a:cubicBezTo>
                  <a:pt x="2080" y="22557"/>
                  <a:pt x="2181" y="22758"/>
                  <a:pt x="2181" y="23184"/>
                </a:cubicBezTo>
                <a:lnTo>
                  <a:pt x="2807" y="23184"/>
                </a:lnTo>
                <a:cubicBezTo>
                  <a:pt x="3033" y="23184"/>
                  <a:pt x="3334" y="23184"/>
                  <a:pt x="3534" y="23284"/>
                </a:cubicBezTo>
                <a:cubicBezTo>
                  <a:pt x="4060" y="23710"/>
                  <a:pt x="4787" y="23810"/>
                  <a:pt x="5414" y="24111"/>
                </a:cubicBezTo>
                <a:cubicBezTo>
                  <a:pt x="6366" y="24437"/>
                  <a:pt x="7193" y="24838"/>
                  <a:pt x="8246" y="24838"/>
                </a:cubicBezTo>
                <a:cubicBezTo>
                  <a:pt x="9925" y="24838"/>
                  <a:pt x="11479" y="24963"/>
                  <a:pt x="13058" y="24963"/>
                </a:cubicBezTo>
                <a:cubicBezTo>
                  <a:pt x="13685" y="24963"/>
                  <a:pt x="14311" y="24738"/>
                  <a:pt x="14938" y="24637"/>
                </a:cubicBezTo>
                <a:cubicBezTo>
                  <a:pt x="16592" y="24337"/>
                  <a:pt x="18171" y="24111"/>
                  <a:pt x="19825" y="23810"/>
                </a:cubicBezTo>
                <a:lnTo>
                  <a:pt x="19825" y="23710"/>
                </a:lnTo>
                <a:cubicBezTo>
                  <a:pt x="20050" y="23810"/>
                  <a:pt x="20251" y="23810"/>
                  <a:pt x="20451" y="23911"/>
                </a:cubicBezTo>
                <a:lnTo>
                  <a:pt x="20451" y="23810"/>
                </a:lnTo>
                <a:cubicBezTo>
                  <a:pt x="20878" y="23710"/>
                  <a:pt x="21304" y="23710"/>
                  <a:pt x="21705" y="23585"/>
                </a:cubicBezTo>
                <a:lnTo>
                  <a:pt x="21705" y="23585"/>
                </a:lnTo>
                <a:cubicBezTo>
                  <a:pt x="20978" y="24011"/>
                  <a:pt x="20251" y="24537"/>
                  <a:pt x="19424" y="24963"/>
                </a:cubicBezTo>
                <a:lnTo>
                  <a:pt x="19424" y="24537"/>
                </a:lnTo>
                <a:cubicBezTo>
                  <a:pt x="18472" y="24838"/>
                  <a:pt x="17644" y="25264"/>
                  <a:pt x="16817" y="25464"/>
                </a:cubicBezTo>
                <a:cubicBezTo>
                  <a:pt x="15439" y="25790"/>
                  <a:pt x="13985" y="25991"/>
                  <a:pt x="12532" y="26317"/>
                </a:cubicBezTo>
                <a:cubicBezTo>
                  <a:pt x="11805" y="26417"/>
                  <a:pt x="11178" y="26617"/>
                  <a:pt x="10426" y="26718"/>
                </a:cubicBezTo>
                <a:lnTo>
                  <a:pt x="10426" y="27043"/>
                </a:lnTo>
                <a:cubicBezTo>
                  <a:pt x="11905" y="26843"/>
                  <a:pt x="13258" y="26718"/>
                  <a:pt x="14612" y="26517"/>
                </a:cubicBezTo>
                <a:cubicBezTo>
                  <a:pt x="16066" y="26216"/>
                  <a:pt x="17444" y="25590"/>
                  <a:pt x="18898" y="25464"/>
                </a:cubicBezTo>
                <a:lnTo>
                  <a:pt x="19098" y="25464"/>
                </a:lnTo>
                <a:cubicBezTo>
                  <a:pt x="18898" y="25690"/>
                  <a:pt x="18697" y="25790"/>
                  <a:pt x="18472" y="25890"/>
                </a:cubicBezTo>
                <a:cubicBezTo>
                  <a:pt x="18797" y="25890"/>
                  <a:pt x="19098" y="25890"/>
                  <a:pt x="19424" y="25790"/>
                </a:cubicBezTo>
                <a:cubicBezTo>
                  <a:pt x="19950" y="25690"/>
                  <a:pt x="20351" y="25364"/>
                  <a:pt x="20878" y="25364"/>
                </a:cubicBezTo>
                <a:cubicBezTo>
                  <a:pt x="22030" y="25164"/>
                  <a:pt x="22858" y="24437"/>
                  <a:pt x="23710" y="23710"/>
                </a:cubicBezTo>
                <a:cubicBezTo>
                  <a:pt x="23810" y="23585"/>
                  <a:pt x="23810" y="23484"/>
                  <a:pt x="23910" y="23384"/>
                </a:cubicBezTo>
                <a:cubicBezTo>
                  <a:pt x="23910" y="23284"/>
                  <a:pt x="24010" y="23184"/>
                  <a:pt x="24010" y="22958"/>
                </a:cubicBezTo>
                <a:lnTo>
                  <a:pt x="24010" y="22958"/>
                </a:lnTo>
                <a:cubicBezTo>
                  <a:pt x="23183" y="23384"/>
                  <a:pt x="22457" y="23810"/>
                  <a:pt x="21705" y="24211"/>
                </a:cubicBezTo>
                <a:cubicBezTo>
                  <a:pt x="22131" y="23585"/>
                  <a:pt x="22557" y="23083"/>
                  <a:pt x="22958" y="22557"/>
                </a:cubicBezTo>
                <a:cubicBezTo>
                  <a:pt x="22958" y="22457"/>
                  <a:pt x="22858" y="22457"/>
                  <a:pt x="22858" y="22332"/>
                </a:cubicBezTo>
                <a:cubicBezTo>
                  <a:pt x="24436" y="21830"/>
                  <a:pt x="25890" y="21078"/>
                  <a:pt x="26943" y="19625"/>
                </a:cubicBezTo>
                <a:cubicBezTo>
                  <a:pt x="27043" y="19725"/>
                  <a:pt x="27143" y="19725"/>
                  <a:pt x="27344" y="19825"/>
                </a:cubicBezTo>
                <a:cubicBezTo>
                  <a:pt x="27970" y="18998"/>
                  <a:pt x="28923" y="18271"/>
                  <a:pt x="28822" y="16918"/>
                </a:cubicBezTo>
                <a:lnTo>
                  <a:pt x="28822" y="16918"/>
                </a:lnTo>
                <a:cubicBezTo>
                  <a:pt x="28497" y="17444"/>
                  <a:pt x="28196" y="17845"/>
                  <a:pt x="27770" y="18472"/>
                </a:cubicBezTo>
                <a:lnTo>
                  <a:pt x="27770" y="17845"/>
                </a:lnTo>
                <a:cubicBezTo>
                  <a:pt x="27670" y="17745"/>
                  <a:pt x="27569" y="17745"/>
                  <a:pt x="27344" y="17745"/>
                </a:cubicBezTo>
                <a:cubicBezTo>
                  <a:pt x="27654" y="17340"/>
                  <a:pt x="27850" y="17139"/>
                  <a:pt x="28063" y="16861"/>
                </a:cubicBezTo>
                <a:lnTo>
                  <a:pt x="28063" y="16861"/>
                </a:lnTo>
                <a:cubicBezTo>
                  <a:pt x="28074" y="16879"/>
                  <a:pt x="28085" y="16898"/>
                  <a:pt x="28096" y="16918"/>
                </a:cubicBezTo>
                <a:lnTo>
                  <a:pt x="28096" y="16818"/>
                </a:lnTo>
                <a:cubicBezTo>
                  <a:pt x="28085" y="16832"/>
                  <a:pt x="28074" y="16847"/>
                  <a:pt x="28063" y="16861"/>
                </a:cubicBezTo>
                <a:lnTo>
                  <a:pt x="28063" y="16861"/>
                </a:lnTo>
                <a:cubicBezTo>
                  <a:pt x="27953" y="16675"/>
                  <a:pt x="27870" y="16583"/>
                  <a:pt x="27870" y="16492"/>
                </a:cubicBezTo>
                <a:cubicBezTo>
                  <a:pt x="27970" y="16191"/>
                  <a:pt x="28096" y="15865"/>
                  <a:pt x="28196" y="15565"/>
                </a:cubicBezTo>
                <a:lnTo>
                  <a:pt x="28196" y="14612"/>
                </a:lnTo>
                <a:cubicBezTo>
                  <a:pt x="28296" y="14612"/>
                  <a:pt x="28396" y="14712"/>
                  <a:pt x="28497" y="14712"/>
                </a:cubicBezTo>
                <a:cubicBezTo>
                  <a:pt x="28396" y="15038"/>
                  <a:pt x="28296" y="15339"/>
                  <a:pt x="28196" y="15565"/>
                </a:cubicBezTo>
                <a:cubicBezTo>
                  <a:pt x="28196" y="15865"/>
                  <a:pt x="28296" y="16066"/>
                  <a:pt x="28296" y="16392"/>
                </a:cubicBezTo>
                <a:lnTo>
                  <a:pt x="28497" y="16392"/>
                </a:lnTo>
                <a:cubicBezTo>
                  <a:pt x="28597" y="15865"/>
                  <a:pt x="28822" y="15339"/>
                  <a:pt x="28923" y="14938"/>
                </a:cubicBezTo>
                <a:cubicBezTo>
                  <a:pt x="28822" y="14938"/>
                  <a:pt x="28822" y="14813"/>
                  <a:pt x="28822" y="14813"/>
                </a:cubicBezTo>
                <a:cubicBezTo>
                  <a:pt x="29023" y="14512"/>
                  <a:pt x="29349" y="14186"/>
                  <a:pt x="29650" y="13785"/>
                </a:cubicBezTo>
                <a:cubicBezTo>
                  <a:pt x="29449" y="13359"/>
                  <a:pt x="29349" y="12833"/>
                  <a:pt x="29223" y="12432"/>
                </a:cubicBezTo>
                <a:lnTo>
                  <a:pt x="28923" y="12432"/>
                </a:lnTo>
                <a:cubicBezTo>
                  <a:pt x="29023" y="12733"/>
                  <a:pt x="29023" y="12933"/>
                  <a:pt x="29123" y="13259"/>
                </a:cubicBezTo>
                <a:cubicBezTo>
                  <a:pt x="29123" y="13560"/>
                  <a:pt x="29023" y="13785"/>
                  <a:pt x="28597" y="13785"/>
                </a:cubicBezTo>
                <a:cubicBezTo>
                  <a:pt x="28722" y="12933"/>
                  <a:pt x="28722" y="12206"/>
                  <a:pt x="28822" y="11479"/>
                </a:cubicBezTo>
                <a:lnTo>
                  <a:pt x="29023" y="11479"/>
                </a:lnTo>
                <a:cubicBezTo>
                  <a:pt x="29223" y="11680"/>
                  <a:pt x="29349" y="11905"/>
                  <a:pt x="29549" y="12106"/>
                </a:cubicBezTo>
                <a:cubicBezTo>
                  <a:pt x="29650" y="12206"/>
                  <a:pt x="29850" y="12432"/>
                  <a:pt x="30076" y="12532"/>
                </a:cubicBezTo>
                <a:cubicBezTo>
                  <a:pt x="29850" y="11905"/>
                  <a:pt x="29750" y="11379"/>
                  <a:pt x="29650" y="10953"/>
                </a:cubicBezTo>
                <a:cubicBezTo>
                  <a:pt x="29223" y="9800"/>
                  <a:pt x="28096" y="8973"/>
                  <a:pt x="28096" y="7519"/>
                </a:cubicBezTo>
                <a:lnTo>
                  <a:pt x="28096" y="7519"/>
                </a:lnTo>
                <a:cubicBezTo>
                  <a:pt x="28296" y="7720"/>
                  <a:pt x="28497" y="7820"/>
                  <a:pt x="28923" y="8046"/>
                </a:cubicBezTo>
                <a:cubicBezTo>
                  <a:pt x="28822" y="7720"/>
                  <a:pt x="28722" y="7519"/>
                  <a:pt x="28597" y="7194"/>
                </a:cubicBezTo>
                <a:lnTo>
                  <a:pt x="29549" y="7194"/>
                </a:lnTo>
                <a:cubicBezTo>
                  <a:pt x="29349" y="7093"/>
                  <a:pt x="29223" y="6993"/>
                  <a:pt x="29123" y="6893"/>
                </a:cubicBezTo>
                <a:cubicBezTo>
                  <a:pt x="28597" y="6367"/>
                  <a:pt x="28096" y="5941"/>
                  <a:pt x="27469" y="5540"/>
                </a:cubicBezTo>
                <a:cubicBezTo>
                  <a:pt x="26617" y="4913"/>
                  <a:pt x="25990" y="3860"/>
                  <a:pt x="24837" y="3660"/>
                </a:cubicBezTo>
                <a:cubicBezTo>
                  <a:pt x="24436" y="3534"/>
                  <a:pt x="24010" y="3334"/>
                  <a:pt x="23584" y="3234"/>
                </a:cubicBezTo>
                <a:cubicBezTo>
                  <a:pt x="23710" y="3234"/>
                  <a:pt x="23710" y="3133"/>
                  <a:pt x="23810" y="3133"/>
                </a:cubicBezTo>
                <a:cubicBezTo>
                  <a:pt x="23584" y="2908"/>
                  <a:pt x="23384" y="2707"/>
                  <a:pt x="23284" y="2507"/>
                </a:cubicBezTo>
                <a:cubicBezTo>
                  <a:pt x="23484" y="2407"/>
                  <a:pt x="23710" y="2281"/>
                  <a:pt x="23910" y="2181"/>
                </a:cubicBezTo>
                <a:cubicBezTo>
                  <a:pt x="23584" y="1981"/>
                  <a:pt x="23384" y="1880"/>
                  <a:pt x="23183" y="1655"/>
                </a:cubicBezTo>
                <a:lnTo>
                  <a:pt x="23183" y="1555"/>
                </a:lnTo>
                <a:cubicBezTo>
                  <a:pt x="23584" y="1655"/>
                  <a:pt x="23910" y="1655"/>
                  <a:pt x="24336" y="1780"/>
                </a:cubicBezTo>
                <a:cubicBezTo>
                  <a:pt x="24010" y="1154"/>
                  <a:pt x="23384" y="928"/>
                  <a:pt x="22657" y="928"/>
                </a:cubicBezTo>
                <a:cubicBezTo>
                  <a:pt x="22231" y="201"/>
                  <a:pt x="21604" y="402"/>
                  <a:pt x="20878" y="301"/>
                </a:cubicBezTo>
                <a:lnTo>
                  <a:pt x="20878" y="301"/>
                </a:lnTo>
                <a:cubicBezTo>
                  <a:pt x="21203" y="1254"/>
                  <a:pt x="22331" y="727"/>
                  <a:pt x="22858" y="1454"/>
                </a:cubicBezTo>
                <a:cubicBezTo>
                  <a:pt x="22770" y="1541"/>
                  <a:pt x="22683" y="1723"/>
                  <a:pt x="22596" y="1901"/>
                </a:cubicBezTo>
                <a:lnTo>
                  <a:pt x="22596" y="1901"/>
                </a:lnTo>
                <a:cubicBezTo>
                  <a:pt x="22584" y="1894"/>
                  <a:pt x="22570" y="1887"/>
                  <a:pt x="22557" y="1880"/>
                </a:cubicBezTo>
                <a:lnTo>
                  <a:pt x="22557" y="1981"/>
                </a:lnTo>
                <a:cubicBezTo>
                  <a:pt x="22570" y="1954"/>
                  <a:pt x="22583" y="1928"/>
                  <a:pt x="22596" y="1901"/>
                </a:cubicBezTo>
                <a:lnTo>
                  <a:pt x="22596" y="1901"/>
                </a:lnTo>
                <a:cubicBezTo>
                  <a:pt x="22771" y="1994"/>
                  <a:pt x="22864" y="2088"/>
                  <a:pt x="22958" y="2181"/>
                </a:cubicBezTo>
                <a:cubicBezTo>
                  <a:pt x="22958" y="2281"/>
                  <a:pt x="22858" y="2281"/>
                  <a:pt x="22858" y="2407"/>
                </a:cubicBezTo>
                <a:cubicBezTo>
                  <a:pt x="22757" y="2407"/>
                  <a:pt x="22757" y="2407"/>
                  <a:pt x="22657" y="2507"/>
                </a:cubicBezTo>
                <a:cubicBezTo>
                  <a:pt x="22030" y="2407"/>
                  <a:pt x="21404" y="2507"/>
                  <a:pt x="20777" y="2281"/>
                </a:cubicBezTo>
                <a:cubicBezTo>
                  <a:pt x="19098" y="1655"/>
                  <a:pt x="17319" y="1655"/>
                  <a:pt x="15664" y="1354"/>
                </a:cubicBezTo>
                <a:cubicBezTo>
                  <a:pt x="14938" y="1254"/>
                  <a:pt x="14186" y="1254"/>
                  <a:pt x="13258" y="1154"/>
                </a:cubicBezTo>
                <a:cubicBezTo>
                  <a:pt x="13559" y="928"/>
                  <a:pt x="13559" y="928"/>
                  <a:pt x="13685" y="928"/>
                </a:cubicBezTo>
                <a:cubicBezTo>
                  <a:pt x="13359" y="828"/>
                  <a:pt x="13158" y="828"/>
                  <a:pt x="12832" y="828"/>
                </a:cubicBezTo>
                <a:cubicBezTo>
                  <a:pt x="11905" y="928"/>
                  <a:pt x="10852" y="1028"/>
                  <a:pt x="9925" y="1154"/>
                </a:cubicBezTo>
                <a:cubicBezTo>
                  <a:pt x="9599" y="1154"/>
                  <a:pt x="9299" y="1028"/>
                  <a:pt x="8973" y="1028"/>
                </a:cubicBezTo>
                <a:lnTo>
                  <a:pt x="8973" y="828"/>
                </a:lnTo>
                <a:cubicBezTo>
                  <a:pt x="9800" y="627"/>
                  <a:pt x="10652" y="301"/>
                  <a:pt x="11479" y="101"/>
                </a:cubicBezTo>
                <a:cubicBezTo>
                  <a:pt x="11379" y="101"/>
                  <a:pt x="11178" y="1"/>
                  <a:pt x="11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1"/>
          <p:cNvSpPr/>
          <p:nvPr/>
        </p:nvSpPr>
        <p:spPr>
          <a:xfrm>
            <a:off x="6581941" y="1698137"/>
            <a:ext cx="747300" cy="52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504;p38">
            <a:extLst>
              <a:ext uri="{FF2B5EF4-FFF2-40B4-BE49-F238E27FC236}">
                <a16:creationId xmlns:a16="http://schemas.microsoft.com/office/drawing/2014/main" id="{27743541-437E-49CF-94EE-C1365568653F}"/>
              </a:ext>
            </a:extLst>
          </p:cNvPr>
          <p:cNvSpPr txBox="1"/>
          <p:nvPr/>
        </p:nvSpPr>
        <p:spPr>
          <a:xfrm>
            <a:off x="5755548" y="1510281"/>
            <a:ext cx="3214849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 algn="just"/>
            <a:endParaRPr lang="en-US" sz="13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2. Pembayaran atas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pembelian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barang yang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dilakukan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oleh bendahara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pemerintah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dan Kuasa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Pengguna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Anggaran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(KPA)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sebagai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pemungut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pajak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pada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Pemerintah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Pusat,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Pemerintah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Daerah,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Instansi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atau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lembaga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Pemerintah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dan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lembaga-lembaga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negara lainnya.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	Contoh : 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7" name="Google Shape;1506;p38">
            <a:extLst>
              <a:ext uri="{FF2B5EF4-FFF2-40B4-BE49-F238E27FC236}">
                <a16:creationId xmlns:a16="http://schemas.microsoft.com/office/drawing/2014/main" id="{7FD6AD8F-D9F8-41AB-8339-F0D8CFAD31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64" y="211543"/>
            <a:ext cx="3877422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OBJEK PPH PASAL 22</a:t>
            </a:r>
            <a:endParaRPr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811C6BE-A560-435C-BF83-1548E01D10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4215"/>
            <a:ext cx="908755" cy="82096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F355BE0-BF93-4C91-95FD-EBCB3CE092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6631298"/>
                  </p:ext>
                </p:extLst>
              </p:nvPr>
            </p:nvGraphicFramePr>
            <p:xfrm>
              <a:off x="6598519" y="3724979"/>
              <a:ext cx="1760985" cy="990554"/>
            </p:xfrm>
            <a:graphic>
              <a:graphicData uri="http://schemas.microsoft.com/office/powerpoint/2016/slidezoom">
                <pslz:sldZm>
                  <pslz:sldZmObj sldId="302" cId="1570860660">
                    <pslz:zmPr id="{F02A4204-63B5-4F5A-AD94-325E8142B19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0985" cy="9905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xmlns="" id="{8F355BE0-BF93-4C91-95FD-EBCB3CE092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8519" y="3724979"/>
                <a:ext cx="1760985" cy="99055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p53"/>
          <p:cNvSpPr txBox="1">
            <a:spLocks noGrp="1"/>
          </p:cNvSpPr>
          <p:nvPr>
            <p:ph type="body" idx="4294967295"/>
          </p:nvPr>
        </p:nvSpPr>
        <p:spPr>
          <a:xfrm>
            <a:off x="527186" y="1771818"/>
            <a:ext cx="8089627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 dirty="0"/>
              <a:t>PT </a:t>
            </a:r>
            <a:r>
              <a:rPr lang="en-US" sz="1600" dirty="0" err="1"/>
              <a:t>Jayadi</a:t>
            </a:r>
            <a:r>
              <a:rPr lang="en-US" sz="1600" dirty="0"/>
              <a:t> </a:t>
            </a:r>
            <a:r>
              <a:rPr lang="en-US" sz="1600" dirty="0" err="1"/>
              <a:t>Maju</a:t>
            </a:r>
            <a:r>
              <a:rPr lang="en-US" sz="1600" dirty="0"/>
              <a:t> melakukan penjualan </a:t>
            </a:r>
            <a:r>
              <a:rPr lang="en-US" sz="1600" dirty="0" err="1"/>
              <a:t>lemari</a:t>
            </a:r>
            <a:r>
              <a:rPr lang="en-US" sz="1600" dirty="0"/>
              <a:t> </a:t>
            </a:r>
            <a:r>
              <a:rPr lang="en-US" sz="1600" dirty="0" err="1"/>
              <a:t>arsip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Departemen</a:t>
            </a:r>
            <a:r>
              <a:rPr lang="en-US" sz="1600" dirty="0"/>
              <a:t> Dalam Negri senilai Rp 220 </a:t>
            </a:r>
            <a:r>
              <a:rPr lang="en-US" sz="1600" dirty="0" err="1"/>
              <a:t>juta</a:t>
            </a:r>
            <a:r>
              <a:rPr lang="en-US" sz="1600" dirty="0"/>
              <a:t>. Pembayaran </a:t>
            </a:r>
            <a:r>
              <a:rPr lang="en-US" sz="1600" dirty="0" err="1"/>
              <a:t>dilakukan</a:t>
            </a:r>
            <a:r>
              <a:rPr lang="en-US" sz="1600" dirty="0"/>
              <a:t> oleh </a:t>
            </a:r>
            <a:r>
              <a:rPr lang="en-US" sz="1600" dirty="0" err="1"/>
              <a:t>Bendaharawan</a:t>
            </a:r>
            <a:r>
              <a:rPr lang="en-US" sz="1600" dirty="0"/>
              <a:t> </a:t>
            </a:r>
            <a:r>
              <a:rPr lang="en-US" sz="1600" dirty="0" err="1"/>
              <a:t>Depdagri</a:t>
            </a:r>
            <a:r>
              <a:rPr lang="en-US" sz="1600" dirty="0"/>
              <a:t>. Dalam kontrak penjualan dengan </a:t>
            </a:r>
            <a:r>
              <a:rPr lang="en-US" sz="1600" dirty="0" err="1"/>
              <a:t>pemerintah</a:t>
            </a:r>
            <a:r>
              <a:rPr lang="en-US" sz="1600" dirty="0"/>
              <a:t> yang </a:t>
            </a:r>
            <a:r>
              <a:rPr lang="en-US" sz="1600" dirty="0" err="1"/>
              <a:t>didanai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APBN/APBD, </a:t>
            </a:r>
            <a:r>
              <a:rPr lang="en-US" sz="1600" dirty="0" err="1"/>
              <a:t>biasanya</a:t>
            </a:r>
            <a:r>
              <a:rPr lang="en-US" sz="1600" dirty="0"/>
              <a:t> harga jual sudah termasuk </a:t>
            </a:r>
            <a:r>
              <a:rPr lang="en-US" sz="1600" dirty="0" err="1"/>
              <a:t>Pajak</a:t>
            </a:r>
            <a:r>
              <a:rPr lang="en-US" sz="1600" dirty="0"/>
              <a:t> </a:t>
            </a:r>
            <a:r>
              <a:rPr lang="en-US" sz="1600" dirty="0" err="1"/>
              <a:t>Pertambahan</a:t>
            </a:r>
            <a:r>
              <a:rPr lang="en-US" sz="1600" dirty="0"/>
              <a:t> Nilai </a:t>
            </a:r>
            <a:r>
              <a:rPr lang="en-US" sz="1600" dirty="0" err="1"/>
              <a:t>sebesar</a:t>
            </a:r>
            <a:r>
              <a:rPr lang="en-US" sz="1600" dirty="0"/>
              <a:t> 10%.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 dirty="0" err="1"/>
              <a:t>Diminta</a:t>
            </a:r>
            <a:r>
              <a:rPr lang="en-US" sz="1600" dirty="0"/>
              <a:t> : </a:t>
            </a:r>
            <a:r>
              <a:rPr lang="en-US" sz="1600" dirty="0" err="1"/>
              <a:t>Hitunglah</a:t>
            </a:r>
            <a:r>
              <a:rPr lang="en-US" sz="1600" dirty="0"/>
              <a:t> PPh </a:t>
            </a:r>
            <a:r>
              <a:rPr lang="en-US" sz="1600" dirty="0" err="1"/>
              <a:t>Pasal</a:t>
            </a:r>
            <a:r>
              <a:rPr lang="en-US" sz="1600" dirty="0"/>
              <a:t> 22 PT </a:t>
            </a:r>
            <a:r>
              <a:rPr lang="en-US" sz="1600" dirty="0" err="1"/>
              <a:t>Jayadi</a:t>
            </a:r>
            <a:r>
              <a:rPr lang="en-US" sz="1600" dirty="0"/>
              <a:t> </a:t>
            </a:r>
            <a:r>
              <a:rPr lang="en-US" sz="1600" dirty="0" err="1"/>
              <a:t>Maju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Jawab : </a:t>
            </a:r>
          </a:p>
          <a:p>
            <a:pPr marL="171450" indent="-17145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Dasar </a:t>
            </a:r>
            <a:r>
              <a:rPr lang="en-US" sz="1400" dirty="0" err="1"/>
              <a:t>Pengenaan</a:t>
            </a:r>
            <a:r>
              <a:rPr lang="en-US" sz="1400" dirty="0"/>
              <a:t> PPh </a:t>
            </a:r>
            <a:r>
              <a:rPr lang="en-US" sz="1400" dirty="0" err="1"/>
              <a:t>Pasal</a:t>
            </a:r>
            <a:r>
              <a:rPr lang="en-US" sz="1400" dirty="0"/>
              <a:t> 22: (100/110 x Rp 220 </a:t>
            </a:r>
            <a:r>
              <a:rPr lang="en-US" sz="1400" dirty="0" err="1"/>
              <a:t>juta</a:t>
            </a:r>
            <a:r>
              <a:rPr lang="en-US" sz="1400" dirty="0"/>
              <a:t>)= Rp200.000.000,00.</a:t>
            </a:r>
          </a:p>
          <a:p>
            <a:pPr marL="171450" indent="-17145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PPh </a:t>
            </a:r>
            <a:r>
              <a:rPr lang="en-US" sz="1400" dirty="0" err="1"/>
              <a:t>Pasal</a:t>
            </a:r>
            <a:r>
              <a:rPr lang="en-US" sz="1400" dirty="0"/>
              <a:t> 22 yang </a:t>
            </a:r>
            <a:r>
              <a:rPr lang="en-US" sz="1400" dirty="0" err="1"/>
              <a:t>dipungut</a:t>
            </a:r>
            <a:r>
              <a:rPr lang="en-US" sz="1400" dirty="0"/>
              <a:t> </a:t>
            </a:r>
            <a:r>
              <a:rPr lang="en-US" sz="1400" dirty="0" err="1"/>
              <a:t>Bendaharawan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transaksi pembayaran: Rp 200.000.000,00 x 1,5%= Rp 3.000.000,00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sz="1600" dirty="0"/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endParaRPr lang="en-US" sz="1600" dirty="0"/>
          </a:p>
        </p:txBody>
      </p:sp>
      <p:sp>
        <p:nvSpPr>
          <p:cNvPr id="2680" name="Google Shape;2680;p53"/>
          <p:cNvSpPr txBox="1">
            <a:spLocks noGrp="1"/>
          </p:cNvSpPr>
          <p:nvPr>
            <p:ph type="ctrTitle"/>
          </p:nvPr>
        </p:nvSpPr>
        <p:spPr>
          <a:xfrm>
            <a:off x="1793457" y="660041"/>
            <a:ext cx="6091771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>
                <a:solidFill>
                  <a:schemeClr val="dk1"/>
                </a:solidFill>
              </a:rPr>
              <a:t>Contoh </a:t>
            </a:r>
            <a:r>
              <a:rPr lang="en-US" sz="1800" dirty="0"/>
              <a:t>Cara </a:t>
            </a:r>
            <a:r>
              <a:rPr lang="en-US" sz="1800" dirty="0" err="1"/>
              <a:t>Menghitung</a:t>
            </a:r>
            <a:r>
              <a:rPr lang="en-US" sz="1800" dirty="0"/>
              <a:t> PPh </a:t>
            </a:r>
            <a:r>
              <a:rPr lang="en-US" sz="1800" dirty="0" err="1"/>
              <a:t>Pasal</a:t>
            </a:r>
            <a:r>
              <a:rPr lang="en-US" sz="1800" dirty="0"/>
              <a:t> 22 Atas </a:t>
            </a:r>
            <a:r>
              <a:rPr lang="en-US" sz="1800" dirty="0" err="1"/>
              <a:t>Pembelian</a:t>
            </a:r>
            <a:r>
              <a:rPr lang="en-US" sz="1800" dirty="0"/>
              <a:t> Barang Yang </a:t>
            </a:r>
            <a:r>
              <a:rPr lang="en-US" sz="1800" dirty="0" err="1"/>
              <a:t>Dibiayai</a:t>
            </a:r>
            <a:r>
              <a:rPr lang="en-US" sz="1800" dirty="0"/>
              <a:t> dengan APBN/ APBD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682" name="Google Shape;2682;p53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44D12B-5941-46F2-AFB9-0A13A67F9D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430699"/>
            <a:ext cx="908755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38"/>
          <p:cNvSpPr txBox="1"/>
          <p:nvPr/>
        </p:nvSpPr>
        <p:spPr>
          <a:xfrm>
            <a:off x="122065" y="863303"/>
            <a:ext cx="7888459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 algn="just"/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Objek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PPh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berdasarkan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1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Peraturan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Menteri Keuangan </a:t>
            </a:r>
            <a:r>
              <a:rPr lang="en-US" sz="13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Nomor</a:t>
            </a:r>
            <a:r>
              <a:rPr lang="en-US" sz="13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34/PMK.010/2017 (PMK 34/2017) :</a:t>
            </a:r>
          </a:p>
          <a:p>
            <a:pPr lvl="0" algn="just"/>
            <a:endParaRPr lang="en-US" sz="13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3. Penjualan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hasil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produksi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ditetapkan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berdasarkan Keputusan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Direktur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Jenderal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Pajak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yaitu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nn-NO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Kertas = 0.1% x DPP PPN (Tidak Final).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nn-NO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Semen = 0.25% x DPP PPN (Tidak Final).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s-E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Baja = 0.3% x DPP PPN (</a:t>
            </a:r>
            <a:r>
              <a:rPr lang="es-E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Tidak</a:t>
            </a:r>
            <a:r>
              <a:rPr lang="es-E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Final).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Otomotif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= 0.45% x DPP PPN (Tidak Final)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4. Penjualan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hasil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produksi atau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penyerahan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barang oleh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produsen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atau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importir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bahan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bakar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minyak,gas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dan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pelumas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adalah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sebagai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berikut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	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Pemungutan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PPh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Kepada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Penyalur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/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Agen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Bersifat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Final. Selain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Penyalur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/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Agen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Bersifat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Tidak Final.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5. Atas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pembelian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bahan-bahan untuk keperluan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industri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atau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ekspor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dari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pedagang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pengumpul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ditetapkan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= 0,25 % x harga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pembelian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(tidak termasuk PPN)</a:t>
            </a: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6. Atas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impor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kedelai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gandum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dan Tepung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terigu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oleh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importir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yang menggunakan API = 0,5% x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nilai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impor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7. Untuk yang tidak memiliki NPWP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dipotong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100% lebih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tinggi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dari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tarif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PPh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22.</a:t>
            </a:r>
          </a:p>
          <a:p>
            <a:pPr lvl="0" algn="just"/>
            <a:endParaRPr lang="en-US" sz="13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06" name="Google Shape;1506;p38"/>
          <p:cNvSpPr txBox="1">
            <a:spLocks noGrp="1"/>
          </p:cNvSpPr>
          <p:nvPr>
            <p:ph type="ctrTitle"/>
          </p:nvPr>
        </p:nvSpPr>
        <p:spPr>
          <a:xfrm>
            <a:off x="1066402" y="-138425"/>
            <a:ext cx="3877422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OBJEK PPH PASAL 22</a:t>
            </a:r>
            <a:endParaRPr dirty="0"/>
          </a:p>
        </p:txBody>
      </p:sp>
      <p:sp>
        <p:nvSpPr>
          <p:cNvPr id="1508" name="Google Shape;1508;p38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54548-69CD-4DFD-BAAD-26E94BFF4D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80" y="133350"/>
            <a:ext cx="908755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31"/>
          <p:cNvPicPr preferRelativeResize="0"/>
          <p:nvPr/>
        </p:nvPicPr>
        <p:blipFill>
          <a:blip r:embed="rId3"/>
          <a:srcRect/>
          <a:stretch/>
        </p:blipFill>
        <p:spPr>
          <a:xfrm>
            <a:off x="1676203" y="1164911"/>
            <a:ext cx="3915285" cy="350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4" name="Google Shape;1244;p31"/>
          <p:cNvSpPr/>
          <p:nvPr/>
        </p:nvSpPr>
        <p:spPr>
          <a:xfrm rot="21236774">
            <a:off x="633009" y="860923"/>
            <a:ext cx="1528243" cy="1076238"/>
          </a:xfrm>
          <a:custGeom>
            <a:avLst/>
            <a:gdLst/>
            <a:ahLst/>
            <a:cxnLst/>
            <a:rect l="l" t="t" r="r" b="b"/>
            <a:pathLst>
              <a:path w="39575" h="27870" extrusionOk="0">
                <a:moveTo>
                  <a:pt x="37068" y="4887"/>
                </a:moveTo>
                <a:cubicBezTo>
                  <a:pt x="37035" y="4887"/>
                  <a:pt x="36998" y="4887"/>
                  <a:pt x="36965" y="4892"/>
                </a:cubicBezTo>
                <a:lnTo>
                  <a:pt x="36965" y="4892"/>
                </a:lnTo>
                <a:cubicBezTo>
                  <a:pt x="37027" y="4958"/>
                  <a:pt x="37090" y="5023"/>
                  <a:pt x="37157" y="5094"/>
                </a:cubicBezTo>
                <a:lnTo>
                  <a:pt x="37157" y="5094"/>
                </a:lnTo>
                <a:cubicBezTo>
                  <a:pt x="37105" y="5030"/>
                  <a:pt x="37068" y="4963"/>
                  <a:pt x="37068" y="4887"/>
                </a:cubicBezTo>
                <a:close/>
                <a:moveTo>
                  <a:pt x="37157" y="5094"/>
                </a:moveTo>
                <a:cubicBezTo>
                  <a:pt x="37190" y="5134"/>
                  <a:pt x="37230" y="5174"/>
                  <a:pt x="37269" y="5213"/>
                </a:cubicBezTo>
                <a:cubicBezTo>
                  <a:pt x="37230" y="5171"/>
                  <a:pt x="37193" y="5132"/>
                  <a:pt x="37157" y="5094"/>
                </a:cubicBezTo>
                <a:close/>
                <a:moveTo>
                  <a:pt x="17645" y="13459"/>
                </a:moveTo>
                <a:cubicBezTo>
                  <a:pt x="17745" y="13559"/>
                  <a:pt x="17745" y="13559"/>
                  <a:pt x="17845" y="13559"/>
                </a:cubicBezTo>
                <a:cubicBezTo>
                  <a:pt x="17745" y="13659"/>
                  <a:pt x="17645" y="13785"/>
                  <a:pt x="17544" y="13885"/>
                </a:cubicBezTo>
                <a:lnTo>
                  <a:pt x="17419" y="13885"/>
                </a:lnTo>
                <a:cubicBezTo>
                  <a:pt x="17544" y="13785"/>
                  <a:pt x="17645" y="13659"/>
                  <a:pt x="17645" y="13459"/>
                </a:cubicBezTo>
                <a:close/>
                <a:moveTo>
                  <a:pt x="27870" y="14812"/>
                </a:moveTo>
                <a:lnTo>
                  <a:pt x="27870" y="14912"/>
                </a:lnTo>
                <a:cubicBezTo>
                  <a:pt x="27770" y="14912"/>
                  <a:pt x="27670" y="15038"/>
                  <a:pt x="27670" y="15038"/>
                </a:cubicBezTo>
                <a:cubicBezTo>
                  <a:pt x="27570" y="15038"/>
                  <a:pt x="27570" y="14912"/>
                  <a:pt x="27570" y="14912"/>
                </a:cubicBezTo>
                <a:cubicBezTo>
                  <a:pt x="27670" y="14912"/>
                  <a:pt x="27770" y="14812"/>
                  <a:pt x="27870" y="14812"/>
                </a:cubicBezTo>
                <a:close/>
                <a:moveTo>
                  <a:pt x="38422" y="15965"/>
                </a:moveTo>
                <a:cubicBezTo>
                  <a:pt x="38422" y="15968"/>
                  <a:pt x="38423" y="15971"/>
                  <a:pt x="38424" y="15975"/>
                </a:cubicBezTo>
                <a:lnTo>
                  <a:pt x="38424" y="15975"/>
                </a:lnTo>
                <a:cubicBezTo>
                  <a:pt x="38454" y="15968"/>
                  <a:pt x="38487" y="15965"/>
                  <a:pt x="38522" y="15965"/>
                </a:cubicBezTo>
                <a:close/>
                <a:moveTo>
                  <a:pt x="27570" y="15765"/>
                </a:moveTo>
                <a:lnTo>
                  <a:pt x="27570" y="15765"/>
                </a:lnTo>
                <a:cubicBezTo>
                  <a:pt x="27444" y="15865"/>
                  <a:pt x="27244" y="15965"/>
                  <a:pt x="27043" y="16166"/>
                </a:cubicBezTo>
                <a:cubicBezTo>
                  <a:pt x="27043" y="16065"/>
                  <a:pt x="26943" y="16065"/>
                  <a:pt x="26943" y="15965"/>
                </a:cubicBezTo>
                <a:cubicBezTo>
                  <a:pt x="27144" y="15965"/>
                  <a:pt x="27344" y="15865"/>
                  <a:pt x="27570" y="15765"/>
                </a:cubicBezTo>
                <a:close/>
                <a:moveTo>
                  <a:pt x="25464" y="15865"/>
                </a:moveTo>
                <a:lnTo>
                  <a:pt x="25464" y="15865"/>
                </a:lnTo>
                <a:cubicBezTo>
                  <a:pt x="25364" y="16065"/>
                  <a:pt x="25364" y="16166"/>
                  <a:pt x="25264" y="16291"/>
                </a:cubicBezTo>
                <a:cubicBezTo>
                  <a:pt x="25264" y="16291"/>
                  <a:pt x="25164" y="16291"/>
                  <a:pt x="25063" y="16391"/>
                </a:cubicBezTo>
                <a:lnTo>
                  <a:pt x="24938" y="16291"/>
                </a:lnTo>
                <a:cubicBezTo>
                  <a:pt x="25063" y="16166"/>
                  <a:pt x="25264" y="16065"/>
                  <a:pt x="25464" y="15865"/>
                </a:cubicBezTo>
                <a:close/>
                <a:moveTo>
                  <a:pt x="35815" y="17218"/>
                </a:moveTo>
                <a:cubicBezTo>
                  <a:pt x="35916" y="17318"/>
                  <a:pt x="35916" y="17318"/>
                  <a:pt x="35916" y="17419"/>
                </a:cubicBezTo>
                <a:cubicBezTo>
                  <a:pt x="35815" y="17419"/>
                  <a:pt x="35715" y="17544"/>
                  <a:pt x="35590" y="17544"/>
                </a:cubicBezTo>
                <a:cubicBezTo>
                  <a:pt x="35590" y="17544"/>
                  <a:pt x="35590" y="17419"/>
                  <a:pt x="35489" y="17419"/>
                </a:cubicBezTo>
                <a:cubicBezTo>
                  <a:pt x="35590" y="17419"/>
                  <a:pt x="35715" y="17318"/>
                  <a:pt x="35815" y="17218"/>
                </a:cubicBezTo>
                <a:close/>
                <a:moveTo>
                  <a:pt x="35815" y="18045"/>
                </a:moveTo>
                <a:lnTo>
                  <a:pt x="35815" y="18171"/>
                </a:lnTo>
                <a:lnTo>
                  <a:pt x="35715" y="18171"/>
                </a:lnTo>
                <a:cubicBezTo>
                  <a:pt x="35715" y="18171"/>
                  <a:pt x="35715" y="18045"/>
                  <a:pt x="35815" y="18045"/>
                </a:cubicBezTo>
                <a:close/>
                <a:moveTo>
                  <a:pt x="11053" y="20351"/>
                </a:moveTo>
                <a:cubicBezTo>
                  <a:pt x="11053" y="20877"/>
                  <a:pt x="10326" y="21604"/>
                  <a:pt x="9499" y="21805"/>
                </a:cubicBezTo>
                <a:cubicBezTo>
                  <a:pt x="9800" y="21504"/>
                  <a:pt x="10026" y="21404"/>
                  <a:pt x="10226" y="21178"/>
                </a:cubicBezTo>
                <a:cubicBezTo>
                  <a:pt x="10226" y="20677"/>
                  <a:pt x="10527" y="20351"/>
                  <a:pt x="11053" y="20351"/>
                </a:cubicBezTo>
                <a:close/>
                <a:moveTo>
                  <a:pt x="30212" y="0"/>
                </a:moveTo>
                <a:cubicBezTo>
                  <a:pt x="29891" y="0"/>
                  <a:pt x="29573" y="89"/>
                  <a:pt x="29224" y="201"/>
                </a:cubicBezTo>
                <a:cubicBezTo>
                  <a:pt x="28823" y="401"/>
                  <a:pt x="28397" y="401"/>
                  <a:pt x="27971" y="501"/>
                </a:cubicBezTo>
                <a:lnTo>
                  <a:pt x="27971" y="301"/>
                </a:lnTo>
                <a:cubicBezTo>
                  <a:pt x="26191" y="1028"/>
                  <a:pt x="24437" y="1880"/>
                  <a:pt x="22657" y="2607"/>
                </a:cubicBezTo>
                <a:cubicBezTo>
                  <a:pt x="22231" y="2807"/>
                  <a:pt x="21805" y="3008"/>
                  <a:pt x="21404" y="3133"/>
                </a:cubicBezTo>
                <a:cubicBezTo>
                  <a:pt x="20878" y="3333"/>
                  <a:pt x="20251" y="3434"/>
                  <a:pt x="19725" y="3634"/>
                </a:cubicBezTo>
                <a:lnTo>
                  <a:pt x="15966" y="5514"/>
                </a:lnTo>
                <a:cubicBezTo>
                  <a:pt x="15865" y="5577"/>
                  <a:pt x="15759" y="5633"/>
                  <a:pt x="15665" y="5633"/>
                </a:cubicBezTo>
                <a:cubicBezTo>
                  <a:pt x="15571" y="5633"/>
                  <a:pt x="15489" y="5577"/>
                  <a:pt x="15439" y="5414"/>
                </a:cubicBezTo>
                <a:lnTo>
                  <a:pt x="15439" y="5514"/>
                </a:lnTo>
                <a:cubicBezTo>
                  <a:pt x="15138" y="5639"/>
                  <a:pt x="14913" y="5840"/>
                  <a:pt x="14612" y="6040"/>
                </a:cubicBezTo>
                <a:cubicBezTo>
                  <a:pt x="13559" y="6266"/>
                  <a:pt x="12933" y="6566"/>
                  <a:pt x="12006" y="7394"/>
                </a:cubicBezTo>
                <a:cubicBezTo>
                  <a:pt x="11814" y="7585"/>
                  <a:pt x="11631" y="7699"/>
                  <a:pt x="11447" y="7699"/>
                </a:cubicBezTo>
                <a:cubicBezTo>
                  <a:pt x="11318" y="7699"/>
                  <a:pt x="11188" y="7643"/>
                  <a:pt x="11053" y="7519"/>
                </a:cubicBezTo>
                <a:lnTo>
                  <a:pt x="11053" y="7619"/>
                </a:lnTo>
                <a:cubicBezTo>
                  <a:pt x="10853" y="7719"/>
                  <a:pt x="10652" y="7820"/>
                  <a:pt x="10427" y="8020"/>
                </a:cubicBezTo>
                <a:cubicBezTo>
                  <a:pt x="10326" y="8246"/>
                  <a:pt x="10226" y="8446"/>
                  <a:pt x="10126" y="8546"/>
                </a:cubicBezTo>
                <a:cubicBezTo>
                  <a:pt x="9399" y="9073"/>
                  <a:pt x="8647" y="9599"/>
                  <a:pt x="7920" y="10125"/>
                </a:cubicBezTo>
                <a:cubicBezTo>
                  <a:pt x="7620" y="10326"/>
                  <a:pt x="7294" y="10526"/>
                  <a:pt x="6993" y="10752"/>
                </a:cubicBezTo>
                <a:lnTo>
                  <a:pt x="7093" y="10852"/>
                </a:lnTo>
                <a:cubicBezTo>
                  <a:pt x="6893" y="10852"/>
                  <a:pt x="6567" y="10852"/>
                  <a:pt x="6567" y="10952"/>
                </a:cubicBezTo>
                <a:cubicBezTo>
                  <a:pt x="5414" y="11905"/>
                  <a:pt x="4387" y="12732"/>
                  <a:pt x="3434" y="13659"/>
                </a:cubicBezTo>
                <a:cubicBezTo>
                  <a:pt x="2607" y="14411"/>
                  <a:pt x="1655" y="15038"/>
                  <a:pt x="928" y="15965"/>
                </a:cubicBezTo>
                <a:cubicBezTo>
                  <a:pt x="101" y="16917"/>
                  <a:pt x="201" y="17945"/>
                  <a:pt x="101" y="18998"/>
                </a:cubicBezTo>
                <a:cubicBezTo>
                  <a:pt x="1" y="19524"/>
                  <a:pt x="301" y="20151"/>
                  <a:pt x="627" y="20552"/>
                </a:cubicBezTo>
                <a:cubicBezTo>
                  <a:pt x="828" y="20877"/>
                  <a:pt x="1354" y="21078"/>
                  <a:pt x="1655" y="21303"/>
                </a:cubicBezTo>
                <a:cubicBezTo>
                  <a:pt x="1980" y="21504"/>
                  <a:pt x="2381" y="21704"/>
                  <a:pt x="2607" y="21930"/>
                </a:cubicBezTo>
                <a:cubicBezTo>
                  <a:pt x="2607" y="22231"/>
                  <a:pt x="2507" y="22431"/>
                  <a:pt x="2381" y="22657"/>
                </a:cubicBezTo>
                <a:cubicBezTo>
                  <a:pt x="2607" y="23058"/>
                  <a:pt x="2707" y="23484"/>
                  <a:pt x="2908" y="23910"/>
                </a:cubicBezTo>
                <a:cubicBezTo>
                  <a:pt x="3234" y="24010"/>
                  <a:pt x="3434" y="24010"/>
                  <a:pt x="3760" y="24110"/>
                </a:cubicBezTo>
                <a:cubicBezTo>
                  <a:pt x="3760" y="24311"/>
                  <a:pt x="3760" y="24537"/>
                  <a:pt x="3860" y="24837"/>
                </a:cubicBezTo>
                <a:cubicBezTo>
                  <a:pt x="4387" y="24737"/>
                  <a:pt x="4888" y="24737"/>
                  <a:pt x="5414" y="24637"/>
                </a:cubicBezTo>
                <a:lnTo>
                  <a:pt x="5414" y="24637"/>
                </a:lnTo>
                <a:cubicBezTo>
                  <a:pt x="5214" y="25063"/>
                  <a:pt x="4888" y="25364"/>
                  <a:pt x="4587" y="25689"/>
                </a:cubicBezTo>
                <a:cubicBezTo>
                  <a:pt x="4687" y="25790"/>
                  <a:pt x="4687" y="25790"/>
                  <a:pt x="4788" y="25890"/>
                </a:cubicBezTo>
                <a:cubicBezTo>
                  <a:pt x="5113" y="25790"/>
                  <a:pt x="5414" y="25790"/>
                  <a:pt x="5840" y="25689"/>
                </a:cubicBezTo>
                <a:cubicBezTo>
                  <a:pt x="6041" y="25689"/>
                  <a:pt x="6266" y="25790"/>
                  <a:pt x="6467" y="25790"/>
                </a:cubicBezTo>
                <a:cubicBezTo>
                  <a:pt x="6467" y="25689"/>
                  <a:pt x="6467" y="25689"/>
                  <a:pt x="6567" y="25464"/>
                </a:cubicBezTo>
                <a:cubicBezTo>
                  <a:pt x="6667" y="25564"/>
                  <a:pt x="6893" y="25689"/>
                  <a:pt x="7093" y="25790"/>
                </a:cubicBezTo>
                <a:cubicBezTo>
                  <a:pt x="6893" y="25990"/>
                  <a:pt x="6767" y="26090"/>
                  <a:pt x="6667" y="26316"/>
                </a:cubicBezTo>
                <a:cubicBezTo>
                  <a:pt x="7294" y="26516"/>
                  <a:pt x="7920" y="26717"/>
                  <a:pt x="8773" y="27043"/>
                </a:cubicBezTo>
                <a:cubicBezTo>
                  <a:pt x="9012" y="27043"/>
                  <a:pt x="9296" y="26995"/>
                  <a:pt x="9595" y="26995"/>
                </a:cubicBezTo>
                <a:cubicBezTo>
                  <a:pt x="10079" y="26995"/>
                  <a:pt x="10604" y="27119"/>
                  <a:pt x="11053" y="27770"/>
                </a:cubicBezTo>
                <a:lnTo>
                  <a:pt x="14813" y="27770"/>
                </a:lnTo>
                <a:cubicBezTo>
                  <a:pt x="15138" y="27770"/>
                  <a:pt x="15439" y="27770"/>
                  <a:pt x="15865" y="27870"/>
                </a:cubicBezTo>
                <a:cubicBezTo>
                  <a:pt x="16066" y="27669"/>
                  <a:pt x="16392" y="27444"/>
                  <a:pt x="16692" y="27444"/>
                </a:cubicBezTo>
                <a:cubicBezTo>
                  <a:pt x="19299" y="26817"/>
                  <a:pt x="21705" y="25564"/>
                  <a:pt x="24311" y="25263"/>
                </a:cubicBezTo>
                <a:cubicBezTo>
                  <a:pt x="26091" y="25063"/>
                  <a:pt x="27870" y="24311"/>
                  <a:pt x="29449" y="23384"/>
                </a:cubicBezTo>
                <a:cubicBezTo>
                  <a:pt x="29550" y="23283"/>
                  <a:pt x="29750" y="23183"/>
                  <a:pt x="29850" y="23058"/>
                </a:cubicBezTo>
                <a:cubicBezTo>
                  <a:pt x="29650" y="22958"/>
                  <a:pt x="29550" y="22958"/>
                  <a:pt x="29324" y="22857"/>
                </a:cubicBezTo>
                <a:cubicBezTo>
                  <a:pt x="30702" y="22130"/>
                  <a:pt x="31956" y="21404"/>
                  <a:pt x="33309" y="20777"/>
                </a:cubicBezTo>
                <a:lnTo>
                  <a:pt x="33309" y="21178"/>
                </a:lnTo>
                <a:cubicBezTo>
                  <a:pt x="33710" y="20978"/>
                  <a:pt x="34236" y="20777"/>
                  <a:pt x="34662" y="20552"/>
                </a:cubicBezTo>
                <a:lnTo>
                  <a:pt x="37469" y="18672"/>
                </a:lnTo>
                <a:cubicBezTo>
                  <a:pt x="37595" y="18572"/>
                  <a:pt x="37695" y="18371"/>
                  <a:pt x="37795" y="18045"/>
                </a:cubicBezTo>
                <a:lnTo>
                  <a:pt x="37795" y="18045"/>
                </a:lnTo>
                <a:cubicBezTo>
                  <a:pt x="37068" y="18371"/>
                  <a:pt x="36542" y="18572"/>
                  <a:pt x="36016" y="18672"/>
                </a:cubicBezTo>
                <a:cubicBezTo>
                  <a:pt x="36016" y="18672"/>
                  <a:pt x="35916" y="18672"/>
                  <a:pt x="35916" y="18572"/>
                </a:cubicBezTo>
                <a:cubicBezTo>
                  <a:pt x="36216" y="18371"/>
                  <a:pt x="36442" y="18045"/>
                  <a:pt x="36743" y="17745"/>
                </a:cubicBezTo>
                <a:cubicBezTo>
                  <a:pt x="36968" y="17745"/>
                  <a:pt x="37169" y="17644"/>
                  <a:pt x="37369" y="17644"/>
                </a:cubicBezTo>
                <a:cubicBezTo>
                  <a:pt x="37369" y="17318"/>
                  <a:pt x="37469" y="17118"/>
                  <a:pt x="37469" y="16917"/>
                </a:cubicBezTo>
                <a:cubicBezTo>
                  <a:pt x="37993" y="16693"/>
                  <a:pt x="38516" y="16494"/>
                  <a:pt x="38424" y="15975"/>
                </a:cubicBezTo>
                <a:lnTo>
                  <a:pt x="38424" y="15975"/>
                </a:lnTo>
                <a:cubicBezTo>
                  <a:pt x="38279" y="16004"/>
                  <a:pt x="38164" y="16105"/>
                  <a:pt x="37895" y="16291"/>
                </a:cubicBezTo>
                <a:cubicBezTo>
                  <a:pt x="38622" y="14286"/>
                  <a:pt x="39575" y="12632"/>
                  <a:pt x="39249" y="10526"/>
                </a:cubicBezTo>
                <a:cubicBezTo>
                  <a:pt x="39166" y="10526"/>
                  <a:pt x="39084" y="10612"/>
                  <a:pt x="38945" y="10641"/>
                </a:cubicBezTo>
                <a:lnTo>
                  <a:pt x="38945" y="10641"/>
                </a:lnTo>
                <a:cubicBezTo>
                  <a:pt x="38845" y="10320"/>
                  <a:pt x="38721" y="10022"/>
                  <a:pt x="38622" y="9699"/>
                </a:cubicBezTo>
                <a:cubicBezTo>
                  <a:pt x="38522" y="9399"/>
                  <a:pt x="38522" y="9073"/>
                  <a:pt x="38522" y="8772"/>
                </a:cubicBezTo>
                <a:cubicBezTo>
                  <a:pt x="38322" y="8647"/>
                  <a:pt x="38096" y="8647"/>
                  <a:pt x="37996" y="8546"/>
                </a:cubicBezTo>
                <a:cubicBezTo>
                  <a:pt x="37695" y="8145"/>
                  <a:pt x="37469" y="7719"/>
                  <a:pt x="37169" y="7293"/>
                </a:cubicBezTo>
                <a:cubicBezTo>
                  <a:pt x="37269" y="7093"/>
                  <a:pt x="37269" y="6767"/>
                  <a:pt x="37369" y="6466"/>
                </a:cubicBezTo>
                <a:cubicBezTo>
                  <a:pt x="37269" y="6366"/>
                  <a:pt x="37169" y="6366"/>
                  <a:pt x="37169" y="6366"/>
                </a:cubicBezTo>
                <a:lnTo>
                  <a:pt x="37169" y="5213"/>
                </a:lnTo>
                <a:cubicBezTo>
                  <a:pt x="37068" y="5514"/>
                  <a:pt x="36843" y="5840"/>
                  <a:pt x="36743" y="6140"/>
                </a:cubicBezTo>
                <a:cubicBezTo>
                  <a:pt x="36743" y="6140"/>
                  <a:pt x="36642" y="6140"/>
                  <a:pt x="36642" y="6040"/>
                </a:cubicBezTo>
                <a:cubicBezTo>
                  <a:pt x="36642" y="5739"/>
                  <a:pt x="36743" y="5313"/>
                  <a:pt x="36843" y="5013"/>
                </a:cubicBezTo>
                <a:cubicBezTo>
                  <a:pt x="36843" y="4929"/>
                  <a:pt x="36898" y="4901"/>
                  <a:pt x="36965" y="4892"/>
                </a:cubicBezTo>
                <a:lnTo>
                  <a:pt x="36965" y="4892"/>
                </a:lnTo>
                <a:cubicBezTo>
                  <a:pt x="36795" y="4713"/>
                  <a:pt x="36634" y="4533"/>
                  <a:pt x="36442" y="4261"/>
                </a:cubicBezTo>
                <a:lnTo>
                  <a:pt x="36843" y="3860"/>
                </a:lnTo>
                <a:cubicBezTo>
                  <a:pt x="36016" y="3133"/>
                  <a:pt x="35590" y="2080"/>
                  <a:pt x="34337" y="1754"/>
                </a:cubicBezTo>
                <a:cubicBezTo>
                  <a:pt x="33610" y="1554"/>
                  <a:pt x="32783" y="1353"/>
                  <a:pt x="32357" y="501"/>
                </a:cubicBezTo>
                <a:cubicBezTo>
                  <a:pt x="31830" y="401"/>
                  <a:pt x="31429" y="401"/>
                  <a:pt x="31003" y="201"/>
                </a:cubicBezTo>
                <a:cubicBezTo>
                  <a:pt x="30726" y="56"/>
                  <a:pt x="30468" y="0"/>
                  <a:pt x="302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 rot="19050687">
            <a:off x="-183115" y="1946241"/>
            <a:ext cx="1932906" cy="1360696"/>
          </a:xfrm>
          <a:custGeom>
            <a:avLst/>
            <a:gdLst/>
            <a:ahLst/>
            <a:cxnLst/>
            <a:rect l="l" t="t" r="r" b="b"/>
            <a:pathLst>
              <a:path w="65992" h="46456" extrusionOk="0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" name="Google Shape;1246;p31"/>
          <p:cNvGrpSpPr/>
          <p:nvPr/>
        </p:nvGrpSpPr>
        <p:grpSpPr>
          <a:xfrm>
            <a:off x="5142816" y="4130268"/>
            <a:ext cx="938574" cy="767231"/>
            <a:chOff x="5069200" y="4265350"/>
            <a:chExt cx="938574" cy="767231"/>
          </a:xfrm>
        </p:grpSpPr>
        <p:sp>
          <p:nvSpPr>
            <p:cNvPr id="1247" name="Google Shape;1247;p31"/>
            <p:cNvSpPr/>
            <p:nvPr/>
          </p:nvSpPr>
          <p:spPr>
            <a:xfrm>
              <a:off x="5867662" y="4758833"/>
              <a:ext cx="5417" cy="4385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5069200" y="4512092"/>
              <a:ext cx="161695" cy="224176"/>
            </a:xfrm>
            <a:custGeom>
              <a:avLst/>
              <a:gdLst/>
              <a:ahLst/>
              <a:cxnLst/>
              <a:rect l="l" t="t" r="r" b="b"/>
              <a:pathLst>
                <a:path w="3761" h="5214" extrusionOk="0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5315978" y="4526108"/>
              <a:ext cx="157353" cy="210160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5585328" y="4516391"/>
              <a:ext cx="139038" cy="20263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5854721" y="4499150"/>
              <a:ext cx="153053" cy="210203"/>
            </a:xfrm>
            <a:custGeom>
              <a:avLst/>
              <a:gdLst/>
              <a:ahLst/>
              <a:cxnLst/>
              <a:rect l="l" t="t" r="r" b="b"/>
              <a:pathLst>
                <a:path w="3560" h="4889" extrusionOk="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5248093" y="4826721"/>
              <a:ext cx="126097" cy="205860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5746981" y="4799806"/>
              <a:ext cx="147636" cy="197218"/>
            </a:xfrm>
            <a:custGeom>
              <a:avLst/>
              <a:gdLst/>
              <a:ahLst/>
              <a:cxnLst/>
              <a:rect l="l" t="t" r="r" b="b"/>
              <a:pathLst>
                <a:path w="3434" h="4587" extrusionOk="0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5490529" y="4273949"/>
              <a:ext cx="144412" cy="188619"/>
            </a:xfrm>
            <a:custGeom>
              <a:avLst/>
              <a:gdLst/>
              <a:ahLst/>
              <a:cxnLst/>
              <a:rect l="l" t="t" r="r" b="b"/>
              <a:pathLst>
                <a:path w="3359" h="438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5226554" y="4265350"/>
              <a:ext cx="107782" cy="179977"/>
            </a:xfrm>
            <a:custGeom>
              <a:avLst/>
              <a:gdLst/>
              <a:ahLst/>
              <a:cxnLst/>
              <a:rect l="l" t="t" r="r" b="b"/>
              <a:pathLst>
                <a:path w="2507" h="4186" extrusionOk="0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5746981" y="4265350"/>
              <a:ext cx="161652" cy="184277"/>
            </a:xfrm>
            <a:custGeom>
              <a:avLst/>
              <a:gdLst/>
              <a:ahLst/>
              <a:cxnLst/>
              <a:rect l="l" t="t" r="r" b="b"/>
              <a:pathLst>
                <a:path w="3760" h="4286" extrusionOk="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5500202" y="4853678"/>
              <a:ext cx="125065" cy="170303"/>
            </a:xfrm>
            <a:custGeom>
              <a:avLst/>
              <a:gdLst/>
              <a:ahLst/>
              <a:cxnLst/>
              <a:rect l="l" t="t" r="r" b="b"/>
              <a:pathLst>
                <a:path w="2909" h="3961" extrusionOk="0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5792209" y="4449579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1"/>
          <p:cNvSpPr/>
          <p:nvPr/>
        </p:nvSpPr>
        <p:spPr>
          <a:xfrm>
            <a:off x="603691" y="2396319"/>
            <a:ext cx="602988" cy="1153867"/>
          </a:xfrm>
          <a:custGeom>
            <a:avLst/>
            <a:gdLst/>
            <a:ahLst/>
            <a:cxnLst/>
            <a:rect l="l" t="t" r="r" b="b"/>
            <a:pathLst>
              <a:path w="12231" h="23405" extrusionOk="0">
                <a:moveTo>
                  <a:pt x="1053" y="12553"/>
                </a:moveTo>
                <a:lnTo>
                  <a:pt x="952" y="12653"/>
                </a:lnTo>
                <a:lnTo>
                  <a:pt x="952" y="12553"/>
                </a:lnTo>
                <a:close/>
                <a:moveTo>
                  <a:pt x="7051" y="0"/>
                </a:moveTo>
                <a:cubicBezTo>
                  <a:pt x="7004" y="0"/>
                  <a:pt x="6952" y="7"/>
                  <a:pt x="6892" y="21"/>
                </a:cubicBezTo>
                <a:cubicBezTo>
                  <a:pt x="6892" y="222"/>
                  <a:pt x="6792" y="422"/>
                  <a:pt x="6792" y="422"/>
                </a:cubicBezTo>
                <a:cubicBezTo>
                  <a:pt x="6266" y="848"/>
                  <a:pt x="5764" y="1275"/>
                  <a:pt x="5238" y="1575"/>
                </a:cubicBezTo>
                <a:lnTo>
                  <a:pt x="4186" y="1575"/>
                </a:lnTo>
                <a:cubicBezTo>
                  <a:pt x="3985" y="1901"/>
                  <a:pt x="3659" y="2202"/>
                  <a:pt x="3358" y="2528"/>
                </a:cubicBezTo>
                <a:cubicBezTo>
                  <a:pt x="3258" y="2302"/>
                  <a:pt x="3133" y="2102"/>
                  <a:pt x="3133" y="2001"/>
                </a:cubicBezTo>
                <a:cubicBezTo>
                  <a:pt x="2732" y="2302"/>
                  <a:pt x="2406" y="2528"/>
                  <a:pt x="2105" y="2728"/>
                </a:cubicBezTo>
                <a:cubicBezTo>
                  <a:pt x="1779" y="2402"/>
                  <a:pt x="1679" y="2202"/>
                  <a:pt x="1479" y="2001"/>
                </a:cubicBezTo>
                <a:cubicBezTo>
                  <a:pt x="1053" y="2528"/>
                  <a:pt x="526" y="3029"/>
                  <a:pt x="0" y="3555"/>
                </a:cubicBezTo>
                <a:cubicBezTo>
                  <a:pt x="326" y="5435"/>
                  <a:pt x="526" y="7415"/>
                  <a:pt x="752" y="9295"/>
                </a:cubicBezTo>
                <a:cubicBezTo>
                  <a:pt x="852" y="10147"/>
                  <a:pt x="752" y="11074"/>
                  <a:pt x="627" y="11926"/>
                </a:cubicBezTo>
                <a:cubicBezTo>
                  <a:pt x="627" y="12653"/>
                  <a:pt x="526" y="13380"/>
                  <a:pt x="426" y="14207"/>
                </a:cubicBezTo>
                <a:cubicBezTo>
                  <a:pt x="326" y="15360"/>
                  <a:pt x="226" y="16513"/>
                  <a:pt x="0" y="17866"/>
                </a:cubicBezTo>
                <a:cubicBezTo>
                  <a:pt x="125" y="18392"/>
                  <a:pt x="326" y="19019"/>
                  <a:pt x="426" y="19646"/>
                </a:cubicBezTo>
                <a:cubicBezTo>
                  <a:pt x="752" y="19846"/>
                  <a:pt x="1053" y="19946"/>
                  <a:pt x="1253" y="20072"/>
                </a:cubicBezTo>
                <a:cubicBezTo>
                  <a:pt x="1378" y="20473"/>
                  <a:pt x="1479" y="20798"/>
                  <a:pt x="1479" y="21099"/>
                </a:cubicBezTo>
                <a:cubicBezTo>
                  <a:pt x="2005" y="21425"/>
                  <a:pt x="2506" y="21726"/>
                  <a:pt x="3033" y="22052"/>
                </a:cubicBezTo>
                <a:cubicBezTo>
                  <a:pt x="3258" y="22453"/>
                  <a:pt x="3559" y="22979"/>
                  <a:pt x="3759" y="23405"/>
                </a:cubicBezTo>
                <a:cubicBezTo>
                  <a:pt x="3885" y="23405"/>
                  <a:pt x="3985" y="23305"/>
                  <a:pt x="3985" y="23305"/>
                </a:cubicBezTo>
                <a:cubicBezTo>
                  <a:pt x="4186" y="22352"/>
                  <a:pt x="4386" y="21425"/>
                  <a:pt x="4511" y="20473"/>
                </a:cubicBezTo>
                <a:cubicBezTo>
                  <a:pt x="4612" y="20473"/>
                  <a:pt x="4712" y="20372"/>
                  <a:pt x="4812" y="20372"/>
                </a:cubicBezTo>
                <a:cubicBezTo>
                  <a:pt x="5238" y="20999"/>
                  <a:pt x="5764" y="21525"/>
                  <a:pt x="6391" y="22252"/>
                </a:cubicBezTo>
                <a:cubicBezTo>
                  <a:pt x="6792" y="21626"/>
                  <a:pt x="7118" y="21199"/>
                  <a:pt x="7519" y="20698"/>
                </a:cubicBezTo>
                <a:cubicBezTo>
                  <a:pt x="7519" y="20999"/>
                  <a:pt x="7519" y="21325"/>
                  <a:pt x="7644" y="21525"/>
                </a:cubicBezTo>
                <a:cubicBezTo>
                  <a:pt x="8045" y="21626"/>
                  <a:pt x="8471" y="21726"/>
                  <a:pt x="8772" y="21726"/>
                </a:cubicBezTo>
                <a:cubicBezTo>
                  <a:pt x="9198" y="21425"/>
                  <a:pt x="9524" y="21099"/>
                  <a:pt x="9925" y="20698"/>
                </a:cubicBezTo>
                <a:cubicBezTo>
                  <a:pt x="9925" y="20698"/>
                  <a:pt x="10025" y="20473"/>
                  <a:pt x="10150" y="20172"/>
                </a:cubicBezTo>
                <a:cubicBezTo>
                  <a:pt x="10351" y="20698"/>
                  <a:pt x="10551" y="21099"/>
                  <a:pt x="10652" y="21626"/>
                </a:cubicBezTo>
                <a:cubicBezTo>
                  <a:pt x="10777" y="21525"/>
                  <a:pt x="10877" y="21525"/>
                  <a:pt x="10978" y="21525"/>
                </a:cubicBezTo>
                <a:cubicBezTo>
                  <a:pt x="10978" y="19946"/>
                  <a:pt x="11178" y="18493"/>
                  <a:pt x="10551" y="17039"/>
                </a:cubicBezTo>
                <a:cubicBezTo>
                  <a:pt x="10251" y="16412"/>
                  <a:pt x="10351" y="15460"/>
                  <a:pt x="10351" y="14733"/>
                </a:cubicBezTo>
                <a:cubicBezTo>
                  <a:pt x="10351" y="13681"/>
                  <a:pt x="10451" y="12653"/>
                  <a:pt x="10551" y="11600"/>
                </a:cubicBezTo>
                <a:cubicBezTo>
                  <a:pt x="10551" y="10673"/>
                  <a:pt x="10351" y="9721"/>
                  <a:pt x="10978" y="8568"/>
                </a:cubicBezTo>
                <a:lnTo>
                  <a:pt x="10978" y="8568"/>
                </a:lnTo>
                <a:cubicBezTo>
                  <a:pt x="10978" y="9420"/>
                  <a:pt x="10877" y="10047"/>
                  <a:pt x="10877" y="10874"/>
                </a:cubicBezTo>
                <a:cubicBezTo>
                  <a:pt x="11178" y="10448"/>
                  <a:pt x="11504" y="10247"/>
                  <a:pt x="11604" y="9921"/>
                </a:cubicBezTo>
                <a:cubicBezTo>
                  <a:pt x="11905" y="7941"/>
                  <a:pt x="12231" y="6062"/>
                  <a:pt x="11604" y="4082"/>
                </a:cubicBezTo>
                <a:cubicBezTo>
                  <a:pt x="11278" y="3981"/>
                  <a:pt x="11078" y="3981"/>
                  <a:pt x="10652" y="3881"/>
                </a:cubicBezTo>
                <a:cubicBezTo>
                  <a:pt x="10451" y="4909"/>
                  <a:pt x="10351" y="5861"/>
                  <a:pt x="10251" y="6914"/>
                </a:cubicBezTo>
                <a:cubicBezTo>
                  <a:pt x="9624" y="5034"/>
                  <a:pt x="9524" y="3154"/>
                  <a:pt x="8471" y="1475"/>
                </a:cubicBezTo>
                <a:cubicBezTo>
                  <a:pt x="8145" y="1676"/>
                  <a:pt x="7845" y="1901"/>
                  <a:pt x="7519" y="2202"/>
                </a:cubicBezTo>
                <a:cubicBezTo>
                  <a:pt x="7419" y="1901"/>
                  <a:pt x="7218" y="1575"/>
                  <a:pt x="7118" y="1375"/>
                </a:cubicBezTo>
                <a:cubicBezTo>
                  <a:pt x="7385" y="441"/>
                  <a:pt x="7415" y="0"/>
                  <a:pt x="7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1"/>
          <p:cNvGrpSpPr/>
          <p:nvPr/>
        </p:nvGrpSpPr>
        <p:grpSpPr>
          <a:xfrm>
            <a:off x="767740" y="1267968"/>
            <a:ext cx="1002396" cy="667149"/>
            <a:chOff x="1564050" y="1365950"/>
            <a:chExt cx="756925" cy="503775"/>
          </a:xfrm>
        </p:grpSpPr>
        <p:sp>
          <p:nvSpPr>
            <p:cNvPr id="1261" name="Google Shape;1261;p31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87" name="Google Shape;1287;p31"/>
          <p:cNvSpPr/>
          <p:nvPr/>
        </p:nvSpPr>
        <p:spPr>
          <a:xfrm>
            <a:off x="5384934" y="1451350"/>
            <a:ext cx="3759066" cy="2428131"/>
          </a:xfrm>
          <a:custGeom>
            <a:avLst/>
            <a:gdLst/>
            <a:ahLst/>
            <a:cxnLst/>
            <a:rect l="l" t="t" r="r" b="b"/>
            <a:pathLst>
              <a:path w="32357" h="24863" extrusionOk="0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31"/>
          <p:cNvGrpSpPr/>
          <p:nvPr/>
        </p:nvGrpSpPr>
        <p:grpSpPr>
          <a:xfrm>
            <a:off x="5193595" y="136854"/>
            <a:ext cx="1043161" cy="334932"/>
            <a:chOff x="1721900" y="303502"/>
            <a:chExt cx="1930707" cy="619900"/>
          </a:xfrm>
        </p:grpSpPr>
        <p:sp>
          <p:nvSpPr>
            <p:cNvPr id="1289" name="Google Shape;1289;p31"/>
            <p:cNvSpPr/>
            <p:nvPr/>
          </p:nvSpPr>
          <p:spPr>
            <a:xfrm>
              <a:off x="1745602" y="764912"/>
              <a:ext cx="1873347" cy="67393"/>
            </a:xfrm>
            <a:custGeom>
              <a:avLst/>
              <a:gdLst/>
              <a:ahLst/>
              <a:cxnLst/>
              <a:rect l="l" t="t" r="r" b="b"/>
              <a:pathLst>
                <a:path w="23711" h="853" extrusionOk="0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1721900" y="595359"/>
              <a:ext cx="1798053" cy="70633"/>
            </a:xfrm>
            <a:custGeom>
              <a:avLst/>
              <a:gdLst/>
              <a:ahLst/>
              <a:cxnLst/>
              <a:rect l="l" t="t" r="r" b="b"/>
              <a:pathLst>
                <a:path w="22758" h="894" extrusionOk="0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812997" y="881686"/>
              <a:ext cx="1839611" cy="41716"/>
            </a:xfrm>
            <a:custGeom>
              <a:avLst/>
              <a:gdLst/>
              <a:ahLst/>
              <a:cxnLst/>
              <a:rect l="l" t="t" r="r" b="b"/>
              <a:pathLst>
                <a:path w="23284" h="528" extrusionOk="0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1721900" y="452038"/>
              <a:ext cx="1881169" cy="99075"/>
            </a:xfrm>
            <a:custGeom>
              <a:avLst/>
              <a:gdLst/>
              <a:ahLst/>
              <a:cxnLst/>
              <a:rect l="l" t="t" r="r" b="b"/>
              <a:pathLst>
                <a:path w="23810" h="1254" extrusionOk="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1771359" y="303502"/>
              <a:ext cx="1732713" cy="75294"/>
            </a:xfrm>
            <a:custGeom>
              <a:avLst/>
              <a:gdLst/>
              <a:ahLst/>
              <a:cxnLst/>
              <a:rect l="l" t="t" r="r" b="b"/>
              <a:pathLst>
                <a:path w="21931" h="953" extrusionOk="0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1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sp>
        <p:nvSpPr>
          <p:cNvPr id="1297" name="Google Shape;1297;p31"/>
          <p:cNvSpPr/>
          <p:nvPr/>
        </p:nvSpPr>
        <p:spPr>
          <a:xfrm>
            <a:off x="6537400" y="1561526"/>
            <a:ext cx="855963" cy="769672"/>
          </a:xfrm>
          <a:custGeom>
            <a:avLst/>
            <a:gdLst/>
            <a:ahLst/>
            <a:cxnLst/>
            <a:rect l="l" t="t" r="r" b="b"/>
            <a:pathLst>
              <a:path w="30076" h="27044" extrusionOk="0">
                <a:moveTo>
                  <a:pt x="14473" y="6867"/>
                </a:moveTo>
                <a:cubicBezTo>
                  <a:pt x="14694" y="6867"/>
                  <a:pt x="14916" y="6875"/>
                  <a:pt x="15138" y="6893"/>
                </a:cubicBezTo>
                <a:cubicBezTo>
                  <a:pt x="16692" y="6993"/>
                  <a:pt x="18271" y="6893"/>
                  <a:pt x="19624" y="7720"/>
                </a:cubicBezTo>
                <a:lnTo>
                  <a:pt x="19624" y="8146"/>
                </a:lnTo>
                <a:cubicBezTo>
                  <a:pt x="20050" y="8246"/>
                  <a:pt x="20451" y="8447"/>
                  <a:pt x="20878" y="8672"/>
                </a:cubicBezTo>
                <a:lnTo>
                  <a:pt x="20878" y="8773"/>
                </a:lnTo>
                <a:lnTo>
                  <a:pt x="19098" y="8773"/>
                </a:lnTo>
                <a:lnTo>
                  <a:pt x="19098" y="8873"/>
                </a:lnTo>
                <a:cubicBezTo>
                  <a:pt x="19198" y="8973"/>
                  <a:pt x="19324" y="9073"/>
                  <a:pt x="19424" y="9174"/>
                </a:cubicBezTo>
                <a:cubicBezTo>
                  <a:pt x="17185" y="8965"/>
                  <a:pt x="14933" y="8649"/>
                  <a:pt x="12653" y="8649"/>
                </a:cubicBezTo>
                <a:cubicBezTo>
                  <a:pt x="11641" y="8649"/>
                  <a:pt x="10624" y="8711"/>
                  <a:pt x="9599" y="8873"/>
                </a:cubicBezTo>
                <a:cubicBezTo>
                  <a:pt x="10025" y="7920"/>
                  <a:pt x="10652" y="7519"/>
                  <a:pt x="11479" y="7294"/>
                </a:cubicBezTo>
                <a:cubicBezTo>
                  <a:pt x="12428" y="7046"/>
                  <a:pt x="13444" y="6867"/>
                  <a:pt x="14473" y="6867"/>
                </a:cubicBezTo>
                <a:close/>
                <a:moveTo>
                  <a:pt x="13258" y="9499"/>
                </a:moveTo>
                <a:cubicBezTo>
                  <a:pt x="14712" y="9499"/>
                  <a:pt x="16066" y="9600"/>
                  <a:pt x="17544" y="9600"/>
                </a:cubicBezTo>
                <a:lnTo>
                  <a:pt x="17544" y="10226"/>
                </a:lnTo>
                <a:cubicBezTo>
                  <a:pt x="16366" y="10226"/>
                  <a:pt x="15188" y="10019"/>
                  <a:pt x="13985" y="10019"/>
                </a:cubicBezTo>
                <a:cubicBezTo>
                  <a:pt x="13268" y="10019"/>
                  <a:pt x="12544" y="10093"/>
                  <a:pt x="11805" y="10326"/>
                </a:cubicBezTo>
                <a:lnTo>
                  <a:pt x="13885" y="10326"/>
                </a:lnTo>
                <a:lnTo>
                  <a:pt x="13885" y="10552"/>
                </a:lnTo>
                <a:cubicBezTo>
                  <a:pt x="13058" y="10652"/>
                  <a:pt x="12106" y="10652"/>
                  <a:pt x="11178" y="10652"/>
                </a:cubicBezTo>
                <a:cubicBezTo>
                  <a:pt x="11178" y="10652"/>
                  <a:pt x="11053" y="10853"/>
                  <a:pt x="11053" y="11053"/>
                </a:cubicBezTo>
                <a:cubicBezTo>
                  <a:pt x="10752" y="10953"/>
                  <a:pt x="10552" y="10853"/>
                  <a:pt x="10226" y="10753"/>
                </a:cubicBezTo>
                <a:cubicBezTo>
                  <a:pt x="10126" y="10853"/>
                  <a:pt x="10126" y="10953"/>
                  <a:pt x="10025" y="11053"/>
                </a:cubicBezTo>
                <a:cubicBezTo>
                  <a:pt x="10025" y="11053"/>
                  <a:pt x="9925" y="11053"/>
                  <a:pt x="9925" y="10953"/>
                </a:cubicBezTo>
                <a:cubicBezTo>
                  <a:pt x="10025" y="10853"/>
                  <a:pt x="10126" y="10753"/>
                  <a:pt x="10226" y="10652"/>
                </a:cubicBezTo>
                <a:lnTo>
                  <a:pt x="10226" y="10753"/>
                </a:lnTo>
                <a:cubicBezTo>
                  <a:pt x="10953" y="9700"/>
                  <a:pt x="12106" y="9499"/>
                  <a:pt x="13258" y="9499"/>
                </a:cubicBezTo>
                <a:close/>
                <a:moveTo>
                  <a:pt x="19950" y="11053"/>
                </a:moveTo>
                <a:lnTo>
                  <a:pt x="19950" y="11053"/>
                </a:lnTo>
                <a:cubicBezTo>
                  <a:pt x="20151" y="11179"/>
                  <a:pt x="20351" y="11279"/>
                  <a:pt x="20577" y="11279"/>
                </a:cubicBezTo>
                <a:cubicBezTo>
                  <a:pt x="20577" y="11379"/>
                  <a:pt x="20451" y="11479"/>
                  <a:pt x="20451" y="11580"/>
                </a:cubicBezTo>
                <a:cubicBezTo>
                  <a:pt x="20251" y="11379"/>
                  <a:pt x="20050" y="11179"/>
                  <a:pt x="19950" y="11053"/>
                </a:cubicBezTo>
                <a:close/>
                <a:moveTo>
                  <a:pt x="8973" y="11279"/>
                </a:moveTo>
                <a:cubicBezTo>
                  <a:pt x="8872" y="11379"/>
                  <a:pt x="8872" y="11479"/>
                  <a:pt x="8872" y="11580"/>
                </a:cubicBezTo>
                <a:cubicBezTo>
                  <a:pt x="8973" y="11580"/>
                  <a:pt x="9073" y="11680"/>
                  <a:pt x="9173" y="11680"/>
                </a:cubicBezTo>
                <a:lnTo>
                  <a:pt x="9173" y="11805"/>
                </a:lnTo>
                <a:lnTo>
                  <a:pt x="8872" y="11805"/>
                </a:lnTo>
                <a:lnTo>
                  <a:pt x="8872" y="11580"/>
                </a:lnTo>
                <a:cubicBezTo>
                  <a:pt x="8872" y="11479"/>
                  <a:pt x="8872" y="11379"/>
                  <a:pt x="8772" y="11279"/>
                </a:cubicBezTo>
                <a:close/>
                <a:moveTo>
                  <a:pt x="9599" y="11680"/>
                </a:moveTo>
                <a:cubicBezTo>
                  <a:pt x="9700" y="11680"/>
                  <a:pt x="9700" y="11680"/>
                  <a:pt x="10025" y="11805"/>
                </a:cubicBezTo>
                <a:lnTo>
                  <a:pt x="9599" y="11805"/>
                </a:lnTo>
                <a:lnTo>
                  <a:pt x="9599" y="11680"/>
                </a:lnTo>
                <a:close/>
                <a:moveTo>
                  <a:pt x="10652" y="11580"/>
                </a:moveTo>
                <a:lnTo>
                  <a:pt x="10652" y="11680"/>
                </a:lnTo>
                <a:cubicBezTo>
                  <a:pt x="10652" y="11805"/>
                  <a:pt x="10552" y="11805"/>
                  <a:pt x="10426" y="11805"/>
                </a:cubicBezTo>
                <a:lnTo>
                  <a:pt x="10426" y="11680"/>
                </a:lnTo>
                <a:cubicBezTo>
                  <a:pt x="10552" y="11680"/>
                  <a:pt x="10552" y="11680"/>
                  <a:pt x="10652" y="11580"/>
                </a:cubicBezTo>
                <a:close/>
                <a:moveTo>
                  <a:pt x="3133" y="14612"/>
                </a:moveTo>
                <a:lnTo>
                  <a:pt x="3133" y="14813"/>
                </a:lnTo>
                <a:cubicBezTo>
                  <a:pt x="3133" y="14813"/>
                  <a:pt x="3033" y="14712"/>
                  <a:pt x="3033" y="14612"/>
                </a:cubicBezTo>
                <a:close/>
                <a:moveTo>
                  <a:pt x="12732" y="15339"/>
                </a:moveTo>
                <a:cubicBezTo>
                  <a:pt x="12698" y="15377"/>
                  <a:pt x="12664" y="15414"/>
                  <a:pt x="12629" y="15451"/>
                </a:cubicBezTo>
                <a:lnTo>
                  <a:pt x="12629" y="15451"/>
                </a:lnTo>
                <a:cubicBezTo>
                  <a:pt x="12663" y="15449"/>
                  <a:pt x="12697" y="15445"/>
                  <a:pt x="12732" y="15439"/>
                </a:cubicBezTo>
                <a:lnTo>
                  <a:pt x="12732" y="15339"/>
                </a:lnTo>
                <a:close/>
                <a:moveTo>
                  <a:pt x="3710" y="15301"/>
                </a:moveTo>
                <a:cubicBezTo>
                  <a:pt x="3760" y="15381"/>
                  <a:pt x="3760" y="15465"/>
                  <a:pt x="3760" y="15565"/>
                </a:cubicBezTo>
                <a:lnTo>
                  <a:pt x="3659" y="15565"/>
                </a:lnTo>
                <a:cubicBezTo>
                  <a:pt x="3659" y="15465"/>
                  <a:pt x="3659" y="15381"/>
                  <a:pt x="3710" y="15301"/>
                </a:cubicBezTo>
                <a:close/>
                <a:moveTo>
                  <a:pt x="11601" y="13170"/>
                </a:moveTo>
                <a:cubicBezTo>
                  <a:pt x="11724" y="13170"/>
                  <a:pt x="11830" y="13192"/>
                  <a:pt x="11905" y="13259"/>
                </a:cubicBezTo>
                <a:cubicBezTo>
                  <a:pt x="12431" y="13685"/>
                  <a:pt x="13058" y="13459"/>
                  <a:pt x="13559" y="13785"/>
                </a:cubicBezTo>
                <a:cubicBezTo>
                  <a:pt x="13359" y="13885"/>
                  <a:pt x="13258" y="13885"/>
                  <a:pt x="12933" y="13986"/>
                </a:cubicBezTo>
                <a:cubicBezTo>
                  <a:pt x="14938" y="14712"/>
                  <a:pt x="17018" y="14712"/>
                  <a:pt x="18697" y="16191"/>
                </a:cubicBezTo>
                <a:cubicBezTo>
                  <a:pt x="17945" y="16918"/>
                  <a:pt x="17319" y="17444"/>
                  <a:pt x="16492" y="17745"/>
                </a:cubicBezTo>
                <a:cubicBezTo>
                  <a:pt x="16425" y="17779"/>
                  <a:pt x="16355" y="17790"/>
                  <a:pt x="16285" y="17790"/>
                </a:cubicBezTo>
                <a:cubicBezTo>
                  <a:pt x="16143" y="17790"/>
                  <a:pt x="15999" y="17745"/>
                  <a:pt x="15865" y="17745"/>
                </a:cubicBezTo>
                <a:lnTo>
                  <a:pt x="14512" y="17745"/>
                </a:lnTo>
                <a:cubicBezTo>
                  <a:pt x="14712" y="17645"/>
                  <a:pt x="14938" y="17545"/>
                  <a:pt x="15238" y="17319"/>
                </a:cubicBezTo>
                <a:cubicBezTo>
                  <a:pt x="14812" y="17219"/>
                  <a:pt x="14612" y="17219"/>
                  <a:pt x="14411" y="17219"/>
                </a:cubicBezTo>
                <a:cubicBezTo>
                  <a:pt x="14612" y="17018"/>
                  <a:pt x="14712" y="16818"/>
                  <a:pt x="14938" y="16592"/>
                </a:cubicBezTo>
                <a:cubicBezTo>
                  <a:pt x="14812" y="16592"/>
                  <a:pt x="14812" y="16492"/>
                  <a:pt x="14812" y="16492"/>
                </a:cubicBezTo>
                <a:cubicBezTo>
                  <a:pt x="14411" y="16592"/>
                  <a:pt x="14086" y="16592"/>
                  <a:pt x="13785" y="16692"/>
                </a:cubicBezTo>
                <a:cubicBezTo>
                  <a:pt x="13885" y="16592"/>
                  <a:pt x="13885" y="16592"/>
                  <a:pt x="13885" y="16492"/>
                </a:cubicBezTo>
                <a:cubicBezTo>
                  <a:pt x="13359" y="16291"/>
                  <a:pt x="12832" y="16066"/>
                  <a:pt x="12306" y="15865"/>
                </a:cubicBezTo>
                <a:cubicBezTo>
                  <a:pt x="12306" y="15966"/>
                  <a:pt x="12206" y="16066"/>
                  <a:pt x="12106" y="16291"/>
                </a:cubicBezTo>
                <a:lnTo>
                  <a:pt x="12106" y="15966"/>
                </a:lnTo>
                <a:cubicBezTo>
                  <a:pt x="12272" y="15799"/>
                  <a:pt x="12456" y="15632"/>
                  <a:pt x="12629" y="15451"/>
                </a:cubicBezTo>
                <a:lnTo>
                  <a:pt x="12629" y="15451"/>
                </a:lnTo>
                <a:cubicBezTo>
                  <a:pt x="12591" y="15454"/>
                  <a:pt x="12554" y="15456"/>
                  <a:pt x="12517" y="15456"/>
                </a:cubicBezTo>
                <a:cubicBezTo>
                  <a:pt x="11809" y="15456"/>
                  <a:pt x="11314" y="14918"/>
                  <a:pt x="10652" y="14712"/>
                </a:cubicBezTo>
                <a:cubicBezTo>
                  <a:pt x="10852" y="14512"/>
                  <a:pt x="10953" y="14311"/>
                  <a:pt x="11053" y="13986"/>
                </a:cubicBezTo>
                <a:cubicBezTo>
                  <a:pt x="10953" y="13785"/>
                  <a:pt x="10852" y="13560"/>
                  <a:pt x="10752" y="13259"/>
                </a:cubicBezTo>
                <a:cubicBezTo>
                  <a:pt x="11036" y="13259"/>
                  <a:pt x="11354" y="13170"/>
                  <a:pt x="11601" y="13170"/>
                </a:cubicBezTo>
                <a:close/>
                <a:moveTo>
                  <a:pt x="4486" y="13459"/>
                </a:moveTo>
                <a:cubicBezTo>
                  <a:pt x="4587" y="13785"/>
                  <a:pt x="4787" y="14086"/>
                  <a:pt x="4787" y="14512"/>
                </a:cubicBezTo>
                <a:cubicBezTo>
                  <a:pt x="4787" y="15665"/>
                  <a:pt x="5213" y="16692"/>
                  <a:pt x="6266" y="17319"/>
                </a:cubicBezTo>
                <a:cubicBezTo>
                  <a:pt x="6466" y="17545"/>
                  <a:pt x="6466" y="17545"/>
                  <a:pt x="6266" y="17845"/>
                </a:cubicBezTo>
                <a:cubicBezTo>
                  <a:pt x="6040" y="17745"/>
                  <a:pt x="5639" y="17745"/>
                  <a:pt x="5539" y="17545"/>
                </a:cubicBezTo>
                <a:cubicBezTo>
                  <a:pt x="5013" y="16918"/>
                  <a:pt x="4486" y="16066"/>
                  <a:pt x="4161" y="15565"/>
                </a:cubicBezTo>
                <a:lnTo>
                  <a:pt x="4161" y="13459"/>
                </a:lnTo>
                <a:close/>
                <a:moveTo>
                  <a:pt x="12632" y="17845"/>
                </a:moveTo>
                <a:lnTo>
                  <a:pt x="12632" y="17946"/>
                </a:lnTo>
                <a:cubicBezTo>
                  <a:pt x="12532" y="17946"/>
                  <a:pt x="12532" y="18071"/>
                  <a:pt x="12431" y="18071"/>
                </a:cubicBezTo>
                <a:cubicBezTo>
                  <a:pt x="12431" y="17946"/>
                  <a:pt x="12431" y="17946"/>
                  <a:pt x="12306" y="17946"/>
                </a:cubicBezTo>
                <a:cubicBezTo>
                  <a:pt x="12431" y="17946"/>
                  <a:pt x="12532" y="17845"/>
                  <a:pt x="12632" y="17845"/>
                </a:cubicBezTo>
                <a:close/>
                <a:moveTo>
                  <a:pt x="27344" y="14712"/>
                </a:moveTo>
                <a:lnTo>
                  <a:pt x="27344" y="14712"/>
                </a:lnTo>
                <a:cubicBezTo>
                  <a:pt x="27244" y="15239"/>
                  <a:pt x="27143" y="15765"/>
                  <a:pt x="27143" y="16191"/>
                </a:cubicBezTo>
                <a:cubicBezTo>
                  <a:pt x="26717" y="16692"/>
                  <a:pt x="26416" y="17119"/>
                  <a:pt x="25990" y="17545"/>
                </a:cubicBezTo>
                <a:cubicBezTo>
                  <a:pt x="25990" y="17545"/>
                  <a:pt x="25890" y="17545"/>
                  <a:pt x="25790" y="17444"/>
                </a:cubicBezTo>
                <a:cubicBezTo>
                  <a:pt x="25464" y="17845"/>
                  <a:pt x="25163" y="18171"/>
                  <a:pt x="24737" y="18472"/>
                </a:cubicBezTo>
                <a:lnTo>
                  <a:pt x="24637" y="18472"/>
                </a:lnTo>
                <a:cubicBezTo>
                  <a:pt x="25063" y="16918"/>
                  <a:pt x="26416" y="16066"/>
                  <a:pt x="27344" y="14712"/>
                </a:cubicBezTo>
                <a:close/>
                <a:moveTo>
                  <a:pt x="3534" y="16392"/>
                </a:moveTo>
                <a:cubicBezTo>
                  <a:pt x="3960" y="16692"/>
                  <a:pt x="4286" y="16918"/>
                  <a:pt x="4587" y="17119"/>
                </a:cubicBezTo>
                <a:cubicBezTo>
                  <a:pt x="5013" y="17745"/>
                  <a:pt x="5314" y="18472"/>
                  <a:pt x="5740" y="19098"/>
                </a:cubicBezTo>
                <a:cubicBezTo>
                  <a:pt x="5639" y="19324"/>
                  <a:pt x="5639" y="19424"/>
                  <a:pt x="5539" y="19625"/>
                </a:cubicBezTo>
                <a:cubicBezTo>
                  <a:pt x="5013" y="19324"/>
                  <a:pt x="4286" y="19199"/>
                  <a:pt x="4161" y="18271"/>
                </a:cubicBezTo>
                <a:lnTo>
                  <a:pt x="4161" y="18271"/>
                </a:lnTo>
                <a:cubicBezTo>
                  <a:pt x="4386" y="18372"/>
                  <a:pt x="4486" y="18372"/>
                  <a:pt x="4787" y="18472"/>
                </a:cubicBezTo>
                <a:cubicBezTo>
                  <a:pt x="4486" y="17645"/>
                  <a:pt x="3534" y="17319"/>
                  <a:pt x="3534" y="16392"/>
                </a:cubicBezTo>
                <a:close/>
                <a:moveTo>
                  <a:pt x="5940" y="19199"/>
                </a:moveTo>
                <a:lnTo>
                  <a:pt x="5940" y="19199"/>
                </a:lnTo>
                <a:cubicBezTo>
                  <a:pt x="6166" y="19324"/>
                  <a:pt x="6466" y="19324"/>
                  <a:pt x="6166" y="19625"/>
                </a:cubicBezTo>
                <a:cubicBezTo>
                  <a:pt x="6166" y="19525"/>
                  <a:pt x="6040" y="19324"/>
                  <a:pt x="5940" y="19199"/>
                </a:cubicBezTo>
                <a:close/>
                <a:moveTo>
                  <a:pt x="2281" y="20151"/>
                </a:moveTo>
                <a:cubicBezTo>
                  <a:pt x="2281" y="20151"/>
                  <a:pt x="2406" y="20251"/>
                  <a:pt x="2406" y="20352"/>
                </a:cubicBezTo>
                <a:cubicBezTo>
                  <a:pt x="2281" y="20352"/>
                  <a:pt x="2181" y="20251"/>
                  <a:pt x="2181" y="20151"/>
                </a:cubicBezTo>
                <a:close/>
                <a:moveTo>
                  <a:pt x="4060" y="22758"/>
                </a:moveTo>
                <a:lnTo>
                  <a:pt x="4060" y="22858"/>
                </a:lnTo>
                <a:cubicBezTo>
                  <a:pt x="3960" y="22758"/>
                  <a:pt x="3960" y="22758"/>
                  <a:pt x="3860" y="22758"/>
                </a:cubicBezTo>
                <a:close/>
                <a:moveTo>
                  <a:pt x="6567" y="23585"/>
                </a:moveTo>
                <a:lnTo>
                  <a:pt x="6567" y="23911"/>
                </a:lnTo>
                <a:cubicBezTo>
                  <a:pt x="6322" y="23829"/>
                  <a:pt x="5994" y="23747"/>
                  <a:pt x="5719" y="23652"/>
                </a:cubicBezTo>
                <a:lnTo>
                  <a:pt x="5719" y="23652"/>
                </a:lnTo>
                <a:cubicBezTo>
                  <a:pt x="5994" y="23585"/>
                  <a:pt x="6322" y="23585"/>
                  <a:pt x="6567" y="23585"/>
                </a:cubicBezTo>
                <a:close/>
                <a:moveTo>
                  <a:pt x="6993" y="24111"/>
                </a:moveTo>
                <a:cubicBezTo>
                  <a:pt x="7093" y="24211"/>
                  <a:pt x="7294" y="24337"/>
                  <a:pt x="7419" y="24337"/>
                </a:cubicBezTo>
                <a:lnTo>
                  <a:pt x="6893" y="24337"/>
                </a:lnTo>
                <a:cubicBezTo>
                  <a:pt x="6893" y="24337"/>
                  <a:pt x="6993" y="24211"/>
                  <a:pt x="6993" y="24111"/>
                </a:cubicBezTo>
                <a:close/>
                <a:moveTo>
                  <a:pt x="8446" y="24211"/>
                </a:moveTo>
                <a:cubicBezTo>
                  <a:pt x="8346" y="24211"/>
                  <a:pt x="8246" y="24337"/>
                  <a:pt x="8146" y="24337"/>
                </a:cubicBezTo>
                <a:lnTo>
                  <a:pt x="8146" y="24211"/>
                </a:lnTo>
                <a:close/>
                <a:moveTo>
                  <a:pt x="7820" y="24337"/>
                </a:moveTo>
                <a:lnTo>
                  <a:pt x="7820" y="24437"/>
                </a:lnTo>
                <a:cubicBezTo>
                  <a:pt x="7720" y="24437"/>
                  <a:pt x="7619" y="24337"/>
                  <a:pt x="7519" y="24337"/>
                </a:cubicBezTo>
                <a:close/>
                <a:moveTo>
                  <a:pt x="18898" y="24963"/>
                </a:moveTo>
                <a:lnTo>
                  <a:pt x="18898" y="25063"/>
                </a:lnTo>
                <a:lnTo>
                  <a:pt x="18797" y="25063"/>
                </a:lnTo>
                <a:lnTo>
                  <a:pt x="18898" y="24963"/>
                </a:lnTo>
                <a:close/>
                <a:moveTo>
                  <a:pt x="11053" y="1"/>
                </a:moveTo>
                <a:cubicBezTo>
                  <a:pt x="9599" y="402"/>
                  <a:pt x="8045" y="627"/>
                  <a:pt x="6567" y="1454"/>
                </a:cubicBezTo>
                <a:cubicBezTo>
                  <a:pt x="5013" y="2507"/>
                  <a:pt x="3760" y="3860"/>
                  <a:pt x="2807" y="5414"/>
                </a:cubicBezTo>
                <a:cubicBezTo>
                  <a:pt x="2507" y="5740"/>
                  <a:pt x="2406" y="6166"/>
                  <a:pt x="2080" y="6467"/>
                </a:cubicBezTo>
                <a:cubicBezTo>
                  <a:pt x="401" y="8447"/>
                  <a:pt x="0" y="10753"/>
                  <a:pt x="201" y="13159"/>
                </a:cubicBezTo>
                <a:cubicBezTo>
                  <a:pt x="201" y="14311"/>
                  <a:pt x="301" y="15439"/>
                  <a:pt x="301" y="16492"/>
                </a:cubicBezTo>
                <a:cubicBezTo>
                  <a:pt x="401" y="16492"/>
                  <a:pt x="627" y="16392"/>
                  <a:pt x="727" y="16291"/>
                </a:cubicBezTo>
                <a:cubicBezTo>
                  <a:pt x="1028" y="17219"/>
                  <a:pt x="928" y="18372"/>
                  <a:pt x="1780" y="19324"/>
                </a:cubicBezTo>
                <a:cubicBezTo>
                  <a:pt x="1554" y="19199"/>
                  <a:pt x="1253" y="19199"/>
                  <a:pt x="1028" y="19098"/>
                </a:cubicBezTo>
                <a:cubicBezTo>
                  <a:pt x="1028" y="19199"/>
                  <a:pt x="928" y="19199"/>
                  <a:pt x="928" y="19324"/>
                </a:cubicBezTo>
                <a:cubicBezTo>
                  <a:pt x="1980" y="20251"/>
                  <a:pt x="3033" y="21304"/>
                  <a:pt x="4060" y="22231"/>
                </a:cubicBezTo>
                <a:cubicBezTo>
                  <a:pt x="3915" y="22278"/>
                  <a:pt x="3779" y="22298"/>
                  <a:pt x="3652" y="22298"/>
                </a:cubicBezTo>
                <a:cubicBezTo>
                  <a:pt x="2882" y="22298"/>
                  <a:pt x="2418" y="21548"/>
                  <a:pt x="1880" y="21204"/>
                </a:cubicBezTo>
                <a:lnTo>
                  <a:pt x="1880" y="21204"/>
                </a:lnTo>
                <a:cubicBezTo>
                  <a:pt x="1980" y="21605"/>
                  <a:pt x="1980" y="21931"/>
                  <a:pt x="1980" y="22332"/>
                </a:cubicBezTo>
                <a:lnTo>
                  <a:pt x="1980" y="22231"/>
                </a:lnTo>
                <a:cubicBezTo>
                  <a:pt x="2080" y="22557"/>
                  <a:pt x="2181" y="22758"/>
                  <a:pt x="2181" y="23184"/>
                </a:cubicBezTo>
                <a:lnTo>
                  <a:pt x="2807" y="23184"/>
                </a:lnTo>
                <a:cubicBezTo>
                  <a:pt x="3033" y="23184"/>
                  <a:pt x="3334" y="23184"/>
                  <a:pt x="3534" y="23284"/>
                </a:cubicBezTo>
                <a:cubicBezTo>
                  <a:pt x="4060" y="23710"/>
                  <a:pt x="4787" y="23810"/>
                  <a:pt x="5414" y="24111"/>
                </a:cubicBezTo>
                <a:cubicBezTo>
                  <a:pt x="6366" y="24437"/>
                  <a:pt x="7193" y="24838"/>
                  <a:pt x="8246" y="24838"/>
                </a:cubicBezTo>
                <a:cubicBezTo>
                  <a:pt x="9925" y="24838"/>
                  <a:pt x="11479" y="24963"/>
                  <a:pt x="13058" y="24963"/>
                </a:cubicBezTo>
                <a:cubicBezTo>
                  <a:pt x="13685" y="24963"/>
                  <a:pt x="14311" y="24738"/>
                  <a:pt x="14938" y="24637"/>
                </a:cubicBezTo>
                <a:cubicBezTo>
                  <a:pt x="16592" y="24337"/>
                  <a:pt x="18171" y="24111"/>
                  <a:pt x="19825" y="23810"/>
                </a:cubicBezTo>
                <a:lnTo>
                  <a:pt x="19825" y="23710"/>
                </a:lnTo>
                <a:cubicBezTo>
                  <a:pt x="20050" y="23810"/>
                  <a:pt x="20251" y="23810"/>
                  <a:pt x="20451" y="23911"/>
                </a:cubicBezTo>
                <a:lnTo>
                  <a:pt x="20451" y="23810"/>
                </a:lnTo>
                <a:cubicBezTo>
                  <a:pt x="20878" y="23710"/>
                  <a:pt x="21304" y="23710"/>
                  <a:pt x="21705" y="23585"/>
                </a:cubicBezTo>
                <a:lnTo>
                  <a:pt x="21705" y="23585"/>
                </a:lnTo>
                <a:cubicBezTo>
                  <a:pt x="20978" y="24011"/>
                  <a:pt x="20251" y="24537"/>
                  <a:pt x="19424" y="24963"/>
                </a:cubicBezTo>
                <a:lnTo>
                  <a:pt x="19424" y="24537"/>
                </a:lnTo>
                <a:cubicBezTo>
                  <a:pt x="18472" y="24838"/>
                  <a:pt x="17644" y="25264"/>
                  <a:pt x="16817" y="25464"/>
                </a:cubicBezTo>
                <a:cubicBezTo>
                  <a:pt x="15439" y="25790"/>
                  <a:pt x="13985" y="25991"/>
                  <a:pt x="12532" y="26317"/>
                </a:cubicBezTo>
                <a:cubicBezTo>
                  <a:pt x="11805" y="26417"/>
                  <a:pt x="11178" y="26617"/>
                  <a:pt x="10426" y="26718"/>
                </a:cubicBezTo>
                <a:lnTo>
                  <a:pt x="10426" y="27043"/>
                </a:lnTo>
                <a:cubicBezTo>
                  <a:pt x="11905" y="26843"/>
                  <a:pt x="13258" y="26718"/>
                  <a:pt x="14612" y="26517"/>
                </a:cubicBezTo>
                <a:cubicBezTo>
                  <a:pt x="16066" y="26216"/>
                  <a:pt x="17444" y="25590"/>
                  <a:pt x="18898" y="25464"/>
                </a:cubicBezTo>
                <a:lnTo>
                  <a:pt x="19098" y="25464"/>
                </a:lnTo>
                <a:cubicBezTo>
                  <a:pt x="18898" y="25690"/>
                  <a:pt x="18697" y="25790"/>
                  <a:pt x="18472" y="25890"/>
                </a:cubicBezTo>
                <a:cubicBezTo>
                  <a:pt x="18797" y="25890"/>
                  <a:pt x="19098" y="25890"/>
                  <a:pt x="19424" y="25790"/>
                </a:cubicBezTo>
                <a:cubicBezTo>
                  <a:pt x="19950" y="25690"/>
                  <a:pt x="20351" y="25364"/>
                  <a:pt x="20878" y="25364"/>
                </a:cubicBezTo>
                <a:cubicBezTo>
                  <a:pt x="22030" y="25164"/>
                  <a:pt x="22858" y="24437"/>
                  <a:pt x="23710" y="23710"/>
                </a:cubicBezTo>
                <a:cubicBezTo>
                  <a:pt x="23810" y="23585"/>
                  <a:pt x="23810" y="23484"/>
                  <a:pt x="23910" y="23384"/>
                </a:cubicBezTo>
                <a:cubicBezTo>
                  <a:pt x="23910" y="23284"/>
                  <a:pt x="24010" y="23184"/>
                  <a:pt x="24010" y="22958"/>
                </a:cubicBezTo>
                <a:lnTo>
                  <a:pt x="24010" y="22958"/>
                </a:lnTo>
                <a:cubicBezTo>
                  <a:pt x="23183" y="23384"/>
                  <a:pt x="22457" y="23810"/>
                  <a:pt x="21705" y="24211"/>
                </a:cubicBezTo>
                <a:cubicBezTo>
                  <a:pt x="22131" y="23585"/>
                  <a:pt x="22557" y="23083"/>
                  <a:pt x="22958" y="22557"/>
                </a:cubicBezTo>
                <a:cubicBezTo>
                  <a:pt x="22958" y="22457"/>
                  <a:pt x="22858" y="22457"/>
                  <a:pt x="22858" y="22332"/>
                </a:cubicBezTo>
                <a:cubicBezTo>
                  <a:pt x="24436" y="21830"/>
                  <a:pt x="25890" y="21078"/>
                  <a:pt x="26943" y="19625"/>
                </a:cubicBezTo>
                <a:cubicBezTo>
                  <a:pt x="27043" y="19725"/>
                  <a:pt x="27143" y="19725"/>
                  <a:pt x="27344" y="19825"/>
                </a:cubicBezTo>
                <a:cubicBezTo>
                  <a:pt x="27970" y="18998"/>
                  <a:pt x="28923" y="18271"/>
                  <a:pt x="28822" y="16918"/>
                </a:cubicBezTo>
                <a:lnTo>
                  <a:pt x="28822" y="16918"/>
                </a:lnTo>
                <a:cubicBezTo>
                  <a:pt x="28497" y="17444"/>
                  <a:pt x="28196" y="17845"/>
                  <a:pt x="27770" y="18472"/>
                </a:cubicBezTo>
                <a:lnTo>
                  <a:pt x="27770" y="17845"/>
                </a:lnTo>
                <a:cubicBezTo>
                  <a:pt x="27670" y="17745"/>
                  <a:pt x="27569" y="17745"/>
                  <a:pt x="27344" y="17745"/>
                </a:cubicBezTo>
                <a:cubicBezTo>
                  <a:pt x="27654" y="17340"/>
                  <a:pt x="27850" y="17139"/>
                  <a:pt x="28063" y="16861"/>
                </a:cubicBezTo>
                <a:lnTo>
                  <a:pt x="28063" y="16861"/>
                </a:lnTo>
                <a:cubicBezTo>
                  <a:pt x="28074" y="16879"/>
                  <a:pt x="28085" y="16898"/>
                  <a:pt x="28096" y="16918"/>
                </a:cubicBezTo>
                <a:lnTo>
                  <a:pt x="28096" y="16818"/>
                </a:lnTo>
                <a:cubicBezTo>
                  <a:pt x="28085" y="16832"/>
                  <a:pt x="28074" y="16847"/>
                  <a:pt x="28063" y="16861"/>
                </a:cubicBezTo>
                <a:lnTo>
                  <a:pt x="28063" y="16861"/>
                </a:lnTo>
                <a:cubicBezTo>
                  <a:pt x="27953" y="16675"/>
                  <a:pt x="27870" y="16583"/>
                  <a:pt x="27870" y="16492"/>
                </a:cubicBezTo>
                <a:cubicBezTo>
                  <a:pt x="27970" y="16191"/>
                  <a:pt x="28096" y="15865"/>
                  <a:pt x="28196" y="15565"/>
                </a:cubicBezTo>
                <a:lnTo>
                  <a:pt x="28196" y="14612"/>
                </a:lnTo>
                <a:cubicBezTo>
                  <a:pt x="28296" y="14612"/>
                  <a:pt x="28396" y="14712"/>
                  <a:pt x="28497" y="14712"/>
                </a:cubicBezTo>
                <a:cubicBezTo>
                  <a:pt x="28396" y="15038"/>
                  <a:pt x="28296" y="15339"/>
                  <a:pt x="28196" y="15565"/>
                </a:cubicBezTo>
                <a:cubicBezTo>
                  <a:pt x="28196" y="15865"/>
                  <a:pt x="28296" y="16066"/>
                  <a:pt x="28296" y="16392"/>
                </a:cubicBezTo>
                <a:lnTo>
                  <a:pt x="28497" y="16392"/>
                </a:lnTo>
                <a:cubicBezTo>
                  <a:pt x="28597" y="15865"/>
                  <a:pt x="28822" y="15339"/>
                  <a:pt x="28923" y="14938"/>
                </a:cubicBezTo>
                <a:cubicBezTo>
                  <a:pt x="28822" y="14938"/>
                  <a:pt x="28822" y="14813"/>
                  <a:pt x="28822" y="14813"/>
                </a:cubicBezTo>
                <a:cubicBezTo>
                  <a:pt x="29023" y="14512"/>
                  <a:pt x="29349" y="14186"/>
                  <a:pt x="29650" y="13785"/>
                </a:cubicBezTo>
                <a:cubicBezTo>
                  <a:pt x="29449" y="13359"/>
                  <a:pt x="29349" y="12833"/>
                  <a:pt x="29223" y="12432"/>
                </a:cubicBezTo>
                <a:lnTo>
                  <a:pt x="28923" y="12432"/>
                </a:lnTo>
                <a:cubicBezTo>
                  <a:pt x="29023" y="12733"/>
                  <a:pt x="29023" y="12933"/>
                  <a:pt x="29123" y="13259"/>
                </a:cubicBezTo>
                <a:cubicBezTo>
                  <a:pt x="29123" y="13560"/>
                  <a:pt x="29023" y="13785"/>
                  <a:pt x="28597" y="13785"/>
                </a:cubicBezTo>
                <a:cubicBezTo>
                  <a:pt x="28722" y="12933"/>
                  <a:pt x="28722" y="12206"/>
                  <a:pt x="28822" y="11479"/>
                </a:cubicBezTo>
                <a:lnTo>
                  <a:pt x="29023" y="11479"/>
                </a:lnTo>
                <a:cubicBezTo>
                  <a:pt x="29223" y="11680"/>
                  <a:pt x="29349" y="11905"/>
                  <a:pt x="29549" y="12106"/>
                </a:cubicBezTo>
                <a:cubicBezTo>
                  <a:pt x="29650" y="12206"/>
                  <a:pt x="29850" y="12432"/>
                  <a:pt x="30076" y="12532"/>
                </a:cubicBezTo>
                <a:cubicBezTo>
                  <a:pt x="29850" y="11905"/>
                  <a:pt x="29750" y="11379"/>
                  <a:pt x="29650" y="10953"/>
                </a:cubicBezTo>
                <a:cubicBezTo>
                  <a:pt x="29223" y="9800"/>
                  <a:pt x="28096" y="8973"/>
                  <a:pt x="28096" y="7519"/>
                </a:cubicBezTo>
                <a:lnTo>
                  <a:pt x="28096" y="7519"/>
                </a:lnTo>
                <a:cubicBezTo>
                  <a:pt x="28296" y="7720"/>
                  <a:pt x="28497" y="7820"/>
                  <a:pt x="28923" y="8046"/>
                </a:cubicBezTo>
                <a:cubicBezTo>
                  <a:pt x="28822" y="7720"/>
                  <a:pt x="28722" y="7519"/>
                  <a:pt x="28597" y="7194"/>
                </a:cubicBezTo>
                <a:lnTo>
                  <a:pt x="29549" y="7194"/>
                </a:lnTo>
                <a:cubicBezTo>
                  <a:pt x="29349" y="7093"/>
                  <a:pt x="29223" y="6993"/>
                  <a:pt x="29123" y="6893"/>
                </a:cubicBezTo>
                <a:cubicBezTo>
                  <a:pt x="28597" y="6367"/>
                  <a:pt x="28096" y="5941"/>
                  <a:pt x="27469" y="5540"/>
                </a:cubicBezTo>
                <a:cubicBezTo>
                  <a:pt x="26617" y="4913"/>
                  <a:pt x="25990" y="3860"/>
                  <a:pt x="24837" y="3660"/>
                </a:cubicBezTo>
                <a:cubicBezTo>
                  <a:pt x="24436" y="3534"/>
                  <a:pt x="24010" y="3334"/>
                  <a:pt x="23584" y="3234"/>
                </a:cubicBezTo>
                <a:cubicBezTo>
                  <a:pt x="23710" y="3234"/>
                  <a:pt x="23710" y="3133"/>
                  <a:pt x="23810" y="3133"/>
                </a:cubicBezTo>
                <a:cubicBezTo>
                  <a:pt x="23584" y="2908"/>
                  <a:pt x="23384" y="2707"/>
                  <a:pt x="23284" y="2507"/>
                </a:cubicBezTo>
                <a:cubicBezTo>
                  <a:pt x="23484" y="2407"/>
                  <a:pt x="23710" y="2281"/>
                  <a:pt x="23910" y="2181"/>
                </a:cubicBezTo>
                <a:cubicBezTo>
                  <a:pt x="23584" y="1981"/>
                  <a:pt x="23384" y="1880"/>
                  <a:pt x="23183" y="1655"/>
                </a:cubicBezTo>
                <a:lnTo>
                  <a:pt x="23183" y="1555"/>
                </a:lnTo>
                <a:cubicBezTo>
                  <a:pt x="23584" y="1655"/>
                  <a:pt x="23910" y="1655"/>
                  <a:pt x="24336" y="1780"/>
                </a:cubicBezTo>
                <a:cubicBezTo>
                  <a:pt x="24010" y="1154"/>
                  <a:pt x="23384" y="928"/>
                  <a:pt x="22657" y="928"/>
                </a:cubicBezTo>
                <a:cubicBezTo>
                  <a:pt x="22231" y="201"/>
                  <a:pt x="21604" y="402"/>
                  <a:pt x="20878" y="301"/>
                </a:cubicBezTo>
                <a:lnTo>
                  <a:pt x="20878" y="301"/>
                </a:lnTo>
                <a:cubicBezTo>
                  <a:pt x="21203" y="1254"/>
                  <a:pt x="22331" y="727"/>
                  <a:pt x="22858" y="1454"/>
                </a:cubicBezTo>
                <a:cubicBezTo>
                  <a:pt x="22770" y="1541"/>
                  <a:pt x="22683" y="1723"/>
                  <a:pt x="22596" y="1901"/>
                </a:cubicBezTo>
                <a:lnTo>
                  <a:pt x="22596" y="1901"/>
                </a:lnTo>
                <a:cubicBezTo>
                  <a:pt x="22584" y="1894"/>
                  <a:pt x="22570" y="1887"/>
                  <a:pt x="22557" y="1880"/>
                </a:cubicBezTo>
                <a:lnTo>
                  <a:pt x="22557" y="1981"/>
                </a:lnTo>
                <a:cubicBezTo>
                  <a:pt x="22570" y="1954"/>
                  <a:pt x="22583" y="1928"/>
                  <a:pt x="22596" y="1901"/>
                </a:cubicBezTo>
                <a:lnTo>
                  <a:pt x="22596" y="1901"/>
                </a:lnTo>
                <a:cubicBezTo>
                  <a:pt x="22771" y="1994"/>
                  <a:pt x="22864" y="2088"/>
                  <a:pt x="22958" y="2181"/>
                </a:cubicBezTo>
                <a:cubicBezTo>
                  <a:pt x="22958" y="2281"/>
                  <a:pt x="22858" y="2281"/>
                  <a:pt x="22858" y="2407"/>
                </a:cubicBezTo>
                <a:cubicBezTo>
                  <a:pt x="22757" y="2407"/>
                  <a:pt x="22757" y="2407"/>
                  <a:pt x="22657" y="2507"/>
                </a:cubicBezTo>
                <a:cubicBezTo>
                  <a:pt x="22030" y="2407"/>
                  <a:pt x="21404" y="2507"/>
                  <a:pt x="20777" y="2281"/>
                </a:cubicBezTo>
                <a:cubicBezTo>
                  <a:pt x="19098" y="1655"/>
                  <a:pt x="17319" y="1655"/>
                  <a:pt x="15664" y="1354"/>
                </a:cubicBezTo>
                <a:cubicBezTo>
                  <a:pt x="14938" y="1254"/>
                  <a:pt x="14186" y="1254"/>
                  <a:pt x="13258" y="1154"/>
                </a:cubicBezTo>
                <a:cubicBezTo>
                  <a:pt x="13559" y="928"/>
                  <a:pt x="13559" y="928"/>
                  <a:pt x="13685" y="928"/>
                </a:cubicBezTo>
                <a:cubicBezTo>
                  <a:pt x="13359" y="828"/>
                  <a:pt x="13158" y="828"/>
                  <a:pt x="12832" y="828"/>
                </a:cubicBezTo>
                <a:cubicBezTo>
                  <a:pt x="11905" y="928"/>
                  <a:pt x="10852" y="1028"/>
                  <a:pt x="9925" y="1154"/>
                </a:cubicBezTo>
                <a:cubicBezTo>
                  <a:pt x="9599" y="1154"/>
                  <a:pt x="9299" y="1028"/>
                  <a:pt x="8973" y="1028"/>
                </a:cubicBezTo>
                <a:lnTo>
                  <a:pt x="8973" y="828"/>
                </a:lnTo>
                <a:cubicBezTo>
                  <a:pt x="9800" y="627"/>
                  <a:pt x="10652" y="301"/>
                  <a:pt x="11479" y="101"/>
                </a:cubicBezTo>
                <a:cubicBezTo>
                  <a:pt x="11379" y="101"/>
                  <a:pt x="11178" y="1"/>
                  <a:pt x="11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1"/>
          <p:cNvSpPr/>
          <p:nvPr/>
        </p:nvSpPr>
        <p:spPr>
          <a:xfrm>
            <a:off x="6581941" y="1698137"/>
            <a:ext cx="747300" cy="52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504;p38">
            <a:extLst>
              <a:ext uri="{FF2B5EF4-FFF2-40B4-BE49-F238E27FC236}">
                <a16:creationId xmlns:a16="http://schemas.microsoft.com/office/drawing/2014/main" id="{27743541-437E-49CF-94EE-C1365568653F}"/>
              </a:ext>
            </a:extLst>
          </p:cNvPr>
          <p:cNvSpPr txBox="1"/>
          <p:nvPr/>
        </p:nvSpPr>
        <p:spPr>
          <a:xfrm>
            <a:off x="5679339" y="2331198"/>
            <a:ext cx="3214849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 algn="just"/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8. Dalam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Pasal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1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Peraturan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Menteri Keuangan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Nomor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90/PMK.03/2015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tentang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Wajib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Pajak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Badan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Tertentu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sebagai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Pemungut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Pajak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Penghasilan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dari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Pembeli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atas Penjualan Barang yang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Tergolong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Sangat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Mewah</a:t>
            </a:r>
            <a:r>
              <a:rPr lang="en-US" sz="13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</p:txBody>
      </p:sp>
      <p:sp>
        <p:nvSpPr>
          <p:cNvPr id="67" name="Google Shape;1506;p38">
            <a:extLst>
              <a:ext uri="{FF2B5EF4-FFF2-40B4-BE49-F238E27FC236}">
                <a16:creationId xmlns:a16="http://schemas.microsoft.com/office/drawing/2014/main" id="{7FD6AD8F-D9F8-41AB-8339-F0D8CFAD31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64" y="211543"/>
            <a:ext cx="3877422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OBJEK PPH PASAL 22</a:t>
            </a:r>
            <a:endParaRPr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811C6BE-A560-435C-BF83-1548E01D10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4215"/>
            <a:ext cx="908755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56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mphis Marketing Plan by Slidesgo">
  <a:themeElements>
    <a:clrScheme name="Simple Light">
      <a:dk1>
        <a:srgbClr val="434343"/>
      </a:dk1>
      <a:lt1>
        <a:srgbClr val="F3F3F3"/>
      </a:lt1>
      <a:dk2>
        <a:srgbClr val="00D6C0"/>
      </a:dk2>
      <a:lt2>
        <a:srgbClr val="83E3DD"/>
      </a:lt2>
      <a:accent1>
        <a:srgbClr val="FF8E80"/>
      </a:accent1>
      <a:accent2>
        <a:srgbClr val="FDB2AD"/>
      </a:accent2>
      <a:accent3>
        <a:srgbClr val="FFE1DF"/>
      </a:accent3>
      <a:accent4>
        <a:srgbClr val="FBDF74"/>
      </a:accent4>
      <a:accent5>
        <a:srgbClr val="FFF59E"/>
      </a:accent5>
      <a:accent6>
        <a:srgbClr val="6BA29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1248</Words>
  <Application>Microsoft Macintosh PowerPoint</Application>
  <PresentationFormat>On-screen Show (16:9)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Josefin Sans</vt:lpstr>
      <vt:lpstr>Arial</vt:lpstr>
      <vt:lpstr>Roboto Slab Regular</vt:lpstr>
      <vt:lpstr>Josefin Slab</vt:lpstr>
      <vt:lpstr>Memphis Marketing Plan by Slidesgo</vt:lpstr>
      <vt:lpstr>PAJAK PENGHASILAN PASAL 22</vt:lpstr>
      <vt:lpstr>PENGERTIAN PAJAK PENGHASILAN PASAL 22</vt:lpstr>
      <vt:lpstr>PEMUNGUT PPH PASAL 22</vt:lpstr>
      <vt:lpstr>WAJIB PAJAK BADAN ATAU PERUSAHAAN SWASTA YANG WAJIB MEMUNGUT PPH 22 SAAT PENJUALAN</vt:lpstr>
      <vt:lpstr>OBJEK PPH PASAL 22</vt:lpstr>
      <vt:lpstr>OBJEK PPH PASAL 22</vt:lpstr>
      <vt:lpstr>Contoh Cara Menghitung PPh Pasal 22 Atas Pembelian Barang Yang Dibiayai dengan APBN/ APBD</vt:lpstr>
      <vt:lpstr>OBJEK PPH PASAL 22</vt:lpstr>
      <vt:lpstr>OBJEK PPH PASAL 22</vt:lpstr>
      <vt:lpstr>PENGECUALIAN PEMUNGUTAN PPH PASAL 22</vt:lpstr>
      <vt:lpstr>PEMBAYARAN PPH PASAL 22</vt:lpstr>
      <vt:lpstr>KEWAJIBAN MEMBUAT BUKTI PUNGUT</vt:lpstr>
      <vt:lpstr>EFILING PPH  PASAL 22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PAJAK PENGHASILAN PASAL 22</dc:title>
  <cp:lastModifiedBy>29116506 Indra Zulhijayanto</cp:lastModifiedBy>
  <cp:revision>98</cp:revision>
  <dcterms:modified xsi:type="dcterms:W3CDTF">2020-06-27T03:03:53Z</dcterms:modified>
</cp:coreProperties>
</file>