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notesMasterIdLst>
    <p:notesMasterId r:id="rId19"/>
  </p:notesMasterIdLst>
  <p:sldIdLst>
    <p:sldId id="256" r:id="rId2"/>
    <p:sldId id="258" r:id="rId3"/>
    <p:sldId id="260" r:id="rId4"/>
    <p:sldId id="261" r:id="rId5"/>
    <p:sldId id="262" r:id="rId6"/>
    <p:sldId id="263" r:id="rId7"/>
    <p:sldId id="264" r:id="rId8"/>
    <p:sldId id="265" r:id="rId9"/>
    <p:sldId id="266" r:id="rId10"/>
    <p:sldId id="267" r:id="rId11"/>
    <p:sldId id="268" r:id="rId12"/>
    <p:sldId id="259" r:id="rId13"/>
    <p:sldId id="257"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80247" autoAdjust="0"/>
  </p:normalViewPr>
  <p:slideViewPr>
    <p:cSldViewPr snapToGrid="0">
      <p:cViewPr varScale="1">
        <p:scale>
          <a:sx n="76" d="100"/>
          <a:sy n="76" d="100"/>
        </p:scale>
        <p:origin x="49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506295-A7D4-4655-9920-65ED97EEEEB0}"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en-US"/>
        </a:p>
      </dgm:t>
    </dgm:pt>
    <dgm:pt modelId="{3C76235D-633A-404F-A311-DD5A120D5A22}">
      <dgm:prSet phldrT="[Text]" custT="1"/>
      <dgm:spPr/>
      <dgm:t>
        <a:bodyPr/>
        <a:lstStyle/>
        <a:p>
          <a:r>
            <a:rPr lang="en-US" sz="2400" dirty="0" smtClean="0"/>
            <a:t>Three Semantic Categories</a:t>
          </a:r>
          <a:endParaRPr lang="en-US" sz="2400" dirty="0"/>
        </a:p>
      </dgm:t>
    </dgm:pt>
    <dgm:pt modelId="{E3D3F618-4182-4E55-AC20-A312B107D9D4}" type="parTrans" cxnId="{1301F212-DF6C-4EFE-AA0D-E3929880E2AE}">
      <dgm:prSet/>
      <dgm:spPr/>
      <dgm:t>
        <a:bodyPr/>
        <a:lstStyle/>
        <a:p>
          <a:endParaRPr lang="en-US"/>
        </a:p>
      </dgm:t>
    </dgm:pt>
    <dgm:pt modelId="{F9813867-D101-4C15-A4E2-BC886C87F2B1}" type="sibTrans" cxnId="{1301F212-DF6C-4EFE-AA0D-E3929880E2AE}">
      <dgm:prSet/>
      <dgm:spPr/>
      <dgm:t>
        <a:bodyPr/>
        <a:lstStyle/>
        <a:p>
          <a:endParaRPr lang="en-US"/>
        </a:p>
      </dgm:t>
    </dgm:pt>
    <dgm:pt modelId="{2EFA6155-62DF-4599-BBE8-3E7F68B6DA69}">
      <dgm:prSet phldrT="[Text]" custT="1"/>
      <dgm:spPr/>
      <dgm:t>
        <a:bodyPr/>
        <a:lstStyle/>
        <a:p>
          <a:r>
            <a:rPr lang="en-US" sz="2400" dirty="0" smtClean="0"/>
            <a:t>Participants</a:t>
          </a:r>
          <a:endParaRPr lang="en-US" sz="2400" dirty="0"/>
        </a:p>
      </dgm:t>
    </dgm:pt>
    <dgm:pt modelId="{788B92C2-7CE4-426E-910D-48AD8C92AB68}" type="parTrans" cxnId="{173AB199-092D-4C0F-95CA-C904131C290F}">
      <dgm:prSet/>
      <dgm:spPr/>
      <dgm:t>
        <a:bodyPr/>
        <a:lstStyle/>
        <a:p>
          <a:endParaRPr lang="en-US"/>
        </a:p>
      </dgm:t>
    </dgm:pt>
    <dgm:pt modelId="{E4091721-74F1-47E1-8056-D0E648DC3E2B}" type="sibTrans" cxnId="{173AB199-092D-4C0F-95CA-C904131C290F}">
      <dgm:prSet/>
      <dgm:spPr/>
      <dgm:t>
        <a:bodyPr/>
        <a:lstStyle/>
        <a:p>
          <a:endParaRPr lang="en-US"/>
        </a:p>
      </dgm:t>
    </dgm:pt>
    <dgm:pt modelId="{3D8A0F02-B336-4913-9FBF-57B141FB6F15}">
      <dgm:prSet phldrT="[Text]" custT="1"/>
      <dgm:spPr/>
      <dgm:t>
        <a:bodyPr/>
        <a:lstStyle/>
        <a:p>
          <a:r>
            <a:rPr lang="en-US" sz="2400" dirty="0" smtClean="0"/>
            <a:t>Process</a:t>
          </a:r>
          <a:endParaRPr lang="en-US" sz="2400" dirty="0"/>
        </a:p>
      </dgm:t>
    </dgm:pt>
    <dgm:pt modelId="{3BD72290-8CAA-400B-9CCB-B020E8990BA4}" type="parTrans" cxnId="{A22B6ECE-874B-4574-9E6F-03EE0CF428FA}">
      <dgm:prSet/>
      <dgm:spPr/>
      <dgm:t>
        <a:bodyPr/>
        <a:lstStyle/>
        <a:p>
          <a:endParaRPr lang="en-US"/>
        </a:p>
      </dgm:t>
    </dgm:pt>
    <dgm:pt modelId="{7B93C89D-A084-4C1B-840A-878AE8C92CFE}" type="sibTrans" cxnId="{A22B6ECE-874B-4574-9E6F-03EE0CF428FA}">
      <dgm:prSet/>
      <dgm:spPr/>
      <dgm:t>
        <a:bodyPr/>
        <a:lstStyle/>
        <a:p>
          <a:endParaRPr lang="en-US"/>
        </a:p>
      </dgm:t>
    </dgm:pt>
    <dgm:pt modelId="{A1EA1055-9ADB-40E7-A2E9-6B45CE7E82B7}">
      <dgm:prSet phldrT="[Text]" custT="1"/>
      <dgm:spPr/>
      <dgm:t>
        <a:bodyPr/>
        <a:lstStyle/>
        <a:p>
          <a:r>
            <a:rPr lang="en-US" sz="2400" dirty="0" smtClean="0"/>
            <a:t>Circumstances</a:t>
          </a:r>
          <a:endParaRPr lang="en-US" sz="2400" dirty="0"/>
        </a:p>
      </dgm:t>
    </dgm:pt>
    <dgm:pt modelId="{4C7C4CEE-B932-4B62-9B18-0CDDE340A231}" type="parTrans" cxnId="{C752A348-DEF2-45A6-87F1-02203239E551}">
      <dgm:prSet/>
      <dgm:spPr/>
      <dgm:t>
        <a:bodyPr/>
        <a:lstStyle/>
        <a:p>
          <a:endParaRPr lang="en-US"/>
        </a:p>
      </dgm:t>
    </dgm:pt>
    <dgm:pt modelId="{6E7A82C8-815D-4158-8F47-FAA98966FCA9}" type="sibTrans" cxnId="{C752A348-DEF2-45A6-87F1-02203239E551}">
      <dgm:prSet/>
      <dgm:spPr/>
      <dgm:t>
        <a:bodyPr/>
        <a:lstStyle/>
        <a:p>
          <a:endParaRPr lang="en-US"/>
        </a:p>
      </dgm:t>
    </dgm:pt>
    <dgm:pt modelId="{FC948E2E-0D3A-4A13-A5EC-024E94C43405}" type="pres">
      <dgm:prSet presAssocID="{09506295-A7D4-4655-9920-65ED97EEEEB0}" presName="hierChild1" presStyleCnt="0">
        <dgm:presLayoutVars>
          <dgm:orgChart val="1"/>
          <dgm:chPref val="1"/>
          <dgm:dir/>
          <dgm:animOne val="branch"/>
          <dgm:animLvl val="lvl"/>
          <dgm:resizeHandles/>
        </dgm:presLayoutVars>
      </dgm:prSet>
      <dgm:spPr/>
      <dgm:t>
        <a:bodyPr/>
        <a:lstStyle/>
        <a:p>
          <a:endParaRPr lang="en-US"/>
        </a:p>
      </dgm:t>
    </dgm:pt>
    <dgm:pt modelId="{5B71139C-C408-41D4-BB6C-9EE07F3C4FCA}" type="pres">
      <dgm:prSet presAssocID="{3C76235D-633A-404F-A311-DD5A120D5A22}" presName="hierRoot1" presStyleCnt="0">
        <dgm:presLayoutVars>
          <dgm:hierBranch val="init"/>
        </dgm:presLayoutVars>
      </dgm:prSet>
      <dgm:spPr/>
    </dgm:pt>
    <dgm:pt modelId="{CDEBC326-0C6C-45B8-BEBA-D613AF44F921}" type="pres">
      <dgm:prSet presAssocID="{3C76235D-633A-404F-A311-DD5A120D5A22}" presName="rootComposite1" presStyleCnt="0"/>
      <dgm:spPr/>
    </dgm:pt>
    <dgm:pt modelId="{4BA58AFD-7F0C-4106-A7AE-82C5E62A1634}" type="pres">
      <dgm:prSet presAssocID="{3C76235D-633A-404F-A311-DD5A120D5A22}" presName="rootText1" presStyleLbl="node0" presStyleIdx="0" presStyleCnt="1">
        <dgm:presLayoutVars>
          <dgm:chPref val="3"/>
        </dgm:presLayoutVars>
      </dgm:prSet>
      <dgm:spPr/>
      <dgm:t>
        <a:bodyPr/>
        <a:lstStyle/>
        <a:p>
          <a:endParaRPr lang="en-US"/>
        </a:p>
      </dgm:t>
    </dgm:pt>
    <dgm:pt modelId="{D15B96BD-BF52-46A3-BFC6-62C5FF367BEF}" type="pres">
      <dgm:prSet presAssocID="{3C76235D-633A-404F-A311-DD5A120D5A22}" presName="rootConnector1" presStyleLbl="node1" presStyleIdx="0" presStyleCnt="0"/>
      <dgm:spPr/>
      <dgm:t>
        <a:bodyPr/>
        <a:lstStyle/>
        <a:p>
          <a:endParaRPr lang="en-US"/>
        </a:p>
      </dgm:t>
    </dgm:pt>
    <dgm:pt modelId="{E8B75AAF-D52D-4B77-B62F-0FA429416AD2}" type="pres">
      <dgm:prSet presAssocID="{3C76235D-633A-404F-A311-DD5A120D5A22}" presName="hierChild2" presStyleCnt="0"/>
      <dgm:spPr/>
    </dgm:pt>
    <dgm:pt modelId="{B13289DD-F98F-498C-805E-EBBFAAEC3911}" type="pres">
      <dgm:prSet presAssocID="{788B92C2-7CE4-426E-910D-48AD8C92AB68}" presName="Name64" presStyleLbl="parChTrans1D2" presStyleIdx="0" presStyleCnt="3"/>
      <dgm:spPr/>
      <dgm:t>
        <a:bodyPr/>
        <a:lstStyle/>
        <a:p>
          <a:endParaRPr lang="en-US"/>
        </a:p>
      </dgm:t>
    </dgm:pt>
    <dgm:pt modelId="{8662F6AE-98B2-4829-894C-8D7AF6536B4F}" type="pres">
      <dgm:prSet presAssocID="{2EFA6155-62DF-4599-BBE8-3E7F68B6DA69}" presName="hierRoot2" presStyleCnt="0">
        <dgm:presLayoutVars>
          <dgm:hierBranch val="init"/>
        </dgm:presLayoutVars>
      </dgm:prSet>
      <dgm:spPr/>
    </dgm:pt>
    <dgm:pt modelId="{A2ED06B1-6935-4EC9-B45F-6BF4AA894D63}" type="pres">
      <dgm:prSet presAssocID="{2EFA6155-62DF-4599-BBE8-3E7F68B6DA69}" presName="rootComposite" presStyleCnt="0"/>
      <dgm:spPr/>
    </dgm:pt>
    <dgm:pt modelId="{6E5B5F3E-533A-47B6-95FA-2E23DCE1E3DE}" type="pres">
      <dgm:prSet presAssocID="{2EFA6155-62DF-4599-BBE8-3E7F68B6DA69}" presName="rootText" presStyleLbl="node2" presStyleIdx="0" presStyleCnt="3">
        <dgm:presLayoutVars>
          <dgm:chPref val="3"/>
        </dgm:presLayoutVars>
      </dgm:prSet>
      <dgm:spPr/>
      <dgm:t>
        <a:bodyPr/>
        <a:lstStyle/>
        <a:p>
          <a:endParaRPr lang="en-US"/>
        </a:p>
      </dgm:t>
    </dgm:pt>
    <dgm:pt modelId="{CD8880F1-B09F-4975-85F5-E0DEBDBE6FF8}" type="pres">
      <dgm:prSet presAssocID="{2EFA6155-62DF-4599-BBE8-3E7F68B6DA69}" presName="rootConnector" presStyleLbl="node2" presStyleIdx="0" presStyleCnt="3"/>
      <dgm:spPr/>
      <dgm:t>
        <a:bodyPr/>
        <a:lstStyle/>
        <a:p>
          <a:endParaRPr lang="en-US"/>
        </a:p>
      </dgm:t>
    </dgm:pt>
    <dgm:pt modelId="{84B8BC63-772C-4A49-BFDF-F00E52143007}" type="pres">
      <dgm:prSet presAssocID="{2EFA6155-62DF-4599-BBE8-3E7F68B6DA69}" presName="hierChild4" presStyleCnt="0"/>
      <dgm:spPr/>
    </dgm:pt>
    <dgm:pt modelId="{31328ACF-27FA-45F8-BDD2-8F4CC870223F}" type="pres">
      <dgm:prSet presAssocID="{2EFA6155-62DF-4599-BBE8-3E7F68B6DA69}" presName="hierChild5" presStyleCnt="0"/>
      <dgm:spPr/>
    </dgm:pt>
    <dgm:pt modelId="{84F1941C-E983-44C5-B4BB-1121C7607C13}" type="pres">
      <dgm:prSet presAssocID="{3BD72290-8CAA-400B-9CCB-B020E8990BA4}" presName="Name64" presStyleLbl="parChTrans1D2" presStyleIdx="1" presStyleCnt="3"/>
      <dgm:spPr/>
      <dgm:t>
        <a:bodyPr/>
        <a:lstStyle/>
        <a:p>
          <a:endParaRPr lang="en-US"/>
        </a:p>
      </dgm:t>
    </dgm:pt>
    <dgm:pt modelId="{0368EAC4-317E-4EC7-9D31-FC8F3962421C}" type="pres">
      <dgm:prSet presAssocID="{3D8A0F02-B336-4913-9FBF-57B141FB6F15}" presName="hierRoot2" presStyleCnt="0">
        <dgm:presLayoutVars>
          <dgm:hierBranch val="init"/>
        </dgm:presLayoutVars>
      </dgm:prSet>
      <dgm:spPr/>
    </dgm:pt>
    <dgm:pt modelId="{9C27AE45-F4E5-4E0C-9555-AB472D966DA1}" type="pres">
      <dgm:prSet presAssocID="{3D8A0F02-B336-4913-9FBF-57B141FB6F15}" presName="rootComposite" presStyleCnt="0"/>
      <dgm:spPr/>
    </dgm:pt>
    <dgm:pt modelId="{49D6B9F9-C251-4917-9A3E-6F9A73BBFD0E}" type="pres">
      <dgm:prSet presAssocID="{3D8A0F02-B336-4913-9FBF-57B141FB6F15}" presName="rootText" presStyleLbl="node2" presStyleIdx="1" presStyleCnt="3">
        <dgm:presLayoutVars>
          <dgm:chPref val="3"/>
        </dgm:presLayoutVars>
      </dgm:prSet>
      <dgm:spPr/>
      <dgm:t>
        <a:bodyPr/>
        <a:lstStyle/>
        <a:p>
          <a:endParaRPr lang="en-US"/>
        </a:p>
      </dgm:t>
    </dgm:pt>
    <dgm:pt modelId="{71607FB3-D63F-454B-B1FA-FB583250F1C2}" type="pres">
      <dgm:prSet presAssocID="{3D8A0F02-B336-4913-9FBF-57B141FB6F15}" presName="rootConnector" presStyleLbl="node2" presStyleIdx="1" presStyleCnt="3"/>
      <dgm:spPr/>
      <dgm:t>
        <a:bodyPr/>
        <a:lstStyle/>
        <a:p>
          <a:endParaRPr lang="en-US"/>
        </a:p>
      </dgm:t>
    </dgm:pt>
    <dgm:pt modelId="{6A553254-DA24-42C0-9F76-E6CD424AE90D}" type="pres">
      <dgm:prSet presAssocID="{3D8A0F02-B336-4913-9FBF-57B141FB6F15}" presName="hierChild4" presStyleCnt="0"/>
      <dgm:spPr/>
    </dgm:pt>
    <dgm:pt modelId="{B01D3ED7-8644-4217-A305-50045B9ECB51}" type="pres">
      <dgm:prSet presAssocID="{3D8A0F02-B336-4913-9FBF-57B141FB6F15}" presName="hierChild5" presStyleCnt="0"/>
      <dgm:spPr/>
    </dgm:pt>
    <dgm:pt modelId="{7D4B9FF3-A6F5-4F7C-A50E-AD95367BAAD1}" type="pres">
      <dgm:prSet presAssocID="{4C7C4CEE-B932-4B62-9B18-0CDDE340A231}" presName="Name64" presStyleLbl="parChTrans1D2" presStyleIdx="2" presStyleCnt="3"/>
      <dgm:spPr/>
      <dgm:t>
        <a:bodyPr/>
        <a:lstStyle/>
        <a:p>
          <a:endParaRPr lang="en-US"/>
        </a:p>
      </dgm:t>
    </dgm:pt>
    <dgm:pt modelId="{BB47CB08-1717-4F9A-BA94-12E0A4D08105}" type="pres">
      <dgm:prSet presAssocID="{A1EA1055-9ADB-40E7-A2E9-6B45CE7E82B7}" presName="hierRoot2" presStyleCnt="0">
        <dgm:presLayoutVars>
          <dgm:hierBranch val="init"/>
        </dgm:presLayoutVars>
      </dgm:prSet>
      <dgm:spPr/>
    </dgm:pt>
    <dgm:pt modelId="{23303580-CC43-45BC-886C-9E653C1735F2}" type="pres">
      <dgm:prSet presAssocID="{A1EA1055-9ADB-40E7-A2E9-6B45CE7E82B7}" presName="rootComposite" presStyleCnt="0"/>
      <dgm:spPr/>
    </dgm:pt>
    <dgm:pt modelId="{CDCE4722-1493-40FE-ADAA-7C8FDA228F05}" type="pres">
      <dgm:prSet presAssocID="{A1EA1055-9ADB-40E7-A2E9-6B45CE7E82B7}" presName="rootText" presStyleLbl="node2" presStyleIdx="2" presStyleCnt="3">
        <dgm:presLayoutVars>
          <dgm:chPref val="3"/>
        </dgm:presLayoutVars>
      </dgm:prSet>
      <dgm:spPr/>
      <dgm:t>
        <a:bodyPr/>
        <a:lstStyle/>
        <a:p>
          <a:endParaRPr lang="en-US"/>
        </a:p>
      </dgm:t>
    </dgm:pt>
    <dgm:pt modelId="{4FDE6579-3DC1-400A-8630-938142BA57D5}" type="pres">
      <dgm:prSet presAssocID="{A1EA1055-9ADB-40E7-A2E9-6B45CE7E82B7}" presName="rootConnector" presStyleLbl="node2" presStyleIdx="2" presStyleCnt="3"/>
      <dgm:spPr/>
      <dgm:t>
        <a:bodyPr/>
        <a:lstStyle/>
        <a:p>
          <a:endParaRPr lang="en-US"/>
        </a:p>
      </dgm:t>
    </dgm:pt>
    <dgm:pt modelId="{76E4EBC9-4D97-4036-9797-3FE4846347B6}" type="pres">
      <dgm:prSet presAssocID="{A1EA1055-9ADB-40E7-A2E9-6B45CE7E82B7}" presName="hierChild4" presStyleCnt="0"/>
      <dgm:spPr/>
    </dgm:pt>
    <dgm:pt modelId="{CDEDF227-B65C-4858-89CA-8E0723044A2E}" type="pres">
      <dgm:prSet presAssocID="{A1EA1055-9ADB-40E7-A2E9-6B45CE7E82B7}" presName="hierChild5" presStyleCnt="0"/>
      <dgm:spPr/>
    </dgm:pt>
    <dgm:pt modelId="{B9C89C86-6797-4481-AC23-225E8293BCA9}" type="pres">
      <dgm:prSet presAssocID="{3C76235D-633A-404F-A311-DD5A120D5A22}" presName="hierChild3" presStyleCnt="0"/>
      <dgm:spPr/>
    </dgm:pt>
  </dgm:ptLst>
  <dgm:cxnLst>
    <dgm:cxn modelId="{FE651EB8-1C91-4ED6-BEEC-0A68B01D75C6}" type="presOf" srcId="{3BD72290-8CAA-400B-9CCB-B020E8990BA4}" destId="{84F1941C-E983-44C5-B4BB-1121C7607C13}" srcOrd="0" destOrd="0" presId="urn:microsoft.com/office/officeart/2009/3/layout/HorizontalOrganizationChart"/>
    <dgm:cxn modelId="{020860DE-3D2A-46E0-893A-E6CAAFCA17A3}" type="presOf" srcId="{788B92C2-7CE4-426E-910D-48AD8C92AB68}" destId="{B13289DD-F98F-498C-805E-EBBFAAEC3911}" srcOrd="0" destOrd="0" presId="urn:microsoft.com/office/officeart/2009/3/layout/HorizontalOrganizationChart"/>
    <dgm:cxn modelId="{183A99E4-C748-464E-8819-3412DB942E2F}" type="presOf" srcId="{3D8A0F02-B336-4913-9FBF-57B141FB6F15}" destId="{71607FB3-D63F-454B-B1FA-FB583250F1C2}" srcOrd="1" destOrd="0" presId="urn:microsoft.com/office/officeart/2009/3/layout/HorizontalOrganizationChart"/>
    <dgm:cxn modelId="{1A78977B-8ADD-42E7-A3C6-0801BDD22123}" type="presOf" srcId="{A1EA1055-9ADB-40E7-A2E9-6B45CE7E82B7}" destId="{4FDE6579-3DC1-400A-8630-938142BA57D5}" srcOrd="1" destOrd="0" presId="urn:microsoft.com/office/officeart/2009/3/layout/HorizontalOrganizationChart"/>
    <dgm:cxn modelId="{0425E4DF-62C9-4DD8-93B8-15D5CD2FA59F}" type="presOf" srcId="{3C76235D-633A-404F-A311-DD5A120D5A22}" destId="{4BA58AFD-7F0C-4106-A7AE-82C5E62A1634}" srcOrd="0" destOrd="0" presId="urn:microsoft.com/office/officeart/2009/3/layout/HorizontalOrganizationChart"/>
    <dgm:cxn modelId="{4C146EC9-9AAD-4EEB-B79A-6E48F410572A}" type="presOf" srcId="{3C76235D-633A-404F-A311-DD5A120D5A22}" destId="{D15B96BD-BF52-46A3-BFC6-62C5FF367BEF}" srcOrd="1" destOrd="0" presId="urn:microsoft.com/office/officeart/2009/3/layout/HorizontalOrganizationChart"/>
    <dgm:cxn modelId="{0B8C3B04-B0D5-4DFA-ABC5-66C7E6C2A966}" type="presOf" srcId="{2EFA6155-62DF-4599-BBE8-3E7F68B6DA69}" destId="{6E5B5F3E-533A-47B6-95FA-2E23DCE1E3DE}" srcOrd="0" destOrd="0" presId="urn:microsoft.com/office/officeart/2009/3/layout/HorizontalOrganizationChart"/>
    <dgm:cxn modelId="{C93FBDF4-A275-4207-B587-F33AC7AF98C5}" type="presOf" srcId="{2EFA6155-62DF-4599-BBE8-3E7F68B6DA69}" destId="{CD8880F1-B09F-4975-85F5-E0DEBDBE6FF8}" srcOrd="1" destOrd="0" presId="urn:microsoft.com/office/officeart/2009/3/layout/HorizontalOrganizationChart"/>
    <dgm:cxn modelId="{173AB199-092D-4C0F-95CA-C904131C290F}" srcId="{3C76235D-633A-404F-A311-DD5A120D5A22}" destId="{2EFA6155-62DF-4599-BBE8-3E7F68B6DA69}" srcOrd="0" destOrd="0" parTransId="{788B92C2-7CE4-426E-910D-48AD8C92AB68}" sibTransId="{E4091721-74F1-47E1-8056-D0E648DC3E2B}"/>
    <dgm:cxn modelId="{A22B6ECE-874B-4574-9E6F-03EE0CF428FA}" srcId="{3C76235D-633A-404F-A311-DD5A120D5A22}" destId="{3D8A0F02-B336-4913-9FBF-57B141FB6F15}" srcOrd="1" destOrd="0" parTransId="{3BD72290-8CAA-400B-9CCB-B020E8990BA4}" sibTransId="{7B93C89D-A084-4C1B-840A-878AE8C92CFE}"/>
    <dgm:cxn modelId="{B6B6D28E-F48A-43F3-BB6C-7B91C01279F0}" type="presOf" srcId="{3D8A0F02-B336-4913-9FBF-57B141FB6F15}" destId="{49D6B9F9-C251-4917-9A3E-6F9A73BBFD0E}" srcOrd="0" destOrd="0" presId="urn:microsoft.com/office/officeart/2009/3/layout/HorizontalOrganizationChart"/>
    <dgm:cxn modelId="{C752A348-DEF2-45A6-87F1-02203239E551}" srcId="{3C76235D-633A-404F-A311-DD5A120D5A22}" destId="{A1EA1055-9ADB-40E7-A2E9-6B45CE7E82B7}" srcOrd="2" destOrd="0" parTransId="{4C7C4CEE-B932-4B62-9B18-0CDDE340A231}" sibTransId="{6E7A82C8-815D-4158-8F47-FAA98966FCA9}"/>
    <dgm:cxn modelId="{EDF6C27E-6D7F-4B47-A433-D0D2C1A5C27C}" type="presOf" srcId="{09506295-A7D4-4655-9920-65ED97EEEEB0}" destId="{FC948E2E-0D3A-4A13-A5EC-024E94C43405}" srcOrd="0" destOrd="0" presId="urn:microsoft.com/office/officeart/2009/3/layout/HorizontalOrganizationChart"/>
    <dgm:cxn modelId="{1301F212-DF6C-4EFE-AA0D-E3929880E2AE}" srcId="{09506295-A7D4-4655-9920-65ED97EEEEB0}" destId="{3C76235D-633A-404F-A311-DD5A120D5A22}" srcOrd="0" destOrd="0" parTransId="{E3D3F618-4182-4E55-AC20-A312B107D9D4}" sibTransId="{F9813867-D101-4C15-A4E2-BC886C87F2B1}"/>
    <dgm:cxn modelId="{BCE466B8-8951-49DE-AEC7-E1119B16F145}" type="presOf" srcId="{A1EA1055-9ADB-40E7-A2E9-6B45CE7E82B7}" destId="{CDCE4722-1493-40FE-ADAA-7C8FDA228F05}" srcOrd="0" destOrd="0" presId="urn:microsoft.com/office/officeart/2009/3/layout/HorizontalOrganizationChart"/>
    <dgm:cxn modelId="{5EBF3E99-9F7D-4777-854E-FD46EB428181}" type="presOf" srcId="{4C7C4CEE-B932-4B62-9B18-0CDDE340A231}" destId="{7D4B9FF3-A6F5-4F7C-A50E-AD95367BAAD1}" srcOrd="0" destOrd="0" presId="urn:microsoft.com/office/officeart/2009/3/layout/HorizontalOrganizationChart"/>
    <dgm:cxn modelId="{B0CF1021-BBA5-42C2-B9EB-94E66F766CE3}" type="presParOf" srcId="{FC948E2E-0D3A-4A13-A5EC-024E94C43405}" destId="{5B71139C-C408-41D4-BB6C-9EE07F3C4FCA}" srcOrd="0" destOrd="0" presId="urn:microsoft.com/office/officeart/2009/3/layout/HorizontalOrganizationChart"/>
    <dgm:cxn modelId="{887DD716-D3E3-48C9-B691-E546C8E5864B}" type="presParOf" srcId="{5B71139C-C408-41D4-BB6C-9EE07F3C4FCA}" destId="{CDEBC326-0C6C-45B8-BEBA-D613AF44F921}" srcOrd="0" destOrd="0" presId="urn:microsoft.com/office/officeart/2009/3/layout/HorizontalOrganizationChart"/>
    <dgm:cxn modelId="{44377F0B-B1F3-4420-B0E3-4367BD8AE128}" type="presParOf" srcId="{CDEBC326-0C6C-45B8-BEBA-D613AF44F921}" destId="{4BA58AFD-7F0C-4106-A7AE-82C5E62A1634}" srcOrd="0" destOrd="0" presId="urn:microsoft.com/office/officeart/2009/3/layout/HorizontalOrganizationChart"/>
    <dgm:cxn modelId="{8EAA0F80-31B7-4DAE-975B-4816057B3F1D}" type="presParOf" srcId="{CDEBC326-0C6C-45B8-BEBA-D613AF44F921}" destId="{D15B96BD-BF52-46A3-BFC6-62C5FF367BEF}" srcOrd="1" destOrd="0" presId="urn:microsoft.com/office/officeart/2009/3/layout/HorizontalOrganizationChart"/>
    <dgm:cxn modelId="{EF6BC558-7052-42FC-A594-213AEF79D214}" type="presParOf" srcId="{5B71139C-C408-41D4-BB6C-9EE07F3C4FCA}" destId="{E8B75AAF-D52D-4B77-B62F-0FA429416AD2}" srcOrd="1" destOrd="0" presId="urn:microsoft.com/office/officeart/2009/3/layout/HorizontalOrganizationChart"/>
    <dgm:cxn modelId="{47FA9FB8-780F-4FFE-9EE3-295528237A0A}" type="presParOf" srcId="{E8B75AAF-D52D-4B77-B62F-0FA429416AD2}" destId="{B13289DD-F98F-498C-805E-EBBFAAEC3911}" srcOrd="0" destOrd="0" presId="urn:microsoft.com/office/officeart/2009/3/layout/HorizontalOrganizationChart"/>
    <dgm:cxn modelId="{65A82C11-F99C-44E5-A14E-B477294A1A09}" type="presParOf" srcId="{E8B75AAF-D52D-4B77-B62F-0FA429416AD2}" destId="{8662F6AE-98B2-4829-894C-8D7AF6536B4F}" srcOrd="1" destOrd="0" presId="urn:microsoft.com/office/officeart/2009/3/layout/HorizontalOrganizationChart"/>
    <dgm:cxn modelId="{8DD2DDE3-F2DE-455D-BC04-86FB7693BFEF}" type="presParOf" srcId="{8662F6AE-98B2-4829-894C-8D7AF6536B4F}" destId="{A2ED06B1-6935-4EC9-B45F-6BF4AA894D63}" srcOrd="0" destOrd="0" presId="urn:microsoft.com/office/officeart/2009/3/layout/HorizontalOrganizationChart"/>
    <dgm:cxn modelId="{C2735BEC-10AB-4343-82C4-B314FC32F084}" type="presParOf" srcId="{A2ED06B1-6935-4EC9-B45F-6BF4AA894D63}" destId="{6E5B5F3E-533A-47B6-95FA-2E23DCE1E3DE}" srcOrd="0" destOrd="0" presId="urn:microsoft.com/office/officeart/2009/3/layout/HorizontalOrganizationChart"/>
    <dgm:cxn modelId="{CE03D7CE-7C80-49DE-A3ED-F434BBC2C31A}" type="presParOf" srcId="{A2ED06B1-6935-4EC9-B45F-6BF4AA894D63}" destId="{CD8880F1-B09F-4975-85F5-E0DEBDBE6FF8}" srcOrd="1" destOrd="0" presId="urn:microsoft.com/office/officeart/2009/3/layout/HorizontalOrganizationChart"/>
    <dgm:cxn modelId="{B8B50A33-2F0E-4C85-BB23-89F7E741136C}" type="presParOf" srcId="{8662F6AE-98B2-4829-894C-8D7AF6536B4F}" destId="{84B8BC63-772C-4A49-BFDF-F00E52143007}" srcOrd="1" destOrd="0" presId="urn:microsoft.com/office/officeart/2009/3/layout/HorizontalOrganizationChart"/>
    <dgm:cxn modelId="{69AB2D0D-2D13-422A-BC20-98AF22CFA919}" type="presParOf" srcId="{8662F6AE-98B2-4829-894C-8D7AF6536B4F}" destId="{31328ACF-27FA-45F8-BDD2-8F4CC870223F}" srcOrd="2" destOrd="0" presId="urn:microsoft.com/office/officeart/2009/3/layout/HorizontalOrganizationChart"/>
    <dgm:cxn modelId="{D80AA951-714F-4249-BBC9-DAB5312109C8}" type="presParOf" srcId="{E8B75AAF-D52D-4B77-B62F-0FA429416AD2}" destId="{84F1941C-E983-44C5-B4BB-1121C7607C13}" srcOrd="2" destOrd="0" presId="urn:microsoft.com/office/officeart/2009/3/layout/HorizontalOrganizationChart"/>
    <dgm:cxn modelId="{93143DD7-0137-4B03-86C1-A9259E966A2A}" type="presParOf" srcId="{E8B75AAF-D52D-4B77-B62F-0FA429416AD2}" destId="{0368EAC4-317E-4EC7-9D31-FC8F3962421C}" srcOrd="3" destOrd="0" presId="urn:microsoft.com/office/officeart/2009/3/layout/HorizontalOrganizationChart"/>
    <dgm:cxn modelId="{FA986BC1-C898-45FC-A7FE-67AF17A704F3}" type="presParOf" srcId="{0368EAC4-317E-4EC7-9D31-FC8F3962421C}" destId="{9C27AE45-F4E5-4E0C-9555-AB472D966DA1}" srcOrd="0" destOrd="0" presId="urn:microsoft.com/office/officeart/2009/3/layout/HorizontalOrganizationChart"/>
    <dgm:cxn modelId="{CF2F4F8C-7340-40B4-A4EA-C060E7B774B8}" type="presParOf" srcId="{9C27AE45-F4E5-4E0C-9555-AB472D966DA1}" destId="{49D6B9F9-C251-4917-9A3E-6F9A73BBFD0E}" srcOrd="0" destOrd="0" presId="urn:microsoft.com/office/officeart/2009/3/layout/HorizontalOrganizationChart"/>
    <dgm:cxn modelId="{946A1F51-5B40-4F0F-A55A-4C7A0F3ECAD2}" type="presParOf" srcId="{9C27AE45-F4E5-4E0C-9555-AB472D966DA1}" destId="{71607FB3-D63F-454B-B1FA-FB583250F1C2}" srcOrd="1" destOrd="0" presId="urn:microsoft.com/office/officeart/2009/3/layout/HorizontalOrganizationChart"/>
    <dgm:cxn modelId="{9A933A60-3A4C-40AA-9BD0-FB8E1A3C3303}" type="presParOf" srcId="{0368EAC4-317E-4EC7-9D31-FC8F3962421C}" destId="{6A553254-DA24-42C0-9F76-E6CD424AE90D}" srcOrd="1" destOrd="0" presId="urn:microsoft.com/office/officeart/2009/3/layout/HorizontalOrganizationChart"/>
    <dgm:cxn modelId="{CFF75D9E-8645-4E2E-B889-84743C897D9B}" type="presParOf" srcId="{0368EAC4-317E-4EC7-9D31-FC8F3962421C}" destId="{B01D3ED7-8644-4217-A305-50045B9ECB51}" srcOrd="2" destOrd="0" presId="urn:microsoft.com/office/officeart/2009/3/layout/HorizontalOrganizationChart"/>
    <dgm:cxn modelId="{5D5875EB-4D59-4055-8D3C-A678D7193110}" type="presParOf" srcId="{E8B75AAF-D52D-4B77-B62F-0FA429416AD2}" destId="{7D4B9FF3-A6F5-4F7C-A50E-AD95367BAAD1}" srcOrd="4" destOrd="0" presId="urn:microsoft.com/office/officeart/2009/3/layout/HorizontalOrganizationChart"/>
    <dgm:cxn modelId="{22600FA1-FE52-4287-AA09-3937E8727243}" type="presParOf" srcId="{E8B75AAF-D52D-4B77-B62F-0FA429416AD2}" destId="{BB47CB08-1717-4F9A-BA94-12E0A4D08105}" srcOrd="5" destOrd="0" presId="urn:microsoft.com/office/officeart/2009/3/layout/HorizontalOrganizationChart"/>
    <dgm:cxn modelId="{F26A565B-C3CC-4100-B7F7-4187FA063ED9}" type="presParOf" srcId="{BB47CB08-1717-4F9A-BA94-12E0A4D08105}" destId="{23303580-CC43-45BC-886C-9E653C1735F2}" srcOrd="0" destOrd="0" presId="urn:microsoft.com/office/officeart/2009/3/layout/HorizontalOrganizationChart"/>
    <dgm:cxn modelId="{32CD6A0D-A74F-4F69-8EE4-67982B2C8EAF}" type="presParOf" srcId="{23303580-CC43-45BC-886C-9E653C1735F2}" destId="{CDCE4722-1493-40FE-ADAA-7C8FDA228F05}" srcOrd="0" destOrd="0" presId="urn:microsoft.com/office/officeart/2009/3/layout/HorizontalOrganizationChart"/>
    <dgm:cxn modelId="{5EB05001-92CB-45A9-AC9A-2CED7CF3ADB2}" type="presParOf" srcId="{23303580-CC43-45BC-886C-9E653C1735F2}" destId="{4FDE6579-3DC1-400A-8630-938142BA57D5}" srcOrd="1" destOrd="0" presId="urn:microsoft.com/office/officeart/2009/3/layout/HorizontalOrganizationChart"/>
    <dgm:cxn modelId="{C65AC3DB-C2CA-4268-BFA2-0EC509D0EB20}" type="presParOf" srcId="{BB47CB08-1717-4F9A-BA94-12E0A4D08105}" destId="{76E4EBC9-4D97-4036-9797-3FE4846347B6}" srcOrd="1" destOrd="0" presId="urn:microsoft.com/office/officeart/2009/3/layout/HorizontalOrganizationChart"/>
    <dgm:cxn modelId="{E867537D-D72F-4220-8816-118DD4C7AC0B}" type="presParOf" srcId="{BB47CB08-1717-4F9A-BA94-12E0A4D08105}" destId="{CDEDF227-B65C-4858-89CA-8E0723044A2E}" srcOrd="2" destOrd="0" presId="urn:microsoft.com/office/officeart/2009/3/layout/HorizontalOrganizationChart"/>
    <dgm:cxn modelId="{16A99D6A-5E52-404A-91AA-347286829362}" type="presParOf" srcId="{5B71139C-C408-41D4-BB6C-9EE07F3C4FCA}" destId="{B9C89C86-6797-4481-AC23-225E8293BCA9}"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42888B-7000-40DE-97B5-3B5630C39B77}"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38435ACD-5D8A-43A5-A4D1-9BB55A504ABB}">
      <dgm:prSet phldrT="[Text]"/>
      <dgm:spPr/>
      <dgm:t>
        <a:bodyPr/>
        <a:lstStyle/>
        <a:p>
          <a:r>
            <a:rPr lang="en-US" dirty="0" smtClean="0"/>
            <a:t>Circumstances</a:t>
          </a:r>
          <a:endParaRPr lang="en-US" dirty="0"/>
        </a:p>
      </dgm:t>
    </dgm:pt>
    <dgm:pt modelId="{B30C8A4C-F00D-4640-9A3A-89807695EB95}" type="parTrans" cxnId="{FBEFC6D9-E1D2-4BDD-84EF-4404E4820199}">
      <dgm:prSet/>
      <dgm:spPr/>
      <dgm:t>
        <a:bodyPr/>
        <a:lstStyle/>
        <a:p>
          <a:endParaRPr lang="en-US"/>
        </a:p>
      </dgm:t>
    </dgm:pt>
    <dgm:pt modelId="{6CD5BF24-20A9-4AC5-B2E0-EF533D238956}" type="sibTrans" cxnId="{FBEFC6D9-E1D2-4BDD-84EF-4404E4820199}">
      <dgm:prSet/>
      <dgm:spPr/>
      <dgm:t>
        <a:bodyPr/>
        <a:lstStyle/>
        <a:p>
          <a:endParaRPr lang="en-US"/>
        </a:p>
      </dgm:t>
    </dgm:pt>
    <dgm:pt modelId="{3829B1FD-C66C-4E38-971C-E2CB20EF8D25}">
      <dgm:prSet phldrT="[Text]"/>
      <dgm:spPr/>
      <dgm:t>
        <a:bodyPr/>
        <a:lstStyle/>
        <a:p>
          <a:r>
            <a:rPr lang="en-US" dirty="0" smtClean="0"/>
            <a:t>Time (temporal)</a:t>
          </a:r>
          <a:endParaRPr lang="en-US" dirty="0"/>
        </a:p>
      </dgm:t>
    </dgm:pt>
    <dgm:pt modelId="{0BA62D45-9EE0-46CD-9B76-AAEE5F077E61}" type="parTrans" cxnId="{77FC697B-5CC5-4C6E-8A0F-92D6A98DC57F}">
      <dgm:prSet/>
      <dgm:spPr/>
      <dgm:t>
        <a:bodyPr/>
        <a:lstStyle/>
        <a:p>
          <a:endParaRPr lang="en-US"/>
        </a:p>
      </dgm:t>
    </dgm:pt>
    <dgm:pt modelId="{57018937-50A2-4DA6-8B8D-61CF6BF00041}" type="sibTrans" cxnId="{77FC697B-5CC5-4C6E-8A0F-92D6A98DC57F}">
      <dgm:prSet/>
      <dgm:spPr/>
      <dgm:t>
        <a:bodyPr/>
        <a:lstStyle/>
        <a:p>
          <a:endParaRPr lang="en-US"/>
        </a:p>
      </dgm:t>
    </dgm:pt>
    <dgm:pt modelId="{0849317E-33BA-4E0D-AE75-596D8741DEB0}">
      <dgm:prSet phldrT="[Text]"/>
      <dgm:spPr/>
      <dgm:t>
        <a:bodyPr/>
        <a:lstStyle/>
        <a:p>
          <a:r>
            <a:rPr lang="en-US" dirty="0" smtClean="0"/>
            <a:t>Place</a:t>
          </a:r>
          <a:endParaRPr lang="en-US" dirty="0"/>
        </a:p>
      </dgm:t>
    </dgm:pt>
    <dgm:pt modelId="{CB6C0C11-B326-4741-B6FC-F947A9DE6290}" type="parTrans" cxnId="{DE79DDC7-679A-475A-94D7-62CCA472132C}">
      <dgm:prSet/>
      <dgm:spPr/>
      <dgm:t>
        <a:bodyPr/>
        <a:lstStyle/>
        <a:p>
          <a:endParaRPr lang="en-US"/>
        </a:p>
      </dgm:t>
    </dgm:pt>
    <dgm:pt modelId="{B8558C02-44C8-4012-90FB-DDFEC8F7A631}" type="sibTrans" cxnId="{DE79DDC7-679A-475A-94D7-62CCA472132C}">
      <dgm:prSet/>
      <dgm:spPr/>
      <dgm:t>
        <a:bodyPr/>
        <a:lstStyle/>
        <a:p>
          <a:endParaRPr lang="en-US"/>
        </a:p>
      </dgm:t>
    </dgm:pt>
    <dgm:pt modelId="{7AADCDC9-FE22-4174-91CC-F1F8687102CB}">
      <dgm:prSet phldrT="[Text]"/>
      <dgm:spPr/>
      <dgm:t>
        <a:bodyPr/>
        <a:lstStyle/>
        <a:p>
          <a:r>
            <a:rPr lang="en-US" dirty="0" smtClean="0"/>
            <a:t>Manners</a:t>
          </a:r>
          <a:endParaRPr lang="en-US" dirty="0"/>
        </a:p>
      </dgm:t>
    </dgm:pt>
    <dgm:pt modelId="{89363B4F-A52A-46DE-83FB-1510B2F595E7}" type="parTrans" cxnId="{1AC7A0FA-C287-4643-B3F1-FCF707A6A123}">
      <dgm:prSet/>
      <dgm:spPr/>
      <dgm:t>
        <a:bodyPr/>
        <a:lstStyle/>
        <a:p>
          <a:endParaRPr lang="en-US"/>
        </a:p>
      </dgm:t>
    </dgm:pt>
    <dgm:pt modelId="{AA24201D-6B12-4051-A056-1222FD0A3DD9}" type="sibTrans" cxnId="{1AC7A0FA-C287-4643-B3F1-FCF707A6A123}">
      <dgm:prSet/>
      <dgm:spPr/>
      <dgm:t>
        <a:bodyPr/>
        <a:lstStyle/>
        <a:p>
          <a:endParaRPr lang="en-US"/>
        </a:p>
      </dgm:t>
    </dgm:pt>
    <dgm:pt modelId="{F57FC5B2-0D93-4578-9BFB-2BD611403B56}">
      <dgm:prSet phldrT="[Text]"/>
      <dgm:spPr/>
      <dgm:t>
        <a:bodyPr/>
        <a:lstStyle/>
        <a:p>
          <a:r>
            <a:rPr lang="en-US" dirty="0" smtClean="0"/>
            <a:t>Cause</a:t>
          </a:r>
          <a:endParaRPr lang="en-US" dirty="0"/>
        </a:p>
      </dgm:t>
    </dgm:pt>
    <dgm:pt modelId="{F3C114A9-5006-49AB-BF8C-0A74746236A0}" type="parTrans" cxnId="{2323B704-B181-4793-8B51-DD2E61C9A09B}">
      <dgm:prSet/>
      <dgm:spPr/>
      <dgm:t>
        <a:bodyPr/>
        <a:lstStyle/>
        <a:p>
          <a:endParaRPr lang="en-US"/>
        </a:p>
      </dgm:t>
    </dgm:pt>
    <dgm:pt modelId="{62F755E2-2B7C-4C51-B549-A15C137FB03A}" type="sibTrans" cxnId="{2323B704-B181-4793-8B51-DD2E61C9A09B}">
      <dgm:prSet/>
      <dgm:spPr/>
      <dgm:t>
        <a:bodyPr/>
        <a:lstStyle/>
        <a:p>
          <a:endParaRPr lang="en-US"/>
        </a:p>
      </dgm:t>
    </dgm:pt>
    <dgm:pt modelId="{AF26B1F3-18ED-4297-800D-28DACCC4652D}">
      <dgm:prSet phldrT="[Text]"/>
      <dgm:spPr/>
      <dgm:t>
        <a:bodyPr/>
        <a:lstStyle/>
        <a:p>
          <a:r>
            <a:rPr lang="en-US" dirty="0" smtClean="0"/>
            <a:t>Accompaniment</a:t>
          </a:r>
          <a:endParaRPr lang="en-US" dirty="0"/>
        </a:p>
      </dgm:t>
    </dgm:pt>
    <dgm:pt modelId="{15D260BE-2523-43FB-B964-496FB4FA3EEB}" type="parTrans" cxnId="{07CB6CEE-8DC5-4B45-BB1E-176B6020D58F}">
      <dgm:prSet/>
      <dgm:spPr/>
      <dgm:t>
        <a:bodyPr/>
        <a:lstStyle/>
        <a:p>
          <a:endParaRPr lang="en-US"/>
        </a:p>
      </dgm:t>
    </dgm:pt>
    <dgm:pt modelId="{826F6478-0874-4ACF-B0CB-E0869F36A384}" type="sibTrans" cxnId="{07CB6CEE-8DC5-4B45-BB1E-176B6020D58F}">
      <dgm:prSet/>
      <dgm:spPr/>
      <dgm:t>
        <a:bodyPr/>
        <a:lstStyle/>
        <a:p>
          <a:endParaRPr lang="en-US"/>
        </a:p>
      </dgm:t>
    </dgm:pt>
    <dgm:pt modelId="{1C96851E-7B65-4DF7-8937-2D4E88D4F62E}">
      <dgm:prSet phldrT="[Text]"/>
      <dgm:spPr/>
      <dgm:t>
        <a:bodyPr/>
        <a:lstStyle/>
        <a:p>
          <a:r>
            <a:rPr lang="en-US" dirty="0" smtClean="0"/>
            <a:t>Matter</a:t>
          </a:r>
          <a:endParaRPr lang="en-US" dirty="0"/>
        </a:p>
      </dgm:t>
    </dgm:pt>
    <dgm:pt modelId="{41127B74-B39C-4A20-90EB-4F7676D6C8F4}" type="parTrans" cxnId="{E034A877-974C-4782-A941-6690DBFAD51E}">
      <dgm:prSet/>
      <dgm:spPr/>
      <dgm:t>
        <a:bodyPr/>
        <a:lstStyle/>
        <a:p>
          <a:endParaRPr lang="en-US"/>
        </a:p>
      </dgm:t>
    </dgm:pt>
    <dgm:pt modelId="{7CF844F4-7EEA-4E98-B211-02AD2DEDF93F}" type="sibTrans" cxnId="{E034A877-974C-4782-A941-6690DBFAD51E}">
      <dgm:prSet/>
      <dgm:spPr/>
      <dgm:t>
        <a:bodyPr/>
        <a:lstStyle/>
        <a:p>
          <a:endParaRPr lang="en-US"/>
        </a:p>
      </dgm:t>
    </dgm:pt>
    <dgm:pt modelId="{865E21FF-FDB4-4206-A7CF-FB8B5878D341}">
      <dgm:prSet phldrT="[Text]"/>
      <dgm:spPr/>
      <dgm:t>
        <a:bodyPr/>
        <a:lstStyle/>
        <a:p>
          <a:r>
            <a:rPr lang="en-US" dirty="0" smtClean="0"/>
            <a:t>Role</a:t>
          </a:r>
          <a:endParaRPr lang="en-US" dirty="0"/>
        </a:p>
      </dgm:t>
    </dgm:pt>
    <dgm:pt modelId="{E1C5C534-F065-40A8-8DA0-F15E2AFDD85D}" type="parTrans" cxnId="{6A75891E-1A50-4718-B3E0-B053692BB8DA}">
      <dgm:prSet/>
      <dgm:spPr/>
      <dgm:t>
        <a:bodyPr/>
        <a:lstStyle/>
        <a:p>
          <a:endParaRPr lang="en-US"/>
        </a:p>
      </dgm:t>
    </dgm:pt>
    <dgm:pt modelId="{66BA789B-EDCD-412E-B43E-A616810CF146}" type="sibTrans" cxnId="{6A75891E-1A50-4718-B3E0-B053692BB8DA}">
      <dgm:prSet/>
      <dgm:spPr/>
      <dgm:t>
        <a:bodyPr/>
        <a:lstStyle/>
        <a:p>
          <a:endParaRPr lang="en-US"/>
        </a:p>
      </dgm:t>
    </dgm:pt>
    <dgm:pt modelId="{5A5104A1-1635-448D-B7FF-568D8B2BFE98}">
      <dgm:prSet phldrT="[Text]"/>
      <dgm:spPr/>
      <dgm:t>
        <a:bodyPr/>
        <a:lstStyle/>
        <a:p>
          <a:r>
            <a:rPr lang="en-US" dirty="0" smtClean="0"/>
            <a:t>Means</a:t>
          </a:r>
          <a:endParaRPr lang="en-US" dirty="0"/>
        </a:p>
      </dgm:t>
    </dgm:pt>
    <dgm:pt modelId="{91A55820-B7FB-44BE-A290-FC8DA0BAC0D9}" type="parTrans" cxnId="{10EBAECC-6CB9-4828-87B2-1A64BC80824E}">
      <dgm:prSet/>
      <dgm:spPr/>
      <dgm:t>
        <a:bodyPr/>
        <a:lstStyle/>
        <a:p>
          <a:endParaRPr lang="en-US"/>
        </a:p>
      </dgm:t>
    </dgm:pt>
    <dgm:pt modelId="{0538B303-4A29-4C34-97B8-80E2B06FE0DA}" type="sibTrans" cxnId="{10EBAECC-6CB9-4828-87B2-1A64BC80824E}">
      <dgm:prSet/>
      <dgm:spPr/>
      <dgm:t>
        <a:bodyPr/>
        <a:lstStyle/>
        <a:p>
          <a:endParaRPr lang="en-US"/>
        </a:p>
      </dgm:t>
    </dgm:pt>
    <dgm:pt modelId="{6786B6D5-02AE-4F9E-9B37-91D23B9090A6}">
      <dgm:prSet phldrT="[Text]"/>
      <dgm:spPr/>
      <dgm:t>
        <a:bodyPr/>
        <a:lstStyle/>
        <a:p>
          <a:r>
            <a:rPr lang="en-US" dirty="0" smtClean="0"/>
            <a:t>Quality</a:t>
          </a:r>
          <a:endParaRPr lang="en-US" dirty="0"/>
        </a:p>
      </dgm:t>
    </dgm:pt>
    <dgm:pt modelId="{B769B19F-5879-46C1-BD25-ACCCC3F09DF7}" type="parTrans" cxnId="{F1080FFC-A713-4876-B2EE-249104BC76FD}">
      <dgm:prSet/>
      <dgm:spPr/>
      <dgm:t>
        <a:bodyPr/>
        <a:lstStyle/>
        <a:p>
          <a:endParaRPr lang="en-US"/>
        </a:p>
      </dgm:t>
    </dgm:pt>
    <dgm:pt modelId="{DF9BEEF1-ED9B-4254-8064-87E217B2D2FF}" type="sibTrans" cxnId="{F1080FFC-A713-4876-B2EE-249104BC76FD}">
      <dgm:prSet/>
      <dgm:spPr/>
      <dgm:t>
        <a:bodyPr/>
        <a:lstStyle/>
        <a:p>
          <a:endParaRPr lang="en-US"/>
        </a:p>
      </dgm:t>
    </dgm:pt>
    <dgm:pt modelId="{BFF4BE6D-9A81-4611-902E-1AA9C9D7F108}">
      <dgm:prSet phldrT="[Text]"/>
      <dgm:spPr/>
      <dgm:t>
        <a:bodyPr/>
        <a:lstStyle/>
        <a:p>
          <a:r>
            <a:rPr lang="en-US" dirty="0" smtClean="0"/>
            <a:t>Comparison</a:t>
          </a:r>
          <a:endParaRPr lang="en-US" dirty="0"/>
        </a:p>
      </dgm:t>
    </dgm:pt>
    <dgm:pt modelId="{82A9A7AE-0826-4014-AEBB-ADFA9A19F345}" type="parTrans" cxnId="{1C75146A-CD25-4948-8DC3-3BDECB740067}">
      <dgm:prSet/>
      <dgm:spPr/>
      <dgm:t>
        <a:bodyPr/>
        <a:lstStyle/>
        <a:p>
          <a:endParaRPr lang="en-US"/>
        </a:p>
      </dgm:t>
    </dgm:pt>
    <dgm:pt modelId="{503C4F79-5D5C-41C3-8FF5-CC5A2DCA0B91}" type="sibTrans" cxnId="{1C75146A-CD25-4948-8DC3-3BDECB740067}">
      <dgm:prSet/>
      <dgm:spPr/>
      <dgm:t>
        <a:bodyPr/>
        <a:lstStyle/>
        <a:p>
          <a:endParaRPr lang="en-US"/>
        </a:p>
      </dgm:t>
    </dgm:pt>
    <dgm:pt modelId="{C4808839-C937-44D6-9DFB-1F8860A54FB1}">
      <dgm:prSet phldrT="[Text]"/>
      <dgm:spPr/>
      <dgm:t>
        <a:bodyPr/>
        <a:lstStyle/>
        <a:p>
          <a:r>
            <a:rPr lang="en-US" dirty="0" smtClean="0"/>
            <a:t>Reason</a:t>
          </a:r>
          <a:endParaRPr lang="en-US" dirty="0"/>
        </a:p>
      </dgm:t>
    </dgm:pt>
    <dgm:pt modelId="{0ECA07AB-5220-46E4-8D41-F2962703CBC7}" type="parTrans" cxnId="{7D9905BB-A4D1-459B-9D76-4FC047982F54}">
      <dgm:prSet/>
      <dgm:spPr/>
      <dgm:t>
        <a:bodyPr/>
        <a:lstStyle/>
        <a:p>
          <a:endParaRPr lang="en-US"/>
        </a:p>
      </dgm:t>
    </dgm:pt>
    <dgm:pt modelId="{A88E92FA-6D4F-408F-B6E1-92425BFFC957}" type="sibTrans" cxnId="{7D9905BB-A4D1-459B-9D76-4FC047982F54}">
      <dgm:prSet/>
      <dgm:spPr/>
      <dgm:t>
        <a:bodyPr/>
        <a:lstStyle/>
        <a:p>
          <a:endParaRPr lang="en-US"/>
        </a:p>
      </dgm:t>
    </dgm:pt>
    <dgm:pt modelId="{1072262F-4AD9-48CB-B710-498EB99E60D0}">
      <dgm:prSet phldrT="[Text]"/>
      <dgm:spPr/>
      <dgm:t>
        <a:bodyPr/>
        <a:lstStyle/>
        <a:p>
          <a:r>
            <a:rPr lang="en-US" dirty="0" smtClean="0"/>
            <a:t>Purpose</a:t>
          </a:r>
          <a:endParaRPr lang="en-US" dirty="0"/>
        </a:p>
      </dgm:t>
    </dgm:pt>
    <dgm:pt modelId="{0CD7E43F-2460-4DAE-8558-09B3FE4F40C7}" type="parTrans" cxnId="{0688FFBB-513E-424B-B4AA-4C9CC0C22E91}">
      <dgm:prSet/>
      <dgm:spPr/>
      <dgm:t>
        <a:bodyPr/>
        <a:lstStyle/>
        <a:p>
          <a:endParaRPr lang="en-US"/>
        </a:p>
      </dgm:t>
    </dgm:pt>
    <dgm:pt modelId="{0B18046A-768B-4575-93C7-3D608D6F42CC}" type="sibTrans" cxnId="{0688FFBB-513E-424B-B4AA-4C9CC0C22E91}">
      <dgm:prSet/>
      <dgm:spPr/>
      <dgm:t>
        <a:bodyPr/>
        <a:lstStyle/>
        <a:p>
          <a:endParaRPr lang="en-US"/>
        </a:p>
      </dgm:t>
    </dgm:pt>
    <dgm:pt modelId="{2094FB3E-F24C-4E60-83CE-270047C68A49}">
      <dgm:prSet phldrT="[Text]"/>
      <dgm:spPr/>
      <dgm:t>
        <a:bodyPr/>
        <a:lstStyle/>
        <a:p>
          <a:r>
            <a:rPr lang="en-US" dirty="0" smtClean="0"/>
            <a:t>Behalf</a:t>
          </a:r>
          <a:endParaRPr lang="en-US" dirty="0"/>
        </a:p>
      </dgm:t>
    </dgm:pt>
    <dgm:pt modelId="{24C3EFB6-A457-4164-866A-09252AF9A6BA}" type="parTrans" cxnId="{6E2C5F84-D6DB-432C-93C2-FD161C94C493}">
      <dgm:prSet/>
      <dgm:spPr/>
      <dgm:t>
        <a:bodyPr/>
        <a:lstStyle/>
        <a:p>
          <a:endParaRPr lang="en-US"/>
        </a:p>
      </dgm:t>
    </dgm:pt>
    <dgm:pt modelId="{C7889A40-0169-4FEC-A561-D18C84C7BDA0}" type="sibTrans" cxnId="{6E2C5F84-D6DB-432C-93C2-FD161C94C493}">
      <dgm:prSet/>
      <dgm:spPr/>
      <dgm:t>
        <a:bodyPr/>
        <a:lstStyle/>
        <a:p>
          <a:endParaRPr lang="en-US"/>
        </a:p>
      </dgm:t>
    </dgm:pt>
    <dgm:pt modelId="{79404FBD-C0CA-4960-8DC9-7CE34D52609F}" type="pres">
      <dgm:prSet presAssocID="{CE42888B-7000-40DE-97B5-3B5630C39B77}" presName="Name0" presStyleCnt="0">
        <dgm:presLayoutVars>
          <dgm:chPref val="1"/>
          <dgm:dir/>
          <dgm:animOne val="branch"/>
          <dgm:animLvl val="lvl"/>
          <dgm:resizeHandles val="exact"/>
        </dgm:presLayoutVars>
      </dgm:prSet>
      <dgm:spPr/>
    </dgm:pt>
    <dgm:pt modelId="{5294BD0A-478C-45AC-A7E9-99B828CE90F6}" type="pres">
      <dgm:prSet presAssocID="{38435ACD-5D8A-43A5-A4D1-9BB55A504ABB}" presName="root1" presStyleCnt="0"/>
      <dgm:spPr/>
    </dgm:pt>
    <dgm:pt modelId="{1AAC7592-34EB-483B-8A88-805DC9EF7EFF}" type="pres">
      <dgm:prSet presAssocID="{38435ACD-5D8A-43A5-A4D1-9BB55A504ABB}" presName="LevelOneTextNode" presStyleLbl="node0" presStyleIdx="0" presStyleCnt="1">
        <dgm:presLayoutVars>
          <dgm:chPref val="3"/>
        </dgm:presLayoutVars>
      </dgm:prSet>
      <dgm:spPr/>
    </dgm:pt>
    <dgm:pt modelId="{0B9AEAE9-C62C-4C29-8D01-344B5318943B}" type="pres">
      <dgm:prSet presAssocID="{38435ACD-5D8A-43A5-A4D1-9BB55A504ABB}" presName="level2hierChild" presStyleCnt="0"/>
      <dgm:spPr/>
    </dgm:pt>
    <dgm:pt modelId="{5F710F6E-AA8A-49E4-B858-E0C0B9942110}" type="pres">
      <dgm:prSet presAssocID="{0BA62D45-9EE0-46CD-9B76-AAEE5F077E61}" presName="conn2-1" presStyleLbl="parChTrans1D2" presStyleIdx="0" presStyleCnt="7"/>
      <dgm:spPr/>
    </dgm:pt>
    <dgm:pt modelId="{66670644-3172-46AC-A144-1F29758216AC}" type="pres">
      <dgm:prSet presAssocID="{0BA62D45-9EE0-46CD-9B76-AAEE5F077E61}" presName="connTx" presStyleLbl="parChTrans1D2" presStyleIdx="0" presStyleCnt="7"/>
      <dgm:spPr/>
    </dgm:pt>
    <dgm:pt modelId="{BB1046E3-F6B6-4A20-98D7-A22D49732BC7}" type="pres">
      <dgm:prSet presAssocID="{3829B1FD-C66C-4E38-971C-E2CB20EF8D25}" presName="root2" presStyleCnt="0"/>
      <dgm:spPr/>
    </dgm:pt>
    <dgm:pt modelId="{A71AD39A-CA28-4C87-9ECF-C647C40F749D}" type="pres">
      <dgm:prSet presAssocID="{3829B1FD-C66C-4E38-971C-E2CB20EF8D25}" presName="LevelTwoTextNode" presStyleLbl="node2" presStyleIdx="0" presStyleCnt="7">
        <dgm:presLayoutVars>
          <dgm:chPref val="3"/>
        </dgm:presLayoutVars>
      </dgm:prSet>
      <dgm:spPr/>
    </dgm:pt>
    <dgm:pt modelId="{20A76087-2A70-44E1-B491-90B7D91D4F97}" type="pres">
      <dgm:prSet presAssocID="{3829B1FD-C66C-4E38-971C-E2CB20EF8D25}" presName="level3hierChild" presStyleCnt="0"/>
      <dgm:spPr/>
    </dgm:pt>
    <dgm:pt modelId="{ABD56363-9718-4E4C-9AD0-6D46F4E74752}" type="pres">
      <dgm:prSet presAssocID="{CB6C0C11-B326-4741-B6FC-F947A9DE6290}" presName="conn2-1" presStyleLbl="parChTrans1D2" presStyleIdx="1" presStyleCnt="7"/>
      <dgm:spPr/>
    </dgm:pt>
    <dgm:pt modelId="{EC07A6CA-0E97-405F-8738-1E6EEFC068A5}" type="pres">
      <dgm:prSet presAssocID="{CB6C0C11-B326-4741-B6FC-F947A9DE6290}" presName="connTx" presStyleLbl="parChTrans1D2" presStyleIdx="1" presStyleCnt="7"/>
      <dgm:spPr/>
    </dgm:pt>
    <dgm:pt modelId="{C3224110-9319-46D9-B5A3-A394916383AB}" type="pres">
      <dgm:prSet presAssocID="{0849317E-33BA-4E0D-AE75-596D8741DEB0}" presName="root2" presStyleCnt="0"/>
      <dgm:spPr/>
    </dgm:pt>
    <dgm:pt modelId="{F7421061-4A1C-400B-A13F-ECF75CCF3360}" type="pres">
      <dgm:prSet presAssocID="{0849317E-33BA-4E0D-AE75-596D8741DEB0}" presName="LevelTwoTextNode" presStyleLbl="node2" presStyleIdx="1" presStyleCnt="7">
        <dgm:presLayoutVars>
          <dgm:chPref val="3"/>
        </dgm:presLayoutVars>
      </dgm:prSet>
      <dgm:spPr/>
    </dgm:pt>
    <dgm:pt modelId="{B0F172EE-E587-4956-8D93-F29640D9C5B9}" type="pres">
      <dgm:prSet presAssocID="{0849317E-33BA-4E0D-AE75-596D8741DEB0}" presName="level3hierChild" presStyleCnt="0"/>
      <dgm:spPr/>
    </dgm:pt>
    <dgm:pt modelId="{CE914ADF-3A50-453B-B900-BD991D3ADEA7}" type="pres">
      <dgm:prSet presAssocID="{89363B4F-A52A-46DE-83FB-1510B2F595E7}" presName="conn2-1" presStyleLbl="parChTrans1D2" presStyleIdx="2" presStyleCnt="7"/>
      <dgm:spPr/>
    </dgm:pt>
    <dgm:pt modelId="{0CD4EB10-A7EB-491E-BA35-4AD250859A00}" type="pres">
      <dgm:prSet presAssocID="{89363B4F-A52A-46DE-83FB-1510B2F595E7}" presName="connTx" presStyleLbl="parChTrans1D2" presStyleIdx="2" presStyleCnt="7"/>
      <dgm:spPr/>
    </dgm:pt>
    <dgm:pt modelId="{D8B74592-8B27-48EF-90AD-6031E5E93324}" type="pres">
      <dgm:prSet presAssocID="{7AADCDC9-FE22-4174-91CC-F1F8687102CB}" presName="root2" presStyleCnt="0"/>
      <dgm:spPr/>
    </dgm:pt>
    <dgm:pt modelId="{FB30379E-C07D-4C4C-9D74-74D48EBA1FB5}" type="pres">
      <dgm:prSet presAssocID="{7AADCDC9-FE22-4174-91CC-F1F8687102CB}" presName="LevelTwoTextNode" presStyleLbl="node2" presStyleIdx="2" presStyleCnt="7">
        <dgm:presLayoutVars>
          <dgm:chPref val="3"/>
        </dgm:presLayoutVars>
      </dgm:prSet>
      <dgm:spPr/>
      <dgm:t>
        <a:bodyPr/>
        <a:lstStyle/>
        <a:p>
          <a:endParaRPr lang="en-US"/>
        </a:p>
      </dgm:t>
    </dgm:pt>
    <dgm:pt modelId="{C18F5397-E528-4B6E-92D1-ECA3CFF9C90F}" type="pres">
      <dgm:prSet presAssocID="{7AADCDC9-FE22-4174-91CC-F1F8687102CB}" presName="level3hierChild" presStyleCnt="0"/>
      <dgm:spPr/>
    </dgm:pt>
    <dgm:pt modelId="{45EBAE2A-2B1A-4A19-B2E0-60E526C0C4B7}" type="pres">
      <dgm:prSet presAssocID="{91A55820-B7FB-44BE-A290-FC8DA0BAC0D9}" presName="conn2-1" presStyleLbl="parChTrans1D3" presStyleIdx="0" presStyleCnt="6"/>
      <dgm:spPr/>
    </dgm:pt>
    <dgm:pt modelId="{060A7821-F0B5-4D3B-90BF-E66E6CAD87F0}" type="pres">
      <dgm:prSet presAssocID="{91A55820-B7FB-44BE-A290-FC8DA0BAC0D9}" presName="connTx" presStyleLbl="parChTrans1D3" presStyleIdx="0" presStyleCnt="6"/>
      <dgm:spPr/>
    </dgm:pt>
    <dgm:pt modelId="{AA9098EF-D8B6-46C1-85B4-ADBA8BDF943B}" type="pres">
      <dgm:prSet presAssocID="{5A5104A1-1635-448D-B7FF-568D8B2BFE98}" presName="root2" presStyleCnt="0"/>
      <dgm:spPr/>
    </dgm:pt>
    <dgm:pt modelId="{0B455DE4-4818-40DA-892A-89E8C80636E4}" type="pres">
      <dgm:prSet presAssocID="{5A5104A1-1635-448D-B7FF-568D8B2BFE98}" presName="LevelTwoTextNode" presStyleLbl="node3" presStyleIdx="0" presStyleCnt="6">
        <dgm:presLayoutVars>
          <dgm:chPref val="3"/>
        </dgm:presLayoutVars>
      </dgm:prSet>
      <dgm:spPr/>
      <dgm:t>
        <a:bodyPr/>
        <a:lstStyle/>
        <a:p>
          <a:endParaRPr lang="en-US"/>
        </a:p>
      </dgm:t>
    </dgm:pt>
    <dgm:pt modelId="{7A60200A-E2EE-4525-BC2E-DF86DAD83CA4}" type="pres">
      <dgm:prSet presAssocID="{5A5104A1-1635-448D-B7FF-568D8B2BFE98}" presName="level3hierChild" presStyleCnt="0"/>
      <dgm:spPr/>
    </dgm:pt>
    <dgm:pt modelId="{91545234-9AAA-4636-AE64-F26DDB70C258}" type="pres">
      <dgm:prSet presAssocID="{B769B19F-5879-46C1-BD25-ACCCC3F09DF7}" presName="conn2-1" presStyleLbl="parChTrans1D3" presStyleIdx="1" presStyleCnt="6"/>
      <dgm:spPr/>
    </dgm:pt>
    <dgm:pt modelId="{A735B653-995D-4525-A1C6-E05366C7AFCF}" type="pres">
      <dgm:prSet presAssocID="{B769B19F-5879-46C1-BD25-ACCCC3F09DF7}" presName="connTx" presStyleLbl="parChTrans1D3" presStyleIdx="1" presStyleCnt="6"/>
      <dgm:spPr/>
    </dgm:pt>
    <dgm:pt modelId="{FA2DE627-3200-4732-8044-8B896DF24B93}" type="pres">
      <dgm:prSet presAssocID="{6786B6D5-02AE-4F9E-9B37-91D23B9090A6}" presName="root2" presStyleCnt="0"/>
      <dgm:spPr/>
    </dgm:pt>
    <dgm:pt modelId="{7ADE4C6A-F719-4081-B4F1-7D4DACCF2D38}" type="pres">
      <dgm:prSet presAssocID="{6786B6D5-02AE-4F9E-9B37-91D23B9090A6}" presName="LevelTwoTextNode" presStyleLbl="node3" presStyleIdx="1" presStyleCnt="6">
        <dgm:presLayoutVars>
          <dgm:chPref val="3"/>
        </dgm:presLayoutVars>
      </dgm:prSet>
      <dgm:spPr/>
      <dgm:t>
        <a:bodyPr/>
        <a:lstStyle/>
        <a:p>
          <a:endParaRPr lang="en-US"/>
        </a:p>
      </dgm:t>
    </dgm:pt>
    <dgm:pt modelId="{A9186A24-00AE-452A-9341-CE3D8FE5055F}" type="pres">
      <dgm:prSet presAssocID="{6786B6D5-02AE-4F9E-9B37-91D23B9090A6}" presName="level3hierChild" presStyleCnt="0"/>
      <dgm:spPr/>
    </dgm:pt>
    <dgm:pt modelId="{D1CA5A02-18AA-4F4B-939B-19E84AB2BA19}" type="pres">
      <dgm:prSet presAssocID="{82A9A7AE-0826-4014-AEBB-ADFA9A19F345}" presName="conn2-1" presStyleLbl="parChTrans1D3" presStyleIdx="2" presStyleCnt="6"/>
      <dgm:spPr/>
    </dgm:pt>
    <dgm:pt modelId="{7E389C74-2CEE-4657-A209-5981A8B64160}" type="pres">
      <dgm:prSet presAssocID="{82A9A7AE-0826-4014-AEBB-ADFA9A19F345}" presName="connTx" presStyleLbl="parChTrans1D3" presStyleIdx="2" presStyleCnt="6"/>
      <dgm:spPr/>
    </dgm:pt>
    <dgm:pt modelId="{95545EBF-6ABF-4203-AAF7-9FD8FCEE94D0}" type="pres">
      <dgm:prSet presAssocID="{BFF4BE6D-9A81-4611-902E-1AA9C9D7F108}" presName="root2" presStyleCnt="0"/>
      <dgm:spPr/>
    </dgm:pt>
    <dgm:pt modelId="{3AA5FC7E-6994-40B0-B8DF-2426133AE7E7}" type="pres">
      <dgm:prSet presAssocID="{BFF4BE6D-9A81-4611-902E-1AA9C9D7F108}" presName="LevelTwoTextNode" presStyleLbl="node3" presStyleIdx="2" presStyleCnt="6">
        <dgm:presLayoutVars>
          <dgm:chPref val="3"/>
        </dgm:presLayoutVars>
      </dgm:prSet>
      <dgm:spPr/>
      <dgm:t>
        <a:bodyPr/>
        <a:lstStyle/>
        <a:p>
          <a:endParaRPr lang="en-US"/>
        </a:p>
      </dgm:t>
    </dgm:pt>
    <dgm:pt modelId="{FE45692F-654C-4CB4-9A2E-A545AE9E48A7}" type="pres">
      <dgm:prSet presAssocID="{BFF4BE6D-9A81-4611-902E-1AA9C9D7F108}" presName="level3hierChild" presStyleCnt="0"/>
      <dgm:spPr/>
    </dgm:pt>
    <dgm:pt modelId="{3C637021-B9B6-428F-BC76-AA6F48D52695}" type="pres">
      <dgm:prSet presAssocID="{F3C114A9-5006-49AB-BF8C-0A74746236A0}" presName="conn2-1" presStyleLbl="parChTrans1D2" presStyleIdx="3" presStyleCnt="7"/>
      <dgm:spPr/>
    </dgm:pt>
    <dgm:pt modelId="{BE1A588E-1E84-4220-981E-6026D8055850}" type="pres">
      <dgm:prSet presAssocID="{F3C114A9-5006-49AB-BF8C-0A74746236A0}" presName="connTx" presStyleLbl="parChTrans1D2" presStyleIdx="3" presStyleCnt="7"/>
      <dgm:spPr/>
    </dgm:pt>
    <dgm:pt modelId="{CB03AFF4-E713-43D4-905E-83BF3D37A37D}" type="pres">
      <dgm:prSet presAssocID="{F57FC5B2-0D93-4578-9BFB-2BD611403B56}" presName="root2" presStyleCnt="0"/>
      <dgm:spPr/>
    </dgm:pt>
    <dgm:pt modelId="{DE383048-7ACD-4CA4-A0FC-464B6227A2C7}" type="pres">
      <dgm:prSet presAssocID="{F57FC5B2-0D93-4578-9BFB-2BD611403B56}" presName="LevelTwoTextNode" presStyleLbl="node2" presStyleIdx="3" presStyleCnt="7">
        <dgm:presLayoutVars>
          <dgm:chPref val="3"/>
        </dgm:presLayoutVars>
      </dgm:prSet>
      <dgm:spPr/>
    </dgm:pt>
    <dgm:pt modelId="{5AFE102E-D54A-4AE3-9C2D-C2672F24DDDA}" type="pres">
      <dgm:prSet presAssocID="{F57FC5B2-0D93-4578-9BFB-2BD611403B56}" presName="level3hierChild" presStyleCnt="0"/>
      <dgm:spPr/>
    </dgm:pt>
    <dgm:pt modelId="{E593C5D9-0A0D-4D0D-B98A-A71738139FED}" type="pres">
      <dgm:prSet presAssocID="{0ECA07AB-5220-46E4-8D41-F2962703CBC7}" presName="conn2-1" presStyleLbl="parChTrans1D3" presStyleIdx="3" presStyleCnt="6"/>
      <dgm:spPr/>
    </dgm:pt>
    <dgm:pt modelId="{BDB03570-25B7-4293-B4D4-C5572D481DA4}" type="pres">
      <dgm:prSet presAssocID="{0ECA07AB-5220-46E4-8D41-F2962703CBC7}" presName="connTx" presStyleLbl="parChTrans1D3" presStyleIdx="3" presStyleCnt="6"/>
      <dgm:spPr/>
    </dgm:pt>
    <dgm:pt modelId="{6EF2E8ED-7285-463A-A9FD-E9D4B79EB2F3}" type="pres">
      <dgm:prSet presAssocID="{C4808839-C937-44D6-9DFB-1F8860A54FB1}" presName="root2" presStyleCnt="0"/>
      <dgm:spPr/>
    </dgm:pt>
    <dgm:pt modelId="{C9F2CF44-25B4-4BC9-B06B-0699833F40BA}" type="pres">
      <dgm:prSet presAssocID="{C4808839-C937-44D6-9DFB-1F8860A54FB1}" presName="LevelTwoTextNode" presStyleLbl="node3" presStyleIdx="3" presStyleCnt="6">
        <dgm:presLayoutVars>
          <dgm:chPref val="3"/>
        </dgm:presLayoutVars>
      </dgm:prSet>
      <dgm:spPr/>
      <dgm:t>
        <a:bodyPr/>
        <a:lstStyle/>
        <a:p>
          <a:endParaRPr lang="en-US"/>
        </a:p>
      </dgm:t>
    </dgm:pt>
    <dgm:pt modelId="{382C7576-E8A3-4053-B602-A7162DE51AAF}" type="pres">
      <dgm:prSet presAssocID="{C4808839-C937-44D6-9DFB-1F8860A54FB1}" presName="level3hierChild" presStyleCnt="0"/>
      <dgm:spPr/>
    </dgm:pt>
    <dgm:pt modelId="{9E37DA49-048B-43F0-B675-3DF8228E602C}" type="pres">
      <dgm:prSet presAssocID="{0CD7E43F-2460-4DAE-8558-09B3FE4F40C7}" presName="conn2-1" presStyleLbl="parChTrans1D3" presStyleIdx="4" presStyleCnt="6"/>
      <dgm:spPr/>
    </dgm:pt>
    <dgm:pt modelId="{6E0B9247-BA2B-4626-80AC-30E1694A9B6A}" type="pres">
      <dgm:prSet presAssocID="{0CD7E43F-2460-4DAE-8558-09B3FE4F40C7}" presName="connTx" presStyleLbl="parChTrans1D3" presStyleIdx="4" presStyleCnt="6"/>
      <dgm:spPr/>
    </dgm:pt>
    <dgm:pt modelId="{3C26546D-5343-4E06-B072-771969F8C31E}" type="pres">
      <dgm:prSet presAssocID="{1072262F-4AD9-48CB-B710-498EB99E60D0}" presName="root2" presStyleCnt="0"/>
      <dgm:spPr/>
    </dgm:pt>
    <dgm:pt modelId="{DA53C9A5-ECCF-4950-BEA4-E5217078D3F3}" type="pres">
      <dgm:prSet presAssocID="{1072262F-4AD9-48CB-B710-498EB99E60D0}" presName="LevelTwoTextNode" presStyleLbl="node3" presStyleIdx="4" presStyleCnt="6">
        <dgm:presLayoutVars>
          <dgm:chPref val="3"/>
        </dgm:presLayoutVars>
      </dgm:prSet>
      <dgm:spPr/>
      <dgm:t>
        <a:bodyPr/>
        <a:lstStyle/>
        <a:p>
          <a:endParaRPr lang="en-US"/>
        </a:p>
      </dgm:t>
    </dgm:pt>
    <dgm:pt modelId="{5B2EC3F6-D3D1-44F3-946F-F7682392AA00}" type="pres">
      <dgm:prSet presAssocID="{1072262F-4AD9-48CB-B710-498EB99E60D0}" presName="level3hierChild" presStyleCnt="0"/>
      <dgm:spPr/>
    </dgm:pt>
    <dgm:pt modelId="{63D452EC-1835-4CB6-954A-7E16DA959BB7}" type="pres">
      <dgm:prSet presAssocID="{24C3EFB6-A457-4164-866A-09252AF9A6BA}" presName="conn2-1" presStyleLbl="parChTrans1D3" presStyleIdx="5" presStyleCnt="6"/>
      <dgm:spPr/>
    </dgm:pt>
    <dgm:pt modelId="{C81A2937-90F0-4015-B9EA-34059955A1DE}" type="pres">
      <dgm:prSet presAssocID="{24C3EFB6-A457-4164-866A-09252AF9A6BA}" presName="connTx" presStyleLbl="parChTrans1D3" presStyleIdx="5" presStyleCnt="6"/>
      <dgm:spPr/>
    </dgm:pt>
    <dgm:pt modelId="{9AE8962A-4384-46D9-B120-1D7925AEA33C}" type="pres">
      <dgm:prSet presAssocID="{2094FB3E-F24C-4E60-83CE-270047C68A49}" presName="root2" presStyleCnt="0"/>
      <dgm:spPr/>
    </dgm:pt>
    <dgm:pt modelId="{F7CEE850-31C6-42F6-84BA-ECD2A581313E}" type="pres">
      <dgm:prSet presAssocID="{2094FB3E-F24C-4E60-83CE-270047C68A49}" presName="LevelTwoTextNode" presStyleLbl="node3" presStyleIdx="5" presStyleCnt="6">
        <dgm:presLayoutVars>
          <dgm:chPref val="3"/>
        </dgm:presLayoutVars>
      </dgm:prSet>
      <dgm:spPr/>
      <dgm:t>
        <a:bodyPr/>
        <a:lstStyle/>
        <a:p>
          <a:endParaRPr lang="en-US"/>
        </a:p>
      </dgm:t>
    </dgm:pt>
    <dgm:pt modelId="{7A02BFEF-FDAD-4A12-A656-FAAC3F332782}" type="pres">
      <dgm:prSet presAssocID="{2094FB3E-F24C-4E60-83CE-270047C68A49}" presName="level3hierChild" presStyleCnt="0"/>
      <dgm:spPr/>
    </dgm:pt>
    <dgm:pt modelId="{3B1FD051-EB0C-43AF-9DB5-81E34124953B}" type="pres">
      <dgm:prSet presAssocID="{15D260BE-2523-43FB-B964-496FB4FA3EEB}" presName="conn2-1" presStyleLbl="parChTrans1D2" presStyleIdx="4" presStyleCnt="7"/>
      <dgm:spPr/>
    </dgm:pt>
    <dgm:pt modelId="{8FC11376-6AAF-49D3-97AB-7D1D7F722B2A}" type="pres">
      <dgm:prSet presAssocID="{15D260BE-2523-43FB-B964-496FB4FA3EEB}" presName="connTx" presStyleLbl="parChTrans1D2" presStyleIdx="4" presStyleCnt="7"/>
      <dgm:spPr/>
    </dgm:pt>
    <dgm:pt modelId="{FB1F4ABF-5983-437F-801F-1942B703EC6B}" type="pres">
      <dgm:prSet presAssocID="{AF26B1F3-18ED-4297-800D-28DACCC4652D}" presName="root2" presStyleCnt="0"/>
      <dgm:spPr/>
    </dgm:pt>
    <dgm:pt modelId="{B7F52404-D628-431B-881A-B204DBDF2C60}" type="pres">
      <dgm:prSet presAssocID="{AF26B1F3-18ED-4297-800D-28DACCC4652D}" presName="LevelTwoTextNode" presStyleLbl="node2" presStyleIdx="4" presStyleCnt="7">
        <dgm:presLayoutVars>
          <dgm:chPref val="3"/>
        </dgm:presLayoutVars>
      </dgm:prSet>
      <dgm:spPr/>
    </dgm:pt>
    <dgm:pt modelId="{E96D5706-2B7B-4300-9723-67C411AD0F54}" type="pres">
      <dgm:prSet presAssocID="{AF26B1F3-18ED-4297-800D-28DACCC4652D}" presName="level3hierChild" presStyleCnt="0"/>
      <dgm:spPr/>
    </dgm:pt>
    <dgm:pt modelId="{23A568FE-5ED9-426A-971D-EE428348BE55}" type="pres">
      <dgm:prSet presAssocID="{41127B74-B39C-4A20-90EB-4F7676D6C8F4}" presName="conn2-1" presStyleLbl="parChTrans1D2" presStyleIdx="5" presStyleCnt="7"/>
      <dgm:spPr/>
    </dgm:pt>
    <dgm:pt modelId="{5D09BE99-3473-48C8-89E9-89C7144C9E36}" type="pres">
      <dgm:prSet presAssocID="{41127B74-B39C-4A20-90EB-4F7676D6C8F4}" presName="connTx" presStyleLbl="parChTrans1D2" presStyleIdx="5" presStyleCnt="7"/>
      <dgm:spPr/>
    </dgm:pt>
    <dgm:pt modelId="{0A824FA1-E872-4706-9AB4-1E478132B468}" type="pres">
      <dgm:prSet presAssocID="{1C96851E-7B65-4DF7-8937-2D4E88D4F62E}" presName="root2" presStyleCnt="0"/>
      <dgm:spPr/>
    </dgm:pt>
    <dgm:pt modelId="{22337813-EEF3-4510-9C3B-F837803D4C62}" type="pres">
      <dgm:prSet presAssocID="{1C96851E-7B65-4DF7-8937-2D4E88D4F62E}" presName="LevelTwoTextNode" presStyleLbl="node2" presStyleIdx="5" presStyleCnt="7">
        <dgm:presLayoutVars>
          <dgm:chPref val="3"/>
        </dgm:presLayoutVars>
      </dgm:prSet>
      <dgm:spPr/>
    </dgm:pt>
    <dgm:pt modelId="{927F62D7-3510-4CFC-9C38-E2E5B7F04D76}" type="pres">
      <dgm:prSet presAssocID="{1C96851E-7B65-4DF7-8937-2D4E88D4F62E}" presName="level3hierChild" presStyleCnt="0"/>
      <dgm:spPr/>
    </dgm:pt>
    <dgm:pt modelId="{AEABCAEA-C841-418E-9611-A22815BDDAE6}" type="pres">
      <dgm:prSet presAssocID="{E1C5C534-F065-40A8-8DA0-F15E2AFDD85D}" presName="conn2-1" presStyleLbl="parChTrans1D2" presStyleIdx="6" presStyleCnt="7"/>
      <dgm:spPr/>
    </dgm:pt>
    <dgm:pt modelId="{2EF0D724-5466-4125-B116-56ECF113DE16}" type="pres">
      <dgm:prSet presAssocID="{E1C5C534-F065-40A8-8DA0-F15E2AFDD85D}" presName="connTx" presStyleLbl="parChTrans1D2" presStyleIdx="6" presStyleCnt="7"/>
      <dgm:spPr/>
    </dgm:pt>
    <dgm:pt modelId="{F48A0F8B-978E-45C8-B78C-B239ECD30B6B}" type="pres">
      <dgm:prSet presAssocID="{865E21FF-FDB4-4206-A7CF-FB8B5878D341}" presName="root2" presStyleCnt="0"/>
      <dgm:spPr/>
    </dgm:pt>
    <dgm:pt modelId="{A292CC64-A396-43A0-8C09-DB9CCB001B5F}" type="pres">
      <dgm:prSet presAssocID="{865E21FF-FDB4-4206-A7CF-FB8B5878D341}" presName="LevelTwoTextNode" presStyleLbl="node2" presStyleIdx="6" presStyleCnt="7">
        <dgm:presLayoutVars>
          <dgm:chPref val="3"/>
        </dgm:presLayoutVars>
      </dgm:prSet>
      <dgm:spPr/>
    </dgm:pt>
    <dgm:pt modelId="{40D3189D-5003-4E41-9295-4986C6C79EFE}" type="pres">
      <dgm:prSet presAssocID="{865E21FF-FDB4-4206-A7CF-FB8B5878D341}" presName="level3hierChild" presStyleCnt="0"/>
      <dgm:spPr/>
    </dgm:pt>
  </dgm:ptLst>
  <dgm:cxnLst>
    <dgm:cxn modelId="{6B87695F-6346-4C80-9734-2A18F49229FD}" type="presOf" srcId="{89363B4F-A52A-46DE-83FB-1510B2F595E7}" destId="{CE914ADF-3A50-453B-B900-BD991D3ADEA7}" srcOrd="0" destOrd="0" presId="urn:microsoft.com/office/officeart/2008/layout/HorizontalMultiLevelHierarchy"/>
    <dgm:cxn modelId="{61015893-39D7-4534-AC6B-B56756E15CCF}" type="presOf" srcId="{91A55820-B7FB-44BE-A290-FC8DA0BAC0D9}" destId="{060A7821-F0B5-4D3B-90BF-E66E6CAD87F0}" srcOrd="1" destOrd="0" presId="urn:microsoft.com/office/officeart/2008/layout/HorizontalMultiLevelHierarchy"/>
    <dgm:cxn modelId="{2CB9C249-5FED-48E9-B478-5BBF74785989}" type="presOf" srcId="{82A9A7AE-0826-4014-AEBB-ADFA9A19F345}" destId="{7E389C74-2CEE-4657-A209-5981A8B64160}" srcOrd="1" destOrd="0" presId="urn:microsoft.com/office/officeart/2008/layout/HorizontalMultiLevelHierarchy"/>
    <dgm:cxn modelId="{0688FFBB-513E-424B-B4AA-4C9CC0C22E91}" srcId="{F57FC5B2-0D93-4578-9BFB-2BD611403B56}" destId="{1072262F-4AD9-48CB-B710-498EB99E60D0}" srcOrd="1" destOrd="0" parTransId="{0CD7E43F-2460-4DAE-8558-09B3FE4F40C7}" sibTransId="{0B18046A-768B-4575-93C7-3D608D6F42CC}"/>
    <dgm:cxn modelId="{B2824A05-47E0-4B7E-831F-473B13250294}" type="presOf" srcId="{15D260BE-2523-43FB-B964-496FB4FA3EEB}" destId="{8FC11376-6AAF-49D3-97AB-7D1D7F722B2A}" srcOrd="1" destOrd="0" presId="urn:microsoft.com/office/officeart/2008/layout/HorizontalMultiLevelHierarchy"/>
    <dgm:cxn modelId="{141CF4E5-0A76-4B87-A278-198CDF210E7F}" type="presOf" srcId="{15D260BE-2523-43FB-B964-496FB4FA3EEB}" destId="{3B1FD051-EB0C-43AF-9DB5-81E34124953B}" srcOrd="0" destOrd="0" presId="urn:microsoft.com/office/officeart/2008/layout/HorizontalMultiLevelHierarchy"/>
    <dgm:cxn modelId="{77FC697B-5CC5-4C6E-8A0F-92D6A98DC57F}" srcId="{38435ACD-5D8A-43A5-A4D1-9BB55A504ABB}" destId="{3829B1FD-C66C-4E38-971C-E2CB20EF8D25}" srcOrd="0" destOrd="0" parTransId="{0BA62D45-9EE0-46CD-9B76-AAEE5F077E61}" sibTransId="{57018937-50A2-4DA6-8B8D-61CF6BF00041}"/>
    <dgm:cxn modelId="{A99AB9A7-5075-460E-A1DD-0FC3BB92194C}" type="presOf" srcId="{0CD7E43F-2460-4DAE-8558-09B3FE4F40C7}" destId="{6E0B9247-BA2B-4626-80AC-30E1694A9B6A}" srcOrd="1" destOrd="0" presId="urn:microsoft.com/office/officeart/2008/layout/HorizontalMultiLevelHierarchy"/>
    <dgm:cxn modelId="{474C3FA5-91AA-4B4C-960D-1BD84F122692}" type="presOf" srcId="{E1C5C534-F065-40A8-8DA0-F15E2AFDD85D}" destId="{AEABCAEA-C841-418E-9611-A22815BDDAE6}" srcOrd="0" destOrd="0" presId="urn:microsoft.com/office/officeart/2008/layout/HorizontalMultiLevelHierarchy"/>
    <dgm:cxn modelId="{0CA96AA4-6AB6-4279-AA9D-65D9EB29712A}" type="presOf" srcId="{3829B1FD-C66C-4E38-971C-E2CB20EF8D25}" destId="{A71AD39A-CA28-4C87-9ECF-C647C40F749D}" srcOrd="0" destOrd="0" presId="urn:microsoft.com/office/officeart/2008/layout/HorizontalMultiLevelHierarchy"/>
    <dgm:cxn modelId="{5EB653F9-05BF-449D-9B83-6B35A23BFCF1}" type="presOf" srcId="{41127B74-B39C-4A20-90EB-4F7676D6C8F4}" destId="{23A568FE-5ED9-426A-971D-EE428348BE55}" srcOrd="0" destOrd="0" presId="urn:microsoft.com/office/officeart/2008/layout/HorizontalMultiLevelHierarchy"/>
    <dgm:cxn modelId="{7D98D08C-8B03-4E36-B365-DE38B9E89F13}" type="presOf" srcId="{24C3EFB6-A457-4164-866A-09252AF9A6BA}" destId="{63D452EC-1835-4CB6-954A-7E16DA959BB7}" srcOrd="0" destOrd="0" presId="urn:microsoft.com/office/officeart/2008/layout/HorizontalMultiLevelHierarchy"/>
    <dgm:cxn modelId="{1AC7A0FA-C287-4643-B3F1-FCF707A6A123}" srcId="{38435ACD-5D8A-43A5-A4D1-9BB55A504ABB}" destId="{7AADCDC9-FE22-4174-91CC-F1F8687102CB}" srcOrd="2" destOrd="0" parTransId="{89363B4F-A52A-46DE-83FB-1510B2F595E7}" sibTransId="{AA24201D-6B12-4051-A056-1222FD0A3DD9}"/>
    <dgm:cxn modelId="{07CB6CEE-8DC5-4B45-BB1E-176B6020D58F}" srcId="{38435ACD-5D8A-43A5-A4D1-9BB55A504ABB}" destId="{AF26B1F3-18ED-4297-800D-28DACCC4652D}" srcOrd="4" destOrd="0" parTransId="{15D260BE-2523-43FB-B964-496FB4FA3EEB}" sibTransId="{826F6478-0874-4ACF-B0CB-E0869F36A384}"/>
    <dgm:cxn modelId="{C17A4492-7591-4E38-9B21-CBFE9671A831}" type="presOf" srcId="{5A5104A1-1635-448D-B7FF-568D8B2BFE98}" destId="{0B455DE4-4818-40DA-892A-89E8C80636E4}" srcOrd="0" destOrd="0" presId="urn:microsoft.com/office/officeart/2008/layout/HorizontalMultiLevelHierarchy"/>
    <dgm:cxn modelId="{C790EC00-7E75-4080-B592-2E50B256A911}" type="presOf" srcId="{BFF4BE6D-9A81-4611-902E-1AA9C9D7F108}" destId="{3AA5FC7E-6994-40B0-B8DF-2426133AE7E7}" srcOrd="0" destOrd="0" presId="urn:microsoft.com/office/officeart/2008/layout/HorizontalMultiLevelHierarchy"/>
    <dgm:cxn modelId="{A7747D77-25F8-461E-98C3-34E85D6278D3}" type="presOf" srcId="{24C3EFB6-A457-4164-866A-09252AF9A6BA}" destId="{C81A2937-90F0-4015-B9EA-34059955A1DE}" srcOrd="1" destOrd="0" presId="urn:microsoft.com/office/officeart/2008/layout/HorizontalMultiLevelHierarchy"/>
    <dgm:cxn modelId="{B9BE77A9-6CE5-4897-B60D-659DD4E7F675}" type="presOf" srcId="{E1C5C534-F065-40A8-8DA0-F15E2AFDD85D}" destId="{2EF0D724-5466-4125-B116-56ECF113DE16}" srcOrd="1" destOrd="0" presId="urn:microsoft.com/office/officeart/2008/layout/HorizontalMultiLevelHierarchy"/>
    <dgm:cxn modelId="{6E2C5F84-D6DB-432C-93C2-FD161C94C493}" srcId="{F57FC5B2-0D93-4578-9BFB-2BD611403B56}" destId="{2094FB3E-F24C-4E60-83CE-270047C68A49}" srcOrd="2" destOrd="0" parTransId="{24C3EFB6-A457-4164-866A-09252AF9A6BA}" sibTransId="{C7889A40-0169-4FEC-A561-D18C84C7BDA0}"/>
    <dgm:cxn modelId="{F706F7EE-D963-422A-84C1-34D30D481FD4}" type="presOf" srcId="{38435ACD-5D8A-43A5-A4D1-9BB55A504ABB}" destId="{1AAC7592-34EB-483B-8A88-805DC9EF7EFF}" srcOrd="0" destOrd="0" presId="urn:microsoft.com/office/officeart/2008/layout/HorizontalMultiLevelHierarchy"/>
    <dgm:cxn modelId="{E034A877-974C-4782-A941-6690DBFAD51E}" srcId="{38435ACD-5D8A-43A5-A4D1-9BB55A504ABB}" destId="{1C96851E-7B65-4DF7-8937-2D4E88D4F62E}" srcOrd="5" destOrd="0" parTransId="{41127B74-B39C-4A20-90EB-4F7676D6C8F4}" sibTransId="{7CF844F4-7EEA-4E98-B211-02AD2DEDF93F}"/>
    <dgm:cxn modelId="{CB9DCA96-C03C-433F-A315-3165A2ACB0AD}" type="presOf" srcId="{F3C114A9-5006-49AB-BF8C-0A74746236A0}" destId="{BE1A588E-1E84-4220-981E-6026D8055850}" srcOrd="1" destOrd="0" presId="urn:microsoft.com/office/officeart/2008/layout/HorizontalMultiLevelHierarchy"/>
    <dgm:cxn modelId="{706D63AC-38B5-4B07-AF3F-F6F7C2315D28}" type="presOf" srcId="{0BA62D45-9EE0-46CD-9B76-AAEE5F077E61}" destId="{66670644-3172-46AC-A144-1F29758216AC}" srcOrd="1" destOrd="0" presId="urn:microsoft.com/office/officeart/2008/layout/HorizontalMultiLevelHierarchy"/>
    <dgm:cxn modelId="{1236E745-89BD-40CF-A6A7-104F34BDC2E8}" type="presOf" srcId="{C4808839-C937-44D6-9DFB-1F8860A54FB1}" destId="{C9F2CF44-25B4-4BC9-B06B-0699833F40BA}" srcOrd="0" destOrd="0" presId="urn:microsoft.com/office/officeart/2008/layout/HorizontalMultiLevelHierarchy"/>
    <dgm:cxn modelId="{C9C2F252-AE87-47A1-AC78-EC7EC21AC7A6}" type="presOf" srcId="{865E21FF-FDB4-4206-A7CF-FB8B5878D341}" destId="{A292CC64-A396-43A0-8C09-DB9CCB001B5F}" srcOrd="0" destOrd="0" presId="urn:microsoft.com/office/officeart/2008/layout/HorizontalMultiLevelHierarchy"/>
    <dgm:cxn modelId="{C37B808F-63FB-417A-8835-A18A8AFC5DBD}" type="presOf" srcId="{F3C114A9-5006-49AB-BF8C-0A74746236A0}" destId="{3C637021-B9B6-428F-BC76-AA6F48D52695}" srcOrd="0" destOrd="0" presId="urn:microsoft.com/office/officeart/2008/layout/HorizontalMultiLevelHierarchy"/>
    <dgm:cxn modelId="{40AC6314-983B-42A2-800D-77BBD57BBB14}" type="presOf" srcId="{B769B19F-5879-46C1-BD25-ACCCC3F09DF7}" destId="{A735B653-995D-4525-A1C6-E05366C7AFCF}" srcOrd="1" destOrd="0" presId="urn:microsoft.com/office/officeart/2008/layout/HorizontalMultiLevelHierarchy"/>
    <dgm:cxn modelId="{DE79DDC7-679A-475A-94D7-62CCA472132C}" srcId="{38435ACD-5D8A-43A5-A4D1-9BB55A504ABB}" destId="{0849317E-33BA-4E0D-AE75-596D8741DEB0}" srcOrd="1" destOrd="0" parTransId="{CB6C0C11-B326-4741-B6FC-F947A9DE6290}" sibTransId="{B8558C02-44C8-4012-90FB-DDFEC8F7A631}"/>
    <dgm:cxn modelId="{2323B704-B181-4793-8B51-DD2E61C9A09B}" srcId="{38435ACD-5D8A-43A5-A4D1-9BB55A504ABB}" destId="{F57FC5B2-0D93-4578-9BFB-2BD611403B56}" srcOrd="3" destOrd="0" parTransId="{F3C114A9-5006-49AB-BF8C-0A74746236A0}" sibTransId="{62F755E2-2B7C-4C51-B549-A15C137FB03A}"/>
    <dgm:cxn modelId="{1075AA38-884F-4D80-85EC-A8FB17047681}" type="presOf" srcId="{6786B6D5-02AE-4F9E-9B37-91D23B9090A6}" destId="{7ADE4C6A-F719-4081-B4F1-7D4DACCF2D38}" srcOrd="0" destOrd="0" presId="urn:microsoft.com/office/officeart/2008/layout/HorizontalMultiLevelHierarchy"/>
    <dgm:cxn modelId="{00EF0145-030D-45A8-9DD7-E8C74D155188}" type="presOf" srcId="{B769B19F-5879-46C1-BD25-ACCCC3F09DF7}" destId="{91545234-9AAA-4636-AE64-F26DDB70C258}" srcOrd="0" destOrd="0" presId="urn:microsoft.com/office/officeart/2008/layout/HorizontalMultiLevelHierarchy"/>
    <dgm:cxn modelId="{21227832-66BF-4D7A-9C11-B49E779E01CA}" type="presOf" srcId="{91A55820-B7FB-44BE-A290-FC8DA0BAC0D9}" destId="{45EBAE2A-2B1A-4A19-B2E0-60E526C0C4B7}" srcOrd="0" destOrd="0" presId="urn:microsoft.com/office/officeart/2008/layout/HorizontalMultiLevelHierarchy"/>
    <dgm:cxn modelId="{7D9905BB-A4D1-459B-9D76-4FC047982F54}" srcId="{F57FC5B2-0D93-4578-9BFB-2BD611403B56}" destId="{C4808839-C937-44D6-9DFB-1F8860A54FB1}" srcOrd="0" destOrd="0" parTransId="{0ECA07AB-5220-46E4-8D41-F2962703CBC7}" sibTransId="{A88E92FA-6D4F-408F-B6E1-92425BFFC957}"/>
    <dgm:cxn modelId="{DC892857-82A7-4B27-9873-7FDCB595A65F}" type="presOf" srcId="{0849317E-33BA-4E0D-AE75-596D8741DEB0}" destId="{F7421061-4A1C-400B-A13F-ECF75CCF3360}" srcOrd="0" destOrd="0" presId="urn:microsoft.com/office/officeart/2008/layout/HorizontalMultiLevelHierarchy"/>
    <dgm:cxn modelId="{6A75891E-1A50-4718-B3E0-B053692BB8DA}" srcId="{38435ACD-5D8A-43A5-A4D1-9BB55A504ABB}" destId="{865E21FF-FDB4-4206-A7CF-FB8B5878D341}" srcOrd="6" destOrd="0" parTransId="{E1C5C534-F065-40A8-8DA0-F15E2AFDD85D}" sibTransId="{66BA789B-EDCD-412E-B43E-A616810CF146}"/>
    <dgm:cxn modelId="{12BE34D2-00E6-4B7E-A982-628C1FF95171}" type="presOf" srcId="{89363B4F-A52A-46DE-83FB-1510B2F595E7}" destId="{0CD4EB10-A7EB-491E-BA35-4AD250859A00}" srcOrd="1" destOrd="0" presId="urn:microsoft.com/office/officeart/2008/layout/HorizontalMultiLevelHierarchy"/>
    <dgm:cxn modelId="{EF67242A-2079-4758-9025-75B5A63114C1}" type="presOf" srcId="{CB6C0C11-B326-4741-B6FC-F947A9DE6290}" destId="{ABD56363-9718-4E4C-9AD0-6D46F4E74752}" srcOrd="0" destOrd="0" presId="urn:microsoft.com/office/officeart/2008/layout/HorizontalMultiLevelHierarchy"/>
    <dgm:cxn modelId="{1C75146A-CD25-4948-8DC3-3BDECB740067}" srcId="{7AADCDC9-FE22-4174-91CC-F1F8687102CB}" destId="{BFF4BE6D-9A81-4611-902E-1AA9C9D7F108}" srcOrd="2" destOrd="0" parTransId="{82A9A7AE-0826-4014-AEBB-ADFA9A19F345}" sibTransId="{503C4F79-5D5C-41C3-8FF5-CC5A2DCA0B91}"/>
    <dgm:cxn modelId="{C33B39A1-30A4-41C6-B81F-264E11DB8CAE}" type="presOf" srcId="{41127B74-B39C-4A20-90EB-4F7676D6C8F4}" destId="{5D09BE99-3473-48C8-89E9-89C7144C9E36}" srcOrd="1" destOrd="0" presId="urn:microsoft.com/office/officeart/2008/layout/HorizontalMultiLevelHierarchy"/>
    <dgm:cxn modelId="{AA9A3327-A247-4F4F-A98A-405DB636CA8F}" type="presOf" srcId="{0BA62D45-9EE0-46CD-9B76-AAEE5F077E61}" destId="{5F710F6E-AA8A-49E4-B858-E0C0B9942110}" srcOrd="0" destOrd="0" presId="urn:microsoft.com/office/officeart/2008/layout/HorizontalMultiLevelHierarchy"/>
    <dgm:cxn modelId="{B069E6EC-F695-4E07-9D54-7D6708D9BFDA}" type="presOf" srcId="{0CD7E43F-2460-4DAE-8558-09B3FE4F40C7}" destId="{9E37DA49-048B-43F0-B675-3DF8228E602C}" srcOrd="0" destOrd="0" presId="urn:microsoft.com/office/officeart/2008/layout/HorizontalMultiLevelHierarchy"/>
    <dgm:cxn modelId="{D7FBA622-D48C-4204-B3B9-2BB0BAA461AF}" type="presOf" srcId="{F57FC5B2-0D93-4578-9BFB-2BD611403B56}" destId="{DE383048-7ACD-4CA4-A0FC-464B6227A2C7}" srcOrd="0" destOrd="0" presId="urn:microsoft.com/office/officeart/2008/layout/HorizontalMultiLevelHierarchy"/>
    <dgm:cxn modelId="{F1080FFC-A713-4876-B2EE-249104BC76FD}" srcId="{7AADCDC9-FE22-4174-91CC-F1F8687102CB}" destId="{6786B6D5-02AE-4F9E-9B37-91D23B9090A6}" srcOrd="1" destOrd="0" parTransId="{B769B19F-5879-46C1-BD25-ACCCC3F09DF7}" sibTransId="{DF9BEEF1-ED9B-4254-8064-87E217B2D2FF}"/>
    <dgm:cxn modelId="{EBE7C4A2-2E87-4901-9FAB-F5C44F0A9F4F}" type="presOf" srcId="{7AADCDC9-FE22-4174-91CC-F1F8687102CB}" destId="{FB30379E-C07D-4C4C-9D74-74D48EBA1FB5}" srcOrd="0" destOrd="0" presId="urn:microsoft.com/office/officeart/2008/layout/HorizontalMultiLevelHierarchy"/>
    <dgm:cxn modelId="{10EBAECC-6CB9-4828-87B2-1A64BC80824E}" srcId="{7AADCDC9-FE22-4174-91CC-F1F8687102CB}" destId="{5A5104A1-1635-448D-B7FF-568D8B2BFE98}" srcOrd="0" destOrd="0" parTransId="{91A55820-B7FB-44BE-A290-FC8DA0BAC0D9}" sibTransId="{0538B303-4A29-4C34-97B8-80E2B06FE0DA}"/>
    <dgm:cxn modelId="{9A4BE1A1-E7D7-4088-A91A-FA5A1B607A9B}" type="presOf" srcId="{AF26B1F3-18ED-4297-800D-28DACCC4652D}" destId="{B7F52404-D628-431B-881A-B204DBDF2C60}" srcOrd="0" destOrd="0" presId="urn:microsoft.com/office/officeart/2008/layout/HorizontalMultiLevelHierarchy"/>
    <dgm:cxn modelId="{7F2219E3-966F-4394-94CD-31C0DB041C9B}" type="presOf" srcId="{0ECA07AB-5220-46E4-8D41-F2962703CBC7}" destId="{BDB03570-25B7-4293-B4D4-C5572D481DA4}" srcOrd="1" destOrd="0" presId="urn:microsoft.com/office/officeart/2008/layout/HorizontalMultiLevelHierarchy"/>
    <dgm:cxn modelId="{BBBF866B-BDC1-4EA1-ADC3-C8FCD2FE9DE9}" type="presOf" srcId="{0ECA07AB-5220-46E4-8D41-F2962703CBC7}" destId="{E593C5D9-0A0D-4D0D-B98A-A71738139FED}" srcOrd="0" destOrd="0" presId="urn:microsoft.com/office/officeart/2008/layout/HorizontalMultiLevelHierarchy"/>
    <dgm:cxn modelId="{F8ED03DE-E259-45FF-8810-83FFE67F13FC}" type="presOf" srcId="{82A9A7AE-0826-4014-AEBB-ADFA9A19F345}" destId="{D1CA5A02-18AA-4F4B-939B-19E84AB2BA19}" srcOrd="0" destOrd="0" presId="urn:microsoft.com/office/officeart/2008/layout/HorizontalMultiLevelHierarchy"/>
    <dgm:cxn modelId="{71A662CA-155E-45A5-8C80-01485581ABF6}" type="presOf" srcId="{2094FB3E-F24C-4E60-83CE-270047C68A49}" destId="{F7CEE850-31C6-42F6-84BA-ECD2A581313E}" srcOrd="0" destOrd="0" presId="urn:microsoft.com/office/officeart/2008/layout/HorizontalMultiLevelHierarchy"/>
    <dgm:cxn modelId="{91A7DCBE-1C7A-4A68-B009-BA356AFDBD0D}" type="presOf" srcId="{CB6C0C11-B326-4741-B6FC-F947A9DE6290}" destId="{EC07A6CA-0E97-405F-8738-1E6EEFC068A5}" srcOrd="1" destOrd="0" presId="urn:microsoft.com/office/officeart/2008/layout/HorizontalMultiLevelHierarchy"/>
    <dgm:cxn modelId="{FFA6A1E6-A9BA-46E6-AD82-BC85EE1DB97E}" type="presOf" srcId="{1072262F-4AD9-48CB-B710-498EB99E60D0}" destId="{DA53C9A5-ECCF-4950-BEA4-E5217078D3F3}" srcOrd="0" destOrd="0" presId="urn:microsoft.com/office/officeart/2008/layout/HorizontalMultiLevelHierarchy"/>
    <dgm:cxn modelId="{FBEFC6D9-E1D2-4BDD-84EF-4404E4820199}" srcId="{CE42888B-7000-40DE-97B5-3B5630C39B77}" destId="{38435ACD-5D8A-43A5-A4D1-9BB55A504ABB}" srcOrd="0" destOrd="0" parTransId="{B30C8A4C-F00D-4640-9A3A-89807695EB95}" sibTransId="{6CD5BF24-20A9-4AC5-B2E0-EF533D238956}"/>
    <dgm:cxn modelId="{05560A0F-12E5-428F-AAEF-DAE037383E5A}" type="presOf" srcId="{CE42888B-7000-40DE-97B5-3B5630C39B77}" destId="{79404FBD-C0CA-4960-8DC9-7CE34D52609F}" srcOrd="0" destOrd="0" presId="urn:microsoft.com/office/officeart/2008/layout/HorizontalMultiLevelHierarchy"/>
    <dgm:cxn modelId="{CDBB170D-19D7-423F-BB6E-9328BADBFB9C}" type="presOf" srcId="{1C96851E-7B65-4DF7-8937-2D4E88D4F62E}" destId="{22337813-EEF3-4510-9C3B-F837803D4C62}" srcOrd="0" destOrd="0" presId="urn:microsoft.com/office/officeart/2008/layout/HorizontalMultiLevelHierarchy"/>
    <dgm:cxn modelId="{1D410A80-AA24-4247-83D4-6FE435254996}" type="presParOf" srcId="{79404FBD-C0CA-4960-8DC9-7CE34D52609F}" destId="{5294BD0A-478C-45AC-A7E9-99B828CE90F6}" srcOrd="0" destOrd="0" presId="urn:microsoft.com/office/officeart/2008/layout/HorizontalMultiLevelHierarchy"/>
    <dgm:cxn modelId="{F3F32280-883A-4C44-81EC-816A2A438EC1}" type="presParOf" srcId="{5294BD0A-478C-45AC-A7E9-99B828CE90F6}" destId="{1AAC7592-34EB-483B-8A88-805DC9EF7EFF}" srcOrd="0" destOrd="0" presId="urn:microsoft.com/office/officeart/2008/layout/HorizontalMultiLevelHierarchy"/>
    <dgm:cxn modelId="{3800D21C-BDCC-4DC6-A857-9CD246FB0AA8}" type="presParOf" srcId="{5294BD0A-478C-45AC-A7E9-99B828CE90F6}" destId="{0B9AEAE9-C62C-4C29-8D01-344B5318943B}" srcOrd="1" destOrd="0" presId="urn:microsoft.com/office/officeart/2008/layout/HorizontalMultiLevelHierarchy"/>
    <dgm:cxn modelId="{0E70152F-7919-48DF-AB71-80450B950230}" type="presParOf" srcId="{0B9AEAE9-C62C-4C29-8D01-344B5318943B}" destId="{5F710F6E-AA8A-49E4-B858-E0C0B9942110}" srcOrd="0" destOrd="0" presId="urn:microsoft.com/office/officeart/2008/layout/HorizontalMultiLevelHierarchy"/>
    <dgm:cxn modelId="{1032B260-EB01-464F-8632-8B72290469F4}" type="presParOf" srcId="{5F710F6E-AA8A-49E4-B858-E0C0B9942110}" destId="{66670644-3172-46AC-A144-1F29758216AC}" srcOrd="0" destOrd="0" presId="urn:microsoft.com/office/officeart/2008/layout/HorizontalMultiLevelHierarchy"/>
    <dgm:cxn modelId="{29AF8EF0-0A96-4C10-8209-8045F8AB7604}" type="presParOf" srcId="{0B9AEAE9-C62C-4C29-8D01-344B5318943B}" destId="{BB1046E3-F6B6-4A20-98D7-A22D49732BC7}" srcOrd="1" destOrd="0" presId="urn:microsoft.com/office/officeart/2008/layout/HorizontalMultiLevelHierarchy"/>
    <dgm:cxn modelId="{4151CD29-3F54-4EB3-A02D-F36FEDE5518A}" type="presParOf" srcId="{BB1046E3-F6B6-4A20-98D7-A22D49732BC7}" destId="{A71AD39A-CA28-4C87-9ECF-C647C40F749D}" srcOrd="0" destOrd="0" presId="urn:microsoft.com/office/officeart/2008/layout/HorizontalMultiLevelHierarchy"/>
    <dgm:cxn modelId="{0B19B5E9-2BDA-49DC-A58A-112A31EC22EF}" type="presParOf" srcId="{BB1046E3-F6B6-4A20-98D7-A22D49732BC7}" destId="{20A76087-2A70-44E1-B491-90B7D91D4F97}" srcOrd="1" destOrd="0" presId="urn:microsoft.com/office/officeart/2008/layout/HorizontalMultiLevelHierarchy"/>
    <dgm:cxn modelId="{8D3E2419-F38D-47FA-B911-C88A5423C348}" type="presParOf" srcId="{0B9AEAE9-C62C-4C29-8D01-344B5318943B}" destId="{ABD56363-9718-4E4C-9AD0-6D46F4E74752}" srcOrd="2" destOrd="0" presId="urn:microsoft.com/office/officeart/2008/layout/HorizontalMultiLevelHierarchy"/>
    <dgm:cxn modelId="{850C4C48-2F50-4033-97B8-418B615E19C5}" type="presParOf" srcId="{ABD56363-9718-4E4C-9AD0-6D46F4E74752}" destId="{EC07A6CA-0E97-405F-8738-1E6EEFC068A5}" srcOrd="0" destOrd="0" presId="urn:microsoft.com/office/officeart/2008/layout/HorizontalMultiLevelHierarchy"/>
    <dgm:cxn modelId="{F5DED1C4-6653-4883-BB72-3EE51C3987F3}" type="presParOf" srcId="{0B9AEAE9-C62C-4C29-8D01-344B5318943B}" destId="{C3224110-9319-46D9-B5A3-A394916383AB}" srcOrd="3" destOrd="0" presId="urn:microsoft.com/office/officeart/2008/layout/HorizontalMultiLevelHierarchy"/>
    <dgm:cxn modelId="{E2D0C311-5DE5-4FB3-BF4F-D49FE2FAD786}" type="presParOf" srcId="{C3224110-9319-46D9-B5A3-A394916383AB}" destId="{F7421061-4A1C-400B-A13F-ECF75CCF3360}" srcOrd="0" destOrd="0" presId="urn:microsoft.com/office/officeart/2008/layout/HorizontalMultiLevelHierarchy"/>
    <dgm:cxn modelId="{7B9228E7-D45B-466E-B85D-E222F2803F9B}" type="presParOf" srcId="{C3224110-9319-46D9-B5A3-A394916383AB}" destId="{B0F172EE-E587-4956-8D93-F29640D9C5B9}" srcOrd="1" destOrd="0" presId="urn:microsoft.com/office/officeart/2008/layout/HorizontalMultiLevelHierarchy"/>
    <dgm:cxn modelId="{FD47536B-6D07-49CA-826B-84B72C3267A8}" type="presParOf" srcId="{0B9AEAE9-C62C-4C29-8D01-344B5318943B}" destId="{CE914ADF-3A50-453B-B900-BD991D3ADEA7}" srcOrd="4" destOrd="0" presId="urn:microsoft.com/office/officeart/2008/layout/HorizontalMultiLevelHierarchy"/>
    <dgm:cxn modelId="{3EE09F45-C6E5-42DA-B52E-6DD373319A2A}" type="presParOf" srcId="{CE914ADF-3A50-453B-B900-BD991D3ADEA7}" destId="{0CD4EB10-A7EB-491E-BA35-4AD250859A00}" srcOrd="0" destOrd="0" presId="urn:microsoft.com/office/officeart/2008/layout/HorizontalMultiLevelHierarchy"/>
    <dgm:cxn modelId="{8D85F93C-6F44-47BA-95B2-9B06F11DB5F4}" type="presParOf" srcId="{0B9AEAE9-C62C-4C29-8D01-344B5318943B}" destId="{D8B74592-8B27-48EF-90AD-6031E5E93324}" srcOrd="5" destOrd="0" presId="urn:microsoft.com/office/officeart/2008/layout/HorizontalMultiLevelHierarchy"/>
    <dgm:cxn modelId="{EF24FD60-BAB3-43B0-973D-47C03C82419F}" type="presParOf" srcId="{D8B74592-8B27-48EF-90AD-6031E5E93324}" destId="{FB30379E-C07D-4C4C-9D74-74D48EBA1FB5}" srcOrd="0" destOrd="0" presId="urn:microsoft.com/office/officeart/2008/layout/HorizontalMultiLevelHierarchy"/>
    <dgm:cxn modelId="{9C837B5B-DB93-4437-8E73-8CBB63FA316B}" type="presParOf" srcId="{D8B74592-8B27-48EF-90AD-6031E5E93324}" destId="{C18F5397-E528-4B6E-92D1-ECA3CFF9C90F}" srcOrd="1" destOrd="0" presId="urn:microsoft.com/office/officeart/2008/layout/HorizontalMultiLevelHierarchy"/>
    <dgm:cxn modelId="{44B878D8-658A-43A4-8800-1430614B8C54}" type="presParOf" srcId="{C18F5397-E528-4B6E-92D1-ECA3CFF9C90F}" destId="{45EBAE2A-2B1A-4A19-B2E0-60E526C0C4B7}" srcOrd="0" destOrd="0" presId="urn:microsoft.com/office/officeart/2008/layout/HorizontalMultiLevelHierarchy"/>
    <dgm:cxn modelId="{B0736EDA-D3D8-46E7-97A0-8829C3A968D7}" type="presParOf" srcId="{45EBAE2A-2B1A-4A19-B2E0-60E526C0C4B7}" destId="{060A7821-F0B5-4D3B-90BF-E66E6CAD87F0}" srcOrd="0" destOrd="0" presId="urn:microsoft.com/office/officeart/2008/layout/HorizontalMultiLevelHierarchy"/>
    <dgm:cxn modelId="{02BC968D-9B1E-4B5F-A657-F185B9C863A2}" type="presParOf" srcId="{C18F5397-E528-4B6E-92D1-ECA3CFF9C90F}" destId="{AA9098EF-D8B6-46C1-85B4-ADBA8BDF943B}" srcOrd="1" destOrd="0" presId="urn:microsoft.com/office/officeart/2008/layout/HorizontalMultiLevelHierarchy"/>
    <dgm:cxn modelId="{32E8392C-86E3-4083-8E47-5A406FA6B9EF}" type="presParOf" srcId="{AA9098EF-D8B6-46C1-85B4-ADBA8BDF943B}" destId="{0B455DE4-4818-40DA-892A-89E8C80636E4}" srcOrd="0" destOrd="0" presId="urn:microsoft.com/office/officeart/2008/layout/HorizontalMultiLevelHierarchy"/>
    <dgm:cxn modelId="{1EE7BA81-7FF0-4AE7-9353-FF3402C6604D}" type="presParOf" srcId="{AA9098EF-D8B6-46C1-85B4-ADBA8BDF943B}" destId="{7A60200A-E2EE-4525-BC2E-DF86DAD83CA4}" srcOrd="1" destOrd="0" presId="urn:microsoft.com/office/officeart/2008/layout/HorizontalMultiLevelHierarchy"/>
    <dgm:cxn modelId="{D18626E1-E1D5-48DC-A04D-1571CCC1CF5E}" type="presParOf" srcId="{C18F5397-E528-4B6E-92D1-ECA3CFF9C90F}" destId="{91545234-9AAA-4636-AE64-F26DDB70C258}" srcOrd="2" destOrd="0" presId="urn:microsoft.com/office/officeart/2008/layout/HorizontalMultiLevelHierarchy"/>
    <dgm:cxn modelId="{FF924EAC-462C-43F6-8D9E-8C721192C676}" type="presParOf" srcId="{91545234-9AAA-4636-AE64-F26DDB70C258}" destId="{A735B653-995D-4525-A1C6-E05366C7AFCF}" srcOrd="0" destOrd="0" presId="urn:microsoft.com/office/officeart/2008/layout/HorizontalMultiLevelHierarchy"/>
    <dgm:cxn modelId="{4FB8E5CE-BFCD-4851-8169-589877A6DCA3}" type="presParOf" srcId="{C18F5397-E528-4B6E-92D1-ECA3CFF9C90F}" destId="{FA2DE627-3200-4732-8044-8B896DF24B93}" srcOrd="3" destOrd="0" presId="urn:microsoft.com/office/officeart/2008/layout/HorizontalMultiLevelHierarchy"/>
    <dgm:cxn modelId="{559A1877-AB10-460B-B3B9-71E902668A42}" type="presParOf" srcId="{FA2DE627-3200-4732-8044-8B896DF24B93}" destId="{7ADE4C6A-F719-4081-B4F1-7D4DACCF2D38}" srcOrd="0" destOrd="0" presId="urn:microsoft.com/office/officeart/2008/layout/HorizontalMultiLevelHierarchy"/>
    <dgm:cxn modelId="{627C58D8-88AE-4D5F-9DC3-C61FE3FCC593}" type="presParOf" srcId="{FA2DE627-3200-4732-8044-8B896DF24B93}" destId="{A9186A24-00AE-452A-9341-CE3D8FE5055F}" srcOrd="1" destOrd="0" presId="urn:microsoft.com/office/officeart/2008/layout/HorizontalMultiLevelHierarchy"/>
    <dgm:cxn modelId="{1E920CB6-9BCD-4B55-A850-43B0973FA7C4}" type="presParOf" srcId="{C18F5397-E528-4B6E-92D1-ECA3CFF9C90F}" destId="{D1CA5A02-18AA-4F4B-939B-19E84AB2BA19}" srcOrd="4" destOrd="0" presId="urn:microsoft.com/office/officeart/2008/layout/HorizontalMultiLevelHierarchy"/>
    <dgm:cxn modelId="{FE2793DF-9157-4B02-AFD1-E6890183188E}" type="presParOf" srcId="{D1CA5A02-18AA-4F4B-939B-19E84AB2BA19}" destId="{7E389C74-2CEE-4657-A209-5981A8B64160}" srcOrd="0" destOrd="0" presId="urn:microsoft.com/office/officeart/2008/layout/HorizontalMultiLevelHierarchy"/>
    <dgm:cxn modelId="{CCD46164-5F8E-40CF-B0C0-DD289E9118AF}" type="presParOf" srcId="{C18F5397-E528-4B6E-92D1-ECA3CFF9C90F}" destId="{95545EBF-6ABF-4203-AAF7-9FD8FCEE94D0}" srcOrd="5" destOrd="0" presId="urn:microsoft.com/office/officeart/2008/layout/HorizontalMultiLevelHierarchy"/>
    <dgm:cxn modelId="{BAE656D5-D8E6-4EEF-9AA3-964383004E2D}" type="presParOf" srcId="{95545EBF-6ABF-4203-AAF7-9FD8FCEE94D0}" destId="{3AA5FC7E-6994-40B0-B8DF-2426133AE7E7}" srcOrd="0" destOrd="0" presId="urn:microsoft.com/office/officeart/2008/layout/HorizontalMultiLevelHierarchy"/>
    <dgm:cxn modelId="{F7D27E47-FE7C-4348-8340-EE028782C225}" type="presParOf" srcId="{95545EBF-6ABF-4203-AAF7-9FD8FCEE94D0}" destId="{FE45692F-654C-4CB4-9A2E-A545AE9E48A7}" srcOrd="1" destOrd="0" presId="urn:microsoft.com/office/officeart/2008/layout/HorizontalMultiLevelHierarchy"/>
    <dgm:cxn modelId="{B68F9B59-476D-4A2D-A49C-084B5FC53532}" type="presParOf" srcId="{0B9AEAE9-C62C-4C29-8D01-344B5318943B}" destId="{3C637021-B9B6-428F-BC76-AA6F48D52695}" srcOrd="6" destOrd="0" presId="urn:microsoft.com/office/officeart/2008/layout/HorizontalMultiLevelHierarchy"/>
    <dgm:cxn modelId="{49E9D66A-A8FB-48DA-B86F-A33493EB2CB1}" type="presParOf" srcId="{3C637021-B9B6-428F-BC76-AA6F48D52695}" destId="{BE1A588E-1E84-4220-981E-6026D8055850}" srcOrd="0" destOrd="0" presId="urn:microsoft.com/office/officeart/2008/layout/HorizontalMultiLevelHierarchy"/>
    <dgm:cxn modelId="{A060061E-7FBF-4F27-A5DC-9C7622868E09}" type="presParOf" srcId="{0B9AEAE9-C62C-4C29-8D01-344B5318943B}" destId="{CB03AFF4-E713-43D4-905E-83BF3D37A37D}" srcOrd="7" destOrd="0" presId="urn:microsoft.com/office/officeart/2008/layout/HorizontalMultiLevelHierarchy"/>
    <dgm:cxn modelId="{DE241D91-371F-4517-806D-8B834ADF935F}" type="presParOf" srcId="{CB03AFF4-E713-43D4-905E-83BF3D37A37D}" destId="{DE383048-7ACD-4CA4-A0FC-464B6227A2C7}" srcOrd="0" destOrd="0" presId="urn:microsoft.com/office/officeart/2008/layout/HorizontalMultiLevelHierarchy"/>
    <dgm:cxn modelId="{C1C3206C-065C-42A6-A4D1-C74D7B876702}" type="presParOf" srcId="{CB03AFF4-E713-43D4-905E-83BF3D37A37D}" destId="{5AFE102E-D54A-4AE3-9C2D-C2672F24DDDA}" srcOrd="1" destOrd="0" presId="urn:microsoft.com/office/officeart/2008/layout/HorizontalMultiLevelHierarchy"/>
    <dgm:cxn modelId="{5E5F9555-6745-4432-98A3-C49DCE9F474B}" type="presParOf" srcId="{5AFE102E-D54A-4AE3-9C2D-C2672F24DDDA}" destId="{E593C5D9-0A0D-4D0D-B98A-A71738139FED}" srcOrd="0" destOrd="0" presId="urn:microsoft.com/office/officeart/2008/layout/HorizontalMultiLevelHierarchy"/>
    <dgm:cxn modelId="{410FA7C2-3680-4562-A399-EA91662B6267}" type="presParOf" srcId="{E593C5D9-0A0D-4D0D-B98A-A71738139FED}" destId="{BDB03570-25B7-4293-B4D4-C5572D481DA4}" srcOrd="0" destOrd="0" presId="urn:microsoft.com/office/officeart/2008/layout/HorizontalMultiLevelHierarchy"/>
    <dgm:cxn modelId="{256A7955-653D-4883-A16C-34A7B7B82422}" type="presParOf" srcId="{5AFE102E-D54A-4AE3-9C2D-C2672F24DDDA}" destId="{6EF2E8ED-7285-463A-A9FD-E9D4B79EB2F3}" srcOrd="1" destOrd="0" presId="urn:microsoft.com/office/officeart/2008/layout/HorizontalMultiLevelHierarchy"/>
    <dgm:cxn modelId="{06ECC981-E37A-4AAC-8A3E-3F1472225627}" type="presParOf" srcId="{6EF2E8ED-7285-463A-A9FD-E9D4B79EB2F3}" destId="{C9F2CF44-25B4-4BC9-B06B-0699833F40BA}" srcOrd="0" destOrd="0" presId="urn:microsoft.com/office/officeart/2008/layout/HorizontalMultiLevelHierarchy"/>
    <dgm:cxn modelId="{E4D17AE1-BC9C-4233-874F-C89D957C9C93}" type="presParOf" srcId="{6EF2E8ED-7285-463A-A9FD-E9D4B79EB2F3}" destId="{382C7576-E8A3-4053-B602-A7162DE51AAF}" srcOrd="1" destOrd="0" presId="urn:microsoft.com/office/officeart/2008/layout/HorizontalMultiLevelHierarchy"/>
    <dgm:cxn modelId="{1E2311ED-278B-4F34-9ECD-6EBA54A9D4E1}" type="presParOf" srcId="{5AFE102E-D54A-4AE3-9C2D-C2672F24DDDA}" destId="{9E37DA49-048B-43F0-B675-3DF8228E602C}" srcOrd="2" destOrd="0" presId="urn:microsoft.com/office/officeart/2008/layout/HorizontalMultiLevelHierarchy"/>
    <dgm:cxn modelId="{E35C575A-6785-4C08-8190-5F34DA592809}" type="presParOf" srcId="{9E37DA49-048B-43F0-B675-3DF8228E602C}" destId="{6E0B9247-BA2B-4626-80AC-30E1694A9B6A}" srcOrd="0" destOrd="0" presId="urn:microsoft.com/office/officeart/2008/layout/HorizontalMultiLevelHierarchy"/>
    <dgm:cxn modelId="{211E26CC-14A2-412F-8121-3FB8A50B8B9F}" type="presParOf" srcId="{5AFE102E-D54A-4AE3-9C2D-C2672F24DDDA}" destId="{3C26546D-5343-4E06-B072-771969F8C31E}" srcOrd="3" destOrd="0" presId="urn:microsoft.com/office/officeart/2008/layout/HorizontalMultiLevelHierarchy"/>
    <dgm:cxn modelId="{BEA6F35C-23AC-48EA-BDE2-CB32F8406FF3}" type="presParOf" srcId="{3C26546D-5343-4E06-B072-771969F8C31E}" destId="{DA53C9A5-ECCF-4950-BEA4-E5217078D3F3}" srcOrd="0" destOrd="0" presId="urn:microsoft.com/office/officeart/2008/layout/HorizontalMultiLevelHierarchy"/>
    <dgm:cxn modelId="{F8F76FDD-4832-4159-BCB1-D7D1BD1583D3}" type="presParOf" srcId="{3C26546D-5343-4E06-B072-771969F8C31E}" destId="{5B2EC3F6-D3D1-44F3-946F-F7682392AA00}" srcOrd="1" destOrd="0" presId="urn:microsoft.com/office/officeart/2008/layout/HorizontalMultiLevelHierarchy"/>
    <dgm:cxn modelId="{59C22C9A-3FE7-4D0B-9318-38B2D3897B2F}" type="presParOf" srcId="{5AFE102E-D54A-4AE3-9C2D-C2672F24DDDA}" destId="{63D452EC-1835-4CB6-954A-7E16DA959BB7}" srcOrd="4" destOrd="0" presId="urn:microsoft.com/office/officeart/2008/layout/HorizontalMultiLevelHierarchy"/>
    <dgm:cxn modelId="{23808F46-282E-4B22-B25F-84A2A62DA669}" type="presParOf" srcId="{63D452EC-1835-4CB6-954A-7E16DA959BB7}" destId="{C81A2937-90F0-4015-B9EA-34059955A1DE}" srcOrd="0" destOrd="0" presId="urn:microsoft.com/office/officeart/2008/layout/HorizontalMultiLevelHierarchy"/>
    <dgm:cxn modelId="{06CBE07E-5D46-4DAC-B3E1-D3DDF5D7AA95}" type="presParOf" srcId="{5AFE102E-D54A-4AE3-9C2D-C2672F24DDDA}" destId="{9AE8962A-4384-46D9-B120-1D7925AEA33C}" srcOrd="5" destOrd="0" presId="urn:microsoft.com/office/officeart/2008/layout/HorizontalMultiLevelHierarchy"/>
    <dgm:cxn modelId="{EDA0BE3A-1817-4A99-AC38-D05642F2D42B}" type="presParOf" srcId="{9AE8962A-4384-46D9-B120-1D7925AEA33C}" destId="{F7CEE850-31C6-42F6-84BA-ECD2A581313E}" srcOrd="0" destOrd="0" presId="urn:microsoft.com/office/officeart/2008/layout/HorizontalMultiLevelHierarchy"/>
    <dgm:cxn modelId="{FB653991-D4C5-4A30-91AE-591757396012}" type="presParOf" srcId="{9AE8962A-4384-46D9-B120-1D7925AEA33C}" destId="{7A02BFEF-FDAD-4A12-A656-FAAC3F332782}" srcOrd="1" destOrd="0" presId="urn:microsoft.com/office/officeart/2008/layout/HorizontalMultiLevelHierarchy"/>
    <dgm:cxn modelId="{838E0724-7C20-4093-8A96-37BBAFAC83FD}" type="presParOf" srcId="{0B9AEAE9-C62C-4C29-8D01-344B5318943B}" destId="{3B1FD051-EB0C-43AF-9DB5-81E34124953B}" srcOrd="8" destOrd="0" presId="urn:microsoft.com/office/officeart/2008/layout/HorizontalMultiLevelHierarchy"/>
    <dgm:cxn modelId="{4DBAE91C-62E1-4955-9A16-E45E3FE270AB}" type="presParOf" srcId="{3B1FD051-EB0C-43AF-9DB5-81E34124953B}" destId="{8FC11376-6AAF-49D3-97AB-7D1D7F722B2A}" srcOrd="0" destOrd="0" presId="urn:microsoft.com/office/officeart/2008/layout/HorizontalMultiLevelHierarchy"/>
    <dgm:cxn modelId="{C18542C8-805C-429A-8C29-4B750A7A0556}" type="presParOf" srcId="{0B9AEAE9-C62C-4C29-8D01-344B5318943B}" destId="{FB1F4ABF-5983-437F-801F-1942B703EC6B}" srcOrd="9" destOrd="0" presId="urn:microsoft.com/office/officeart/2008/layout/HorizontalMultiLevelHierarchy"/>
    <dgm:cxn modelId="{63A5F06E-8729-485F-9FD6-83F1D1A65DDD}" type="presParOf" srcId="{FB1F4ABF-5983-437F-801F-1942B703EC6B}" destId="{B7F52404-D628-431B-881A-B204DBDF2C60}" srcOrd="0" destOrd="0" presId="urn:microsoft.com/office/officeart/2008/layout/HorizontalMultiLevelHierarchy"/>
    <dgm:cxn modelId="{955D7B18-4030-4499-B728-A47FC45F7085}" type="presParOf" srcId="{FB1F4ABF-5983-437F-801F-1942B703EC6B}" destId="{E96D5706-2B7B-4300-9723-67C411AD0F54}" srcOrd="1" destOrd="0" presId="urn:microsoft.com/office/officeart/2008/layout/HorizontalMultiLevelHierarchy"/>
    <dgm:cxn modelId="{38AE0756-F7BC-441E-95E6-052EA7E2531B}" type="presParOf" srcId="{0B9AEAE9-C62C-4C29-8D01-344B5318943B}" destId="{23A568FE-5ED9-426A-971D-EE428348BE55}" srcOrd="10" destOrd="0" presId="urn:microsoft.com/office/officeart/2008/layout/HorizontalMultiLevelHierarchy"/>
    <dgm:cxn modelId="{82577356-9BB2-43DA-9985-CD3C317B1B43}" type="presParOf" srcId="{23A568FE-5ED9-426A-971D-EE428348BE55}" destId="{5D09BE99-3473-48C8-89E9-89C7144C9E36}" srcOrd="0" destOrd="0" presId="urn:microsoft.com/office/officeart/2008/layout/HorizontalMultiLevelHierarchy"/>
    <dgm:cxn modelId="{EEC602B9-C5F9-4EDB-AE71-C0881F9B70C6}" type="presParOf" srcId="{0B9AEAE9-C62C-4C29-8D01-344B5318943B}" destId="{0A824FA1-E872-4706-9AB4-1E478132B468}" srcOrd="11" destOrd="0" presId="urn:microsoft.com/office/officeart/2008/layout/HorizontalMultiLevelHierarchy"/>
    <dgm:cxn modelId="{5E20240B-02E7-47B0-8C7E-B8952777935E}" type="presParOf" srcId="{0A824FA1-E872-4706-9AB4-1E478132B468}" destId="{22337813-EEF3-4510-9C3B-F837803D4C62}" srcOrd="0" destOrd="0" presId="urn:microsoft.com/office/officeart/2008/layout/HorizontalMultiLevelHierarchy"/>
    <dgm:cxn modelId="{504D0F70-7CEB-4AC8-BB6B-08DC1128FEF7}" type="presParOf" srcId="{0A824FA1-E872-4706-9AB4-1E478132B468}" destId="{927F62D7-3510-4CFC-9C38-E2E5B7F04D76}" srcOrd="1" destOrd="0" presId="urn:microsoft.com/office/officeart/2008/layout/HorizontalMultiLevelHierarchy"/>
    <dgm:cxn modelId="{F59E6154-9E21-4C45-A74F-419A3842F240}" type="presParOf" srcId="{0B9AEAE9-C62C-4C29-8D01-344B5318943B}" destId="{AEABCAEA-C841-418E-9611-A22815BDDAE6}" srcOrd="12" destOrd="0" presId="urn:microsoft.com/office/officeart/2008/layout/HorizontalMultiLevelHierarchy"/>
    <dgm:cxn modelId="{1F7C4C8D-A3CB-4A5B-83B1-89AB5996CA61}" type="presParOf" srcId="{AEABCAEA-C841-418E-9611-A22815BDDAE6}" destId="{2EF0D724-5466-4125-B116-56ECF113DE16}" srcOrd="0" destOrd="0" presId="urn:microsoft.com/office/officeart/2008/layout/HorizontalMultiLevelHierarchy"/>
    <dgm:cxn modelId="{ADAC753C-D6C1-42B7-A7C0-96F1394AE54A}" type="presParOf" srcId="{0B9AEAE9-C62C-4C29-8D01-344B5318943B}" destId="{F48A0F8B-978E-45C8-B78C-B239ECD30B6B}" srcOrd="13" destOrd="0" presId="urn:microsoft.com/office/officeart/2008/layout/HorizontalMultiLevelHierarchy"/>
    <dgm:cxn modelId="{CAA212B7-C5F6-4754-9117-5C64E5C419C7}" type="presParOf" srcId="{F48A0F8B-978E-45C8-B78C-B239ECD30B6B}" destId="{A292CC64-A396-43A0-8C09-DB9CCB001B5F}" srcOrd="0" destOrd="0" presId="urn:microsoft.com/office/officeart/2008/layout/HorizontalMultiLevelHierarchy"/>
    <dgm:cxn modelId="{244A8246-553D-4BFB-9E50-705CD96636EF}" type="presParOf" srcId="{F48A0F8B-978E-45C8-B78C-B239ECD30B6B}" destId="{40D3189D-5003-4E41-9295-4986C6C79EFE}"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4B9FF3-A6F5-4F7C-A50E-AD95367BAAD1}">
      <dsp:nvSpPr>
        <dsp:cNvPr id="0" name=""/>
        <dsp:cNvSpPr/>
      </dsp:nvSpPr>
      <dsp:spPr>
        <a:xfrm>
          <a:off x="3296738" y="2025226"/>
          <a:ext cx="658639" cy="1416074"/>
        </a:xfrm>
        <a:custGeom>
          <a:avLst/>
          <a:gdLst/>
          <a:ahLst/>
          <a:cxnLst/>
          <a:rect l="0" t="0" r="0" b="0"/>
          <a:pathLst>
            <a:path>
              <a:moveTo>
                <a:pt x="0" y="0"/>
              </a:moveTo>
              <a:lnTo>
                <a:pt x="329319" y="0"/>
              </a:lnTo>
              <a:lnTo>
                <a:pt x="329319" y="1416074"/>
              </a:lnTo>
              <a:lnTo>
                <a:pt x="658639" y="1416074"/>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F1941C-E983-44C5-B4BB-1121C7607C13}">
      <dsp:nvSpPr>
        <dsp:cNvPr id="0" name=""/>
        <dsp:cNvSpPr/>
      </dsp:nvSpPr>
      <dsp:spPr>
        <a:xfrm>
          <a:off x="3296738" y="1979506"/>
          <a:ext cx="658639" cy="91440"/>
        </a:xfrm>
        <a:custGeom>
          <a:avLst/>
          <a:gdLst/>
          <a:ahLst/>
          <a:cxnLst/>
          <a:rect l="0" t="0" r="0" b="0"/>
          <a:pathLst>
            <a:path>
              <a:moveTo>
                <a:pt x="0" y="45720"/>
              </a:moveTo>
              <a:lnTo>
                <a:pt x="658639" y="4572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3289DD-F98F-498C-805E-EBBFAAEC3911}">
      <dsp:nvSpPr>
        <dsp:cNvPr id="0" name=""/>
        <dsp:cNvSpPr/>
      </dsp:nvSpPr>
      <dsp:spPr>
        <a:xfrm>
          <a:off x="3296738" y="609151"/>
          <a:ext cx="658639" cy="1416074"/>
        </a:xfrm>
        <a:custGeom>
          <a:avLst/>
          <a:gdLst/>
          <a:ahLst/>
          <a:cxnLst/>
          <a:rect l="0" t="0" r="0" b="0"/>
          <a:pathLst>
            <a:path>
              <a:moveTo>
                <a:pt x="0" y="1416074"/>
              </a:moveTo>
              <a:lnTo>
                <a:pt x="329319" y="1416074"/>
              </a:lnTo>
              <a:lnTo>
                <a:pt x="329319" y="0"/>
              </a:lnTo>
              <a:lnTo>
                <a:pt x="658639"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A58AFD-7F0C-4106-A7AE-82C5E62A1634}">
      <dsp:nvSpPr>
        <dsp:cNvPr id="0" name=""/>
        <dsp:cNvSpPr/>
      </dsp:nvSpPr>
      <dsp:spPr>
        <a:xfrm>
          <a:off x="3541" y="1523013"/>
          <a:ext cx="3293197" cy="100442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Three Semantic Categories</a:t>
          </a:r>
          <a:endParaRPr lang="en-US" sz="2400" kern="1200" dirty="0"/>
        </a:p>
      </dsp:txBody>
      <dsp:txXfrm>
        <a:off x="3541" y="1523013"/>
        <a:ext cx="3293197" cy="1004425"/>
      </dsp:txXfrm>
    </dsp:sp>
    <dsp:sp modelId="{6E5B5F3E-533A-47B6-95FA-2E23DCE1E3DE}">
      <dsp:nvSpPr>
        <dsp:cNvPr id="0" name=""/>
        <dsp:cNvSpPr/>
      </dsp:nvSpPr>
      <dsp:spPr>
        <a:xfrm>
          <a:off x="3955378" y="106938"/>
          <a:ext cx="3293197" cy="100442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Participants</a:t>
          </a:r>
          <a:endParaRPr lang="en-US" sz="2400" kern="1200" dirty="0"/>
        </a:p>
      </dsp:txBody>
      <dsp:txXfrm>
        <a:off x="3955378" y="106938"/>
        <a:ext cx="3293197" cy="1004425"/>
      </dsp:txXfrm>
    </dsp:sp>
    <dsp:sp modelId="{49D6B9F9-C251-4917-9A3E-6F9A73BBFD0E}">
      <dsp:nvSpPr>
        <dsp:cNvPr id="0" name=""/>
        <dsp:cNvSpPr/>
      </dsp:nvSpPr>
      <dsp:spPr>
        <a:xfrm>
          <a:off x="3955378" y="1523013"/>
          <a:ext cx="3293197" cy="100442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Process</a:t>
          </a:r>
          <a:endParaRPr lang="en-US" sz="2400" kern="1200" dirty="0"/>
        </a:p>
      </dsp:txBody>
      <dsp:txXfrm>
        <a:off x="3955378" y="1523013"/>
        <a:ext cx="3293197" cy="1004425"/>
      </dsp:txXfrm>
    </dsp:sp>
    <dsp:sp modelId="{CDCE4722-1493-40FE-ADAA-7C8FDA228F05}">
      <dsp:nvSpPr>
        <dsp:cNvPr id="0" name=""/>
        <dsp:cNvSpPr/>
      </dsp:nvSpPr>
      <dsp:spPr>
        <a:xfrm>
          <a:off x="3955378" y="2939088"/>
          <a:ext cx="3293197" cy="100442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Circumstances</a:t>
          </a:r>
          <a:endParaRPr lang="en-US" sz="2400" kern="1200" dirty="0"/>
        </a:p>
      </dsp:txBody>
      <dsp:txXfrm>
        <a:off x="3955378" y="2939088"/>
        <a:ext cx="3293197" cy="10044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ABCAEA-C841-418E-9611-A22815BDDAE6}">
      <dsp:nvSpPr>
        <dsp:cNvPr id="0" name=""/>
        <dsp:cNvSpPr/>
      </dsp:nvSpPr>
      <dsp:spPr>
        <a:xfrm>
          <a:off x="2372967" y="2709333"/>
          <a:ext cx="322851" cy="2460757"/>
        </a:xfrm>
        <a:custGeom>
          <a:avLst/>
          <a:gdLst/>
          <a:ahLst/>
          <a:cxnLst/>
          <a:rect l="0" t="0" r="0" b="0"/>
          <a:pathLst>
            <a:path>
              <a:moveTo>
                <a:pt x="0" y="0"/>
              </a:moveTo>
              <a:lnTo>
                <a:pt x="161425" y="0"/>
              </a:lnTo>
              <a:lnTo>
                <a:pt x="161425" y="2460757"/>
              </a:lnTo>
              <a:lnTo>
                <a:pt x="322851" y="246075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a:off x="2472347" y="3877666"/>
        <a:ext cx="124092" cy="124092"/>
      </dsp:txXfrm>
    </dsp:sp>
    <dsp:sp modelId="{23A568FE-5ED9-426A-971D-EE428348BE55}">
      <dsp:nvSpPr>
        <dsp:cNvPr id="0" name=""/>
        <dsp:cNvSpPr/>
      </dsp:nvSpPr>
      <dsp:spPr>
        <a:xfrm>
          <a:off x="2372967" y="2709333"/>
          <a:ext cx="322851" cy="1845568"/>
        </a:xfrm>
        <a:custGeom>
          <a:avLst/>
          <a:gdLst/>
          <a:ahLst/>
          <a:cxnLst/>
          <a:rect l="0" t="0" r="0" b="0"/>
          <a:pathLst>
            <a:path>
              <a:moveTo>
                <a:pt x="0" y="0"/>
              </a:moveTo>
              <a:lnTo>
                <a:pt x="161425" y="0"/>
              </a:lnTo>
              <a:lnTo>
                <a:pt x="161425" y="1845568"/>
              </a:lnTo>
              <a:lnTo>
                <a:pt x="322851" y="1845568"/>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2487553" y="3585277"/>
        <a:ext cx="93679" cy="93679"/>
      </dsp:txXfrm>
    </dsp:sp>
    <dsp:sp modelId="{3B1FD051-EB0C-43AF-9DB5-81E34124953B}">
      <dsp:nvSpPr>
        <dsp:cNvPr id="0" name=""/>
        <dsp:cNvSpPr/>
      </dsp:nvSpPr>
      <dsp:spPr>
        <a:xfrm>
          <a:off x="2372967" y="2709333"/>
          <a:ext cx="322851" cy="1230378"/>
        </a:xfrm>
        <a:custGeom>
          <a:avLst/>
          <a:gdLst/>
          <a:ahLst/>
          <a:cxnLst/>
          <a:rect l="0" t="0" r="0" b="0"/>
          <a:pathLst>
            <a:path>
              <a:moveTo>
                <a:pt x="0" y="0"/>
              </a:moveTo>
              <a:lnTo>
                <a:pt x="161425" y="0"/>
              </a:lnTo>
              <a:lnTo>
                <a:pt x="161425" y="1230378"/>
              </a:lnTo>
              <a:lnTo>
                <a:pt x="322851" y="1230378"/>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502592" y="3292722"/>
        <a:ext cx="63601" cy="63601"/>
      </dsp:txXfrm>
    </dsp:sp>
    <dsp:sp modelId="{63D452EC-1835-4CB6-954A-7E16DA959BB7}">
      <dsp:nvSpPr>
        <dsp:cNvPr id="0" name=""/>
        <dsp:cNvSpPr/>
      </dsp:nvSpPr>
      <dsp:spPr>
        <a:xfrm>
          <a:off x="4310075" y="3324522"/>
          <a:ext cx="322851" cy="615189"/>
        </a:xfrm>
        <a:custGeom>
          <a:avLst/>
          <a:gdLst/>
          <a:ahLst/>
          <a:cxnLst/>
          <a:rect l="0" t="0" r="0" b="0"/>
          <a:pathLst>
            <a:path>
              <a:moveTo>
                <a:pt x="0" y="0"/>
              </a:moveTo>
              <a:lnTo>
                <a:pt x="161425" y="0"/>
              </a:lnTo>
              <a:lnTo>
                <a:pt x="161425" y="615189"/>
              </a:lnTo>
              <a:lnTo>
                <a:pt x="322851" y="615189"/>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454132" y="3614748"/>
        <a:ext cx="34737" cy="34737"/>
      </dsp:txXfrm>
    </dsp:sp>
    <dsp:sp modelId="{9E37DA49-048B-43F0-B675-3DF8228E602C}">
      <dsp:nvSpPr>
        <dsp:cNvPr id="0" name=""/>
        <dsp:cNvSpPr/>
      </dsp:nvSpPr>
      <dsp:spPr>
        <a:xfrm>
          <a:off x="4310075" y="3278802"/>
          <a:ext cx="322851" cy="91440"/>
        </a:xfrm>
        <a:custGeom>
          <a:avLst/>
          <a:gdLst/>
          <a:ahLst/>
          <a:cxnLst/>
          <a:rect l="0" t="0" r="0" b="0"/>
          <a:pathLst>
            <a:path>
              <a:moveTo>
                <a:pt x="0" y="45720"/>
              </a:moveTo>
              <a:lnTo>
                <a:pt x="322851" y="45720"/>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463430" y="3316451"/>
        <a:ext cx="16142" cy="16142"/>
      </dsp:txXfrm>
    </dsp:sp>
    <dsp:sp modelId="{E593C5D9-0A0D-4D0D-B98A-A71738139FED}">
      <dsp:nvSpPr>
        <dsp:cNvPr id="0" name=""/>
        <dsp:cNvSpPr/>
      </dsp:nvSpPr>
      <dsp:spPr>
        <a:xfrm>
          <a:off x="4310075" y="2709333"/>
          <a:ext cx="322851" cy="615189"/>
        </a:xfrm>
        <a:custGeom>
          <a:avLst/>
          <a:gdLst/>
          <a:ahLst/>
          <a:cxnLst/>
          <a:rect l="0" t="0" r="0" b="0"/>
          <a:pathLst>
            <a:path>
              <a:moveTo>
                <a:pt x="0" y="615189"/>
              </a:moveTo>
              <a:lnTo>
                <a:pt x="161425" y="615189"/>
              </a:lnTo>
              <a:lnTo>
                <a:pt x="161425" y="0"/>
              </a:lnTo>
              <a:lnTo>
                <a:pt x="322851" y="0"/>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454132" y="2999559"/>
        <a:ext cx="34737" cy="34737"/>
      </dsp:txXfrm>
    </dsp:sp>
    <dsp:sp modelId="{3C637021-B9B6-428F-BC76-AA6F48D52695}">
      <dsp:nvSpPr>
        <dsp:cNvPr id="0" name=""/>
        <dsp:cNvSpPr/>
      </dsp:nvSpPr>
      <dsp:spPr>
        <a:xfrm>
          <a:off x="2372967" y="2709333"/>
          <a:ext cx="322851" cy="615189"/>
        </a:xfrm>
        <a:custGeom>
          <a:avLst/>
          <a:gdLst/>
          <a:ahLst/>
          <a:cxnLst/>
          <a:rect l="0" t="0" r="0" b="0"/>
          <a:pathLst>
            <a:path>
              <a:moveTo>
                <a:pt x="0" y="0"/>
              </a:moveTo>
              <a:lnTo>
                <a:pt x="161425" y="0"/>
              </a:lnTo>
              <a:lnTo>
                <a:pt x="161425" y="615189"/>
              </a:lnTo>
              <a:lnTo>
                <a:pt x="322851" y="615189"/>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517024" y="2999559"/>
        <a:ext cx="34737" cy="34737"/>
      </dsp:txXfrm>
    </dsp:sp>
    <dsp:sp modelId="{D1CA5A02-18AA-4F4B-939B-19E84AB2BA19}">
      <dsp:nvSpPr>
        <dsp:cNvPr id="0" name=""/>
        <dsp:cNvSpPr/>
      </dsp:nvSpPr>
      <dsp:spPr>
        <a:xfrm>
          <a:off x="4310075" y="1478954"/>
          <a:ext cx="322851" cy="615189"/>
        </a:xfrm>
        <a:custGeom>
          <a:avLst/>
          <a:gdLst/>
          <a:ahLst/>
          <a:cxnLst/>
          <a:rect l="0" t="0" r="0" b="0"/>
          <a:pathLst>
            <a:path>
              <a:moveTo>
                <a:pt x="0" y="0"/>
              </a:moveTo>
              <a:lnTo>
                <a:pt x="161425" y="0"/>
              </a:lnTo>
              <a:lnTo>
                <a:pt x="161425" y="615189"/>
              </a:lnTo>
              <a:lnTo>
                <a:pt x="322851" y="615189"/>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454132" y="1769180"/>
        <a:ext cx="34737" cy="34737"/>
      </dsp:txXfrm>
    </dsp:sp>
    <dsp:sp modelId="{91545234-9AAA-4636-AE64-F26DDB70C258}">
      <dsp:nvSpPr>
        <dsp:cNvPr id="0" name=""/>
        <dsp:cNvSpPr/>
      </dsp:nvSpPr>
      <dsp:spPr>
        <a:xfrm>
          <a:off x="4310075" y="1433234"/>
          <a:ext cx="322851" cy="91440"/>
        </a:xfrm>
        <a:custGeom>
          <a:avLst/>
          <a:gdLst/>
          <a:ahLst/>
          <a:cxnLst/>
          <a:rect l="0" t="0" r="0" b="0"/>
          <a:pathLst>
            <a:path>
              <a:moveTo>
                <a:pt x="0" y="45720"/>
              </a:moveTo>
              <a:lnTo>
                <a:pt x="322851" y="45720"/>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463430" y="1470883"/>
        <a:ext cx="16142" cy="16142"/>
      </dsp:txXfrm>
    </dsp:sp>
    <dsp:sp modelId="{45EBAE2A-2B1A-4A19-B2E0-60E526C0C4B7}">
      <dsp:nvSpPr>
        <dsp:cNvPr id="0" name=""/>
        <dsp:cNvSpPr/>
      </dsp:nvSpPr>
      <dsp:spPr>
        <a:xfrm>
          <a:off x="4310075" y="863765"/>
          <a:ext cx="322851" cy="615189"/>
        </a:xfrm>
        <a:custGeom>
          <a:avLst/>
          <a:gdLst/>
          <a:ahLst/>
          <a:cxnLst/>
          <a:rect l="0" t="0" r="0" b="0"/>
          <a:pathLst>
            <a:path>
              <a:moveTo>
                <a:pt x="0" y="615189"/>
              </a:moveTo>
              <a:lnTo>
                <a:pt x="161425" y="615189"/>
              </a:lnTo>
              <a:lnTo>
                <a:pt x="161425" y="0"/>
              </a:lnTo>
              <a:lnTo>
                <a:pt x="322851" y="0"/>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454132" y="1153991"/>
        <a:ext cx="34737" cy="34737"/>
      </dsp:txXfrm>
    </dsp:sp>
    <dsp:sp modelId="{CE914ADF-3A50-453B-B900-BD991D3ADEA7}">
      <dsp:nvSpPr>
        <dsp:cNvPr id="0" name=""/>
        <dsp:cNvSpPr/>
      </dsp:nvSpPr>
      <dsp:spPr>
        <a:xfrm>
          <a:off x="2372967" y="1478954"/>
          <a:ext cx="322851" cy="1230378"/>
        </a:xfrm>
        <a:custGeom>
          <a:avLst/>
          <a:gdLst/>
          <a:ahLst/>
          <a:cxnLst/>
          <a:rect l="0" t="0" r="0" b="0"/>
          <a:pathLst>
            <a:path>
              <a:moveTo>
                <a:pt x="0" y="1230378"/>
              </a:moveTo>
              <a:lnTo>
                <a:pt x="161425" y="1230378"/>
              </a:lnTo>
              <a:lnTo>
                <a:pt x="161425" y="0"/>
              </a:lnTo>
              <a:lnTo>
                <a:pt x="322851"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502592" y="2062343"/>
        <a:ext cx="63601" cy="63601"/>
      </dsp:txXfrm>
    </dsp:sp>
    <dsp:sp modelId="{ABD56363-9718-4E4C-9AD0-6D46F4E74752}">
      <dsp:nvSpPr>
        <dsp:cNvPr id="0" name=""/>
        <dsp:cNvSpPr/>
      </dsp:nvSpPr>
      <dsp:spPr>
        <a:xfrm>
          <a:off x="2372967" y="863765"/>
          <a:ext cx="322851" cy="1845568"/>
        </a:xfrm>
        <a:custGeom>
          <a:avLst/>
          <a:gdLst/>
          <a:ahLst/>
          <a:cxnLst/>
          <a:rect l="0" t="0" r="0" b="0"/>
          <a:pathLst>
            <a:path>
              <a:moveTo>
                <a:pt x="0" y="1845568"/>
              </a:moveTo>
              <a:lnTo>
                <a:pt x="161425" y="1845568"/>
              </a:lnTo>
              <a:lnTo>
                <a:pt x="161425" y="0"/>
              </a:lnTo>
              <a:lnTo>
                <a:pt x="322851"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2487553" y="1739709"/>
        <a:ext cx="93679" cy="93679"/>
      </dsp:txXfrm>
    </dsp:sp>
    <dsp:sp modelId="{5F710F6E-AA8A-49E4-B858-E0C0B9942110}">
      <dsp:nvSpPr>
        <dsp:cNvPr id="0" name=""/>
        <dsp:cNvSpPr/>
      </dsp:nvSpPr>
      <dsp:spPr>
        <a:xfrm>
          <a:off x="2372967" y="248576"/>
          <a:ext cx="322851" cy="2460757"/>
        </a:xfrm>
        <a:custGeom>
          <a:avLst/>
          <a:gdLst/>
          <a:ahLst/>
          <a:cxnLst/>
          <a:rect l="0" t="0" r="0" b="0"/>
          <a:pathLst>
            <a:path>
              <a:moveTo>
                <a:pt x="0" y="2460757"/>
              </a:moveTo>
              <a:lnTo>
                <a:pt x="161425" y="2460757"/>
              </a:lnTo>
              <a:lnTo>
                <a:pt x="161425" y="0"/>
              </a:lnTo>
              <a:lnTo>
                <a:pt x="322851"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a:off x="2472347" y="1416908"/>
        <a:ext cx="124092" cy="124092"/>
      </dsp:txXfrm>
    </dsp:sp>
    <dsp:sp modelId="{1AAC7592-34EB-483B-8A88-805DC9EF7EFF}">
      <dsp:nvSpPr>
        <dsp:cNvPr id="0" name=""/>
        <dsp:cNvSpPr/>
      </dsp:nvSpPr>
      <dsp:spPr>
        <a:xfrm rot="16200000">
          <a:off x="831756" y="2463257"/>
          <a:ext cx="2590270" cy="492151"/>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Circumstances</a:t>
          </a:r>
          <a:endParaRPr lang="en-US" sz="2700" kern="1200" dirty="0"/>
        </a:p>
      </dsp:txBody>
      <dsp:txXfrm>
        <a:off x="831756" y="2463257"/>
        <a:ext cx="2590270" cy="492151"/>
      </dsp:txXfrm>
    </dsp:sp>
    <dsp:sp modelId="{A71AD39A-CA28-4C87-9ECF-C647C40F749D}">
      <dsp:nvSpPr>
        <dsp:cNvPr id="0" name=""/>
        <dsp:cNvSpPr/>
      </dsp:nvSpPr>
      <dsp:spPr>
        <a:xfrm>
          <a:off x="2695818" y="2500"/>
          <a:ext cx="1614256" cy="492151"/>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Time (temporal)</a:t>
          </a:r>
          <a:endParaRPr lang="en-US" sz="1500" kern="1200" dirty="0"/>
        </a:p>
      </dsp:txBody>
      <dsp:txXfrm>
        <a:off x="2695818" y="2500"/>
        <a:ext cx="1614256" cy="492151"/>
      </dsp:txXfrm>
    </dsp:sp>
    <dsp:sp modelId="{F7421061-4A1C-400B-A13F-ECF75CCF3360}">
      <dsp:nvSpPr>
        <dsp:cNvPr id="0" name=""/>
        <dsp:cNvSpPr/>
      </dsp:nvSpPr>
      <dsp:spPr>
        <a:xfrm>
          <a:off x="2695818" y="617689"/>
          <a:ext cx="1614256" cy="492151"/>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Place</a:t>
          </a:r>
          <a:endParaRPr lang="en-US" sz="1500" kern="1200" dirty="0"/>
        </a:p>
      </dsp:txBody>
      <dsp:txXfrm>
        <a:off x="2695818" y="617689"/>
        <a:ext cx="1614256" cy="492151"/>
      </dsp:txXfrm>
    </dsp:sp>
    <dsp:sp modelId="{FB30379E-C07D-4C4C-9D74-74D48EBA1FB5}">
      <dsp:nvSpPr>
        <dsp:cNvPr id="0" name=""/>
        <dsp:cNvSpPr/>
      </dsp:nvSpPr>
      <dsp:spPr>
        <a:xfrm>
          <a:off x="2695818" y="1232879"/>
          <a:ext cx="1614256" cy="492151"/>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Manners</a:t>
          </a:r>
          <a:endParaRPr lang="en-US" sz="1500" kern="1200" dirty="0"/>
        </a:p>
      </dsp:txBody>
      <dsp:txXfrm>
        <a:off x="2695818" y="1232879"/>
        <a:ext cx="1614256" cy="492151"/>
      </dsp:txXfrm>
    </dsp:sp>
    <dsp:sp modelId="{0B455DE4-4818-40DA-892A-89E8C80636E4}">
      <dsp:nvSpPr>
        <dsp:cNvPr id="0" name=""/>
        <dsp:cNvSpPr/>
      </dsp:nvSpPr>
      <dsp:spPr>
        <a:xfrm>
          <a:off x="4632927" y="617689"/>
          <a:ext cx="1614256" cy="492151"/>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Means</a:t>
          </a:r>
          <a:endParaRPr lang="en-US" sz="1500" kern="1200" dirty="0"/>
        </a:p>
      </dsp:txBody>
      <dsp:txXfrm>
        <a:off x="4632927" y="617689"/>
        <a:ext cx="1614256" cy="492151"/>
      </dsp:txXfrm>
    </dsp:sp>
    <dsp:sp modelId="{7ADE4C6A-F719-4081-B4F1-7D4DACCF2D38}">
      <dsp:nvSpPr>
        <dsp:cNvPr id="0" name=""/>
        <dsp:cNvSpPr/>
      </dsp:nvSpPr>
      <dsp:spPr>
        <a:xfrm>
          <a:off x="4632927" y="1232879"/>
          <a:ext cx="1614256" cy="492151"/>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Quality</a:t>
          </a:r>
          <a:endParaRPr lang="en-US" sz="1500" kern="1200" dirty="0"/>
        </a:p>
      </dsp:txBody>
      <dsp:txXfrm>
        <a:off x="4632927" y="1232879"/>
        <a:ext cx="1614256" cy="492151"/>
      </dsp:txXfrm>
    </dsp:sp>
    <dsp:sp modelId="{3AA5FC7E-6994-40B0-B8DF-2426133AE7E7}">
      <dsp:nvSpPr>
        <dsp:cNvPr id="0" name=""/>
        <dsp:cNvSpPr/>
      </dsp:nvSpPr>
      <dsp:spPr>
        <a:xfrm>
          <a:off x="4632927" y="1848068"/>
          <a:ext cx="1614256" cy="492151"/>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Comparison</a:t>
          </a:r>
          <a:endParaRPr lang="en-US" sz="1500" kern="1200" dirty="0"/>
        </a:p>
      </dsp:txBody>
      <dsp:txXfrm>
        <a:off x="4632927" y="1848068"/>
        <a:ext cx="1614256" cy="492151"/>
      </dsp:txXfrm>
    </dsp:sp>
    <dsp:sp modelId="{DE383048-7ACD-4CA4-A0FC-464B6227A2C7}">
      <dsp:nvSpPr>
        <dsp:cNvPr id="0" name=""/>
        <dsp:cNvSpPr/>
      </dsp:nvSpPr>
      <dsp:spPr>
        <a:xfrm>
          <a:off x="2695818" y="3078447"/>
          <a:ext cx="1614256" cy="492151"/>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Cause</a:t>
          </a:r>
          <a:endParaRPr lang="en-US" sz="1500" kern="1200" dirty="0"/>
        </a:p>
      </dsp:txBody>
      <dsp:txXfrm>
        <a:off x="2695818" y="3078447"/>
        <a:ext cx="1614256" cy="492151"/>
      </dsp:txXfrm>
    </dsp:sp>
    <dsp:sp modelId="{C9F2CF44-25B4-4BC9-B06B-0699833F40BA}">
      <dsp:nvSpPr>
        <dsp:cNvPr id="0" name=""/>
        <dsp:cNvSpPr/>
      </dsp:nvSpPr>
      <dsp:spPr>
        <a:xfrm>
          <a:off x="4632927" y="2463257"/>
          <a:ext cx="1614256" cy="492151"/>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Reason</a:t>
          </a:r>
          <a:endParaRPr lang="en-US" sz="1500" kern="1200" dirty="0"/>
        </a:p>
      </dsp:txBody>
      <dsp:txXfrm>
        <a:off x="4632927" y="2463257"/>
        <a:ext cx="1614256" cy="492151"/>
      </dsp:txXfrm>
    </dsp:sp>
    <dsp:sp modelId="{DA53C9A5-ECCF-4950-BEA4-E5217078D3F3}">
      <dsp:nvSpPr>
        <dsp:cNvPr id="0" name=""/>
        <dsp:cNvSpPr/>
      </dsp:nvSpPr>
      <dsp:spPr>
        <a:xfrm>
          <a:off x="4632927" y="3078447"/>
          <a:ext cx="1614256" cy="492151"/>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Purpose</a:t>
          </a:r>
          <a:endParaRPr lang="en-US" sz="1500" kern="1200" dirty="0"/>
        </a:p>
      </dsp:txBody>
      <dsp:txXfrm>
        <a:off x="4632927" y="3078447"/>
        <a:ext cx="1614256" cy="492151"/>
      </dsp:txXfrm>
    </dsp:sp>
    <dsp:sp modelId="{F7CEE850-31C6-42F6-84BA-ECD2A581313E}">
      <dsp:nvSpPr>
        <dsp:cNvPr id="0" name=""/>
        <dsp:cNvSpPr/>
      </dsp:nvSpPr>
      <dsp:spPr>
        <a:xfrm>
          <a:off x="4632927" y="3693636"/>
          <a:ext cx="1614256" cy="492151"/>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Behalf</a:t>
          </a:r>
          <a:endParaRPr lang="en-US" sz="1500" kern="1200" dirty="0"/>
        </a:p>
      </dsp:txBody>
      <dsp:txXfrm>
        <a:off x="4632927" y="3693636"/>
        <a:ext cx="1614256" cy="492151"/>
      </dsp:txXfrm>
    </dsp:sp>
    <dsp:sp modelId="{B7F52404-D628-431B-881A-B204DBDF2C60}">
      <dsp:nvSpPr>
        <dsp:cNvPr id="0" name=""/>
        <dsp:cNvSpPr/>
      </dsp:nvSpPr>
      <dsp:spPr>
        <a:xfrm>
          <a:off x="2695818" y="3693636"/>
          <a:ext cx="1614256" cy="492151"/>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Accompaniment</a:t>
          </a:r>
          <a:endParaRPr lang="en-US" sz="1500" kern="1200" dirty="0"/>
        </a:p>
      </dsp:txBody>
      <dsp:txXfrm>
        <a:off x="2695818" y="3693636"/>
        <a:ext cx="1614256" cy="492151"/>
      </dsp:txXfrm>
    </dsp:sp>
    <dsp:sp modelId="{22337813-EEF3-4510-9C3B-F837803D4C62}">
      <dsp:nvSpPr>
        <dsp:cNvPr id="0" name=""/>
        <dsp:cNvSpPr/>
      </dsp:nvSpPr>
      <dsp:spPr>
        <a:xfrm>
          <a:off x="2695818" y="4308825"/>
          <a:ext cx="1614256" cy="492151"/>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Matter</a:t>
          </a:r>
          <a:endParaRPr lang="en-US" sz="1500" kern="1200" dirty="0"/>
        </a:p>
      </dsp:txBody>
      <dsp:txXfrm>
        <a:off x="2695818" y="4308825"/>
        <a:ext cx="1614256" cy="492151"/>
      </dsp:txXfrm>
    </dsp:sp>
    <dsp:sp modelId="{A292CC64-A396-43A0-8C09-DB9CCB001B5F}">
      <dsp:nvSpPr>
        <dsp:cNvPr id="0" name=""/>
        <dsp:cNvSpPr/>
      </dsp:nvSpPr>
      <dsp:spPr>
        <a:xfrm>
          <a:off x="2695818" y="4924015"/>
          <a:ext cx="1614256" cy="492151"/>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Role</a:t>
          </a:r>
          <a:endParaRPr lang="en-US" sz="1500" kern="1200" dirty="0"/>
        </a:p>
      </dsp:txBody>
      <dsp:txXfrm>
        <a:off x="2695818" y="4924015"/>
        <a:ext cx="1614256" cy="492151"/>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7A3402-9260-4775-A3B0-62E5E980AB86}" type="datetimeFigureOut">
              <a:rPr lang="en-US" smtClean="0"/>
              <a:t>6/28/2020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0FB0A5-641E-41EC-98CA-20126BCEC083}" type="slidenum">
              <a:rPr lang="en-US" smtClean="0"/>
              <a:t>‹#›</a:t>
            </a:fld>
            <a:endParaRPr lang="en-US"/>
          </a:p>
        </p:txBody>
      </p:sp>
    </p:spTree>
    <p:extLst>
      <p:ext uri="{BB962C8B-B14F-4D97-AF65-F5344CB8AC3E}">
        <p14:creationId xmlns:p14="http://schemas.microsoft.com/office/powerpoint/2010/main" val="3664301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0FB0A5-641E-41EC-98CA-20126BCEC083}" type="slidenum">
              <a:rPr lang="en-US" smtClean="0"/>
              <a:t>1</a:t>
            </a:fld>
            <a:endParaRPr lang="en-US"/>
          </a:p>
        </p:txBody>
      </p:sp>
    </p:spTree>
    <p:extLst>
      <p:ext uri="{BB962C8B-B14F-4D97-AF65-F5344CB8AC3E}">
        <p14:creationId xmlns:p14="http://schemas.microsoft.com/office/powerpoint/2010/main" val="32230496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0FB0A5-641E-41EC-98CA-20126BCEC083}" type="slidenum">
              <a:rPr lang="en-US" smtClean="0"/>
              <a:t>10</a:t>
            </a:fld>
            <a:endParaRPr lang="en-US"/>
          </a:p>
        </p:txBody>
      </p:sp>
    </p:spTree>
    <p:extLst>
      <p:ext uri="{BB962C8B-B14F-4D97-AF65-F5344CB8AC3E}">
        <p14:creationId xmlns:p14="http://schemas.microsoft.com/office/powerpoint/2010/main" val="448337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0FB0A5-641E-41EC-98CA-20126BCEC083}" type="slidenum">
              <a:rPr lang="en-US" smtClean="0"/>
              <a:t>11</a:t>
            </a:fld>
            <a:endParaRPr lang="en-US"/>
          </a:p>
        </p:txBody>
      </p:sp>
    </p:spTree>
    <p:extLst>
      <p:ext uri="{BB962C8B-B14F-4D97-AF65-F5344CB8AC3E}">
        <p14:creationId xmlns:p14="http://schemas.microsoft.com/office/powerpoint/2010/main" val="26603093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0FB0A5-641E-41EC-98CA-20126BCEC083}" type="slidenum">
              <a:rPr lang="en-US" smtClean="0"/>
              <a:t>12</a:t>
            </a:fld>
            <a:endParaRPr lang="en-US"/>
          </a:p>
        </p:txBody>
      </p:sp>
    </p:spTree>
    <p:extLst>
      <p:ext uri="{BB962C8B-B14F-4D97-AF65-F5344CB8AC3E}">
        <p14:creationId xmlns:p14="http://schemas.microsoft.com/office/powerpoint/2010/main" val="26407736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0FB0A5-641E-41EC-98CA-20126BCEC083}" type="slidenum">
              <a:rPr lang="en-US" smtClean="0"/>
              <a:t>13</a:t>
            </a:fld>
            <a:endParaRPr lang="en-US"/>
          </a:p>
        </p:txBody>
      </p:sp>
    </p:spTree>
    <p:extLst>
      <p:ext uri="{BB962C8B-B14F-4D97-AF65-F5344CB8AC3E}">
        <p14:creationId xmlns:p14="http://schemas.microsoft.com/office/powerpoint/2010/main" val="19386933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0FB0A5-641E-41EC-98CA-20126BCEC083}" type="slidenum">
              <a:rPr lang="en-US" smtClean="0"/>
              <a:t>14</a:t>
            </a:fld>
            <a:endParaRPr lang="en-US"/>
          </a:p>
        </p:txBody>
      </p:sp>
    </p:spTree>
    <p:extLst>
      <p:ext uri="{BB962C8B-B14F-4D97-AF65-F5344CB8AC3E}">
        <p14:creationId xmlns:p14="http://schemas.microsoft.com/office/powerpoint/2010/main" val="10973520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0FB0A5-641E-41EC-98CA-20126BCEC083}" type="slidenum">
              <a:rPr lang="en-US" smtClean="0"/>
              <a:t>15</a:t>
            </a:fld>
            <a:endParaRPr lang="en-US"/>
          </a:p>
        </p:txBody>
      </p:sp>
    </p:spTree>
    <p:extLst>
      <p:ext uri="{BB962C8B-B14F-4D97-AF65-F5344CB8AC3E}">
        <p14:creationId xmlns:p14="http://schemas.microsoft.com/office/powerpoint/2010/main" val="1917834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0FB0A5-641E-41EC-98CA-20126BCEC083}" type="slidenum">
              <a:rPr lang="en-US" smtClean="0"/>
              <a:t>16</a:t>
            </a:fld>
            <a:endParaRPr lang="en-US"/>
          </a:p>
        </p:txBody>
      </p:sp>
    </p:spTree>
    <p:extLst>
      <p:ext uri="{BB962C8B-B14F-4D97-AF65-F5344CB8AC3E}">
        <p14:creationId xmlns:p14="http://schemas.microsoft.com/office/powerpoint/2010/main" val="16456687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0FB0A5-641E-41EC-98CA-20126BCEC083}" type="slidenum">
              <a:rPr lang="en-US" smtClean="0"/>
              <a:t>17</a:t>
            </a:fld>
            <a:endParaRPr lang="en-US"/>
          </a:p>
        </p:txBody>
      </p:sp>
    </p:spTree>
    <p:extLst>
      <p:ext uri="{BB962C8B-B14F-4D97-AF65-F5344CB8AC3E}">
        <p14:creationId xmlns:p14="http://schemas.microsoft.com/office/powerpoint/2010/main" val="1143512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0FB0A5-641E-41EC-98CA-20126BCEC083}" type="slidenum">
              <a:rPr lang="en-US" smtClean="0"/>
              <a:t>2</a:t>
            </a:fld>
            <a:endParaRPr lang="en-US"/>
          </a:p>
        </p:txBody>
      </p:sp>
    </p:spTree>
    <p:extLst>
      <p:ext uri="{BB962C8B-B14F-4D97-AF65-F5344CB8AC3E}">
        <p14:creationId xmlns:p14="http://schemas.microsoft.com/office/powerpoint/2010/main" val="3280822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0FB0A5-641E-41EC-98CA-20126BCEC083}" type="slidenum">
              <a:rPr lang="en-US" smtClean="0"/>
              <a:t>3</a:t>
            </a:fld>
            <a:endParaRPr lang="en-US"/>
          </a:p>
        </p:txBody>
      </p:sp>
    </p:spTree>
    <p:extLst>
      <p:ext uri="{BB962C8B-B14F-4D97-AF65-F5344CB8AC3E}">
        <p14:creationId xmlns:p14="http://schemas.microsoft.com/office/powerpoint/2010/main" val="3286124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0FB0A5-641E-41EC-98CA-20126BCEC083}" type="slidenum">
              <a:rPr lang="en-US" smtClean="0"/>
              <a:t>4</a:t>
            </a:fld>
            <a:endParaRPr lang="en-US"/>
          </a:p>
        </p:txBody>
      </p:sp>
    </p:spTree>
    <p:extLst>
      <p:ext uri="{BB962C8B-B14F-4D97-AF65-F5344CB8AC3E}">
        <p14:creationId xmlns:p14="http://schemas.microsoft.com/office/powerpoint/2010/main" val="1588410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0FB0A5-641E-41EC-98CA-20126BCEC083}" type="slidenum">
              <a:rPr lang="en-US" smtClean="0"/>
              <a:t>5</a:t>
            </a:fld>
            <a:endParaRPr lang="en-US"/>
          </a:p>
        </p:txBody>
      </p:sp>
    </p:spTree>
    <p:extLst>
      <p:ext uri="{BB962C8B-B14F-4D97-AF65-F5344CB8AC3E}">
        <p14:creationId xmlns:p14="http://schemas.microsoft.com/office/powerpoint/2010/main" val="1010956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0FB0A5-641E-41EC-98CA-20126BCEC083}" type="slidenum">
              <a:rPr lang="en-US" smtClean="0"/>
              <a:t>6</a:t>
            </a:fld>
            <a:endParaRPr lang="en-US"/>
          </a:p>
        </p:txBody>
      </p:sp>
    </p:spTree>
    <p:extLst>
      <p:ext uri="{BB962C8B-B14F-4D97-AF65-F5344CB8AC3E}">
        <p14:creationId xmlns:p14="http://schemas.microsoft.com/office/powerpoint/2010/main" val="2195985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FE0FB0A5-641E-41EC-98CA-20126BCEC083}" type="slidenum">
              <a:rPr lang="en-US" smtClean="0"/>
              <a:t>7</a:t>
            </a:fld>
            <a:endParaRPr lang="en-US"/>
          </a:p>
        </p:txBody>
      </p:sp>
    </p:spTree>
    <p:extLst>
      <p:ext uri="{BB962C8B-B14F-4D97-AF65-F5344CB8AC3E}">
        <p14:creationId xmlns:p14="http://schemas.microsoft.com/office/powerpoint/2010/main" val="25233930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0FB0A5-641E-41EC-98CA-20126BCEC083}" type="slidenum">
              <a:rPr lang="en-US" smtClean="0"/>
              <a:t>8</a:t>
            </a:fld>
            <a:endParaRPr lang="en-US"/>
          </a:p>
        </p:txBody>
      </p:sp>
    </p:spTree>
    <p:extLst>
      <p:ext uri="{BB962C8B-B14F-4D97-AF65-F5344CB8AC3E}">
        <p14:creationId xmlns:p14="http://schemas.microsoft.com/office/powerpoint/2010/main" val="2132943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E0FB0A5-641E-41EC-98CA-20126BCEC083}" type="slidenum">
              <a:rPr lang="en-US" smtClean="0"/>
              <a:t>9</a:t>
            </a:fld>
            <a:endParaRPr lang="en-US"/>
          </a:p>
        </p:txBody>
      </p:sp>
    </p:spTree>
    <p:extLst>
      <p:ext uri="{BB962C8B-B14F-4D97-AF65-F5344CB8AC3E}">
        <p14:creationId xmlns:p14="http://schemas.microsoft.com/office/powerpoint/2010/main" val="416693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7067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7434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794299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4775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91226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4919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146660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455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2216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329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9279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99770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4645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5312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74815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8160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6/28/2020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23098626"/>
      </p:ext>
    </p:extLst>
  </p:cSld>
  <p:clrMap bg1="dk1" tx1="lt1" bg2="dk2"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9.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Grammatical Semantics</a:t>
            </a:r>
            <a:endParaRPr lang="en-US" dirty="0"/>
          </a:p>
        </p:txBody>
      </p:sp>
      <p:sp>
        <p:nvSpPr>
          <p:cNvPr id="3" name="Subtitle 2"/>
          <p:cNvSpPr>
            <a:spLocks noGrp="1"/>
          </p:cNvSpPr>
          <p:nvPr>
            <p:ph type="subTitle" idx="1"/>
          </p:nvPr>
        </p:nvSpPr>
        <p:spPr/>
        <p:txBody>
          <a:bodyPr/>
          <a:lstStyle/>
          <a:p>
            <a:r>
              <a:rPr lang="en-US" dirty="0" smtClean="0"/>
              <a:t>The study of meaning conveyed by grammatical devices</a:t>
            </a:r>
          </a:p>
          <a:p>
            <a:endParaRPr lang="en-US" dirty="0"/>
          </a:p>
          <a:p>
            <a:pPr algn="r"/>
            <a:r>
              <a:rPr lang="en-US" sz="1400" dirty="0" smtClean="0"/>
              <a:t>By Dr. Retno </a:t>
            </a:r>
            <a:r>
              <a:rPr lang="en-US" sz="1400" dirty="0" err="1" smtClean="0"/>
              <a:t>Purwani</a:t>
            </a:r>
            <a:r>
              <a:rPr lang="en-US" sz="1400" dirty="0" smtClean="0"/>
              <a:t> Sari, S.S., </a:t>
            </a:r>
            <a:r>
              <a:rPr lang="en-US" sz="1400" dirty="0" err="1" smtClean="0"/>
              <a:t>M.Hum</a:t>
            </a:r>
            <a:r>
              <a:rPr lang="en-US" sz="1400" dirty="0" smtClean="0"/>
              <a:t>.</a:t>
            </a:r>
            <a:endParaRPr lang="en-US" sz="1400" dirty="0"/>
          </a:p>
        </p:txBody>
      </p:sp>
    </p:spTree>
    <p:extLst>
      <p:ext uri="{BB962C8B-B14F-4D97-AF65-F5344CB8AC3E}">
        <p14:creationId xmlns:p14="http://schemas.microsoft.com/office/powerpoint/2010/main" val="9444172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 Noun</a:t>
            </a:r>
            <a:br>
              <a:rPr lang="en-US" dirty="0" smtClean="0"/>
            </a:br>
            <a:r>
              <a:rPr lang="en-US" sz="1600" dirty="0" smtClean="0"/>
              <a:t>Semantics of Morphology</a:t>
            </a:r>
            <a:endParaRPr lang="en-US" sz="1600" dirty="0"/>
          </a:p>
        </p:txBody>
      </p:sp>
      <p:pic>
        <p:nvPicPr>
          <p:cNvPr id="4" name="Content Placeholder 3">
            <a:hlinkClick r:id="rId3" action="ppaction://hlinksldjump"/>
          </p:cNvPr>
          <p:cNvPicPr>
            <a:picLocks noGrp="1" noChangeAspect="1"/>
          </p:cNvPicPr>
          <p:nvPr>
            <p:ph idx="1"/>
          </p:nvPr>
        </p:nvPicPr>
        <p:blipFill>
          <a:blip r:embed="rId4"/>
          <a:stretch>
            <a:fillRect/>
          </a:stretch>
        </p:blipFill>
        <p:spPr>
          <a:xfrm>
            <a:off x="431074" y="1395412"/>
            <a:ext cx="781524" cy="696859"/>
          </a:xfrm>
          <a:prstGeom prst="rect">
            <a:avLst/>
          </a:prstGeom>
        </p:spPr>
      </p:pic>
      <p:pic>
        <p:nvPicPr>
          <p:cNvPr id="5" name="Picture 4">
            <a:hlinkClick r:id="rId5" action="ppaction://hlinksldjump"/>
          </p:cNvPr>
          <p:cNvPicPr>
            <a:picLocks noChangeAspect="1"/>
          </p:cNvPicPr>
          <p:nvPr/>
        </p:nvPicPr>
        <p:blipFill>
          <a:blip r:embed="rId6"/>
          <a:stretch>
            <a:fillRect/>
          </a:stretch>
        </p:blipFill>
        <p:spPr>
          <a:xfrm>
            <a:off x="384580" y="2513710"/>
            <a:ext cx="889858" cy="616948"/>
          </a:xfrm>
          <a:prstGeom prst="rect">
            <a:avLst/>
          </a:prstGeom>
        </p:spPr>
      </p:pic>
      <p:sp>
        <p:nvSpPr>
          <p:cNvPr id="6" name="Title 1"/>
          <p:cNvSpPr txBox="1">
            <a:spLocks/>
          </p:cNvSpPr>
          <p:nvPr/>
        </p:nvSpPr>
        <p:spPr>
          <a:xfrm>
            <a:off x="2592924" y="1905000"/>
            <a:ext cx="8911687" cy="4170335"/>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dirty="0" smtClean="0"/>
              <a:t>The abstract nouns, </a:t>
            </a:r>
            <a:r>
              <a:rPr lang="en-US" sz="1800" i="1" dirty="0" smtClean="0"/>
              <a:t>life</a:t>
            </a:r>
            <a:r>
              <a:rPr lang="en-US" sz="1800" dirty="0" smtClean="0"/>
              <a:t> and </a:t>
            </a:r>
            <a:r>
              <a:rPr lang="en-US" sz="1800" i="1" dirty="0" smtClean="0"/>
              <a:t>work</a:t>
            </a:r>
            <a:r>
              <a:rPr lang="en-US" sz="1800" dirty="0" smtClean="0"/>
              <a:t> represent what is semantically an EVENT.</a:t>
            </a:r>
          </a:p>
          <a:p>
            <a:endParaRPr lang="en-US" sz="1800" dirty="0"/>
          </a:p>
          <a:p>
            <a:pPr marL="342900" indent="-342900">
              <a:buAutoNum type="arabicParenBoth"/>
            </a:pPr>
            <a:r>
              <a:rPr lang="en-US" sz="1800" dirty="0" smtClean="0"/>
              <a:t>Life in the country side       </a:t>
            </a:r>
            <a:r>
              <a:rPr lang="en-US" sz="1800" dirty="0" smtClean="0">
                <a:sym typeface="Symbol" panose="05050102010706020507" pitchFamily="18" charset="2"/>
              </a:rPr>
              <a:t>    </a:t>
            </a:r>
            <a:r>
              <a:rPr lang="en-US" sz="1800" dirty="0" smtClean="0"/>
              <a:t>[the mouse] lived (in the countryside)</a:t>
            </a:r>
          </a:p>
          <a:p>
            <a:pPr marL="342900" indent="-342900">
              <a:buAutoNum type="arabicParenBoth"/>
            </a:pPr>
            <a:r>
              <a:rPr lang="en-US" sz="1800" dirty="0"/>
              <a:t>a hard day’s </a:t>
            </a:r>
            <a:r>
              <a:rPr lang="en-US" sz="1800" dirty="0" smtClean="0"/>
              <a:t>work              </a:t>
            </a:r>
            <a:r>
              <a:rPr lang="en-US" sz="1800" dirty="0" smtClean="0">
                <a:sym typeface="Symbol" panose="05050102010706020507" pitchFamily="18" charset="2"/>
              </a:rPr>
              <a:t>     </a:t>
            </a:r>
            <a:r>
              <a:rPr lang="en-US" sz="1800" dirty="0" smtClean="0"/>
              <a:t>[the mouse] worked hard for a day </a:t>
            </a:r>
            <a:br>
              <a:rPr lang="en-US" sz="1800" dirty="0" smtClean="0"/>
            </a:br>
            <a:endParaRPr lang="en-US" sz="1800" dirty="0"/>
          </a:p>
        </p:txBody>
      </p:sp>
    </p:spTree>
    <p:extLst>
      <p:ext uri="{BB962C8B-B14F-4D97-AF65-F5344CB8AC3E}">
        <p14:creationId xmlns:p14="http://schemas.microsoft.com/office/powerpoint/2010/main" val="40136553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46751"/>
          </a:xfrm>
        </p:spPr>
        <p:txBody>
          <a:bodyPr/>
          <a:lstStyle/>
          <a:p>
            <a:r>
              <a:rPr lang="en-US" dirty="0" smtClean="0"/>
              <a:t>More Cases</a:t>
            </a:r>
            <a:endParaRPr lang="en-US" dirty="0"/>
          </a:p>
        </p:txBody>
      </p:sp>
      <p:sp>
        <p:nvSpPr>
          <p:cNvPr id="3" name="Content Placeholder 2"/>
          <p:cNvSpPr>
            <a:spLocks noGrp="1"/>
          </p:cNvSpPr>
          <p:nvPr>
            <p:ph idx="1"/>
          </p:nvPr>
        </p:nvSpPr>
        <p:spPr>
          <a:xfrm>
            <a:off x="2589212" y="1425844"/>
            <a:ext cx="8915400" cy="4485378"/>
          </a:xfrm>
        </p:spPr>
        <p:txBody>
          <a:bodyPr/>
          <a:lstStyle/>
          <a:p>
            <a:pPr marL="0" indent="0">
              <a:buNone/>
            </a:pPr>
            <a:r>
              <a:rPr lang="en-US" dirty="0" smtClean="0"/>
              <a:t>(4) John rejected Peter’s </a:t>
            </a:r>
            <a:r>
              <a:rPr lang="en-US" i="1" dirty="0" smtClean="0"/>
              <a:t>offer</a:t>
            </a:r>
            <a:r>
              <a:rPr lang="en-US" dirty="0" smtClean="0"/>
              <a:t>.</a:t>
            </a:r>
          </a:p>
          <a:p>
            <a:pPr marL="0" indent="0">
              <a:buNone/>
            </a:pPr>
            <a:r>
              <a:rPr lang="en-US" dirty="0"/>
              <a:t> </a:t>
            </a:r>
            <a:r>
              <a:rPr lang="en-US" dirty="0" smtClean="0"/>
              <a:t>     John rejected</a:t>
            </a:r>
          </a:p>
          <a:p>
            <a:pPr marL="0" indent="0">
              <a:buNone/>
            </a:pPr>
            <a:r>
              <a:rPr lang="en-US" dirty="0"/>
              <a:t> </a:t>
            </a:r>
            <a:r>
              <a:rPr lang="en-US" dirty="0" smtClean="0"/>
              <a:t>     Peter offered</a:t>
            </a:r>
          </a:p>
          <a:p>
            <a:pPr marL="0" indent="0">
              <a:buNone/>
            </a:pPr>
            <a:endParaRPr lang="en-US" dirty="0"/>
          </a:p>
          <a:p>
            <a:pPr marL="0" indent="0">
              <a:buNone/>
            </a:pPr>
            <a:r>
              <a:rPr lang="en-US" dirty="0" smtClean="0"/>
              <a:t>(5) </a:t>
            </a:r>
            <a:r>
              <a:rPr lang="en-US" i="1" dirty="0" smtClean="0"/>
              <a:t>Disobedience</a:t>
            </a:r>
            <a:r>
              <a:rPr lang="en-US" dirty="0" smtClean="0"/>
              <a:t> brings much suffering.</a:t>
            </a:r>
          </a:p>
          <a:p>
            <a:pPr marL="0" indent="0">
              <a:buNone/>
            </a:pPr>
            <a:r>
              <a:rPr lang="en-US" dirty="0"/>
              <a:t> </a:t>
            </a:r>
            <a:r>
              <a:rPr lang="en-US" dirty="0" smtClean="0"/>
              <a:t>    [someone] disobeys</a:t>
            </a:r>
          </a:p>
          <a:p>
            <a:pPr marL="0" indent="0">
              <a:buNone/>
            </a:pPr>
            <a:r>
              <a:rPr lang="en-US" dirty="0"/>
              <a:t> </a:t>
            </a:r>
            <a:r>
              <a:rPr lang="en-US" dirty="0" smtClean="0"/>
              <a:t>    [someone] suffers</a:t>
            </a:r>
          </a:p>
          <a:p>
            <a:pPr marL="0" indent="0">
              <a:buNone/>
            </a:pPr>
            <a:endParaRPr lang="en-US" dirty="0"/>
          </a:p>
          <a:p>
            <a:pPr marL="0" indent="0">
              <a:buNone/>
            </a:pPr>
            <a:r>
              <a:rPr lang="en-US" dirty="0" smtClean="0"/>
              <a:t>(6) The </a:t>
            </a:r>
            <a:r>
              <a:rPr lang="en-US" i="1" dirty="0" smtClean="0"/>
              <a:t>destruction of the city was planned well</a:t>
            </a:r>
          </a:p>
          <a:p>
            <a:pPr marL="0" indent="0">
              <a:buNone/>
            </a:pPr>
            <a:r>
              <a:rPr lang="en-US" i="1" dirty="0"/>
              <a:t> </a:t>
            </a:r>
            <a:r>
              <a:rPr lang="en-US" i="1" dirty="0" smtClean="0"/>
              <a:t>     </a:t>
            </a:r>
            <a:r>
              <a:rPr lang="en-US" dirty="0" smtClean="0"/>
              <a:t>[someone] destroyed the city</a:t>
            </a:r>
          </a:p>
          <a:p>
            <a:pPr marL="0" indent="0">
              <a:buNone/>
            </a:pPr>
            <a:r>
              <a:rPr lang="en-US" dirty="0"/>
              <a:t> </a:t>
            </a:r>
            <a:r>
              <a:rPr lang="en-US" dirty="0" smtClean="0"/>
              <a:t>     [someone] planned well</a:t>
            </a:r>
          </a:p>
          <a:p>
            <a:pPr marL="0" indent="0">
              <a:buNone/>
            </a:pPr>
            <a:endParaRPr lang="en-US" dirty="0"/>
          </a:p>
        </p:txBody>
      </p:sp>
    </p:spTree>
    <p:extLst>
      <p:ext uri="{BB962C8B-B14F-4D97-AF65-F5344CB8AC3E}">
        <p14:creationId xmlns:p14="http://schemas.microsoft.com/office/powerpoint/2010/main" val="4251141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89210" y="1999281"/>
            <a:ext cx="8915399" cy="3192651"/>
          </a:xfrm>
        </p:spPr>
        <p:txBody>
          <a:bodyPr>
            <a:normAutofit/>
          </a:bodyPr>
          <a:lstStyle/>
          <a:p>
            <a:pPr marL="342900" indent="-342900">
              <a:buAutoNum type="arabicPeriod"/>
            </a:pPr>
            <a:r>
              <a:rPr lang="en-US" sz="1800" dirty="0" smtClean="0"/>
              <a:t>These propositions create a semantic relation, introducing logic in semantic analysis (</a:t>
            </a:r>
            <a:r>
              <a:rPr lang="en-US" sz="1800" dirty="0" err="1" smtClean="0"/>
              <a:t>Rambaud</a:t>
            </a:r>
            <a:r>
              <a:rPr lang="en-US" sz="1800" dirty="0" smtClean="0"/>
              <a:t>, 2012:65).</a:t>
            </a:r>
          </a:p>
          <a:p>
            <a:pPr marL="342900" indent="-342900">
              <a:buAutoNum type="arabicPeriod"/>
            </a:pPr>
            <a:r>
              <a:rPr lang="en-US" sz="1800" dirty="0" smtClean="0"/>
              <a:t> A </a:t>
            </a:r>
            <a:r>
              <a:rPr lang="en-US" sz="1800" dirty="0"/>
              <a:t>proposition can be encoded in a wide variety of grammatical </a:t>
            </a:r>
            <a:r>
              <a:rPr lang="en-US" sz="1800" dirty="0" smtClean="0"/>
              <a:t>structures (Larson, 1984:190). </a:t>
            </a:r>
          </a:p>
          <a:p>
            <a:pPr marL="342900" indent="-342900">
              <a:buAutoNum type="arabicPeriod"/>
            </a:pPr>
            <a:endParaRPr lang="en-US" sz="1600" dirty="0" smtClean="0"/>
          </a:p>
          <a:p>
            <a:endParaRPr lang="en-US" sz="1600" dirty="0" smtClean="0"/>
          </a:p>
          <a:p>
            <a:endParaRPr lang="en-US" sz="1600" dirty="0"/>
          </a:p>
          <a:p>
            <a:endParaRPr lang="en-US" sz="1600" dirty="0" smtClean="0"/>
          </a:p>
          <a:p>
            <a:pPr algn="r"/>
            <a:r>
              <a:rPr lang="en-US" sz="1200" dirty="0" smtClean="0">
                <a:hlinkClick r:id="rId3" action="ppaction://hlinksldjump"/>
              </a:rPr>
              <a:t>Back</a:t>
            </a:r>
            <a:endParaRPr lang="en-US" sz="1200" dirty="0"/>
          </a:p>
          <a:p>
            <a:endParaRPr lang="en-US" sz="1200" dirty="0"/>
          </a:p>
        </p:txBody>
      </p:sp>
    </p:spTree>
    <p:extLst>
      <p:ext uri="{BB962C8B-B14F-4D97-AF65-F5344CB8AC3E}">
        <p14:creationId xmlns:p14="http://schemas.microsoft.com/office/powerpoint/2010/main" val="3933941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5226" y="369435"/>
            <a:ext cx="8915399" cy="591460"/>
          </a:xfrm>
        </p:spPr>
        <p:txBody>
          <a:bodyPr>
            <a:normAutofit/>
          </a:bodyPr>
          <a:lstStyle/>
          <a:p>
            <a:r>
              <a:rPr lang="en-US" sz="2400" b="1" dirty="0"/>
              <a:t>Three Semantic Categories</a:t>
            </a:r>
            <a:endParaRPr lang="en-US" sz="2400" dirty="0"/>
          </a:p>
        </p:txBody>
      </p:sp>
      <p:graphicFrame>
        <p:nvGraphicFramePr>
          <p:cNvPr id="4" name="Diagram 3"/>
          <p:cNvGraphicFramePr/>
          <p:nvPr>
            <p:extLst>
              <p:ext uri="{D42A27DB-BD31-4B8C-83A1-F6EECF244321}">
                <p14:modId xmlns:p14="http://schemas.microsoft.com/office/powerpoint/2010/main" val="2241508789"/>
              </p:ext>
            </p:extLst>
          </p:nvPr>
        </p:nvGraphicFramePr>
        <p:xfrm>
          <a:off x="2257643" y="1344507"/>
          <a:ext cx="7252117" cy="40504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347806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613650215"/>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059065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Extended Analysis:</a:t>
            </a:r>
            <a:br>
              <a:rPr lang="en-US" dirty="0" smtClean="0"/>
            </a:br>
            <a:r>
              <a:rPr lang="en-US" sz="1800" dirty="0" smtClean="0"/>
              <a:t>1. Type of propositions</a:t>
            </a:r>
            <a:br>
              <a:rPr lang="en-US" sz="1800" dirty="0" smtClean="0"/>
            </a:br>
            <a:r>
              <a:rPr lang="en-US" sz="1800" dirty="0" smtClean="0"/>
              <a:t>2. Semantic category: thematic roles, types of process, and type of circumstances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a:t>There was once a small brown mouse who lived in a little nest at the edge of a field, deep in the countryside. Life in the countryside was not easy and he had to work hard to find food, but he was perfectly content. He had many good friends, his nest was cozy and comfortable and after a hard day’s work, he always slept well and woke refreshed, to the sounds of nature.</a:t>
            </a:r>
            <a:br>
              <a:rPr lang="en-US" dirty="0"/>
            </a:br>
            <a:endParaRPr lang="en-US" dirty="0"/>
          </a:p>
        </p:txBody>
      </p:sp>
    </p:spTree>
    <p:extLst>
      <p:ext uri="{BB962C8B-B14F-4D97-AF65-F5344CB8AC3E}">
        <p14:creationId xmlns:p14="http://schemas.microsoft.com/office/powerpoint/2010/main" val="5277756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664" y="128164"/>
            <a:ext cx="8911687" cy="584758"/>
          </a:xfrm>
        </p:spPr>
        <p:txBody>
          <a:bodyPr>
            <a:normAutofit fontScale="90000"/>
          </a:bodyPr>
          <a:lstStyle/>
          <a:p>
            <a:r>
              <a:rPr lang="en-US" dirty="0" smtClean="0"/>
              <a:t>More Exercise</a:t>
            </a:r>
            <a:endParaRPr lang="en-US" dirty="0"/>
          </a:p>
        </p:txBody>
      </p:sp>
      <p:pic>
        <p:nvPicPr>
          <p:cNvPr id="4" name="Content Placeholder 3"/>
          <p:cNvPicPr>
            <a:picLocks noGrp="1" noChangeAspect="1"/>
          </p:cNvPicPr>
          <p:nvPr>
            <p:ph idx="1"/>
          </p:nvPr>
        </p:nvPicPr>
        <p:blipFill>
          <a:blip r:embed="rId3"/>
          <a:stretch>
            <a:fillRect/>
          </a:stretch>
        </p:blipFill>
        <p:spPr>
          <a:xfrm>
            <a:off x="4098203" y="712922"/>
            <a:ext cx="4766827" cy="5572983"/>
          </a:xfrm>
          <a:prstGeom prst="rect">
            <a:avLst/>
          </a:prstGeom>
        </p:spPr>
      </p:pic>
    </p:spTree>
    <p:extLst>
      <p:ext uri="{BB962C8B-B14F-4D97-AF65-F5344CB8AC3E}">
        <p14:creationId xmlns:p14="http://schemas.microsoft.com/office/powerpoint/2010/main" val="6148257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Tree>
    <p:extLst>
      <p:ext uri="{BB962C8B-B14F-4D97-AF65-F5344CB8AC3E}">
        <p14:creationId xmlns:p14="http://schemas.microsoft.com/office/powerpoint/2010/main" val="3392462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A sentence may represent one or more propositions. </a:t>
            </a:r>
            <a:endParaRPr lang="en-US" sz="2400" dirty="0"/>
          </a:p>
        </p:txBody>
      </p:sp>
      <p:sp>
        <p:nvSpPr>
          <p:cNvPr id="3" name="Text Placeholder 2"/>
          <p:cNvSpPr>
            <a:spLocks noGrp="1"/>
          </p:cNvSpPr>
          <p:nvPr>
            <p:ph type="body" idx="1"/>
          </p:nvPr>
        </p:nvSpPr>
        <p:spPr/>
        <p:txBody>
          <a:bodyPr>
            <a:normAutofit/>
          </a:bodyPr>
          <a:lstStyle/>
          <a:p>
            <a:r>
              <a:rPr lang="en-US" sz="1600" dirty="0"/>
              <a:t>A sentence, as a grammatical construction, captures grammatical semantics: semantics of syntax and semantics of morphology</a:t>
            </a:r>
            <a:r>
              <a:rPr lang="en-US" sz="1600" dirty="0" smtClean="0"/>
              <a:t>.  (</a:t>
            </a:r>
            <a:r>
              <a:rPr lang="en-US" sz="1600" dirty="0" err="1" smtClean="0"/>
              <a:t>Wierzbicka</a:t>
            </a:r>
            <a:r>
              <a:rPr lang="en-US" sz="1600" dirty="0" smtClean="0"/>
              <a:t>, 1988:3). </a:t>
            </a:r>
            <a:endParaRPr lang="en-US" sz="1600" dirty="0"/>
          </a:p>
        </p:txBody>
      </p:sp>
    </p:spTree>
    <p:extLst>
      <p:ext uri="{BB962C8B-B14F-4D97-AF65-F5344CB8AC3E}">
        <p14:creationId xmlns:p14="http://schemas.microsoft.com/office/powerpoint/2010/main" val="1430631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9969" y="1685994"/>
            <a:ext cx="8911687" cy="2487800"/>
          </a:xfrm>
        </p:spPr>
        <p:txBody>
          <a:bodyPr>
            <a:normAutofit fontScale="90000"/>
          </a:bodyPr>
          <a:lstStyle/>
          <a:p>
            <a:r>
              <a:rPr lang="en-US" sz="2000" dirty="0"/>
              <a:t>Identify Propositions using four steps of the </a:t>
            </a:r>
            <a:r>
              <a:rPr lang="en-US" sz="2000" dirty="0" smtClean="0"/>
              <a:t>analysis</a:t>
            </a:r>
            <a:br>
              <a:rPr lang="en-US" sz="2000" dirty="0" smtClean="0"/>
            </a:br>
            <a:r>
              <a:rPr lang="en-US" sz="2000" dirty="0"/>
              <a:t/>
            </a:r>
            <a:br>
              <a:rPr lang="en-US" sz="2000" dirty="0"/>
            </a:br>
            <a:r>
              <a:rPr lang="en-US" sz="2000" dirty="0"/>
              <a:t>There was once a small brown mouse who lived in a little nest at the edge of a field, deep in the countryside. Life in the countryside was not easy and he had to work hard to find food, but he was perfectly content. He had many good friends, his nest was cozy and comfortable and after a hard day’s work, he always slept well and woke refreshed, to the sounds of nature</a:t>
            </a:r>
            <a:r>
              <a:rPr lang="en-US" sz="2000" dirty="0" smtClean="0"/>
              <a:t>.</a:t>
            </a:r>
            <a:br>
              <a:rPr lang="en-US" sz="2000" dirty="0" smtClean="0"/>
            </a:br>
            <a:r>
              <a:rPr lang="en-US" sz="2000" dirty="0"/>
              <a:t/>
            </a:r>
            <a:br>
              <a:rPr lang="en-US" sz="2000" dirty="0"/>
            </a:br>
            <a:r>
              <a:rPr lang="en-US" sz="2000" dirty="0"/>
              <a:t/>
            </a:r>
            <a:br>
              <a:rPr lang="en-US" sz="2000" dirty="0"/>
            </a:br>
            <a:endParaRPr lang="en-US" sz="2000" dirty="0"/>
          </a:p>
        </p:txBody>
      </p:sp>
      <p:pic>
        <p:nvPicPr>
          <p:cNvPr id="3" name="Picture 2">
            <a:hlinkClick r:id="rId3" action="ppaction://hlinksldjump"/>
          </p:cNvPr>
          <p:cNvPicPr>
            <a:picLocks noChangeAspect="1"/>
          </p:cNvPicPr>
          <p:nvPr/>
        </p:nvPicPr>
        <p:blipFill>
          <a:blip r:embed="rId4"/>
          <a:stretch>
            <a:fillRect/>
          </a:stretch>
        </p:blipFill>
        <p:spPr>
          <a:xfrm>
            <a:off x="198897" y="741092"/>
            <a:ext cx="615156" cy="467775"/>
          </a:xfrm>
          <a:prstGeom prst="rect">
            <a:avLst/>
          </a:prstGeom>
        </p:spPr>
      </p:pic>
    </p:spTree>
    <p:extLst>
      <p:ext uri="{BB962C8B-B14F-4D97-AF65-F5344CB8AC3E}">
        <p14:creationId xmlns:p14="http://schemas.microsoft.com/office/powerpoint/2010/main" val="26081918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12231" y="1002890"/>
            <a:ext cx="8915400" cy="4952577"/>
          </a:xfrm>
        </p:spPr>
        <p:txBody>
          <a:bodyPr/>
          <a:lstStyle/>
          <a:p>
            <a:pPr>
              <a:buAutoNum type="arabicParenBoth"/>
            </a:pPr>
            <a:r>
              <a:rPr lang="en-US" dirty="0" smtClean="0"/>
              <a:t>There </a:t>
            </a:r>
            <a:r>
              <a:rPr lang="en-US" dirty="0">
                <a:solidFill>
                  <a:schemeClr val="accent1"/>
                </a:solidFill>
              </a:rPr>
              <a:t>was</a:t>
            </a:r>
            <a:r>
              <a:rPr lang="en-US" dirty="0"/>
              <a:t> once a small brown mouse who </a:t>
            </a:r>
            <a:r>
              <a:rPr lang="en-US" dirty="0">
                <a:solidFill>
                  <a:schemeClr val="accent1"/>
                </a:solidFill>
              </a:rPr>
              <a:t>lived</a:t>
            </a:r>
            <a:r>
              <a:rPr lang="en-US" dirty="0"/>
              <a:t> in a little nest at the edge of a field, deep in the countryside. </a:t>
            </a:r>
            <a:endParaRPr lang="en-US" dirty="0" smtClean="0"/>
          </a:p>
          <a:p>
            <a:pPr marL="0" indent="0">
              <a:buNone/>
            </a:pPr>
            <a:endParaRPr lang="en-US" dirty="0" smtClean="0"/>
          </a:p>
          <a:p>
            <a:pPr marL="0" indent="0">
              <a:buNone/>
            </a:pPr>
            <a:endParaRPr lang="en-US" dirty="0"/>
          </a:p>
        </p:txBody>
      </p:sp>
      <p:grpSp>
        <p:nvGrpSpPr>
          <p:cNvPr id="8" name="Group 7"/>
          <p:cNvGrpSpPr/>
          <p:nvPr/>
        </p:nvGrpSpPr>
        <p:grpSpPr>
          <a:xfrm>
            <a:off x="2572719" y="1627322"/>
            <a:ext cx="2634712" cy="1758868"/>
            <a:chOff x="2572719" y="1627322"/>
            <a:chExt cx="2634712" cy="1758868"/>
          </a:xfrm>
        </p:grpSpPr>
        <p:sp>
          <p:nvSpPr>
            <p:cNvPr id="5" name="Rectangle 4"/>
            <p:cNvSpPr/>
            <p:nvPr/>
          </p:nvSpPr>
          <p:spPr>
            <a:xfrm>
              <a:off x="2572719" y="2518285"/>
              <a:ext cx="2634712" cy="867905"/>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[which </a:t>
              </a:r>
              <a:r>
                <a:rPr lang="en-US" dirty="0" smtClean="0">
                  <a:solidFill>
                    <a:schemeClr val="accent1"/>
                  </a:solidFill>
                </a:rPr>
                <a:t>was</a:t>
              </a:r>
              <a:r>
                <a:rPr lang="en-US" dirty="0" smtClean="0"/>
                <a:t>]</a:t>
              </a:r>
              <a:endParaRPr lang="en-US" dirty="0"/>
            </a:p>
          </p:txBody>
        </p:sp>
        <p:cxnSp>
          <p:nvCxnSpPr>
            <p:cNvPr id="7" name="Straight Arrow Connector 6"/>
            <p:cNvCxnSpPr/>
            <p:nvPr/>
          </p:nvCxnSpPr>
          <p:spPr>
            <a:xfrm>
              <a:off x="3890075" y="1627322"/>
              <a:ext cx="0" cy="8369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9" name="Group 8"/>
          <p:cNvGrpSpPr/>
          <p:nvPr/>
        </p:nvGrpSpPr>
        <p:grpSpPr>
          <a:xfrm>
            <a:off x="8351005" y="1425848"/>
            <a:ext cx="2634712" cy="1758868"/>
            <a:chOff x="2572719" y="1627322"/>
            <a:chExt cx="2634712" cy="1758868"/>
          </a:xfrm>
        </p:grpSpPr>
        <p:sp>
          <p:nvSpPr>
            <p:cNvPr id="10" name="Rectangle 9"/>
            <p:cNvSpPr/>
            <p:nvPr/>
          </p:nvSpPr>
          <p:spPr>
            <a:xfrm>
              <a:off x="2572719" y="2518285"/>
              <a:ext cx="2634712" cy="867905"/>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[which </a:t>
              </a:r>
              <a:r>
                <a:rPr lang="en-US" dirty="0" smtClean="0">
                  <a:solidFill>
                    <a:schemeClr val="accent1"/>
                  </a:solidFill>
                </a:rPr>
                <a:t>was</a:t>
              </a:r>
              <a:r>
                <a:rPr lang="en-US" dirty="0" smtClean="0"/>
                <a:t>]</a:t>
              </a:r>
              <a:endParaRPr lang="en-US" dirty="0"/>
            </a:p>
          </p:txBody>
        </p:sp>
        <p:cxnSp>
          <p:nvCxnSpPr>
            <p:cNvPr id="11" name="Straight Arrow Connector 10"/>
            <p:cNvCxnSpPr/>
            <p:nvPr/>
          </p:nvCxnSpPr>
          <p:spPr>
            <a:xfrm>
              <a:off x="3890075" y="1627322"/>
              <a:ext cx="0" cy="8369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20890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976393"/>
            <a:ext cx="8915400" cy="4934829"/>
          </a:xfrm>
        </p:spPr>
        <p:txBody>
          <a:bodyPr/>
          <a:lstStyle/>
          <a:p>
            <a:pPr>
              <a:buAutoNum type="arabicParenBoth"/>
            </a:pPr>
            <a:r>
              <a:rPr lang="en-US" dirty="0" smtClean="0"/>
              <a:t>There </a:t>
            </a:r>
            <a:r>
              <a:rPr lang="en-US" dirty="0">
                <a:solidFill>
                  <a:schemeClr val="accent1"/>
                </a:solidFill>
              </a:rPr>
              <a:t>was</a:t>
            </a:r>
            <a:r>
              <a:rPr lang="en-US" dirty="0"/>
              <a:t> once </a:t>
            </a:r>
            <a:r>
              <a:rPr lang="en-US" u="sng" dirty="0"/>
              <a:t>a small brown mouse</a:t>
            </a:r>
            <a:r>
              <a:rPr lang="en-US" dirty="0"/>
              <a:t> </a:t>
            </a:r>
            <a:endParaRPr lang="en-US" dirty="0" smtClean="0"/>
          </a:p>
          <a:p>
            <a:pPr marL="0" indent="0">
              <a:buNone/>
            </a:pPr>
            <a:endParaRPr lang="en-US" dirty="0" smtClean="0"/>
          </a:p>
          <a:p>
            <a:pPr marL="0" indent="0">
              <a:buNone/>
            </a:pPr>
            <a:endParaRPr lang="en-US" dirty="0" smtClean="0"/>
          </a:p>
          <a:p>
            <a:pPr marL="0" indent="0">
              <a:buNone/>
            </a:pPr>
            <a:r>
              <a:rPr lang="en-US" dirty="0" smtClean="0">
                <a:solidFill>
                  <a:schemeClr val="accent1"/>
                </a:solidFill>
              </a:rPr>
              <a:t>(2) </a:t>
            </a:r>
            <a:r>
              <a:rPr lang="en-US" dirty="0" smtClean="0"/>
              <a:t>(who) </a:t>
            </a:r>
            <a:r>
              <a:rPr lang="en-US" dirty="0">
                <a:solidFill>
                  <a:schemeClr val="accent1"/>
                </a:solidFill>
              </a:rPr>
              <a:t>lived</a:t>
            </a:r>
            <a:r>
              <a:rPr lang="en-US" dirty="0"/>
              <a:t> in a </a:t>
            </a:r>
            <a:r>
              <a:rPr lang="en-US" dirty="0" smtClean="0"/>
              <a:t>little nest </a:t>
            </a:r>
            <a:r>
              <a:rPr lang="en-US" dirty="0"/>
              <a:t>at the edge of a </a:t>
            </a:r>
            <a:r>
              <a:rPr lang="en-US" dirty="0" smtClean="0"/>
              <a:t>field</a:t>
            </a:r>
          </a:p>
          <a:p>
            <a:pPr marL="0" indent="0">
              <a:buNone/>
            </a:pPr>
            <a:endParaRPr lang="en-US" dirty="0"/>
          </a:p>
          <a:p>
            <a:pPr marL="0" indent="0">
              <a:buNone/>
            </a:pPr>
            <a:endParaRPr lang="en-US" dirty="0" smtClean="0"/>
          </a:p>
          <a:p>
            <a:pPr marL="0" indent="0">
              <a:buNone/>
            </a:pPr>
            <a:r>
              <a:rPr lang="en-US" dirty="0" smtClean="0">
                <a:solidFill>
                  <a:schemeClr val="accent1"/>
                </a:solidFill>
              </a:rPr>
              <a:t>(3) </a:t>
            </a:r>
            <a:r>
              <a:rPr lang="en-US" dirty="0" smtClean="0"/>
              <a:t>[which </a:t>
            </a:r>
            <a:r>
              <a:rPr lang="en-US" dirty="0" smtClean="0">
                <a:solidFill>
                  <a:schemeClr val="accent1"/>
                </a:solidFill>
              </a:rPr>
              <a:t>was</a:t>
            </a:r>
            <a:r>
              <a:rPr lang="en-US" dirty="0" smtClean="0"/>
              <a:t>] deep </a:t>
            </a:r>
            <a:r>
              <a:rPr lang="en-US" dirty="0"/>
              <a:t>in the </a:t>
            </a:r>
            <a:r>
              <a:rPr lang="en-US" dirty="0" smtClean="0"/>
              <a:t>countryside</a:t>
            </a:r>
          </a:p>
          <a:p>
            <a:pPr marL="0" indent="0">
              <a:buNone/>
            </a:pPr>
            <a:endParaRPr lang="en-US" dirty="0"/>
          </a:p>
          <a:p>
            <a:pPr marL="0" indent="0">
              <a:buNone/>
            </a:pPr>
            <a:r>
              <a:rPr lang="en-US" dirty="0" smtClean="0">
                <a:solidFill>
                  <a:schemeClr val="accent1"/>
                </a:solidFill>
              </a:rPr>
              <a:t>(4)</a:t>
            </a:r>
            <a:r>
              <a:rPr lang="en-US" dirty="0" smtClean="0"/>
              <a:t> [which was] at the edge of a field</a:t>
            </a:r>
            <a:endParaRPr lang="en-US" dirty="0"/>
          </a:p>
          <a:p>
            <a:pPr marL="0" indent="0">
              <a:buNone/>
            </a:pPr>
            <a:endParaRPr lang="en-US" dirty="0"/>
          </a:p>
        </p:txBody>
      </p:sp>
      <p:grpSp>
        <p:nvGrpSpPr>
          <p:cNvPr id="14" name="Group 13"/>
          <p:cNvGrpSpPr/>
          <p:nvPr/>
        </p:nvGrpSpPr>
        <p:grpSpPr>
          <a:xfrm>
            <a:off x="3409627" y="1348353"/>
            <a:ext cx="3053166" cy="759416"/>
            <a:chOff x="3409627" y="1348353"/>
            <a:chExt cx="3053166" cy="759416"/>
          </a:xfrm>
        </p:grpSpPr>
        <p:cxnSp>
          <p:nvCxnSpPr>
            <p:cNvPr id="7" name="Straight Connector 6"/>
            <p:cNvCxnSpPr/>
            <p:nvPr/>
          </p:nvCxnSpPr>
          <p:spPr>
            <a:xfrm>
              <a:off x="3409627" y="1627323"/>
              <a:ext cx="305316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3409627" y="1348353"/>
              <a:ext cx="3053166" cy="759416"/>
              <a:chOff x="3409627" y="1348353"/>
              <a:chExt cx="3053166" cy="759416"/>
            </a:xfrm>
          </p:grpSpPr>
          <p:cxnSp>
            <p:nvCxnSpPr>
              <p:cNvPr id="5" name="Straight Connector 4"/>
              <p:cNvCxnSpPr/>
              <p:nvPr/>
            </p:nvCxnSpPr>
            <p:spPr>
              <a:xfrm flipV="1">
                <a:off x="3409627" y="1627322"/>
                <a:ext cx="0" cy="480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6462793" y="1348353"/>
                <a:ext cx="0" cy="2634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grpSp>
        <p:nvGrpSpPr>
          <p:cNvPr id="22" name="Group 21"/>
          <p:cNvGrpSpPr/>
          <p:nvPr/>
        </p:nvGrpSpPr>
        <p:grpSpPr>
          <a:xfrm>
            <a:off x="3407047" y="2684391"/>
            <a:ext cx="4572001" cy="759416"/>
            <a:chOff x="3407047" y="2684391"/>
            <a:chExt cx="4572001" cy="759416"/>
          </a:xfrm>
        </p:grpSpPr>
        <p:cxnSp>
          <p:nvCxnSpPr>
            <p:cNvPr id="18" name="Straight Connector 17"/>
            <p:cNvCxnSpPr/>
            <p:nvPr/>
          </p:nvCxnSpPr>
          <p:spPr>
            <a:xfrm flipV="1">
              <a:off x="3407047" y="2963360"/>
              <a:ext cx="0" cy="4804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7979048" y="2684391"/>
              <a:ext cx="0" cy="2634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21" name="Straight Connector 20"/>
          <p:cNvCxnSpPr/>
          <p:nvPr/>
        </p:nvCxnSpPr>
        <p:spPr>
          <a:xfrm>
            <a:off x="3409627" y="2947862"/>
            <a:ext cx="45694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3611109" y="3812583"/>
            <a:ext cx="0" cy="3254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611109" y="3812583"/>
            <a:ext cx="396756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7578675" y="2684391"/>
            <a:ext cx="0" cy="11126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5548392" y="2495227"/>
            <a:ext cx="46495" cy="1891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5548392" y="2684391"/>
            <a:ext cx="2030283"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33450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007390"/>
            <a:ext cx="8915400" cy="4903832"/>
          </a:xfrm>
        </p:spPr>
        <p:txBody>
          <a:bodyPr/>
          <a:lstStyle/>
          <a:p>
            <a:pPr marL="0" indent="0">
              <a:buNone/>
            </a:pPr>
            <a:r>
              <a:rPr lang="en-US" u="sng" dirty="0" smtClean="0"/>
              <a:t>a </a:t>
            </a:r>
            <a:r>
              <a:rPr lang="en-US" u="sng" dirty="0"/>
              <a:t>small brown mouse</a:t>
            </a:r>
            <a:r>
              <a:rPr lang="en-US" dirty="0"/>
              <a:t> </a:t>
            </a:r>
            <a:endParaRPr lang="en-US" u="sng" dirty="0" smtClean="0"/>
          </a:p>
          <a:p>
            <a:pPr>
              <a:buAutoNum type="arabicParenBoth"/>
            </a:pPr>
            <a:r>
              <a:rPr lang="en-US" dirty="0" smtClean="0"/>
              <a:t>A mouse was small</a:t>
            </a:r>
          </a:p>
          <a:p>
            <a:pPr>
              <a:buAutoNum type="arabicParenBoth"/>
            </a:pPr>
            <a:r>
              <a:rPr lang="en-US" dirty="0" smtClean="0"/>
              <a:t>A mouse was brown</a:t>
            </a:r>
          </a:p>
          <a:p>
            <a:pPr>
              <a:buAutoNum type="arabicParenBoth"/>
            </a:pPr>
            <a:endParaRPr lang="en-US" dirty="0"/>
          </a:p>
          <a:p>
            <a:pPr marL="0" indent="0">
              <a:buNone/>
            </a:pPr>
            <a:r>
              <a:rPr lang="en-US" dirty="0"/>
              <a:t>a little </a:t>
            </a:r>
            <a:r>
              <a:rPr lang="en-US" dirty="0" smtClean="0"/>
              <a:t>nest</a:t>
            </a:r>
          </a:p>
          <a:p>
            <a:pPr marL="0" indent="0">
              <a:buNone/>
            </a:pPr>
            <a:r>
              <a:rPr lang="en-US" dirty="0" smtClean="0">
                <a:solidFill>
                  <a:schemeClr val="accent1"/>
                </a:solidFill>
              </a:rPr>
              <a:t>(3)</a:t>
            </a:r>
            <a:r>
              <a:rPr lang="en-US" dirty="0" smtClean="0"/>
              <a:t> A nest was little</a:t>
            </a:r>
          </a:p>
          <a:p>
            <a:pPr marL="0" indent="0">
              <a:buNone/>
            </a:pPr>
            <a:endParaRPr lang="en-US" dirty="0"/>
          </a:p>
          <a:p>
            <a:pPr marL="0" indent="0">
              <a:buNone/>
            </a:pPr>
            <a:r>
              <a:rPr lang="en-US" dirty="0" smtClean="0"/>
              <a:t>the </a:t>
            </a:r>
            <a:r>
              <a:rPr lang="en-US" dirty="0"/>
              <a:t>edge of a </a:t>
            </a:r>
            <a:r>
              <a:rPr lang="en-US" dirty="0" smtClean="0"/>
              <a:t>field</a:t>
            </a:r>
          </a:p>
          <a:p>
            <a:pPr marL="0" indent="0">
              <a:buNone/>
            </a:pPr>
            <a:r>
              <a:rPr lang="en-US" dirty="0" smtClean="0">
                <a:solidFill>
                  <a:schemeClr val="accent1"/>
                </a:solidFill>
              </a:rPr>
              <a:t>(4) </a:t>
            </a:r>
            <a:r>
              <a:rPr lang="en-US" dirty="0" smtClean="0"/>
              <a:t>The edge is part of a field</a:t>
            </a:r>
            <a:endParaRPr lang="en-US" dirty="0"/>
          </a:p>
        </p:txBody>
      </p:sp>
    </p:spTree>
    <p:extLst>
      <p:ext uri="{BB962C8B-B14F-4D97-AF65-F5344CB8AC3E}">
        <p14:creationId xmlns:p14="http://schemas.microsoft.com/office/powerpoint/2010/main" val="24187468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960895"/>
            <a:ext cx="8915400" cy="4950327"/>
          </a:xfrm>
        </p:spPr>
        <p:txBody>
          <a:bodyPr/>
          <a:lstStyle/>
          <a:p>
            <a:pPr marL="0" indent="0">
              <a:buNone/>
            </a:pPr>
            <a:r>
              <a:rPr lang="en-US" dirty="0" smtClean="0"/>
              <a:t>There </a:t>
            </a:r>
            <a:r>
              <a:rPr lang="en-US" dirty="0"/>
              <a:t>was once a small brown mouse who lived in a little nest at the edge of a field, deep in the countryside</a:t>
            </a:r>
            <a:r>
              <a:rPr lang="en-US" dirty="0" smtClean="0"/>
              <a:t>.</a:t>
            </a:r>
          </a:p>
          <a:p>
            <a:pPr marL="0" indent="0">
              <a:buNone/>
            </a:pPr>
            <a:r>
              <a:rPr lang="en-US" dirty="0" smtClean="0"/>
              <a:t>      (1) There </a:t>
            </a:r>
            <a:r>
              <a:rPr lang="en-US" dirty="0">
                <a:solidFill>
                  <a:schemeClr val="accent1"/>
                </a:solidFill>
              </a:rPr>
              <a:t>was</a:t>
            </a:r>
            <a:r>
              <a:rPr lang="en-US" dirty="0"/>
              <a:t> once </a:t>
            </a:r>
            <a:r>
              <a:rPr lang="en-US" u="sng" dirty="0"/>
              <a:t>a small brown mouse</a:t>
            </a:r>
            <a:r>
              <a:rPr lang="en-US" dirty="0"/>
              <a:t> </a:t>
            </a:r>
            <a:endParaRPr lang="en-US" dirty="0" smtClean="0"/>
          </a:p>
          <a:p>
            <a:pPr marL="0" indent="0">
              <a:buNone/>
            </a:pPr>
            <a:r>
              <a:rPr lang="en-US" dirty="0"/>
              <a:t> </a:t>
            </a:r>
            <a:r>
              <a:rPr lang="en-US" dirty="0" smtClean="0"/>
              <a:t>     (2) A mouse was small</a:t>
            </a:r>
          </a:p>
          <a:p>
            <a:pPr marL="0" indent="0">
              <a:buNone/>
            </a:pPr>
            <a:r>
              <a:rPr lang="en-US" dirty="0"/>
              <a:t> </a:t>
            </a:r>
            <a:r>
              <a:rPr lang="en-US" dirty="0" smtClean="0"/>
              <a:t>     (3) A mouse was brown</a:t>
            </a:r>
          </a:p>
          <a:p>
            <a:pPr marL="0" indent="0">
              <a:buNone/>
            </a:pPr>
            <a:r>
              <a:rPr lang="en-US" dirty="0"/>
              <a:t> </a:t>
            </a:r>
            <a:r>
              <a:rPr lang="en-US" dirty="0" smtClean="0"/>
              <a:t>     (4) [the mouse] </a:t>
            </a:r>
            <a:r>
              <a:rPr lang="en-US" dirty="0" smtClean="0">
                <a:solidFill>
                  <a:schemeClr val="accent1"/>
                </a:solidFill>
              </a:rPr>
              <a:t>lived</a:t>
            </a:r>
            <a:r>
              <a:rPr lang="en-US" dirty="0" smtClean="0"/>
              <a:t>  in (a specific place)</a:t>
            </a:r>
          </a:p>
          <a:p>
            <a:pPr marL="0" indent="0">
              <a:buNone/>
            </a:pPr>
            <a:r>
              <a:rPr lang="en-US" dirty="0"/>
              <a:t> </a:t>
            </a:r>
            <a:r>
              <a:rPr lang="en-US" dirty="0" smtClean="0"/>
              <a:t>     (5) A </a:t>
            </a:r>
            <a:r>
              <a:rPr lang="en-US" dirty="0"/>
              <a:t>n</a:t>
            </a:r>
            <a:r>
              <a:rPr lang="en-US" dirty="0" smtClean="0"/>
              <a:t>est was little </a:t>
            </a:r>
          </a:p>
          <a:p>
            <a:pPr marL="0" indent="0">
              <a:buNone/>
            </a:pPr>
            <a:r>
              <a:rPr lang="en-US" dirty="0"/>
              <a:t> </a:t>
            </a:r>
            <a:r>
              <a:rPr lang="en-US" dirty="0" smtClean="0"/>
              <a:t>     (6) [the nest </a:t>
            </a:r>
            <a:r>
              <a:rPr lang="en-US" dirty="0" smtClean="0">
                <a:solidFill>
                  <a:schemeClr val="accent1"/>
                </a:solidFill>
              </a:rPr>
              <a:t>was</a:t>
            </a:r>
            <a:r>
              <a:rPr lang="en-US" dirty="0" smtClean="0"/>
              <a:t>] </a:t>
            </a:r>
            <a:r>
              <a:rPr lang="en-US" dirty="0"/>
              <a:t>at the edge of a </a:t>
            </a:r>
            <a:r>
              <a:rPr lang="en-US" dirty="0" smtClean="0"/>
              <a:t>field</a:t>
            </a:r>
          </a:p>
          <a:p>
            <a:pPr marL="0" indent="0">
              <a:buNone/>
            </a:pPr>
            <a:r>
              <a:rPr lang="en-US" dirty="0"/>
              <a:t> </a:t>
            </a:r>
            <a:r>
              <a:rPr lang="en-US" dirty="0" smtClean="0"/>
              <a:t>     (7) The edge was a part of a field</a:t>
            </a:r>
          </a:p>
          <a:p>
            <a:pPr marL="0" indent="0">
              <a:buNone/>
            </a:pPr>
            <a:r>
              <a:rPr lang="en-US" dirty="0"/>
              <a:t> </a:t>
            </a:r>
            <a:r>
              <a:rPr lang="en-US" dirty="0" smtClean="0"/>
              <a:t>     (8) [the field </a:t>
            </a:r>
            <a:r>
              <a:rPr lang="en-US" dirty="0" smtClean="0">
                <a:solidFill>
                  <a:schemeClr val="accent1"/>
                </a:solidFill>
              </a:rPr>
              <a:t>was</a:t>
            </a:r>
            <a:r>
              <a:rPr lang="en-US" dirty="0" smtClean="0"/>
              <a:t>] deep in the countryside</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74724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852407"/>
            <a:ext cx="8915400" cy="5058815"/>
          </a:xfrm>
        </p:spPr>
        <p:txBody>
          <a:bodyPr>
            <a:normAutofit lnSpcReduction="10000"/>
          </a:bodyPr>
          <a:lstStyle/>
          <a:p>
            <a:pPr marL="0" indent="0">
              <a:buNone/>
            </a:pPr>
            <a:r>
              <a:rPr lang="en-US" dirty="0" smtClean="0">
                <a:solidFill>
                  <a:schemeClr val="accent1"/>
                </a:solidFill>
              </a:rPr>
              <a:t>(2) </a:t>
            </a:r>
            <a:r>
              <a:rPr lang="en-US" dirty="0">
                <a:solidFill>
                  <a:schemeClr val="tx1"/>
                </a:solidFill>
              </a:rPr>
              <a:t>Life</a:t>
            </a:r>
            <a:r>
              <a:rPr lang="en-US" dirty="0"/>
              <a:t> in the countryside </a:t>
            </a:r>
            <a:r>
              <a:rPr lang="en-US" dirty="0">
                <a:solidFill>
                  <a:schemeClr val="accent1"/>
                </a:solidFill>
              </a:rPr>
              <a:t>was</a:t>
            </a:r>
            <a:r>
              <a:rPr lang="en-US" dirty="0"/>
              <a:t> not easy and he </a:t>
            </a:r>
            <a:r>
              <a:rPr lang="en-US" dirty="0">
                <a:solidFill>
                  <a:schemeClr val="accent1"/>
                </a:solidFill>
              </a:rPr>
              <a:t>had to work </a:t>
            </a:r>
            <a:r>
              <a:rPr lang="en-US" dirty="0"/>
              <a:t>hard to </a:t>
            </a:r>
            <a:r>
              <a:rPr lang="en-US" dirty="0">
                <a:solidFill>
                  <a:schemeClr val="accent1"/>
                </a:solidFill>
              </a:rPr>
              <a:t>find</a:t>
            </a:r>
            <a:r>
              <a:rPr lang="en-US" dirty="0"/>
              <a:t> food, </a:t>
            </a:r>
            <a:endParaRPr lang="en-US" dirty="0" smtClean="0"/>
          </a:p>
          <a:p>
            <a:pPr marL="0" indent="0">
              <a:buNone/>
            </a:pPr>
            <a:r>
              <a:rPr lang="en-US" dirty="0"/>
              <a:t> </a:t>
            </a:r>
            <a:r>
              <a:rPr lang="en-US" dirty="0" smtClean="0"/>
              <a:t>     but he </a:t>
            </a:r>
            <a:r>
              <a:rPr lang="en-US" dirty="0">
                <a:solidFill>
                  <a:schemeClr val="accent1"/>
                </a:solidFill>
              </a:rPr>
              <a:t>was</a:t>
            </a:r>
            <a:r>
              <a:rPr lang="en-US" dirty="0"/>
              <a:t> </a:t>
            </a:r>
            <a:r>
              <a:rPr lang="en-US" dirty="0" smtClean="0"/>
              <a:t>perfectly </a:t>
            </a:r>
            <a:r>
              <a:rPr lang="en-US" dirty="0"/>
              <a:t>content. </a:t>
            </a: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      </a:t>
            </a:r>
          </a:p>
          <a:p>
            <a:pPr marL="0" indent="0">
              <a:buNone/>
            </a:pPr>
            <a:r>
              <a:rPr lang="en-US" dirty="0"/>
              <a:t> </a:t>
            </a:r>
            <a:r>
              <a:rPr lang="en-US" dirty="0" smtClean="0"/>
              <a:t>     (1) life in the countryside was not easy</a:t>
            </a:r>
          </a:p>
          <a:p>
            <a:pPr marL="0" indent="0">
              <a:buNone/>
            </a:pPr>
            <a:r>
              <a:rPr lang="en-US" dirty="0"/>
              <a:t> </a:t>
            </a:r>
            <a:r>
              <a:rPr lang="en-US" dirty="0" smtClean="0"/>
              <a:t>     (2) life was in the countryside</a:t>
            </a:r>
          </a:p>
          <a:p>
            <a:pPr marL="0" indent="0">
              <a:buNone/>
            </a:pPr>
            <a:r>
              <a:rPr lang="en-US" dirty="0"/>
              <a:t> </a:t>
            </a:r>
            <a:r>
              <a:rPr lang="en-US" dirty="0" smtClean="0"/>
              <a:t>     (3) (and) he had to work hard (on something)</a:t>
            </a:r>
          </a:p>
          <a:p>
            <a:pPr marL="0" indent="0">
              <a:buNone/>
            </a:pPr>
            <a:r>
              <a:rPr lang="en-US" dirty="0"/>
              <a:t> </a:t>
            </a:r>
            <a:r>
              <a:rPr lang="en-US" dirty="0" smtClean="0"/>
              <a:t>     (4) he found food</a:t>
            </a:r>
          </a:p>
          <a:p>
            <a:pPr marL="0" indent="0">
              <a:buNone/>
            </a:pPr>
            <a:r>
              <a:rPr lang="en-US" dirty="0"/>
              <a:t> </a:t>
            </a:r>
            <a:r>
              <a:rPr lang="en-US" dirty="0" smtClean="0"/>
              <a:t>     (5) (but) he was perfectly content</a:t>
            </a:r>
          </a:p>
          <a:p>
            <a:pPr marL="0" indent="0">
              <a:buNone/>
            </a:pPr>
            <a:endParaRPr lang="en-US" dirty="0"/>
          </a:p>
          <a:p>
            <a:pPr marL="0" indent="0" algn="r">
              <a:buNone/>
            </a:pPr>
            <a:r>
              <a:rPr lang="en-US" sz="1200" dirty="0" smtClean="0">
                <a:hlinkClick r:id="rId3" action="ppaction://hlinksldjump"/>
              </a:rPr>
              <a:t>Back</a:t>
            </a:r>
            <a:endParaRPr lang="en-US" sz="1200" dirty="0"/>
          </a:p>
        </p:txBody>
      </p:sp>
      <p:grpSp>
        <p:nvGrpSpPr>
          <p:cNvPr id="4" name="Group 3"/>
          <p:cNvGrpSpPr/>
          <p:nvPr/>
        </p:nvGrpSpPr>
        <p:grpSpPr>
          <a:xfrm>
            <a:off x="2138767" y="1131376"/>
            <a:ext cx="2634712" cy="1758868"/>
            <a:chOff x="2572719" y="1627322"/>
            <a:chExt cx="2634712" cy="1758868"/>
          </a:xfrm>
        </p:grpSpPr>
        <p:sp>
          <p:nvSpPr>
            <p:cNvPr id="5" name="Rectangle 4"/>
            <p:cNvSpPr/>
            <p:nvPr/>
          </p:nvSpPr>
          <p:spPr>
            <a:xfrm>
              <a:off x="2572719" y="2518285"/>
              <a:ext cx="2634712" cy="867905"/>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[which </a:t>
              </a:r>
              <a:r>
                <a:rPr lang="en-US" dirty="0" smtClean="0">
                  <a:solidFill>
                    <a:schemeClr val="accent1"/>
                  </a:solidFill>
                </a:rPr>
                <a:t>was</a:t>
              </a:r>
              <a:r>
                <a:rPr lang="en-US" dirty="0" smtClean="0"/>
                <a:t>]</a:t>
              </a:r>
              <a:endParaRPr lang="en-US" dirty="0"/>
            </a:p>
          </p:txBody>
        </p:sp>
        <p:cxnSp>
          <p:nvCxnSpPr>
            <p:cNvPr id="6" name="Straight Arrow Connector 5"/>
            <p:cNvCxnSpPr/>
            <p:nvPr/>
          </p:nvCxnSpPr>
          <p:spPr>
            <a:xfrm>
              <a:off x="3890075" y="1627322"/>
              <a:ext cx="0" cy="8369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55087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433953"/>
            <a:ext cx="8915400" cy="5889355"/>
          </a:xfrm>
        </p:spPr>
        <p:txBody>
          <a:bodyPr>
            <a:normAutofit lnSpcReduction="10000"/>
          </a:bodyPr>
          <a:lstStyle/>
          <a:p>
            <a:pPr marL="0" indent="0">
              <a:buNone/>
            </a:pPr>
            <a:r>
              <a:rPr lang="en-US" dirty="0" smtClean="0"/>
              <a:t>(3) </a:t>
            </a:r>
            <a:r>
              <a:rPr lang="en-US" dirty="0"/>
              <a:t>He </a:t>
            </a:r>
            <a:r>
              <a:rPr lang="en-US" dirty="0">
                <a:solidFill>
                  <a:schemeClr val="accent1"/>
                </a:solidFill>
              </a:rPr>
              <a:t>had</a:t>
            </a:r>
            <a:r>
              <a:rPr lang="en-US" dirty="0"/>
              <a:t> many good friends, his nest </a:t>
            </a:r>
            <a:r>
              <a:rPr lang="en-US" dirty="0">
                <a:solidFill>
                  <a:schemeClr val="accent1"/>
                </a:solidFill>
              </a:rPr>
              <a:t>was</a:t>
            </a:r>
            <a:r>
              <a:rPr lang="en-US" dirty="0"/>
              <a:t> cozy </a:t>
            </a:r>
            <a:r>
              <a:rPr lang="en-US" dirty="0">
                <a:solidFill>
                  <a:schemeClr val="accent3"/>
                </a:solidFill>
              </a:rPr>
              <a:t>and </a:t>
            </a:r>
            <a:r>
              <a:rPr lang="en-US" dirty="0"/>
              <a:t>comfortable and after </a:t>
            </a:r>
            <a:endParaRPr lang="en-US" dirty="0" smtClean="0"/>
          </a:p>
          <a:p>
            <a:pPr marL="0" indent="0">
              <a:buNone/>
            </a:pPr>
            <a:r>
              <a:rPr lang="en-US" dirty="0"/>
              <a:t> </a:t>
            </a:r>
            <a:r>
              <a:rPr lang="en-US" dirty="0" smtClean="0"/>
              <a:t>     a </a:t>
            </a:r>
            <a:r>
              <a:rPr lang="en-US" dirty="0"/>
              <a:t>hard day’s work, he always </a:t>
            </a:r>
            <a:r>
              <a:rPr lang="en-US" dirty="0">
                <a:solidFill>
                  <a:schemeClr val="accent1"/>
                </a:solidFill>
              </a:rPr>
              <a:t>slept</a:t>
            </a:r>
            <a:r>
              <a:rPr lang="en-US" dirty="0"/>
              <a:t> well </a:t>
            </a:r>
            <a:r>
              <a:rPr lang="en-US" dirty="0">
                <a:solidFill>
                  <a:schemeClr val="accent3"/>
                </a:solidFill>
              </a:rPr>
              <a:t>and</a:t>
            </a:r>
            <a:r>
              <a:rPr lang="en-US" dirty="0"/>
              <a:t> </a:t>
            </a:r>
            <a:r>
              <a:rPr lang="en-US" dirty="0">
                <a:solidFill>
                  <a:schemeClr val="accent1"/>
                </a:solidFill>
              </a:rPr>
              <a:t>woke</a:t>
            </a:r>
            <a:r>
              <a:rPr lang="en-US" dirty="0"/>
              <a:t> refreshed, to the sounds </a:t>
            </a:r>
            <a:endParaRPr lang="en-US" dirty="0" smtClean="0"/>
          </a:p>
          <a:p>
            <a:pPr marL="0" indent="0">
              <a:buNone/>
            </a:pPr>
            <a:r>
              <a:rPr lang="en-US" dirty="0"/>
              <a:t> </a:t>
            </a:r>
            <a:r>
              <a:rPr lang="en-US" dirty="0" smtClean="0"/>
              <a:t>     of </a:t>
            </a:r>
            <a:r>
              <a:rPr lang="en-US" dirty="0"/>
              <a:t>nature</a:t>
            </a:r>
            <a:r>
              <a:rPr lang="en-US" dirty="0" smtClean="0"/>
              <a:t>.</a:t>
            </a:r>
          </a:p>
          <a:p>
            <a:pPr marL="0" indent="0">
              <a:buNone/>
            </a:pPr>
            <a:endParaRPr lang="en-US" dirty="0" smtClean="0"/>
          </a:p>
          <a:p>
            <a:pPr marL="0" indent="0">
              <a:buNone/>
            </a:pPr>
            <a:r>
              <a:rPr lang="en-US" dirty="0"/>
              <a:t/>
            </a:r>
            <a:br>
              <a:rPr lang="en-US" dirty="0"/>
            </a:br>
            <a:r>
              <a:rPr lang="en-US" dirty="0" smtClean="0"/>
              <a:t>      (1) He [the mouse] had friends</a:t>
            </a:r>
          </a:p>
          <a:p>
            <a:pPr marL="0" indent="0">
              <a:buNone/>
            </a:pPr>
            <a:r>
              <a:rPr lang="en-US" dirty="0"/>
              <a:t> </a:t>
            </a:r>
            <a:r>
              <a:rPr lang="en-US" dirty="0" smtClean="0"/>
              <a:t>     (2) His nest was cozy</a:t>
            </a:r>
          </a:p>
          <a:p>
            <a:pPr marL="0" indent="0">
              <a:buNone/>
            </a:pPr>
            <a:r>
              <a:rPr lang="en-US" dirty="0"/>
              <a:t> </a:t>
            </a:r>
            <a:r>
              <a:rPr lang="en-US" dirty="0" smtClean="0"/>
              <a:t>     (3) [his nest] was comfortable</a:t>
            </a:r>
          </a:p>
          <a:p>
            <a:pPr marL="0" indent="0">
              <a:buNone/>
            </a:pPr>
            <a:r>
              <a:rPr lang="en-US" dirty="0"/>
              <a:t> </a:t>
            </a:r>
            <a:r>
              <a:rPr lang="en-US" dirty="0" smtClean="0"/>
              <a:t>     (4) (and after) a hard day’s work, he always slept well </a:t>
            </a:r>
          </a:p>
          <a:p>
            <a:pPr marL="0" indent="0">
              <a:buNone/>
            </a:pPr>
            <a:r>
              <a:rPr lang="en-US" dirty="0"/>
              <a:t> </a:t>
            </a:r>
            <a:r>
              <a:rPr lang="en-US" dirty="0" smtClean="0"/>
              <a:t>     (5) [he always] woke refreshed</a:t>
            </a:r>
          </a:p>
          <a:p>
            <a:pPr marL="0" indent="0">
              <a:buNone/>
            </a:pPr>
            <a:r>
              <a:rPr lang="en-US" dirty="0"/>
              <a:t> </a:t>
            </a:r>
            <a:r>
              <a:rPr lang="en-US" dirty="0" smtClean="0"/>
              <a:t>     (6) [he always] woke to the sound of nature</a:t>
            </a:r>
          </a:p>
          <a:p>
            <a:pPr marL="0" indent="0">
              <a:buNone/>
            </a:pPr>
            <a:r>
              <a:rPr lang="en-US" dirty="0"/>
              <a:t> </a:t>
            </a:r>
            <a:r>
              <a:rPr lang="en-US" dirty="0" smtClean="0"/>
              <a:t>     (7) The friends are many (in numbers)</a:t>
            </a:r>
          </a:p>
          <a:p>
            <a:pPr marL="0" indent="0">
              <a:buNone/>
            </a:pPr>
            <a:r>
              <a:rPr lang="en-US" dirty="0"/>
              <a:t> </a:t>
            </a:r>
            <a:r>
              <a:rPr lang="en-US" dirty="0" smtClean="0"/>
              <a:t>     (8) The friends are good</a:t>
            </a:r>
          </a:p>
          <a:p>
            <a:pPr marL="0" indent="0">
              <a:buNone/>
            </a:pPr>
            <a:r>
              <a:rPr lang="en-US" dirty="0"/>
              <a:t> </a:t>
            </a:r>
            <a:r>
              <a:rPr lang="en-US" dirty="0" smtClean="0"/>
              <a:t>     (9) Nest belongs to [the mouse]</a:t>
            </a:r>
          </a:p>
          <a:p>
            <a:pPr marL="0" indent="0">
              <a:buNone/>
            </a:pPr>
            <a:r>
              <a:rPr lang="en-US" dirty="0"/>
              <a:t> </a:t>
            </a:r>
            <a:r>
              <a:rPr lang="en-US" dirty="0" smtClean="0"/>
              <a:t>     (10) work represented  for a the whole day</a:t>
            </a:r>
          </a:p>
          <a:p>
            <a:pPr marL="0" indent="0" algn="r">
              <a:buNone/>
            </a:pPr>
            <a:r>
              <a:rPr lang="en-US" sz="1200" dirty="0" smtClean="0">
                <a:hlinkClick r:id="rId3" action="ppaction://hlinksldjump"/>
              </a:rPr>
              <a:t>Back</a:t>
            </a:r>
            <a:endParaRPr lang="en-US" sz="1200" dirty="0" smtClean="0"/>
          </a:p>
          <a:p>
            <a:pPr marL="0" indent="0">
              <a:buNone/>
            </a:pPr>
            <a:endParaRPr lang="en-US" dirty="0"/>
          </a:p>
        </p:txBody>
      </p:sp>
      <p:grpSp>
        <p:nvGrpSpPr>
          <p:cNvPr id="4" name="Group 3"/>
          <p:cNvGrpSpPr/>
          <p:nvPr/>
        </p:nvGrpSpPr>
        <p:grpSpPr>
          <a:xfrm>
            <a:off x="8462076" y="991891"/>
            <a:ext cx="2634712" cy="1758868"/>
            <a:chOff x="2572719" y="1627322"/>
            <a:chExt cx="2634712" cy="1758868"/>
          </a:xfrm>
        </p:grpSpPr>
        <p:sp>
          <p:nvSpPr>
            <p:cNvPr id="5" name="Rectangle 4"/>
            <p:cNvSpPr/>
            <p:nvPr/>
          </p:nvSpPr>
          <p:spPr>
            <a:xfrm>
              <a:off x="2572719" y="2518285"/>
              <a:ext cx="2634712" cy="867905"/>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solidFill>
                </a:rPr>
                <a:t>[and]</a:t>
              </a:r>
              <a:endParaRPr lang="en-US" dirty="0">
                <a:solidFill>
                  <a:schemeClr val="accent3"/>
                </a:solidFill>
              </a:endParaRPr>
            </a:p>
          </p:txBody>
        </p:sp>
        <p:cxnSp>
          <p:nvCxnSpPr>
            <p:cNvPr id="6" name="Straight Arrow Connector 5"/>
            <p:cNvCxnSpPr/>
            <p:nvPr/>
          </p:nvCxnSpPr>
          <p:spPr>
            <a:xfrm>
              <a:off x="3890075" y="1627322"/>
              <a:ext cx="0" cy="8369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37798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405</TotalTime>
  <Words>695</Words>
  <Application>Microsoft Office PowerPoint</Application>
  <PresentationFormat>Widescreen</PresentationFormat>
  <Paragraphs>131</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Century Gothic</vt:lpstr>
      <vt:lpstr>Symbol</vt:lpstr>
      <vt:lpstr>Wingdings 3</vt:lpstr>
      <vt:lpstr>Wisp</vt:lpstr>
      <vt:lpstr>Grammatical Semantics</vt:lpstr>
      <vt:lpstr>A sentence may represent one or more propositions. </vt:lpstr>
      <vt:lpstr>Identify Propositions using four steps of the analysis  There was once a small brown mouse who lived in a little nest at the edge of a field, deep in the countryside. Life in the countryside was not easy and he had to work hard to find food, but he was perfectly content. He had many good friends, his nest was cozy and comfortable and after a hard day’s work, he always slept well and woke refreshed, to the sounds of nature.   </vt:lpstr>
      <vt:lpstr>PowerPoint Presentation</vt:lpstr>
      <vt:lpstr>PowerPoint Presentation</vt:lpstr>
      <vt:lpstr>PowerPoint Presentation</vt:lpstr>
      <vt:lpstr>PowerPoint Presentation</vt:lpstr>
      <vt:lpstr>PowerPoint Presentation</vt:lpstr>
      <vt:lpstr>PowerPoint Presentation</vt:lpstr>
      <vt:lpstr>Abstract Noun Semantics of Morphology</vt:lpstr>
      <vt:lpstr>More Cases</vt:lpstr>
      <vt:lpstr>PowerPoint Presentation</vt:lpstr>
      <vt:lpstr>Three Semantic Categories</vt:lpstr>
      <vt:lpstr>PowerPoint Presentation</vt:lpstr>
      <vt:lpstr>Extended Analysis: 1. Type of propositions 2. Semantic category: thematic roles, types of process, and type of circumstances </vt:lpstr>
      <vt:lpstr>More Exercise</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Grammatical Semantics</dc:title>
  <dc:creator>Retno</dc:creator>
  <cp:lastModifiedBy>Retno</cp:lastModifiedBy>
  <cp:revision>41</cp:revision>
  <dcterms:created xsi:type="dcterms:W3CDTF">2020-06-28T09:27:43Z</dcterms:created>
  <dcterms:modified xsi:type="dcterms:W3CDTF">2020-06-28T16:12:58Z</dcterms:modified>
</cp:coreProperties>
</file>