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83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9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46176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97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693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84449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1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273482-7E44-44F9-9783-A65A76C61B9F}" type="datetimeFigureOut">
              <a:rPr lang="en-US" smtClean="0"/>
              <a:t>30-Jun-20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DBAF32-78AC-43F1-A359-1A3D1369ED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163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Nurrohman</a:t>
            </a:r>
            <a:r>
              <a:rPr lang="en-US" dirty="0" smtClean="0"/>
              <a:t> (10917015)</a:t>
            </a:r>
          </a:p>
          <a:p>
            <a:r>
              <a:rPr lang="en-US" dirty="0" err="1" smtClean="0"/>
              <a:t>Arrifil</a:t>
            </a:r>
            <a:r>
              <a:rPr lang="en-US" dirty="0" smtClean="0"/>
              <a:t> </a:t>
            </a:r>
            <a:r>
              <a:rPr lang="en-US" dirty="0" err="1" smtClean="0"/>
              <a:t>Abbrar</a:t>
            </a:r>
            <a:r>
              <a:rPr lang="en-US" dirty="0" smtClean="0"/>
              <a:t> (10917023)</a:t>
            </a:r>
          </a:p>
          <a:p>
            <a:r>
              <a:rPr lang="en-US" dirty="0" err="1" smtClean="0"/>
              <a:t>Lukman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 (10917024)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24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936343" y="2336800"/>
            <a:ext cx="3483428" cy="339634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7155543" y="1320798"/>
            <a:ext cx="522514" cy="5515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8077200" y="1596569"/>
            <a:ext cx="357768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Isi </a:t>
            </a:r>
            <a:r>
              <a:rPr lang="en-US" dirty="0" err="1" smtClean="0">
                <a:solidFill>
                  <a:srgbClr val="FF0000"/>
                </a:solidFill>
              </a:rPr>
              <a:t>Reamining</a:t>
            </a:r>
            <a:r>
              <a:rPr lang="en-US" dirty="0" smtClean="0">
                <a:solidFill>
                  <a:srgbClr val="FF0000"/>
                </a:solidFill>
              </a:rPr>
              <a:t> Effort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79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36343" y="1944914"/>
            <a:ext cx="6792686" cy="19158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6284686" y="1553028"/>
            <a:ext cx="522514" cy="5515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902154" y="3212534"/>
            <a:ext cx="2828018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</a:rPr>
              <a:t>Klik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0618238">
            <a:off x="1192439" y="2540000"/>
            <a:ext cx="522514" cy="5515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9714" y="406401"/>
            <a:ext cx="986971" cy="566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717925" y="2678906"/>
            <a:ext cx="2828018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</a:rPr>
              <a:t>Pilih</a:t>
            </a:r>
            <a:r>
              <a:rPr lang="en-US" dirty="0" smtClean="0">
                <a:solidFill>
                  <a:srgbClr val="FF0000"/>
                </a:solidFill>
              </a:rPr>
              <a:t> people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58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36343" y="1944914"/>
            <a:ext cx="6792686" cy="4913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170057" y="1553028"/>
            <a:ext cx="522514" cy="5515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3732440" y="2901270"/>
            <a:ext cx="2828018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Isi Planning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48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36343" y="1944914"/>
            <a:ext cx="6792686" cy="491308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5400000">
            <a:off x="7707086" y="2685143"/>
            <a:ext cx="522514" cy="5515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2890611" y="2699657"/>
            <a:ext cx="3205389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Isi Dependencies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3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36343" y="1944914"/>
            <a:ext cx="6792686" cy="5805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6954610" y="1340191"/>
            <a:ext cx="3640817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Isi </a:t>
            </a:r>
            <a:r>
              <a:rPr lang="en-US" dirty="0" err="1" smtClean="0">
                <a:solidFill>
                  <a:srgbClr val="FF0000"/>
                </a:solidFill>
              </a:rPr>
              <a:t>sesuai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kebutuhan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7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V="1">
            <a:off x="664482" y="2902856"/>
            <a:ext cx="11527518" cy="4571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5851526" y="3314134"/>
            <a:ext cx="2828018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</a:rPr>
              <a:t>Hasil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44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57600" y="1175657"/>
            <a:ext cx="9071429" cy="32511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232229" y="3269342"/>
            <a:ext cx="551543" cy="533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974725" y="3429000"/>
            <a:ext cx="2828018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Card View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16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9" y="1981201"/>
            <a:ext cx="10178322" cy="3593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Kelebihan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Liquid Planner </a:t>
            </a:r>
            <a:r>
              <a:rPr lang="en-US" sz="2400" dirty="0" err="1"/>
              <a:t>t</a:t>
            </a:r>
            <a:r>
              <a:rPr lang="en-US" sz="2400" dirty="0" err="1" smtClean="0"/>
              <a:t>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/>
              <a:t>sekedar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melacak</a:t>
            </a:r>
            <a:r>
              <a:rPr lang="en-US" sz="2400" dirty="0"/>
              <a:t> </a:t>
            </a:r>
            <a:r>
              <a:rPr lang="en-US" sz="2400" dirty="0" err="1"/>
              <a:t>tenggat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pengiriman-pengiriman</a:t>
            </a:r>
            <a:r>
              <a:rPr lang="en-US" sz="2400" dirty="0" smtClean="0"/>
              <a:t>. 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mengelola</a:t>
            </a:r>
            <a:r>
              <a:rPr lang="en-US" sz="2400" dirty="0" smtClean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fitur-fiturnya</a:t>
            </a:r>
            <a:r>
              <a:rPr lang="en-US" sz="2400" dirty="0"/>
              <a:t> yang kaya. 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/>
              <a:t>web yang </a:t>
            </a:r>
            <a:r>
              <a:rPr lang="en-US" sz="2400" dirty="0" smtClean="0"/>
              <a:t>responsive.</a:t>
            </a:r>
          </a:p>
          <a:p>
            <a:pPr algn="just"/>
            <a:r>
              <a:rPr lang="en-US" sz="2400" dirty="0" err="1"/>
              <a:t>M</a:t>
            </a:r>
            <a:r>
              <a:rPr lang="en-US" sz="2400" dirty="0" err="1" smtClean="0"/>
              <a:t>emiliki</a:t>
            </a:r>
            <a:r>
              <a:rPr lang="en-US" sz="2400" dirty="0" smtClean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muka</a:t>
            </a:r>
            <a:r>
              <a:rPr lang="en-US" sz="2400" dirty="0"/>
              <a:t> yang </a:t>
            </a:r>
            <a:r>
              <a:rPr lang="en-US" sz="2400" dirty="0" err="1"/>
              <a:t>hebat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fitur</a:t>
            </a:r>
            <a:r>
              <a:rPr lang="en-US" sz="2400" dirty="0"/>
              <a:t> drag-and-drop yang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.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2413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Kekurangan</a:t>
            </a:r>
            <a:r>
              <a:rPr lang="en-US" sz="2400" dirty="0" smtClean="0"/>
              <a:t> :</a:t>
            </a:r>
          </a:p>
          <a:p>
            <a:pPr marL="0" indent="0" algn="just"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/>
              <a:t>kapabilitas</a:t>
            </a:r>
            <a:r>
              <a:rPr lang="en-US" sz="2400" dirty="0"/>
              <a:t> </a:t>
            </a:r>
            <a:r>
              <a:rPr lang="en-US" sz="2400" dirty="0" err="1" smtClean="0"/>
              <a:t>maksimalnya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mendalami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yang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orang </a:t>
            </a:r>
            <a:r>
              <a:rPr lang="en-US" sz="2400" dirty="0" err="1"/>
              <a:t>butuh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terbiasa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terbayar</a:t>
            </a:r>
            <a:r>
              <a:rPr lang="en-US" sz="2400" dirty="0"/>
              <a:t> </a:t>
            </a:r>
            <a:r>
              <a:rPr lang="en-US" sz="2400" dirty="0" err="1"/>
              <a:t>lunas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tim-tim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lancar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0210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0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quidPlanner Review 2020 | Features, Ratings, Compla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327150"/>
            <a:ext cx="857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41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LiquidPlanner</a:t>
            </a:r>
            <a:r>
              <a:rPr lang="en-US" sz="2400" dirty="0"/>
              <a:t>, Inc. 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/>
              <a:t> online yang </a:t>
            </a:r>
            <a:r>
              <a:rPr lang="en-US" sz="2400" dirty="0" err="1"/>
              <a:t>berbasis</a:t>
            </a:r>
            <a:r>
              <a:rPr lang="en-US" sz="2400" dirty="0"/>
              <a:t> di </a:t>
            </a:r>
            <a:r>
              <a:rPr lang="en-US" sz="2400" dirty="0" smtClean="0"/>
              <a:t>Seattle.</a:t>
            </a:r>
            <a:r>
              <a:rPr lang="en-US" sz="2400" dirty="0"/>
              <a:t> Perusahaan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didirikan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2006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meluncurkan</a:t>
            </a:r>
            <a:r>
              <a:rPr lang="en-US" sz="2400" dirty="0"/>
              <a:t> </a:t>
            </a:r>
            <a:r>
              <a:rPr lang="en-US" sz="2400" dirty="0" err="1"/>
              <a:t>rilis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beta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2008.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451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 smtClean="0"/>
              <a:t>LiquidPlanner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online platform-</a:t>
            </a:r>
            <a:r>
              <a:rPr lang="en-US" sz="2400" dirty="0" err="1" smtClean="0"/>
              <a:t>independen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 smtClean="0"/>
              <a:t>berkisar</a:t>
            </a:r>
            <a:r>
              <a:rPr lang="en-US" sz="2400" dirty="0" smtClean="0"/>
              <a:t> (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3-5 </a:t>
            </a:r>
            <a:r>
              <a:rPr lang="en-US" sz="2400" dirty="0" err="1" smtClean="0"/>
              <a:t>hari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</a:t>
            </a:r>
            <a:r>
              <a:rPr lang="en-US" sz="2400" dirty="0" err="1" smtClean="0"/>
              <a:t>kolaboratif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browser web modern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mobile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iPhone , iPad , </a:t>
            </a:r>
            <a:r>
              <a:rPr lang="en-US" sz="2400" dirty="0" err="1" smtClean="0"/>
              <a:t>dan</a:t>
            </a:r>
            <a:r>
              <a:rPr lang="en-US" sz="2400" dirty="0" smtClean="0"/>
              <a:t> Android.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230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51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5029" y="435429"/>
            <a:ext cx="4876800" cy="6299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1947181" y="3592513"/>
            <a:ext cx="9284607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FF0000"/>
                </a:solidFill>
              </a:rPr>
              <a:t>Daftar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8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7" name="Text Placeholder 4"/>
          <p:cNvSpPr txBox="1">
            <a:spLocks/>
          </p:cNvSpPr>
          <p:nvPr/>
        </p:nvSpPr>
        <p:spPr>
          <a:xfrm>
            <a:off x="1453696" y="3429000"/>
            <a:ext cx="9284607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Login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0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-304800" y="1712686"/>
            <a:ext cx="4238171" cy="566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0" y="972457"/>
            <a:ext cx="522514" cy="5515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0" y="2891971"/>
            <a:ext cx="9284607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New Task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943" y="406400"/>
            <a:ext cx="878115" cy="56605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51201" y="2336800"/>
            <a:ext cx="5892800" cy="339634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573486" y="1248228"/>
            <a:ext cx="522514" cy="55154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6197602" y="1586706"/>
            <a:ext cx="5428342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Isi Hours Logged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28911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158</TotalTime>
  <Words>165</Words>
  <Application>Microsoft Office PowerPoint</Application>
  <PresentationFormat>Widescreen</PresentationFormat>
  <Paragraphs>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Kelompok 1</vt:lpstr>
      <vt:lpstr>PowerPoint Presentation</vt:lpstr>
      <vt:lpstr>PowerPoint Presentation</vt:lpstr>
      <vt:lpstr>PowerPoint Presentation</vt:lpstr>
      <vt:lpstr>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1</dc:title>
  <dc:creator>Windows User</dc:creator>
  <cp:lastModifiedBy>Windows User</cp:lastModifiedBy>
  <cp:revision>23</cp:revision>
  <dcterms:created xsi:type="dcterms:W3CDTF">2020-06-29T08:41:17Z</dcterms:created>
  <dcterms:modified xsi:type="dcterms:W3CDTF">2020-06-30T00:17:31Z</dcterms:modified>
</cp:coreProperties>
</file>