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id-ID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id-ID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21620BC9-2D15-4943-8A2C-183CBA7447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A0570-C304-4CAF-8A9B-975935951C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598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33400"/>
            <a:ext cx="1943100" cy="5562600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676900" cy="5562600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5385-777C-4E23-8C6E-EA4F1EE5ED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89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A56B3-8997-4B18-90A1-BAF52A3939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624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02621-C49D-43A6-8029-A3A69EA8A71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FD9D8-20B4-4BE9-9071-47AAFFB2E69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587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69DF3-8CD2-4FB2-AB50-14A9094093B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62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4C630-7151-466F-B518-C798E25D014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9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D382F-4476-47AC-8533-4DBF2018F1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58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79A7C-F9E0-4E58-8823-584D0636712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843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8AE6-F3E3-4B2F-AD50-C889FC36FF6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772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573213" cy="6858000"/>
            <a:chOff x="0" y="0"/>
            <a:chExt cx="991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799" y="1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99"/>
            <a:stretch>
              <a:fillRect/>
            </a:stretch>
          </p:blipFill>
          <p:spPr bwMode="auto">
            <a:xfrm>
              <a:off x="0" y="0"/>
              <a:ext cx="794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id-ID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id-ID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543F27C-8125-4059-B036-8954DF6605C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067944" y="6021288"/>
            <a:ext cx="4896544" cy="720080"/>
          </a:xfrm>
        </p:spPr>
        <p:txBody>
          <a:bodyPr/>
          <a:lstStyle/>
          <a:p>
            <a:r>
              <a:rPr lang="id-ID" sz="2400" b="1" dirty="0" smtClean="0">
                <a:latin typeface="Curlz MT" pitchFamily="82" charset="0"/>
              </a:rPr>
              <a:t>Pertemuan 12</a:t>
            </a:r>
            <a:endParaRPr lang="id-ID" sz="2400" b="1" dirty="0">
              <a:latin typeface="Curlz MT" pitchFamily="8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 sz="quarter"/>
          </p:nvPr>
        </p:nvSpPr>
        <p:spPr>
          <a:xfrm>
            <a:off x="3132138" y="549275"/>
            <a:ext cx="5561012" cy="1943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/>
              <a:t>Alat Bantu Analisis Sistem Informasi</a:t>
            </a:r>
          </a:p>
        </p:txBody>
      </p:sp>
    </p:spTree>
    <p:extLst>
      <p:ext uri="{BB962C8B-B14F-4D97-AF65-F5344CB8AC3E}">
        <p14:creationId xmlns:p14="http://schemas.microsoft.com/office/powerpoint/2010/main" val="23438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33400"/>
            <a:ext cx="8244408" cy="1143000"/>
          </a:xfrm>
        </p:spPr>
        <p:txBody>
          <a:bodyPr/>
          <a:lstStyle/>
          <a:p>
            <a:r>
              <a:rPr lang="id-ID" b="1" dirty="0" smtClean="0"/>
              <a:t>Flowmap ( Diagram Alur Dokumen)</a:t>
            </a:r>
            <a:endParaRPr lang="id-ID" b="1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5776" y="2996952"/>
            <a:ext cx="6880599" cy="3456384"/>
          </a:xfrm>
          <a:noFill/>
        </p:spPr>
      </p:pic>
      <p:sp>
        <p:nvSpPr>
          <p:cNvPr id="5" name="Rectangle 4"/>
          <p:cNvSpPr/>
          <p:nvPr/>
        </p:nvSpPr>
        <p:spPr>
          <a:xfrm>
            <a:off x="1979712" y="184482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Flowmapmenolong analisis dan programmer untuk memecahkan masalah ke dalam segmen-segmen yang lebih kecil dan menolong dalam menganalisis alternaitf-alternatif lain dalam pengoprasian.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15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smtClean="0"/>
              <a:t>Aturan Main (Flowmap)</a:t>
            </a: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1219200"/>
            <a:ext cx="7560840" cy="54102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7020272" y="1988840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118863"/>
            <a:ext cx="11972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X </a:t>
            </a:r>
            <a:r>
              <a:rPr lang="id-ID" dirty="0" smtClean="0">
                <a:solidFill>
                  <a:srgbClr val="FF0000"/>
                </a:solidFill>
              </a:rPr>
              <a:t>= TIDAK BOLEH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3329116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2393012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3761164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0312" y="5057308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8424" y="5633372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x</a:t>
            </a:r>
            <a:endParaRPr lang="id-ID" sz="66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endCxn id="10" idx="1"/>
          </p:cNvCxnSpPr>
          <p:nvPr/>
        </p:nvCxnSpPr>
        <p:spPr bwMode="auto">
          <a:xfrm flipV="1">
            <a:off x="7884368" y="2947010"/>
            <a:ext cx="648072" cy="14982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41" name="Curved Connector 61440"/>
          <p:cNvCxnSpPr/>
          <p:nvPr/>
        </p:nvCxnSpPr>
        <p:spPr bwMode="auto">
          <a:xfrm rot="10800000" flipV="1">
            <a:off x="6084168" y="3883114"/>
            <a:ext cx="504057" cy="121950"/>
          </a:xfrm>
          <a:prstGeom prst="curvedConnector3">
            <a:avLst>
              <a:gd name="adj1" fmla="val 44148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46" name="Curved Connector 61445"/>
          <p:cNvCxnSpPr/>
          <p:nvPr/>
        </p:nvCxnSpPr>
        <p:spPr bwMode="auto">
          <a:xfrm>
            <a:off x="8028384" y="6187370"/>
            <a:ext cx="360040" cy="193958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48" name="Curved Connector 61447"/>
          <p:cNvCxnSpPr/>
          <p:nvPr/>
        </p:nvCxnSpPr>
        <p:spPr bwMode="auto">
          <a:xfrm rot="10800000">
            <a:off x="5940153" y="4315162"/>
            <a:ext cx="598645" cy="409982"/>
          </a:xfrm>
          <a:prstGeom prst="curvedConnector3">
            <a:avLst>
              <a:gd name="adj1" fmla="val 67246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 smtClean="0"/>
              <a:t>Kasus Sederhana</a:t>
            </a:r>
            <a:endParaRPr lang="id-ID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1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d-ID" sz="1800" dirty="0" smtClean="0"/>
              <a:t>Mahasiswa menerima KHS dari Sekretariat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id-ID" sz="20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id-ID" sz="2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id-ID" sz="2000" dirty="0"/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id-ID" sz="2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d-ID" sz="1800" dirty="0" smtClean="0"/>
              <a:t>Pembeli menyerahkan daftar barang yang akan dibeli kepada penjual dan mendapatkan faktur penjualan dari penjual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id-ID" sz="2000" dirty="0" smtClean="0"/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id-ID" sz="2000" dirty="0"/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id-ID" sz="2000" dirty="0"/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954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3"/>
            <a:ext cx="6248400" cy="317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3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00808"/>
            <a:ext cx="7772400" cy="4395192"/>
          </a:xfrm>
        </p:spPr>
        <p:txBody>
          <a:bodyPr/>
          <a:lstStyle/>
          <a:p>
            <a:pPr algn="just">
              <a:buFontTx/>
              <a:buChar char="-"/>
              <a:tabLst>
                <a:tab pos="3671888" algn="l"/>
              </a:tabLst>
            </a:pPr>
            <a:r>
              <a:rPr lang="id-ID" dirty="0" smtClean="0"/>
              <a:t>Buat kelompok max 2 orang</a:t>
            </a:r>
          </a:p>
          <a:p>
            <a:pPr algn="just">
              <a:buFontTx/>
              <a:buChar char="-"/>
              <a:tabLst>
                <a:tab pos="3671888" algn="l"/>
              </a:tabLst>
            </a:pPr>
            <a:r>
              <a:rPr lang="id-ID" dirty="0" smtClean="0"/>
              <a:t>Kerjakan latihan di buku halaman 102 no 1</a:t>
            </a:r>
          </a:p>
          <a:p>
            <a:pPr algn="just">
              <a:buFontTx/>
              <a:buChar char="-"/>
              <a:tabLst>
                <a:tab pos="3671888" algn="l"/>
              </a:tabLst>
            </a:pPr>
            <a:r>
              <a:rPr lang="id-ID" dirty="0" smtClean="0"/>
              <a:t>Perhatikan aturan main pd slide sebelumnya</a:t>
            </a:r>
          </a:p>
          <a:p>
            <a:pPr algn="just">
              <a:buFontTx/>
              <a:buChar char="-"/>
              <a:tabLst>
                <a:tab pos="3671888" algn="l"/>
              </a:tabLst>
            </a:pPr>
            <a:r>
              <a:rPr lang="id-ID" dirty="0" smtClean="0"/>
              <a:t>Kirim tugas pada kelas TUGAS KSI-nama kelas, paling lambat tanggal 4 Juli 2020 sebelum jam 12.00</a:t>
            </a:r>
          </a:p>
          <a:p>
            <a:pPr algn="just">
              <a:buFontTx/>
              <a:buChar char="-"/>
              <a:tabLst>
                <a:tab pos="3671888" algn="l"/>
              </a:tabLst>
            </a:pPr>
            <a:r>
              <a:rPr lang="id-ID" dirty="0" smtClean="0"/>
              <a:t>Beri NAMA dan NIM pada tugas yg dikirimkan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11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 design template">
  <a:themeElements>
    <a:clrScheme name="Office Theme 1">
      <a:dk1>
        <a:srgbClr val="000000"/>
      </a:dk1>
      <a:lt1>
        <a:srgbClr val="EAEAEA"/>
      </a:lt1>
      <a:dk2>
        <a:srgbClr val="819E81"/>
      </a:dk2>
      <a:lt2>
        <a:srgbClr val="FFCC66"/>
      </a:lt2>
      <a:accent1>
        <a:srgbClr val="727DE0"/>
      </a:accent1>
      <a:accent2>
        <a:srgbClr val="D54F41"/>
      </a:accent2>
      <a:accent3>
        <a:srgbClr val="C1CCC1"/>
      </a:accent3>
      <a:accent4>
        <a:srgbClr val="C8C8C8"/>
      </a:accent4>
      <a:accent5>
        <a:srgbClr val="BCBFED"/>
      </a:accent5>
      <a:accent6>
        <a:srgbClr val="C1473A"/>
      </a:accent6>
      <a:hlink>
        <a:srgbClr val="71AF96"/>
      </a:hlink>
      <a:folHlink>
        <a:srgbClr val="CC99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Strategic design template</Template>
  <TotalTime>120</TotalTime>
  <Words>118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Strategic design template</vt:lpstr>
      <vt:lpstr>Alat Bantu Analisis Sistem Informasi</vt:lpstr>
      <vt:lpstr>Flowmap ( Diagram Alur Dokumen)</vt:lpstr>
      <vt:lpstr>Aturan Main (Flowmap)</vt:lpstr>
      <vt:lpstr>Kasus Sederhana</vt:lpstr>
      <vt:lpstr>TUGAS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Bantu Analisis Sistem Informasi</dc:title>
  <dc:creator>Salsabila</dc:creator>
  <cp:lastModifiedBy>Salsabila</cp:lastModifiedBy>
  <cp:revision>7</cp:revision>
  <cp:lastPrinted>1601-01-01T00:00:00Z</cp:lastPrinted>
  <dcterms:created xsi:type="dcterms:W3CDTF">2020-06-22T02:40:56Z</dcterms:created>
  <dcterms:modified xsi:type="dcterms:W3CDTF">2020-06-30T01:39:24Z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TC010690771033</vt:lpwstr>
  </property>
</Properties>
</file>