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1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19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3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0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9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8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8277F02-135F-429A-BAA7-580F21CC90F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424B30-4DCB-42D7-BA07-FE269F09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7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4739" y="1"/>
            <a:ext cx="9068586" cy="109470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emerintahan</a:t>
            </a:r>
            <a:r>
              <a:rPr lang="en-US" sz="2000" b="1" dirty="0" smtClean="0"/>
              <a:t> 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residensial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di Indonesia</a:t>
            </a:r>
            <a:br>
              <a:rPr lang="en-US" sz="2000" b="1" dirty="0" smtClean="0"/>
            </a:br>
            <a:r>
              <a:rPr lang="en-US" sz="2000" b="1" dirty="0" smtClean="0"/>
              <a:t>(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eriode</a:t>
            </a:r>
            <a:r>
              <a:rPr lang="en-US" sz="2000" b="1" dirty="0" smtClean="0"/>
              <a:t> 1945-1949)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167" y="1094704"/>
            <a:ext cx="9070848" cy="22022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Selekta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smtClean="0"/>
              <a:t>Indonesia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Oleh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Roziana </a:t>
            </a:r>
            <a:r>
              <a:rPr lang="en-US" dirty="0" err="1"/>
              <a:t>Lahmini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41716022</a:t>
            </a:r>
            <a:r>
              <a:rPr lang="en-US" sz="1800" dirty="0"/>
              <a:t/>
            </a:r>
            <a:br>
              <a:rPr lang="en-US" sz="1800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554" y="3009036"/>
            <a:ext cx="2052955" cy="20529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89591" y="53315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PROGRAM STUDI ILMU PEMERINTAHAN</a:t>
            </a:r>
          </a:p>
          <a:p>
            <a:pPr algn="ctr"/>
            <a:r>
              <a:rPr lang="en-US" b="1" dirty="0" smtClean="0"/>
              <a:t>FAKULTAS ILMU SOSIAL DAN ILMU POLITIK</a:t>
            </a:r>
          </a:p>
          <a:p>
            <a:pPr algn="ctr"/>
            <a:r>
              <a:rPr lang="en-US" b="1" dirty="0" smtClean="0"/>
              <a:t>UNIVERSITAS KOMPUTER INDONESIA</a:t>
            </a:r>
          </a:p>
          <a:p>
            <a:pPr algn="ctr"/>
            <a:r>
              <a:rPr lang="en-US" b="1" dirty="0" smtClean="0"/>
              <a:t>BANDUNG</a:t>
            </a:r>
          </a:p>
          <a:p>
            <a:pPr algn="ctr"/>
            <a:r>
              <a:rPr lang="en-US" b="1" dirty="0" smtClean="0"/>
              <a:t>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784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643" y="0"/>
            <a:ext cx="10018713" cy="901521"/>
          </a:xfrm>
        </p:spPr>
        <p:txBody>
          <a:bodyPr/>
          <a:lstStyle/>
          <a:p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1" y="901521"/>
            <a:ext cx="10710929" cy="57182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Negara Amerika </a:t>
            </a:r>
            <a:r>
              <a:rPr lang="en-US" dirty="0" err="1"/>
              <a:t>Serikat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Koloni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di </a:t>
            </a:r>
            <a:r>
              <a:rPr lang="en-US" dirty="0" err="1" smtClean="0"/>
              <a:t>Benua</a:t>
            </a:r>
            <a:r>
              <a:rPr lang="en-US" dirty="0" smtClean="0"/>
              <a:t> Amerika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berdaulat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/>
              <a:t>Inggris</a:t>
            </a:r>
            <a:r>
              <a:rPr lang="en-US" dirty="0" smtClean="0"/>
              <a:t>. Di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1775-1783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peperangan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Amerika </a:t>
            </a:r>
            <a:r>
              <a:rPr lang="en-US" dirty="0" err="1" smtClean="0"/>
              <a:t>Serikat</a:t>
            </a:r>
            <a:r>
              <a:rPr lang="en-US" dirty="0" smtClean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dimenangkan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Amerika </a:t>
            </a:r>
            <a:r>
              <a:rPr lang="en-US" dirty="0" err="1"/>
              <a:t>Serikat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Amerika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parlementer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Inggris</a:t>
            </a:r>
            <a:r>
              <a:rPr lang="en-US" dirty="0" smtClean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parlementer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kewenangan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pegangan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/>
              <a:t>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1945,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memproklamirkan</a:t>
            </a:r>
            <a:r>
              <a:rPr lang="en-US" dirty="0" smtClean="0"/>
              <a:t> </a:t>
            </a:r>
            <a:r>
              <a:rPr lang="en-US" dirty="0" err="1" smtClean="0"/>
              <a:t>kemerdekaannya</a:t>
            </a:r>
            <a:r>
              <a:rPr lang="en-US" dirty="0" smtClean="0"/>
              <a:t>.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r>
              <a:rPr lang="en-US" dirty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tertuang</a:t>
            </a:r>
            <a:r>
              <a:rPr lang="en-US" dirty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</a:t>
            </a:r>
            <a:r>
              <a:rPr lang="en-US" dirty="0" err="1"/>
              <a:t>IndonesiaTahun</a:t>
            </a:r>
            <a:r>
              <a:rPr lang="en-US" dirty="0"/>
              <a:t> 1945.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6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6828" y="386366"/>
            <a:ext cx="106851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/>
              <a:t>	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/>
              <a:t>Pasal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UUD 1945 yang </a:t>
            </a:r>
            <a:r>
              <a:rPr lang="en-US" sz="2200" dirty="0" err="1"/>
              <a:t>menyebutkan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smtClean="0"/>
              <a:t>system </a:t>
            </a:r>
            <a:r>
              <a:rPr lang="en-US" sz="2200" dirty="0" err="1" smtClean="0"/>
              <a:t>pemerintahan</a:t>
            </a:r>
            <a:r>
              <a:rPr lang="en-US" sz="2200" dirty="0" smtClean="0"/>
              <a:t> </a:t>
            </a:r>
            <a:r>
              <a:rPr lang="en-US" sz="2200" dirty="0"/>
              <a:t>Indonesia </a:t>
            </a:r>
            <a:r>
              <a:rPr lang="en-US" sz="2200" dirty="0" err="1"/>
              <a:t>menganut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presidensial</a:t>
            </a:r>
            <a:r>
              <a:rPr lang="en-US" sz="2200" dirty="0"/>
              <a:t>, </a:t>
            </a:r>
            <a:r>
              <a:rPr lang="en-US" sz="2200" dirty="0" err="1"/>
              <a:t>diantaranya:Pasal</a:t>
            </a:r>
            <a:r>
              <a:rPr lang="en-US" sz="2200" dirty="0"/>
              <a:t> 4 </a:t>
            </a:r>
            <a:r>
              <a:rPr lang="en-US" sz="2200" dirty="0" err="1"/>
              <a:t>ayat</a:t>
            </a:r>
            <a:r>
              <a:rPr lang="en-US" sz="2200" dirty="0"/>
              <a:t> (1) </a:t>
            </a:r>
            <a:r>
              <a:rPr lang="en-US" sz="2200" dirty="0" err="1"/>
              <a:t>berbunyi</a:t>
            </a:r>
            <a:r>
              <a:rPr lang="en-US" sz="2200" dirty="0"/>
              <a:t>: “</a:t>
            </a:r>
            <a:r>
              <a:rPr lang="en-US" sz="2200" dirty="0" err="1"/>
              <a:t>PresidenRepublik</a:t>
            </a:r>
            <a:r>
              <a:rPr lang="en-US" sz="2200" dirty="0"/>
              <a:t> Indonesia </a:t>
            </a:r>
            <a:r>
              <a:rPr lang="en-US" sz="2200" dirty="0" err="1" smtClean="0"/>
              <a:t>memegang</a:t>
            </a:r>
            <a:r>
              <a:rPr lang="en-US" sz="2200" dirty="0" smtClean="0"/>
              <a:t> </a:t>
            </a:r>
            <a:r>
              <a:rPr lang="en-US" sz="2200" dirty="0" err="1" smtClean="0"/>
              <a:t>kekuasaan</a:t>
            </a:r>
            <a:r>
              <a:rPr lang="en-US" sz="2200" dirty="0" smtClean="0"/>
              <a:t> </a:t>
            </a:r>
            <a:r>
              <a:rPr lang="en-US" sz="2200" dirty="0" err="1"/>
              <a:t>pemerintah</a:t>
            </a:r>
            <a:r>
              <a:rPr lang="en-US" sz="2200" dirty="0"/>
              <a:t> </a:t>
            </a:r>
            <a:r>
              <a:rPr lang="en-US" sz="2200" dirty="0" err="1"/>
              <a:t>menurut</a:t>
            </a:r>
            <a:r>
              <a:rPr lang="en-US" sz="2200" dirty="0"/>
              <a:t> </a:t>
            </a:r>
            <a:r>
              <a:rPr lang="en-US" sz="2200" dirty="0" err="1"/>
              <a:t>Undang-Undang</a:t>
            </a:r>
            <a:r>
              <a:rPr lang="en-US" sz="2200" dirty="0"/>
              <a:t> </a:t>
            </a:r>
            <a:r>
              <a:rPr lang="en-US" sz="2200" dirty="0" err="1"/>
              <a:t>Dasar</a:t>
            </a:r>
            <a:r>
              <a:rPr lang="en-US" sz="2200" dirty="0"/>
              <a:t>”.</a:t>
            </a:r>
            <a:r>
              <a:rPr lang="en-US" sz="2200" dirty="0" err="1"/>
              <a:t>Pasal</a:t>
            </a:r>
            <a:r>
              <a:rPr lang="en-US" sz="2200" dirty="0"/>
              <a:t> 17 </a:t>
            </a:r>
            <a:r>
              <a:rPr lang="en-US" sz="2200" dirty="0" err="1"/>
              <a:t>ayat</a:t>
            </a:r>
            <a:r>
              <a:rPr lang="en-US" sz="2200" dirty="0"/>
              <a:t> (1) </a:t>
            </a:r>
            <a:r>
              <a:rPr lang="en-US" sz="2200" dirty="0" err="1"/>
              <a:t>berbunyi</a:t>
            </a:r>
            <a:r>
              <a:rPr lang="en-US" sz="2200" dirty="0"/>
              <a:t>: “ </a:t>
            </a:r>
            <a:r>
              <a:rPr lang="en-US" sz="2200" dirty="0" err="1"/>
              <a:t>presiden</a:t>
            </a:r>
            <a:r>
              <a:rPr lang="en-US" sz="2200" dirty="0"/>
              <a:t> </a:t>
            </a:r>
            <a:r>
              <a:rPr lang="en-US" sz="2200" dirty="0" err="1"/>
              <a:t>dibantu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menteri-menterinegara</a:t>
            </a:r>
            <a:r>
              <a:rPr lang="en-US" sz="2200" dirty="0"/>
              <a:t>”.</a:t>
            </a:r>
            <a:r>
              <a:rPr lang="en-US" sz="2200" dirty="0" err="1"/>
              <a:t>Pasal</a:t>
            </a:r>
            <a:r>
              <a:rPr lang="en-US" sz="2200" dirty="0"/>
              <a:t> 17 </a:t>
            </a:r>
            <a:r>
              <a:rPr lang="en-US" sz="2200" dirty="0" err="1"/>
              <a:t>ayat</a:t>
            </a:r>
            <a:r>
              <a:rPr lang="en-US" sz="2200" dirty="0"/>
              <a:t> (2) </a:t>
            </a:r>
            <a:r>
              <a:rPr lang="en-US" sz="2200" dirty="0" err="1"/>
              <a:t>berbunyi</a:t>
            </a:r>
            <a:r>
              <a:rPr lang="en-US" sz="2200" dirty="0"/>
              <a:t>: “ </a:t>
            </a:r>
            <a:r>
              <a:rPr lang="en-US" sz="2200" dirty="0" err="1"/>
              <a:t>menteri-menteri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diangkat</a:t>
            </a:r>
            <a:r>
              <a:rPr lang="en-US" sz="2200" dirty="0"/>
              <a:t> </a:t>
            </a:r>
            <a:r>
              <a:rPr lang="en-US" sz="2200" dirty="0" err="1"/>
              <a:t>dandiberhentikanoleh</a:t>
            </a:r>
            <a:r>
              <a:rPr lang="en-US" sz="2200" dirty="0"/>
              <a:t> </a:t>
            </a:r>
            <a:r>
              <a:rPr lang="en-US" sz="2200" dirty="0" err="1"/>
              <a:t>presiden</a:t>
            </a:r>
            <a:r>
              <a:rPr lang="en-US" sz="2200" dirty="0" smtClean="0"/>
              <a:t>”.</a:t>
            </a:r>
          </a:p>
          <a:p>
            <a:pPr algn="just"/>
            <a:r>
              <a:rPr lang="en-US" sz="2200" dirty="0" smtClean="0"/>
              <a:t>	</a:t>
            </a:r>
            <a:r>
              <a:rPr lang="en-US" sz="2200" dirty="0" err="1" smtClean="0"/>
              <a:t>Konstitusi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jelas</a:t>
            </a:r>
            <a:r>
              <a:rPr lang="en-US" sz="2200" dirty="0"/>
              <a:t> </a:t>
            </a:r>
            <a:r>
              <a:rPr lang="en-US" sz="2200" dirty="0" err="1"/>
              <a:t>menegaskan</a:t>
            </a:r>
            <a:r>
              <a:rPr lang="en-US" sz="2200" dirty="0"/>
              <a:t> </a:t>
            </a:r>
            <a:r>
              <a:rPr lang="en-US" sz="2200" dirty="0" err="1"/>
              <a:t>ciri-ciri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presidensial</a:t>
            </a:r>
            <a:r>
              <a:rPr lang="en-US" sz="2200" dirty="0"/>
              <a:t> yang </a:t>
            </a:r>
            <a:r>
              <a:rPr lang="en-US" sz="2200" dirty="0" err="1"/>
              <a:t>dianut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Indonesia. Akan </a:t>
            </a:r>
            <a:r>
              <a:rPr lang="en-US" sz="2200" dirty="0" err="1"/>
              <a:t>tetapi</a:t>
            </a:r>
            <a:r>
              <a:rPr lang="en-US" sz="2200" dirty="0"/>
              <a:t>, </a:t>
            </a:r>
            <a:r>
              <a:rPr lang="en-US" sz="2200" dirty="0" err="1"/>
              <a:t>kondisi</a:t>
            </a:r>
            <a:r>
              <a:rPr lang="en-US" sz="2200" dirty="0"/>
              <a:t> </a:t>
            </a:r>
            <a:r>
              <a:rPr lang="en-US" sz="2200" dirty="0" err="1"/>
              <a:t>pemerintahan</a:t>
            </a:r>
            <a:r>
              <a:rPr lang="en-US" sz="2200" dirty="0"/>
              <a:t> Indonesia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memunculkan</a:t>
            </a:r>
            <a:r>
              <a:rPr lang="en-US" sz="2200" dirty="0"/>
              <a:t> </a:t>
            </a:r>
            <a:r>
              <a:rPr lang="en-US" sz="2200" dirty="0" err="1"/>
              <a:t>pertanyaan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pemerintahan</a:t>
            </a:r>
            <a:r>
              <a:rPr lang="en-US" sz="2200" dirty="0"/>
              <a:t> yang </a:t>
            </a:r>
            <a:r>
              <a:rPr lang="en-US" sz="2200" dirty="0" err="1"/>
              <a:t>dianut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Indonesia. </a:t>
            </a:r>
            <a:r>
              <a:rPr lang="en-US" sz="2200" dirty="0" err="1"/>
              <a:t>Biarpun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yang </a:t>
            </a:r>
            <a:r>
              <a:rPr lang="en-US" sz="2200" dirty="0" err="1"/>
              <a:t>dikembangkan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presidensial</a:t>
            </a:r>
            <a:r>
              <a:rPr lang="en-US" sz="2200" dirty="0"/>
              <a:t>,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 smtClean="0"/>
              <a:t>pemilihan</a:t>
            </a:r>
            <a:r>
              <a:rPr lang="en-US" sz="2200" dirty="0" smtClean="0"/>
              <a:t> </a:t>
            </a:r>
            <a:r>
              <a:rPr lang="en-US" sz="2200" dirty="0" err="1"/>
              <a:t>umum</a:t>
            </a:r>
            <a:r>
              <a:rPr lang="en-US" sz="2200" dirty="0"/>
              <a:t>, Indonesia juga </a:t>
            </a:r>
            <a:r>
              <a:rPr lang="en-US" sz="2200" dirty="0" err="1"/>
              <a:t>masih</a:t>
            </a:r>
            <a:r>
              <a:rPr lang="en-US" sz="2200" dirty="0"/>
              <a:t> </a:t>
            </a:r>
            <a:r>
              <a:rPr lang="en-US" sz="2200" dirty="0" err="1"/>
              <a:t>menganut</a:t>
            </a:r>
            <a:r>
              <a:rPr lang="en-US" sz="2200" dirty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/>
              <a:t>corak</a:t>
            </a:r>
            <a:r>
              <a:rPr lang="en-US" sz="2200" dirty="0"/>
              <a:t> </a:t>
            </a:r>
            <a:r>
              <a:rPr lang="en-US" sz="2200" dirty="0" err="1"/>
              <a:t>parlementer</a:t>
            </a:r>
            <a:r>
              <a:rPr lang="en-US" sz="2200" dirty="0"/>
              <a:t>,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multipartai</a:t>
            </a:r>
            <a:r>
              <a:rPr lang="en-US" sz="2200" dirty="0"/>
              <a:t>. </a:t>
            </a:r>
            <a:r>
              <a:rPr lang="en-US" sz="2200" dirty="0" err="1"/>
              <a:t>Menggabungkan</a:t>
            </a:r>
            <a:r>
              <a:rPr lang="en-US" sz="2200" dirty="0"/>
              <a:t>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presidensial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parlementer</a:t>
            </a:r>
            <a:r>
              <a:rPr lang="en-US" sz="2200" dirty="0"/>
              <a:t> </a:t>
            </a:r>
            <a:r>
              <a:rPr lang="en-US" sz="2200" dirty="0" err="1"/>
              <a:t>sebenarnya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menimbulkan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. </a:t>
            </a:r>
            <a:r>
              <a:rPr lang="en-US" sz="2200" dirty="0" err="1"/>
              <a:t>Masalah</a:t>
            </a:r>
            <a:r>
              <a:rPr lang="en-US" sz="2200" dirty="0"/>
              <a:t> yang </a:t>
            </a:r>
            <a:r>
              <a:rPr lang="en-US" sz="2200" dirty="0" err="1"/>
              <a:t>mungkin</a:t>
            </a:r>
            <a:r>
              <a:rPr lang="en-US" sz="2200" dirty="0"/>
              <a:t> </a:t>
            </a:r>
            <a:r>
              <a:rPr lang="en-US" sz="2200" dirty="0" err="1"/>
              <a:t>muncul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penggabungan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ialah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siapa</a:t>
            </a:r>
            <a:r>
              <a:rPr lang="en-US" sz="2200" dirty="0"/>
              <a:t> yang </a:t>
            </a:r>
            <a:r>
              <a:rPr lang="en-US" sz="2200" dirty="0" err="1"/>
              <a:t>memegang</a:t>
            </a:r>
            <a:r>
              <a:rPr lang="en-US" sz="2200" dirty="0"/>
              <a:t> </a:t>
            </a:r>
            <a:r>
              <a:rPr lang="en-US" sz="2200" dirty="0" err="1"/>
              <a:t>kekuasaan</a:t>
            </a:r>
            <a:r>
              <a:rPr lang="en-US" sz="2200" dirty="0"/>
              <a:t>, </a:t>
            </a:r>
            <a:r>
              <a:rPr lang="en-US" sz="2200" dirty="0" err="1"/>
              <a:t>bila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presidensial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jelas</a:t>
            </a:r>
            <a:r>
              <a:rPr lang="en-US" sz="2200" dirty="0"/>
              <a:t> </a:t>
            </a:r>
            <a:r>
              <a:rPr lang="en-US" sz="2200" dirty="0" err="1"/>
              <a:t>presiden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pemegang</a:t>
            </a:r>
            <a:r>
              <a:rPr lang="en-US" sz="2200" dirty="0"/>
              <a:t> </a:t>
            </a:r>
            <a:r>
              <a:rPr lang="en-US" sz="2200" dirty="0" err="1"/>
              <a:t>kekuasaan</a:t>
            </a:r>
            <a:r>
              <a:rPr lang="en-US" sz="2200" dirty="0"/>
              <a:t>, </a:t>
            </a:r>
            <a:r>
              <a:rPr lang="en-US" sz="2200" dirty="0" err="1"/>
              <a:t>tentu</a:t>
            </a:r>
            <a:r>
              <a:rPr lang="en-US" sz="2200" dirty="0"/>
              <a:t> </a:t>
            </a:r>
            <a:r>
              <a:rPr lang="en-US" sz="2200" dirty="0" err="1"/>
              <a:t>berbeda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parlementer</a:t>
            </a:r>
            <a:r>
              <a:rPr lang="en-US" sz="2200" dirty="0"/>
              <a:t> yang </a:t>
            </a:r>
            <a:r>
              <a:rPr lang="en-US" sz="2200" dirty="0" err="1"/>
              <a:t>dimana</a:t>
            </a:r>
            <a:r>
              <a:rPr lang="en-US" sz="2200" dirty="0"/>
              <a:t> </a:t>
            </a:r>
            <a:r>
              <a:rPr lang="en-US" sz="2200" dirty="0" err="1"/>
              <a:t>pemegang</a:t>
            </a:r>
            <a:r>
              <a:rPr lang="en-US" sz="2200" dirty="0"/>
              <a:t> </a:t>
            </a:r>
            <a:r>
              <a:rPr lang="en-US" sz="2200" dirty="0" err="1"/>
              <a:t>kekuasaan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parlemen</a:t>
            </a:r>
            <a:r>
              <a:rPr lang="en-US" sz="2200" dirty="0"/>
              <a:t> (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Dewan </a:t>
            </a:r>
            <a:r>
              <a:rPr lang="en-US" sz="2200" dirty="0" err="1"/>
              <a:t>Perwakilan</a:t>
            </a:r>
            <a:r>
              <a:rPr lang="en-US" sz="2200" dirty="0"/>
              <a:t> Rakyat). </a:t>
            </a:r>
          </a:p>
        </p:txBody>
      </p:sp>
    </p:spTree>
    <p:extLst>
      <p:ext uri="{BB962C8B-B14F-4D97-AF65-F5344CB8AC3E}">
        <p14:creationId xmlns:p14="http://schemas.microsoft.com/office/powerpoint/2010/main" val="57178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36183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87132"/>
            <a:ext cx="10557436" cy="466215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cs typeface="Times New Roman" pitchFamily="18" charset="0"/>
              </a:rPr>
              <a:t>Metode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penulisan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digunakan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yaitu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pendekatan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dekriptif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Teknik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pengumpulan</a:t>
            </a:r>
            <a:r>
              <a:rPr lang="en-US" dirty="0">
                <a:cs typeface="Times New Roman" pitchFamily="18" charset="0"/>
              </a:rPr>
              <a:t> data </a:t>
            </a:r>
            <a:r>
              <a:rPr lang="en-US" dirty="0" err="1">
                <a:cs typeface="Times New Roman" pitchFamily="18" charset="0"/>
              </a:rPr>
              <a:t>merupakan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faktor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penentu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keberhasilan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penulisan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Pengumpulan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data </a:t>
            </a:r>
            <a:r>
              <a:rPr lang="en-US" dirty="0" err="1">
                <a:cs typeface="Times New Roman" pitchFamily="18" charset="0"/>
              </a:rPr>
              <a:t>memiliki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tujuan</a:t>
            </a:r>
            <a:r>
              <a:rPr lang="en-US" dirty="0">
                <a:cs typeface="Times New Roman" pitchFamily="18" charset="0"/>
              </a:rPr>
              <a:t> agar </a:t>
            </a:r>
            <a:r>
              <a:rPr lang="en-US" dirty="0" err="1">
                <a:cs typeface="Times New Roman" pitchFamily="18" charset="0"/>
              </a:rPr>
              <a:t>mencari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mengumpulkan</a:t>
            </a:r>
            <a:r>
              <a:rPr lang="en-US" dirty="0">
                <a:cs typeface="Times New Roman" pitchFamily="18" charset="0"/>
              </a:rPr>
              <a:t> data-data yang </a:t>
            </a:r>
            <a:r>
              <a:rPr lang="en-US" dirty="0" err="1">
                <a:cs typeface="Times New Roman" pitchFamily="18" charset="0"/>
              </a:rPr>
              <a:t>didapat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penulis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Adapun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metode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pengumpulan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data </a:t>
            </a:r>
            <a:r>
              <a:rPr lang="en-US" dirty="0" err="1" smtClean="0">
                <a:cs typeface="Times New Roman" pitchFamily="18" charset="0"/>
              </a:rPr>
              <a:t>adalah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studi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pustaka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6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249" y="196403"/>
            <a:ext cx="10018713" cy="80814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Pembahasan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797" y="600477"/>
            <a:ext cx="10788203" cy="591623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Sarundajang</a:t>
            </a:r>
            <a:r>
              <a:rPr lang="en-US" dirty="0"/>
              <a:t>, 2012),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bargaining position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pengutamaan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representatif</a:t>
            </a:r>
            <a:r>
              <a:rPr lang="en-US" dirty="0"/>
              <a:t> – </a:t>
            </a:r>
            <a:r>
              <a:rPr lang="en-US" dirty="0" err="1"/>
              <a:t>elitis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partisipatif</a:t>
            </a:r>
            <a:r>
              <a:rPr lang="en-US" dirty="0"/>
              <a:t> – </a:t>
            </a:r>
            <a:r>
              <a:rPr lang="en-US" dirty="0" err="1"/>
              <a:t>populis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Legislatif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Yudikatif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. </a:t>
            </a:r>
            <a:r>
              <a:rPr lang="en-US" dirty="0" err="1" smtClean="0"/>
              <a:t>Menteri-menteri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yang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mengangkatnya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menteri-menteri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. 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,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yudikatif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78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03159"/>
            <a:ext cx="10707690" cy="62548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,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yudikatif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Montesquieu,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-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.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,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Yudikatif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 (Legislative Power)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 (Legislative Power)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undangundang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3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344" y="502275"/>
            <a:ext cx="10633656" cy="64587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(Executive Power) 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Kekuasaan</a:t>
            </a:r>
            <a:r>
              <a:rPr lang="en-US" dirty="0"/>
              <a:t> “</a:t>
            </a:r>
            <a:r>
              <a:rPr lang="en-US" dirty="0" err="1"/>
              <a:t>Eksekutif</a:t>
            </a:r>
            <a:r>
              <a:rPr lang="en-US" dirty="0"/>
              <a:t>”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- </a:t>
            </a:r>
            <a:r>
              <a:rPr lang="en-US" dirty="0" err="1"/>
              <a:t>undang</a:t>
            </a:r>
            <a:r>
              <a:rPr lang="en-US" dirty="0"/>
              <a:t>.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Negara. </a:t>
            </a:r>
            <a:r>
              <a:rPr lang="en-US" dirty="0" err="1"/>
              <a:t>Kepala</a:t>
            </a:r>
            <a:r>
              <a:rPr lang="en-US" dirty="0"/>
              <a:t> Negara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 </a:t>
            </a:r>
            <a:r>
              <a:rPr lang="en-US" dirty="0" err="1"/>
              <a:t>dilimpahkan</a:t>
            </a:r>
            <a:r>
              <a:rPr lang="en-US" dirty="0"/>
              <a:t> (</a:t>
            </a:r>
            <a:r>
              <a:rPr lang="en-US" dirty="0" err="1"/>
              <a:t>didelegasikan</a:t>
            </a:r>
            <a:r>
              <a:rPr lang="en-US" dirty="0"/>
              <a:t>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pejabat-pejabat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/Negara yang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(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).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/>
              <a:t>Yudikatif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 (</a:t>
            </a:r>
            <a:r>
              <a:rPr lang="en-US" dirty="0" err="1"/>
              <a:t>Yudicative</a:t>
            </a:r>
            <a:r>
              <a:rPr lang="en-US" dirty="0"/>
              <a:t> Powers)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.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Yudikatif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,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hakim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 (</a:t>
            </a:r>
            <a:r>
              <a:rPr lang="en-US" dirty="0" err="1"/>
              <a:t>Eksekutif</a:t>
            </a:r>
            <a:r>
              <a:rPr lang="en-US" dirty="0"/>
              <a:t>)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yang </a:t>
            </a:r>
            <a:r>
              <a:rPr lang="en-US" dirty="0" err="1"/>
              <a:t>istimewa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diperintah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 yang </a:t>
            </a:r>
            <a:r>
              <a:rPr lang="en-US" dirty="0" err="1"/>
              <a:t>mengangkatnya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hakim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menghukum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 </a:t>
            </a:r>
            <a:r>
              <a:rPr lang="en-US" dirty="0" err="1"/>
              <a:t>melanggarnya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5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464" y="2295659"/>
            <a:ext cx="10018713" cy="1752599"/>
          </a:xfrm>
        </p:spPr>
        <p:txBody>
          <a:bodyPr>
            <a:normAutofit/>
          </a:bodyPr>
          <a:lstStyle/>
          <a:p>
            <a:r>
              <a:rPr lang="en-US" sz="8800" b="1" dirty="0" err="1" smtClean="0"/>
              <a:t>Diskusi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46032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698"/>
            <a:ext cx="10018713" cy="1752599"/>
          </a:xfrm>
        </p:spPr>
        <p:txBody>
          <a:bodyPr/>
          <a:lstStyle/>
          <a:p>
            <a:r>
              <a:rPr lang="en-US" b="1" dirty="0" err="1" smtClean="0"/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97297"/>
            <a:ext cx="10018713" cy="312420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pelaksanaansistem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di Indonesia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.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nampaknya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terkesan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segelintir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presidensial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dipraktikan</a:t>
            </a:r>
            <a:r>
              <a:rPr lang="en-US" dirty="0"/>
              <a:t> di Indonesia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sayangnya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praktiknya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cukup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3244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164</TotalTime>
  <Words>134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Parallax</vt:lpstr>
      <vt:lpstr>Perkembangan Sistem Pemerintahan Presidensial  di Indonesia (Periode 1945-1949)</vt:lpstr>
      <vt:lpstr>Latar Belakang</vt:lpstr>
      <vt:lpstr>PowerPoint Presentation</vt:lpstr>
      <vt:lpstr>Metode Penulisan</vt:lpstr>
      <vt:lpstr>Pembahasan  </vt:lpstr>
      <vt:lpstr>PowerPoint Presentation</vt:lpstr>
      <vt:lpstr>PowerPoint Presentation</vt:lpstr>
      <vt:lpstr>Diskusi</vt:lpstr>
      <vt:lpstr>Kesimpulan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Sistem Pemerintahan Presidensial  di Indonesia (Periode 1945-1949)</dc:title>
  <dc:creator>roziana</dc:creator>
  <cp:lastModifiedBy>roziana</cp:lastModifiedBy>
  <cp:revision>11</cp:revision>
  <dcterms:created xsi:type="dcterms:W3CDTF">2020-05-06T00:34:50Z</dcterms:created>
  <dcterms:modified xsi:type="dcterms:W3CDTF">2020-06-30T06:24:20Z</dcterms:modified>
</cp:coreProperties>
</file>