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C0C89-5BA2-4BA1-BC12-D554997326A7}" type="datetimeFigureOut">
              <a:rPr lang="id-ID" smtClean="0"/>
              <a:pPr/>
              <a:t>30/06/2020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2B2E4-BC2B-433D-8A4F-A067ADB82FC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90C45-B3EF-49BC-95B2-6F245A161920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90C45-B3EF-49BC-95B2-6F245A161920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90C45-B3EF-49BC-95B2-6F245A161920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90C45-B3EF-49BC-95B2-6F245A161920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90C45-B3EF-49BC-95B2-6F245A161920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E123-70A0-4ACA-8108-3AD1A43AA68C}" type="datetimeFigureOut">
              <a:rPr lang="id-ID" smtClean="0"/>
              <a:pPr/>
              <a:t>30/06/2020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042997-1276-4BFD-8977-EC9810FBAD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E123-70A0-4ACA-8108-3AD1A43AA68C}" type="datetimeFigureOut">
              <a:rPr lang="id-ID" smtClean="0"/>
              <a:pPr/>
              <a:t>30/06/2020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2997-1276-4BFD-8977-EC9810FBAD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E123-70A0-4ACA-8108-3AD1A43AA68C}" type="datetimeFigureOut">
              <a:rPr lang="id-ID" smtClean="0"/>
              <a:pPr/>
              <a:t>30/06/2020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2997-1276-4BFD-8977-EC9810FBAD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E123-70A0-4ACA-8108-3AD1A43AA68C}" type="datetimeFigureOut">
              <a:rPr lang="id-ID" smtClean="0"/>
              <a:pPr/>
              <a:t>30/06/2020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042997-1276-4BFD-8977-EC9810FBAD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E123-70A0-4ACA-8108-3AD1A43AA68C}" type="datetimeFigureOut">
              <a:rPr lang="id-ID" smtClean="0"/>
              <a:pPr/>
              <a:t>30/06/2020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2997-1276-4BFD-8977-EC9810FBADE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E123-70A0-4ACA-8108-3AD1A43AA68C}" type="datetimeFigureOut">
              <a:rPr lang="id-ID" smtClean="0"/>
              <a:pPr/>
              <a:t>30/06/2020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2997-1276-4BFD-8977-EC9810FBAD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E123-70A0-4ACA-8108-3AD1A43AA68C}" type="datetimeFigureOut">
              <a:rPr lang="id-ID" smtClean="0"/>
              <a:pPr/>
              <a:t>30/06/2020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4042997-1276-4BFD-8977-EC9810FBADE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E123-70A0-4ACA-8108-3AD1A43AA68C}" type="datetimeFigureOut">
              <a:rPr lang="id-ID" smtClean="0"/>
              <a:pPr/>
              <a:t>30/06/2020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2997-1276-4BFD-8977-EC9810FBAD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E123-70A0-4ACA-8108-3AD1A43AA68C}" type="datetimeFigureOut">
              <a:rPr lang="id-ID" smtClean="0"/>
              <a:pPr/>
              <a:t>30/06/2020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2997-1276-4BFD-8977-EC9810FBAD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E123-70A0-4ACA-8108-3AD1A43AA68C}" type="datetimeFigureOut">
              <a:rPr lang="id-ID" smtClean="0"/>
              <a:pPr/>
              <a:t>30/06/2020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2997-1276-4BFD-8977-EC9810FBAD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E123-70A0-4ACA-8108-3AD1A43AA68C}" type="datetimeFigureOut">
              <a:rPr lang="id-ID" smtClean="0"/>
              <a:pPr/>
              <a:t>30/06/2020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2997-1276-4BFD-8977-EC9810FBADE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6DE123-70A0-4ACA-8108-3AD1A43AA68C}" type="datetimeFigureOut">
              <a:rPr lang="id-ID" smtClean="0"/>
              <a:pPr/>
              <a:t>30/06/2020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042997-1276-4BFD-8977-EC9810FBADE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PERTEMUAN </a:t>
            </a:r>
            <a:r>
              <a:rPr lang="en-US" dirty="0" smtClean="0"/>
              <a:t>12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TIM ATAU GROUP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8713788" cy="863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err="1" smtClean="0"/>
              <a:t>Keterbatasan</a:t>
            </a:r>
            <a:r>
              <a:rPr lang="en-US" dirty="0" smtClean="0"/>
              <a:t> Tim </a:t>
            </a:r>
            <a:r>
              <a:rPr lang="en-US" dirty="0" err="1" smtClean="0"/>
              <a:t>Kerja</a:t>
            </a:r>
            <a:r>
              <a:rPr lang="en-US" dirty="0" smtClean="0"/>
              <a:t>  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71612"/>
            <a:ext cx="8713787" cy="43783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Groupthink</a:t>
            </a:r>
          </a:p>
          <a:p>
            <a:pPr eaLnBrk="1" hangingPunct="1">
              <a:defRPr/>
            </a:pPr>
            <a:r>
              <a:rPr lang="en-US" dirty="0" smtClean="0"/>
              <a:t>Social Loafing: Beda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lain</a:t>
            </a:r>
          </a:p>
          <a:p>
            <a:pPr eaLnBrk="1" hangingPunct="1">
              <a:defRPr/>
            </a:pP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konsen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lama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Keberagaman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Tim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menyelamatkan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memperdulikan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sendiri-sendiri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membebankan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smtClean="0"/>
              <a:t>orang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8280400" cy="112553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mtClean="0"/>
              <a:t>Tipe-Tipe Tim Kerja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928802"/>
            <a:ext cx="8785225" cy="3805248"/>
          </a:xfrm>
        </p:spPr>
        <p:txBody>
          <a:bodyPr/>
          <a:lstStyle/>
          <a:p>
            <a:pPr eaLnBrk="1" hangingPunct="1"/>
            <a:r>
              <a:rPr lang="en-US" dirty="0" smtClean="0">
                <a:effectLst/>
              </a:rPr>
              <a:t>Cross </a:t>
            </a:r>
            <a:r>
              <a:rPr lang="en-US" dirty="0" err="1" smtClean="0">
                <a:effectLst/>
              </a:rPr>
              <a:t>Fungsional</a:t>
            </a:r>
            <a:r>
              <a:rPr lang="en-US" dirty="0" smtClean="0">
                <a:effectLst/>
              </a:rPr>
              <a:t> Team: </a:t>
            </a:r>
            <a:r>
              <a:rPr lang="en-US" dirty="0" err="1" smtClean="0">
                <a:effectLst/>
              </a:rPr>
              <a:t>Anggota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latar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belakang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berbeda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misalnya</a:t>
            </a:r>
            <a:r>
              <a:rPr lang="en-US" dirty="0" smtClean="0">
                <a:effectLst/>
              </a:rPr>
              <a:t>: </a:t>
            </a:r>
            <a:r>
              <a:rPr lang="en-US" dirty="0" err="1" smtClean="0">
                <a:effectLst/>
              </a:rPr>
              <a:t>spesialisasi</a:t>
            </a:r>
            <a:r>
              <a:rPr lang="en-US" dirty="0" smtClean="0">
                <a:effectLst/>
              </a:rPr>
              <a:t>, marketing, </a:t>
            </a:r>
            <a:r>
              <a:rPr lang="en-US" dirty="0" err="1" smtClean="0">
                <a:effectLst/>
              </a:rPr>
              <a:t>komunikasi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dll</a:t>
            </a:r>
            <a:r>
              <a:rPr lang="en-US" dirty="0" smtClean="0">
                <a:effectLst/>
              </a:rPr>
              <a:t>)</a:t>
            </a:r>
          </a:p>
          <a:p>
            <a:pPr eaLnBrk="1" hangingPunct="1"/>
            <a:r>
              <a:rPr lang="en-US" dirty="0" smtClean="0">
                <a:effectLst/>
              </a:rPr>
              <a:t>Self Management Team: </a:t>
            </a:r>
            <a:r>
              <a:rPr lang="en-US" dirty="0" err="1" smtClean="0">
                <a:effectLst/>
              </a:rPr>
              <a:t>Karyawan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bertanggung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jawab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penuh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tugas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ditentukan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sendiri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85860"/>
            <a:ext cx="8785225" cy="4662503"/>
          </a:xfrm>
        </p:spPr>
        <p:txBody>
          <a:bodyPr/>
          <a:lstStyle/>
          <a:p>
            <a:pPr eaLnBrk="1" hangingPunct="1"/>
            <a:r>
              <a:rPr lang="en-US" dirty="0" smtClean="0">
                <a:effectLst/>
              </a:rPr>
              <a:t>Task Force: Tim </a:t>
            </a:r>
            <a:r>
              <a:rPr lang="en-US" dirty="0" err="1" smtClean="0">
                <a:effectLst/>
              </a:rPr>
              <a:t>sesaat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dibuat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kembangkan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produk</a:t>
            </a:r>
            <a:r>
              <a:rPr lang="en-US" dirty="0" smtClean="0">
                <a:effectLst/>
              </a:rPr>
              <a:t>/service, </a:t>
            </a:r>
            <a:r>
              <a:rPr lang="en-US" dirty="0" err="1" smtClean="0">
                <a:effectLst/>
              </a:rPr>
              <a:t>dll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terdiri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orang-orang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punya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minat</a:t>
            </a:r>
            <a:r>
              <a:rPr lang="en-US" dirty="0" smtClean="0">
                <a:effectLst/>
              </a:rPr>
              <a:t> &amp; </a:t>
            </a:r>
            <a:r>
              <a:rPr lang="en-US" dirty="0" err="1" smtClean="0">
                <a:effectLst/>
              </a:rPr>
              <a:t>skil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relevan</a:t>
            </a:r>
            <a:r>
              <a:rPr lang="en-US" dirty="0" smtClean="0">
                <a:effectLst/>
              </a:rPr>
              <a:t>)</a:t>
            </a:r>
          </a:p>
          <a:p>
            <a:pPr eaLnBrk="1" hangingPunct="1"/>
            <a:r>
              <a:rPr lang="en-US" dirty="0" smtClean="0">
                <a:effectLst/>
              </a:rPr>
              <a:t>Process Improvement team: </a:t>
            </a:r>
            <a:r>
              <a:rPr lang="en-US" dirty="0" err="1" smtClean="0">
                <a:effectLst/>
              </a:rPr>
              <a:t>Fokus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proses</a:t>
            </a:r>
            <a:r>
              <a:rPr lang="en-US" dirty="0" smtClean="0">
                <a:effectLst/>
              </a:rPr>
              <a:t>/</a:t>
            </a:r>
            <a:r>
              <a:rPr lang="en-US" dirty="0" err="1" smtClean="0">
                <a:effectLst/>
              </a:rPr>
              <a:t>metode</a:t>
            </a:r>
            <a:r>
              <a:rPr lang="en-US" dirty="0" smtClean="0">
                <a:effectLst/>
              </a:rPr>
              <a:t>/</a:t>
            </a:r>
            <a:r>
              <a:rPr lang="en-US" dirty="0" err="1" smtClean="0">
                <a:effectLst/>
              </a:rPr>
              <a:t>pengoperasian</a:t>
            </a:r>
            <a:r>
              <a:rPr lang="en-US" dirty="0" smtClean="0">
                <a:effectLst/>
              </a:rPr>
              <a:t>/</a:t>
            </a:r>
            <a:r>
              <a:rPr lang="en-US" dirty="0" err="1" smtClean="0">
                <a:effectLst/>
              </a:rPr>
              <a:t>prosedur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spesifik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meningkatkan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komponen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dipelajari</a:t>
            </a:r>
            <a:r>
              <a:rPr lang="en-US" dirty="0" smtClean="0">
                <a:effectLst/>
              </a:rPr>
              <a:t> 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8713787" cy="1125537"/>
          </a:xfrm>
        </p:spPr>
        <p:txBody>
          <a:bodyPr/>
          <a:lstStyle/>
          <a:p>
            <a:pPr algn="ctr" eaLnBrk="1" hangingPunct="1"/>
            <a:r>
              <a:rPr lang="en-US" dirty="0" err="1" smtClean="0">
                <a:effectLst/>
              </a:rPr>
              <a:t>Tahapan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Perkembangan</a:t>
            </a:r>
            <a:r>
              <a:rPr lang="en-US" dirty="0" smtClean="0">
                <a:effectLst/>
              </a:rPr>
              <a:t> Tim </a:t>
            </a:r>
            <a:r>
              <a:rPr lang="en-US" dirty="0" err="1" smtClean="0">
                <a:effectLst/>
              </a:rPr>
              <a:t>Kerja</a:t>
            </a:r>
            <a:endParaRPr lang="en-US" dirty="0" smtClean="0">
              <a:effectLst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43050"/>
            <a:ext cx="8785225" cy="4449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effectLst/>
              </a:rPr>
              <a:t>Forming: </a:t>
            </a:r>
            <a:r>
              <a:rPr lang="en-US" dirty="0" err="1" smtClean="0">
                <a:effectLst/>
              </a:rPr>
              <a:t>Dibentuk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selesaikan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tugas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khusus</a:t>
            </a:r>
            <a:endParaRPr lang="en-US" dirty="0" smtClean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ffectLst/>
              </a:rPr>
              <a:t>Storming: </a:t>
            </a:r>
            <a:r>
              <a:rPr lang="en-US" dirty="0" err="1" smtClean="0">
                <a:effectLst/>
              </a:rPr>
              <a:t>Konflik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petunjuk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kerja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gaya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kepemimpinan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kualitas</a:t>
            </a:r>
            <a:r>
              <a:rPr lang="en-US" dirty="0" smtClean="0">
                <a:effectLst/>
              </a:rPr>
              <a:t>/</a:t>
            </a:r>
            <a:r>
              <a:rPr lang="en-US" dirty="0" err="1" smtClean="0">
                <a:effectLst/>
              </a:rPr>
              <a:t>produk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akhir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dicapai</a:t>
            </a:r>
            <a:endParaRPr lang="en-US" dirty="0" smtClean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effectLst/>
              </a:rPr>
              <a:t>Norming</a:t>
            </a:r>
            <a:r>
              <a:rPr lang="en-US" dirty="0" smtClean="0">
                <a:effectLst/>
              </a:rPr>
              <a:t>: </a:t>
            </a:r>
            <a:r>
              <a:rPr lang="en-US" dirty="0" err="1" smtClean="0">
                <a:effectLst/>
              </a:rPr>
              <a:t>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masalah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konflik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perjuangan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kuasa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langsung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terbuka</a:t>
            </a:r>
            <a:r>
              <a:rPr lang="en-US" dirty="0" smtClean="0">
                <a:effectLst/>
              </a:rPr>
              <a:t> 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785225" cy="4248150"/>
          </a:xfrm>
        </p:spPr>
        <p:txBody>
          <a:bodyPr/>
          <a:lstStyle/>
          <a:p>
            <a:pPr eaLnBrk="1" hangingPunct="1"/>
            <a:r>
              <a:rPr lang="en-US" smtClean="0">
                <a:effectLst/>
              </a:rPr>
              <a:t>Performing: Tim mengatasi perbedaan/konflik, stabilitas tim, anggota lebih fokus pada tim dan bukan interese pribadi</a:t>
            </a:r>
          </a:p>
          <a:p>
            <a:pPr eaLnBrk="1" hangingPunct="1"/>
            <a:r>
              <a:rPr lang="en-US" smtClean="0">
                <a:effectLst/>
              </a:rPr>
              <a:t>Adjourning: Setelah tujuan tercapai tim bubar, bangga kalau hasil positif namun kecewa jika gagal, pemimpin kaji ulang proyek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Tim </a:t>
            </a:r>
            <a:r>
              <a:rPr lang="id-ID" dirty="0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Tim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Pemain</a:t>
            </a:r>
            <a:r>
              <a:rPr lang="en-US" dirty="0" smtClean="0"/>
              <a:t> Tim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pemain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err="1" smtClean="0"/>
              <a:t>Perubahan</a:t>
            </a:r>
            <a:r>
              <a:rPr lang="en-US" dirty="0" smtClean="0"/>
              <a:t> model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kaya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kaya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 smtClean="0"/>
          </a:p>
          <a:p>
            <a:pPr lvl="1" algn="just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Tim yang </a:t>
            </a:r>
            <a:r>
              <a:rPr lang="en-US" dirty="0" err="1" smtClean="0"/>
              <a:t>Efektif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Karateristik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Tim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tanggungjawab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Berkomitmen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yang </a:t>
            </a:r>
            <a:r>
              <a:rPr lang="en-US" dirty="0" err="1" smtClean="0"/>
              <a:t>kompeten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Kemampuan</a:t>
            </a:r>
            <a:r>
              <a:rPr lang="en-US" dirty="0" smtClean="0"/>
              <a:t> interpersonal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Tim yang </a:t>
            </a:r>
            <a:r>
              <a:rPr lang="en-US" dirty="0" err="1" smtClean="0"/>
              <a:t>Efektif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 startAt="8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stakeholder</a:t>
            </a:r>
          </a:p>
          <a:p>
            <a:pPr marL="971550" lvl="1" indent="-514350">
              <a:buFont typeface="+mj-lt"/>
              <a:buAutoNum type="arabicPeriod" startAt="8"/>
            </a:pP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endParaRPr lang="en-US" dirty="0" smtClean="0"/>
          </a:p>
          <a:p>
            <a:pPr marL="971550" lvl="1" indent="-514350">
              <a:buFont typeface="+mj-lt"/>
              <a:buAutoNum type="arabicPeriod" startAt="8"/>
            </a:pP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pPr marL="971550" lvl="1" indent="-514350">
              <a:buFont typeface="+mj-lt"/>
              <a:buAutoNum type="arabicPeriod" startAt="8"/>
            </a:pPr>
            <a:r>
              <a:rPr lang="en-US" dirty="0" smtClean="0"/>
              <a:t>Terbuka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971550" lvl="1" indent="-514350">
              <a:buFont typeface="+mj-lt"/>
              <a:buAutoNum type="arabicPeriod" startAt="8"/>
            </a:pP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periodik</a:t>
            </a:r>
            <a:endParaRPr lang="en-US" dirty="0" smtClean="0"/>
          </a:p>
          <a:p>
            <a:pPr marL="971550" lvl="1" indent="-514350">
              <a:buFont typeface="+mj-lt"/>
              <a:buAutoNum type="arabicPeriod" startAt="8"/>
            </a:pP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endParaRPr lang="en-US" dirty="0" smtClean="0"/>
          </a:p>
          <a:p>
            <a:pPr marL="971550" lvl="1" indent="-514350">
              <a:buFont typeface="+mj-lt"/>
              <a:buAutoNum type="arabicPeriod" startAt="8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Tim yang </a:t>
            </a:r>
            <a:r>
              <a:rPr lang="en-US" dirty="0" err="1" smtClean="0"/>
              <a:t>Efektif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Terampil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membimbing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timnya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rasa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Kreatif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mendengar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inspirasi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Tim yang </a:t>
            </a:r>
            <a:r>
              <a:rPr lang="en-US" dirty="0" err="1" smtClean="0"/>
              <a:t>Efektif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Seimbang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deng</a:t>
            </a:r>
            <a:r>
              <a:rPr lang="id-ID" dirty="0" smtClean="0"/>
              <a:t>a</a:t>
            </a:r>
            <a:r>
              <a:rPr lang="en-US" dirty="0" smtClean="0"/>
              <a:t>n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Realistis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Memiliki</a:t>
            </a:r>
            <a:r>
              <a:rPr lang="en-US" dirty="0" smtClean="0"/>
              <a:t> rasa </a:t>
            </a:r>
            <a:r>
              <a:rPr lang="en-US" dirty="0" err="1" smtClean="0"/>
              <a:t>bangga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Jujur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mempercayai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Tim yang </a:t>
            </a:r>
            <a:r>
              <a:rPr lang="en-US" dirty="0" err="1" smtClean="0"/>
              <a:t>Efektif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Langkah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endParaRPr lang="en-US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sasaran-sasaran</a:t>
            </a:r>
            <a:r>
              <a:rPr lang="en-US" dirty="0" smtClean="0"/>
              <a:t> individual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kesediaan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Tim yang </a:t>
            </a:r>
            <a:r>
              <a:rPr lang="en-US" dirty="0" err="1" smtClean="0"/>
              <a:t>Efektif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 algn="just">
              <a:buFont typeface="+mj-lt"/>
              <a:buAutoNum type="arabicPeriod" startAt="7"/>
            </a:pPr>
            <a:r>
              <a:rPr lang="en-US" dirty="0" err="1" smtClean="0"/>
              <a:t>Membangun</a:t>
            </a:r>
            <a:r>
              <a:rPr lang="en-US" dirty="0" smtClean="0"/>
              <a:t> rasa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endParaRPr lang="en-US" dirty="0" smtClean="0"/>
          </a:p>
          <a:p>
            <a:pPr marL="971550" lvl="1" indent="-514350" algn="just">
              <a:buFont typeface="+mj-lt"/>
              <a:buAutoNum type="arabicPeriod" startAt="7"/>
            </a:pP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(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)</a:t>
            </a:r>
          </a:p>
          <a:p>
            <a:pPr marL="971550" lvl="1" indent="-514350" algn="just">
              <a:buFont typeface="+mj-lt"/>
              <a:buAutoNum type="arabicPeriod" startAt="7"/>
            </a:pP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</a:p>
          <a:p>
            <a:pPr marL="971550" lvl="1" indent="-514350" algn="just">
              <a:buFont typeface="+mj-lt"/>
              <a:buAutoNum type="arabicPeriod" startAt="7"/>
            </a:pP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</TotalTime>
  <Words>522</Words>
  <Application>Microsoft Office PowerPoint</Application>
  <PresentationFormat>On-screen Show (4:3)</PresentationFormat>
  <Paragraphs>85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Franklin Gothic Book</vt:lpstr>
      <vt:lpstr>Franklin Gothic Medium</vt:lpstr>
      <vt:lpstr>Wingdings 2</vt:lpstr>
      <vt:lpstr>Trek</vt:lpstr>
      <vt:lpstr>PERTEMUAN 12</vt:lpstr>
      <vt:lpstr>Definisi Tim ATAU Grup</vt:lpstr>
      <vt:lpstr>Menjadi Pemain Tim</vt:lpstr>
      <vt:lpstr>Karakteristik Tim yang Efektif</vt:lpstr>
      <vt:lpstr>Karakteristik Tim yang Efektif (lanjutan)</vt:lpstr>
      <vt:lpstr>Karakter Ketua Tim yang Efektif</vt:lpstr>
      <vt:lpstr>Karakter Ketua Tim yang Efektif (lanjutan)</vt:lpstr>
      <vt:lpstr>Langkah-Langkah untuk Membangun Tim yang Efektif</vt:lpstr>
      <vt:lpstr>Langkah-Langkah untuk Membangun Tim yang Efektif (lanjutan)</vt:lpstr>
      <vt:lpstr>Keterbatasan Tim Kerja  </vt:lpstr>
      <vt:lpstr>Hambatan Membangun Sebuah Tim</vt:lpstr>
      <vt:lpstr>Tipe-Tipe Tim Kerja</vt:lpstr>
      <vt:lpstr>PowerPoint Presentation</vt:lpstr>
      <vt:lpstr>Tahapan Perkembangan Tim Kerja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4</dc:title>
  <dc:creator>juli abdul ghapur</dc:creator>
  <cp:lastModifiedBy>Kajur SI</cp:lastModifiedBy>
  <cp:revision>7</cp:revision>
  <dcterms:created xsi:type="dcterms:W3CDTF">2015-01-10T05:40:10Z</dcterms:created>
  <dcterms:modified xsi:type="dcterms:W3CDTF">2020-06-30T10:20:31Z</dcterms:modified>
</cp:coreProperties>
</file>