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4" r:id="rId2"/>
    <p:sldId id="381" r:id="rId3"/>
    <p:sldId id="423" r:id="rId4"/>
    <p:sldId id="429" r:id="rId5"/>
    <p:sldId id="394" r:id="rId6"/>
    <p:sldId id="405" r:id="rId7"/>
    <p:sldId id="407" r:id="rId8"/>
    <p:sldId id="428" r:id="rId9"/>
    <p:sldId id="406" r:id="rId10"/>
    <p:sldId id="408" r:id="rId11"/>
    <p:sldId id="410" r:id="rId12"/>
    <p:sldId id="412" r:id="rId13"/>
    <p:sldId id="411" r:id="rId14"/>
    <p:sldId id="413" r:id="rId15"/>
    <p:sldId id="421" r:id="rId16"/>
    <p:sldId id="414" r:id="rId17"/>
    <p:sldId id="415" r:id="rId18"/>
    <p:sldId id="416" r:id="rId19"/>
    <p:sldId id="417" r:id="rId20"/>
    <p:sldId id="419" r:id="rId21"/>
    <p:sldId id="420" r:id="rId22"/>
    <p:sldId id="430" r:id="rId23"/>
    <p:sldId id="431" r:id="rId24"/>
    <p:sldId id="432" r:id="rId25"/>
    <p:sldId id="433" r:id="rId26"/>
    <p:sldId id="426" r:id="rId27"/>
    <p:sldId id="427" r:id="rId28"/>
    <p:sldId id="42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990000"/>
    <a:srgbClr val="FFFF99"/>
    <a:srgbClr val="EE7012"/>
    <a:srgbClr val="ED5949"/>
    <a:srgbClr val="284C43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60"/>
  </p:normalViewPr>
  <p:slideViewPr>
    <p:cSldViewPr>
      <p:cViewPr varScale="1">
        <p:scale>
          <a:sx n="64" d="100"/>
          <a:sy n="64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AAD-D4A2-41F8-9E25-CBA9FDA391A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Studio DKV 1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514600"/>
            <a:ext cx="7696200" cy="3581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spcBef>
                <a:spcPct val="20000"/>
              </a:spcBef>
            </a:pPr>
            <a:r>
              <a:rPr lang="en-US" sz="10400" b="1" dirty="0" smtClean="0">
                <a:solidFill>
                  <a:srgbClr val="FF9900"/>
                </a:solidFill>
              </a:rPr>
              <a:t>101 Idea</a:t>
            </a:r>
            <a:endParaRPr kumimoji="0" lang="en-US" sz="104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Wantoro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berbagai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101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Asosiasi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Visual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education\Dosen Area\mk SDKV1\materi sdkv 1\1282612657243_hz-myalibaba-temp13_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education\Dosen Area\mk SDKV1\materi sdkv 1\3041452780_7ef7738e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7772400" cy="474440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education\Dosen Area\mk SDKV1\materi sdkv 1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education\Dosen Area\mk SDKV1\materi sdkv 1\ikea-fabler-giraffe-strawberry-car-r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education\Dosen Area\mk SDKV1\materi sdkv 1\Strawberry Caf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309130" cy="48720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education\Dosen Area\mk SDKV1\materi sdkv 1\Strawberry_by_glowdesign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241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education\Dosen Area\mk SDKV1\materi sdkv 1\strawberry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324600" cy="638107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education\Dosen Area\mk SDKV1\materi sdkv 1\pl_03_usul_strawb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education\Dosen Area\mk SDKV1\materi sdkv 1\Strawberry-Shortcake-b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419600" cy="603691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education\Dosen Area\mk SDKV1\materi sdkv 1\strawberry-c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14786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8830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education\Dosen Area\mk SDKV1\materi sdkv 1\woc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8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education\Dosen Area\mk SDKV1\materi sdkv 1\tumblr_m92fgrGjyo1rzjmrd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717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Contoh</a:t>
            </a:r>
            <a:r>
              <a:rPr kumimoji="0" lang="en-US" sz="48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Tugas</a:t>
            </a:r>
            <a:endParaRPr kumimoji="0" lang="en-US" sz="48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711575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Tugas</a:t>
            </a:r>
            <a:r>
              <a:rPr kumimoji="0" lang="en-US" sz="2800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tahun</a:t>
            </a:r>
            <a:r>
              <a:rPr kumimoji="0" lang="en-US" sz="2800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lalu</a:t>
            </a:r>
            <a:r>
              <a:rPr kumimoji="0" lang="en-US" sz="2800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en-US" sz="2800" i="0" u="none" strike="noStrike" kern="1200" cap="none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</a:t>
            </a:r>
            <a:r>
              <a:rPr kumimoji="0" lang="en-US" sz="2800" i="0" u="none" strike="noStrike" kern="1200" cap="none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normalizeH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kasus</a:t>
            </a:r>
            <a:r>
              <a:rPr kumimoji="0" lang="en-US" sz="2800" i="0" u="none" strike="noStrike" kern="1200" cap="none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2800" b="1" i="0" u="none" strike="noStrike" kern="1200" cap="none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Durian</a:t>
            </a:r>
            <a:endParaRPr kumimoji="0" lang="en-US" sz="2800" b="1" i="0" u="none" strike="noStrike" kern="1200" cap="none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NIKOM\Semester Ganjil 2015-2016\SDKV 1\Materi Kuliah\contoh tugas SDKV-1\100_5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NIKOM\Semester Ganjil 2015-2016\SDKV 1\Materi Kuliah\contoh tugas SDKV-1\100_5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NIKOM\Semester Ganjil 2015-2016\SDKV 1\Materi Kuliah\contoh tugas SDKV-1\100_5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9900"/>
                </a:solidFill>
              </a:rPr>
              <a:t>Tugas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057400"/>
            <a:ext cx="7467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Mahasiswa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membuat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eksplorasi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ide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asosiasi</a:t>
            </a:r>
            <a:r>
              <a:rPr lang="en-US" sz="2000" dirty="0" smtClean="0">
                <a:latin typeface="+mj-lt"/>
              </a:rPr>
              <a:t> visual </a:t>
            </a:r>
            <a:r>
              <a:rPr lang="en-US" sz="2000" dirty="0" err="1" smtClean="0">
                <a:latin typeface="+mj-lt"/>
              </a:rPr>
              <a:t>dari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belalang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sembah</a:t>
            </a:r>
            <a:r>
              <a:rPr lang="en-US" sz="2000" dirty="0" smtClean="0">
                <a:latin typeface="+mj-lt"/>
              </a:rPr>
              <a:t>/</a:t>
            </a:r>
            <a:r>
              <a:rPr lang="en-US" sz="2000" dirty="0" err="1" smtClean="0">
                <a:latin typeface="+mj-lt"/>
              </a:rPr>
              <a:t>sentadu</a:t>
            </a:r>
            <a:r>
              <a:rPr lang="en-US" sz="2000" dirty="0" smtClean="0">
                <a:latin typeface="+mj-lt"/>
              </a:rPr>
              <a:t>/mantis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ketentuan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sbb</a:t>
            </a:r>
            <a:r>
              <a:rPr lang="en-US" sz="2000" dirty="0" smtClean="0">
                <a:latin typeface="+mj-lt"/>
              </a:rPr>
              <a:t> : 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Eksplorasi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berupa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penggambaran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ulang</a:t>
            </a:r>
            <a:r>
              <a:rPr lang="en-US" sz="2000" dirty="0" smtClean="0">
                <a:latin typeface="+mj-lt"/>
              </a:rPr>
              <a:t> visual </a:t>
            </a:r>
            <a:r>
              <a:rPr lang="en-US" sz="2000" dirty="0" err="1" smtClean="0"/>
              <a:t>belalang</a:t>
            </a:r>
            <a:r>
              <a:rPr lang="en-US" sz="2000" dirty="0" smtClean="0"/>
              <a:t> </a:t>
            </a:r>
            <a:r>
              <a:rPr lang="en-US" sz="2000" dirty="0" err="1" smtClean="0"/>
              <a:t>sembah</a:t>
            </a:r>
            <a:r>
              <a:rPr lang="en-US" sz="2000" dirty="0" smtClean="0"/>
              <a:t>/</a:t>
            </a:r>
            <a:r>
              <a:rPr lang="en-US" sz="2000" dirty="0" err="1" smtClean="0"/>
              <a:t>sentadu</a:t>
            </a:r>
            <a:r>
              <a:rPr lang="en-US" sz="2000" dirty="0" smtClean="0"/>
              <a:t>/mantis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mengasosiasikan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 lain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kesamaan</a:t>
            </a:r>
            <a:r>
              <a:rPr lang="en-US" sz="2000" dirty="0" smtClean="0"/>
              <a:t>/</a:t>
            </a:r>
            <a:r>
              <a:rPr lang="en-US" sz="2000" dirty="0" err="1" smtClean="0"/>
              <a:t>kemiripan</a:t>
            </a:r>
            <a:r>
              <a:rPr lang="en-US" sz="2000" dirty="0" smtClean="0"/>
              <a:t> visual (</a:t>
            </a:r>
            <a:r>
              <a:rPr lang="en-US" sz="2000" dirty="0" err="1" smtClean="0"/>
              <a:t>warna</a:t>
            </a:r>
            <a:r>
              <a:rPr lang="en-US" sz="2000" dirty="0" smtClean="0"/>
              <a:t>, </a:t>
            </a:r>
            <a:r>
              <a:rPr lang="en-US" sz="2000" dirty="0" err="1" smtClean="0"/>
              <a:t>bentuk</a:t>
            </a:r>
            <a:r>
              <a:rPr lang="en-US" sz="2000" dirty="0" smtClean="0"/>
              <a:t>, </a:t>
            </a:r>
            <a:r>
              <a:rPr lang="en-US" sz="2000" dirty="0" err="1" smtClean="0"/>
              <a:t>dsb</a:t>
            </a:r>
            <a:r>
              <a:rPr lang="en-US" sz="2000" dirty="0" smtClean="0"/>
              <a:t>)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, kaki, </a:t>
            </a:r>
            <a:r>
              <a:rPr lang="en-US" sz="2000" dirty="0" err="1" smtClean="0"/>
              <a:t>sayap</a:t>
            </a:r>
            <a:r>
              <a:rPr lang="en-US" sz="2000" dirty="0" smtClean="0"/>
              <a:t>,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keseluruhannya</a:t>
            </a:r>
            <a:r>
              <a:rPr lang="en-US" sz="2000" dirty="0" smtClean="0"/>
              <a:t>.</a:t>
            </a:r>
            <a:endParaRPr lang="en-US" sz="2000" b="1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Gaya </a:t>
            </a:r>
            <a:r>
              <a:rPr lang="en-US" sz="2000" dirty="0" err="1" smtClean="0">
                <a:latin typeface="+mj-lt"/>
              </a:rPr>
              <a:t>gambar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diharapkan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realis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agar </a:t>
            </a:r>
            <a:r>
              <a:rPr lang="en-US" sz="2000" dirty="0" err="1" smtClean="0">
                <a:latin typeface="+mj-lt"/>
              </a:rPr>
              <a:t>memiliki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kesamaan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objek</a:t>
            </a:r>
            <a:r>
              <a:rPr lang="en-US" sz="2000" dirty="0" smtClean="0">
                <a:latin typeface="+mj-lt"/>
              </a:rPr>
              <a:t> lain yang </a:t>
            </a:r>
            <a:r>
              <a:rPr lang="en-US" sz="2000" dirty="0" err="1" smtClean="0">
                <a:latin typeface="+mj-lt"/>
              </a:rPr>
              <a:t>diasosiasikannya</a:t>
            </a:r>
            <a:r>
              <a:rPr lang="en-US" sz="2000" dirty="0" smtClean="0">
                <a:latin typeface="+mj-lt"/>
              </a:rPr>
              <a:t>.</a:t>
            </a:r>
          </a:p>
          <a:p>
            <a:r>
              <a:rPr lang="en-US" sz="2000" dirty="0" err="1" smtClean="0">
                <a:latin typeface="+mj-lt"/>
              </a:rPr>
              <a:t>Jumlah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karya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dikumpulkan</a:t>
            </a:r>
            <a:r>
              <a:rPr lang="en-US" sz="2000" dirty="0" smtClean="0">
                <a:latin typeface="+mj-lt"/>
              </a:rPr>
              <a:t> total 101 </a:t>
            </a:r>
            <a:r>
              <a:rPr lang="en-US" sz="2000" dirty="0" err="1" smtClean="0">
                <a:latin typeface="+mj-lt"/>
              </a:rPr>
              <a:t>buah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dalam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persegi</a:t>
            </a:r>
            <a:r>
              <a:rPr lang="en-US" sz="2000" dirty="0" smtClean="0">
                <a:latin typeface="+mj-lt"/>
              </a:rPr>
              <a:t> (5x5 cm) </a:t>
            </a:r>
            <a:r>
              <a:rPr lang="en-US" sz="2000" dirty="0" err="1" smtClean="0">
                <a:latin typeface="+mj-lt"/>
              </a:rPr>
              <a:t>perkaryanya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FF9900"/>
                </a:solidFill>
              </a:rPr>
              <a:t>Minggu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b="1" dirty="0" err="1" smtClean="0">
                <a:solidFill>
                  <a:srgbClr val="FF9900"/>
                </a:solidFill>
              </a:rPr>
              <a:t>Depan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Sebagai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bukti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progres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syarat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kehadiran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kuliah</a:t>
            </a:r>
            <a:r>
              <a:rPr lang="en-US" sz="2000" dirty="0" smtClean="0">
                <a:latin typeface="+mj-lt"/>
              </a:rPr>
              <a:t> online </a:t>
            </a:r>
            <a:r>
              <a:rPr lang="en-US" sz="2000" dirty="0" err="1" smtClean="0">
                <a:latin typeface="+mj-lt"/>
              </a:rPr>
              <a:t>ini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buat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asistensikan</a:t>
            </a:r>
            <a:r>
              <a:rPr lang="en-US" sz="2000" dirty="0" smtClean="0">
                <a:latin typeface="+mj-lt"/>
              </a:rPr>
              <a:t> minimal </a:t>
            </a:r>
            <a:r>
              <a:rPr lang="en-US" sz="2000" dirty="0" smtClean="0">
                <a:latin typeface="+mj-lt"/>
              </a:rPr>
              <a:t>40 </a:t>
            </a:r>
            <a:r>
              <a:rPr lang="en-US" sz="2000" dirty="0" err="1" smtClean="0">
                <a:latin typeface="+mj-lt"/>
              </a:rPr>
              <a:t>alternatif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sketsa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objek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belalang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sembah</a:t>
            </a:r>
            <a:r>
              <a:rPr lang="en-US" sz="2000" dirty="0" smtClean="0">
                <a:latin typeface="+mj-lt"/>
              </a:rPr>
              <a:t>. 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Antara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alternatif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sketsa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lainnya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harus</a:t>
            </a:r>
            <a:r>
              <a:rPr lang="en-US" sz="2000" dirty="0" smtClean="0">
                <a:latin typeface="+mj-lt"/>
              </a:rPr>
              <a:t> benar2 </a:t>
            </a:r>
            <a:r>
              <a:rPr lang="en-US" sz="2000" dirty="0" err="1" smtClean="0">
                <a:latin typeface="+mj-lt"/>
              </a:rPr>
              <a:t>berbeda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Anda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bisa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memvisualisasikan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full body </a:t>
            </a:r>
            <a:r>
              <a:rPr lang="en-US" sz="2000" dirty="0" err="1" smtClean="0">
                <a:latin typeface="+mj-lt"/>
              </a:rPr>
              <a:t>atau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sebagian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body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/>
              <a:t>belalang</a:t>
            </a:r>
            <a:r>
              <a:rPr lang="en-US" sz="2000" dirty="0" smtClean="0"/>
              <a:t> </a:t>
            </a:r>
            <a:r>
              <a:rPr lang="en-US" sz="2000" dirty="0" err="1" smtClean="0"/>
              <a:t>sembah</a:t>
            </a:r>
            <a:r>
              <a:rPr lang="en-US" sz="2000" dirty="0" smtClean="0"/>
              <a:t>/</a:t>
            </a:r>
            <a:r>
              <a:rPr lang="en-US" sz="2000" dirty="0" err="1" smtClean="0"/>
              <a:t>sentadu</a:t>
            </a:r>
            <a:r>
              <a:rPr lang="en-US" sz="2000" dirty="0" smtClean="0"/>
              <a:t>/mantis </a:t>
            </a:r>
            <a:r>
              <a:rPr lang="en-US" sz="2000" dirty="0" err="1" smtClean="0">
                <a:latin typeface="+mj-lt"/>
              </a:rPr>
              <a:t>saja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Eksplorasilah</a:t>
            </a:r>
            <a:r>
              <a:rPr lang="en-US" sz="2000" dirty="0" smtClean="0">
                <a:latin typeface="+mj-lt"/>
              </a:rPr>
              <a:t> angle, </a:t>
            </a:r>
            <a:r>
              <a:rPr lang="en-US" sz="2000" dirty="0" err="1" smtClean="0">
                <a:latin typeface="+mj-lt"/>
              </a:rPr>
              <a:t>dll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asosiasikan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objek</a:t>
            </a:r>
            <a:r>
              <a:rPr lang="en-US" sz="2000" dirty="0" smtClean="0">
                <a:latin typeface="+mj-lt"/>
              </a:rPr>
              <a:t> lain yang </a:t>
            </a:r>
            <a:r>
              <a:rPr lang="en-US" sz="2000" dirty="0" err="1" smtClean="0">
                <a:latin typeface="+mj-lt"/>
              </a:rPr>
              <a:t>memiliki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kesamaan</a:t>
            </a:r>
            <a:r>
              <a:rPr lang="en-US" sz="2000" dirty="0" smtClean="0">
                <a:latin typeface="+mj-lt"/>
              </a:rPr>
              <a:t>/</a:t>
            </a:r>
            <a:r>
              <a:rPr lang="en-US" sz="2000" dirty="0" err="1" smtClean="0">
                <a:latin typeface="+mj-lt"/>
              </a:rPr>
              <a:t>kemiripan</a:t>
            </a:r>
            <a:r>
              <a:rPr lang="en-US" sz="2000" dirty="0" smtClean="0">
                <a:latin typeface="+mj-lt"/>
              </a:rPr>
              <a:t> visual.</a:t>
            </a: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Setiap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sketsa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dibuat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persegi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berukuran</a:t>
            </a:r>
            <a:r>
              <a:rPr lang="en-US" sz="2000" dirty="0" smtClean="0">
                <a:latin typeface="+mj-lt"/>
              </a:rPr>
              <a:t> 10x10cm </a:t>
            </a:r>
            <a:r>
              <a:rPr lang="en-US" sz="2000" dirty="0" err="1" smtClean="0">
                <a:latin typeface="+mj-lt"/>
              </a:rPr>
              <a:t>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kertas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A4 (I </a:t>
            </a:r>
            <a:r>
              <a:rPr lang="en-US" sz="2000" dirty="0" err="1" smtClean="0">
                <a:latin typeface="+mj-lt"/>
              </a:rPr>
              <a:t>halaman</a:t>
            </a:r>
            <a:r>
              <a:rPr lang="en-US" sz="2000" dirty="0" smtClean="0">
                <a:latin typeface="+mj-lt"/>
              </a:rPr>
              <a:t> A4 </a:t>
            </a:r>
            <a:r>
              <a:rPr lang="en-US" sz="2000" dirty="0" err="1" smtClean="0">
                <a:latin typeface="+mj-lt"/>
              </a:rPr>
              <a:t>maks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20 </a:t>
            </a:r>
            <a:r>
              <a:rPr lang="en-US" sz="2000" dirty="0" err="1" smtClean="0">
                <a:latin typeface="+mj-lt"/>
              </a:rPr>
              <a:t>alternatif</a:t>
            </a:r>
            <a:r>
              <a:rPr lang="en-US" sz="2000" dirty="0" smtClean="0">
                <a:latin typeface="+mj-lt"/>
              </a:rPr>
              <a:t>). </a:t>
            </a:r>
            <a:r>
              <a:rPr lang="en-US" sz="2000" dirty="0" err="1" smtClean="0">
                <a:latin typeface="+mj-lt"/>
              </a:rPr>
              <a:t>Sketsa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/>
              <a:t>Berwarna</a:t>
            </a:r>
            <a:r>
              <a:rPr lang="en-US" sz="2000" dirty="0" smtClean="0"/>
              <a:t>.</a:t>
            </a:r>
            <a:r>
              <a:rPr lang="en-US" sz="2000" dirty="0" smtClean="0">
                <a:latin typeface="+mj-lt"/>
              </a:rPr>
              <a:t> Scan/</a:t>
            </a:r>
            <a:r>
              <a:rPr lang="en-US" sz="2000" dirty="0" err="1" smtClean="0">
                <a:latin typeface="+mj-lt"/>
              </a:rPr>
              <a:t>foto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baik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/>
              <a:t>Kumpulkan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Line </a:t>
            </a:r>
            <a:r>
              <a:rPr lang="en-US" sz="2000" dirty="0" err="1" smtClean="0"/>
              <a:t>di</a:t>
            </a:r>
            <a:r>
              <a:rPr lang="en-US" sz="2000" dirty="0" smtClean="0"/>
              <a:t> jam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kuliah</a:t>
            </a:r>
            <a:r>
              <a:rPr lang="en-US" sz="2000" dirty="0" smtClean="0"/>
              <a:t> </a:t>
            </a:r>
            <a:r>
              <a:rPr lang="en-US" sz="2000" dirty="0" smtClean="0"/>
              <a:t>(8 </a:t>
            </a:r>
            <a:r>
              <a:rPr lang="en-US" sz="2000" dirty="0" err="1" smtClean="0"/>
              <a:t>Juli</a:t>
            </a:r>
            <a:r>
              <a:rPr lang="en-US" sz="2000" dirty="0" smtClean="0"/>
              <a:t> </a:t>
            </a:r>
            <a:r>
              <a:rPr lang="en-US" sz="2000" dirty="0" smtClean="0"/>
              <a:t>2020 </a:t>
            </a:r>
            <a:r>
              <a:rPr lang="en-US" sz="2000" dirty="0" err="1" smtClean="0"/>
              <a:t>pukul</a:t>
            </a:r>
            <a:r>
              <a:rPr lang="en-US" sz="2000" dirty="0" smtClean="0"/>
              <a:t> 13.00) </a:t>
            </a:r>
            <a:r>
              <a:rPr lang="en-US" sz="2000" dirty="0" err="1" smtClean="0"/>
              <a:t>dalam</a:t>
            </a:r>
            <a:r>
              <a:rPr lang="en-US" sz="2000" dirty="0" smtClean="0"/>
              <a:t> format PDF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file </a:t>
            </a:r>
            <a:r>
              <a:rPr lang="en-US" sz="2000" dirty="0" err="1" smtClean="0"/>
              <a:t>NIM_Nama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maks</a:t>
            </a:r>
            <a:r>
              <a:rPr lang="en-US" sz="2000" dirty="0" smtClean="0"/>
              <a:t>.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file 5 MB . </a:t>
            </a: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19418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3733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+mj-lt"/>
              </a:rPr>
              <a:t>Desainer</a:t>
            </a:r>
            <a:r>
              <a:rPr lang="en-US" sz="3600" dirty="0" smtClean="0">
                <a:latin typeface="+mj-lt"/>
              </a:rPr>
              <a:t> (</a:t>
            </a:r>
            <a:r>
              <a:rPr lang="en-US" sz="3600" dirty="0" err="1" smtClean="0">
                <a:latin typeface="+mj-lt"/>
              </a:rPr>
              <a:t>Grafis</a:t>
            </a:r>
            <a:r>
              <a:rPr lang="en-US" sz="3600" dirty="0" smtClean="0">
                <a:latin typeface="+mj-lt"/>
              </a:rPr>
              <a:t>, </a:t>
            </a:r>
            <a:r>
              <a:rPr lang="en-US" sz="3600" dirty="0" err="1" smtClean="0">
                <a:latin typeface="+mj-lt"/>
              </a:rPr>
              <a:t>Produk</a:t>
            </a:r>
            <a:r>
              <a:rPr lang="en-US" sz="3600" dirty="0" smtClean="0">
                <a:latin typeface="+mj-lt"/>
              </a:rPr>
              <a:t>, Interior) </a:t>
            </a:r>
            <a:r>
              <a:rPr lang="en-US" sz="3600" dirty="0" err="1" smtClean="0">
                <a:latin typeface="+mj-lt"/>
              </a:rPr>
              <a:t>banyak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terinspirasi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dari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banyak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hal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disekitarnya</a:t>
            </a:r>
            <a:r>
              <a:rPr lang="en-US" sz="3600" dirty="0" smtClean="0">
                <a:latin typeface="+mj-lt"/>
              </a:rPr>
              <a:t>. Inspirasi2 </a:t>
            </a:r>
            <a:r>
              <a:rPr lang="en-US" sz="3600" dirty="0" err="1" smtClean="0">
                <a:latin typeface="+mj-lt"/>
              </a:rPr>
              <a:t>tersebut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kemudian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diwujudkan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dalam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berbagai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hal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seperti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grafis</a:t>
            </a:r>
            <a:r>
              <a:rPr lang="en-US" sz="3600" dirty="0" smtClean="0">
                <a:latin typeface="+mj-lt"/>
              </a:rPr>
              <a:t>, </a:t>
            </a:r>
            <a:r>
              <a:rPr lang="en-US" sz="3600" dirty="0" err="1" smtClean="0">
                <a:latin typeface="+mj-lt"/>
              </a:rPr>
              <a:t>produk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rumah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tangga</a:t>
            </a:r>
            <a:r>
              <a:rPr lang="en-US" sz="3600" dirty="0" smtClean="0">
                <a:latin typeface="+mj-lt"/>
              </a:rPr>
              <a:t>, </a:t>
            </a:r>
            <a:r>
              <a:rPr lang="en-US" sz="3600" dirty="0" err="1" smtClean="0">
                <a:latin typeface="+mj-lt"/>
              </a:rPr>
              <a:t>properti</a:t>
            </a:r>
            <a:r>
              <a:rPr lang="en-US" sz="3600" dirty="0" smtClean="0">
                <a:latin typeface="+mj-lt"/>
              </a:rPr>
              <a:t> interior </a:t>
            </a:r>
            <a:r>
              <a:rPr lang="en-US" sz="3600" dirty="0" err="1" smtClean="0">
                <a:latin typeface="+mj-lt"/>
              </a:rPr>
              <a:t>dll</a:t>
            </a:r>
            <a:r>
              <a:rPr lang="en-US" sz="3600" dirty="0" smtClean="0">
                <a:latin typeface="+mj-lt"/>
              </a:rPr>
              <a:t>.</a:t>
            </a:r>
          </a:p>
          <a:p>
            <a:pPr marL="0" indent="0" algn="ctr">
              <a:buNone/>
            </a:pPr>
            <a:endParaRPr lang="en-US" sz="36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+mj-lt"/>
              </a:rPr>
              <a:t>Sebagai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contoh</a:t>
            </a:r>
            <a:r>
              <a:rPr lang="en-US" sz="3600" dirty="0" smtClean="0">
                <a:latin typeface="+mj-lt"/>
              </a:rPr>
              <a:t>, </a:t>
            </a:r>
          </a:p>
          <a:p>
            <a:pPr marL="0" indent="0" algn="ctr">
              <a:buNone/>
            </a:pPr>
            <a:r>
              <a:rPr lang="en-US" sz="3600" dirty="0" err="1" smtClean="0">
                <a:latin typeface="+mj-lt"/>
              </a:rPr>
              <a:t>mari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lihat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kasus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berikut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ini</a:t>
            </a:r>
            <a:r>
              <a:rPr lang="en-US" sz="3600" dirty="0" smtClean="0">
                <a:latin typeface="+mj-lt"/>
              </a:rPr>
              <a:t> :</a:t>
            </a:r>
            <a:endParaRPr lang="en-US" sz="36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ducation\Dosen Area\mk SDKV1\materi sdkv 1\strawb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800" cy="680085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ducation\Dosen Area\mk SDKV1\materi sdkv 1\strawberry_-9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4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ducation\Dosen Area\mk SDKV1\materi sdkv 1\00-StrawberryMilkshake_rect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82" y="381000"/>
            <a:ext cx="9167582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+mj-lt"/>
              </a:rPr>
              <a:t>Gambar-gambar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sebelumnya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merupakan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buah</a:t>
            </a:r>
            <a:r>
              <a:rPr lang="en-US" sz="3600" dirty="0" smtClean="0">
                <a:latin typeface="+mj-lt"/>
              </a:rPr>
              <a:t> Strawberry </a:t>
            </a:r>
            <a:r>
              <a:rPr lang="en-US" sz="3600" dirty="0" err="1" smtClean="0">
                <a:latin typeface="+mj-lt"/>
              </a:rPr>
              <a:t>dalam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berbagai</a:t>
            </a:r>
            <a:r>
              <a:rPr lang="en-US" sz="3600" dirty="0" smtClean="0">
                <a:latin typeface="+mj-lt"/>
              </a:rPr>
              <a:t> angle. </a:t>
            </a:r>
            <a:r>
              <a:rPr lang="en-US" sz="3600" dirty="0" err="1" smtClean="0">
                <a:latin typeface="+mj-lt"/>
              </a:rPr>
              <a:t>Perhatikan</a:t>
            </a:r>
            <a:r>
              <a:rPr lang="en-US" sz="3600" dirty="0" smtClean="0">
                <a:latin typeface="+mj-lt"/>
              </a:rPr>
              <a:t> slide </a:t>
            </a:r>
            <a:r>
              <a:rPr lang="en-US" sz="3600" dirty="0" err="1" smtClean="0">
                <a:latin typeface="+mj-lt"/>
              </a:rPr>
              <a:t>berikut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dimana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banyak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obyek</a:t>
            </a:r>
            <a:r>
              <a:rPr lang="en-US" sz="3600" dirty="0" smtClean="0">
                <a:latin typeface="+mj-lt"/>
              </a:rPr>
              <a:t>/</a:t>
            </a:r>
            <a:r>
              <a:rPr lang="en-US" sz="3600" dirty="0" err="1" smtClean="0">
                <a:latin typeface="+mj-lt"/>
              </a:rPr>
              <a:t>produk</a:t>
            </a:r>
            <a:r>
              <a:rPr lang="en-US" sz="3600" dirty="0" smtClean="0">
                <a:latin typeface="+mj-lt"/>
              </a:rPr>
              <a:t> yang </a:t>
            </a:r>
            <a:r>
              <a:rPr lang="en-US" sz="3600" dirty="0" err="1" smtClean="0">
                <a:latin typeface="+mj-lt"/>
              </a:rPr>
              <a:t>idenya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berasal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dari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buah</a:t>
            </a:r>
            <a:r>
              <a:rPr lang="en-US" sz="3600" dirty="0" smtClean="0">
                <a:latin typeface="+mj-lt"/>
              </a:rPr>
              <a:t> Strawberry.</a:t>
            </a:r>
            <a:endParaRPr lang="en-US" sz="36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ducation\Dosen Area\mk SDKV1\materi sdkv 1\1026772_c22f_1024x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289</Words>
  <Application>Microsoft Office PowerPoint</Application>
  <PresentationFormat>On-screen Show (4:3)</PresentationFormat>
  <Paragraphs>30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Tugas</vt:lpstr>
      <vt:lpstr>Minggu Depan</vt:lpstr>
      <vt:lpstr>Slide 28</vt:lpstr>
    </vt:vector>
  </TitlesOfParts>
  <Company>Universitas Komputer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 syahril iskandar</dc:creator>
  <cp:lastModifiedBy>Wantoro</cp:lastModifiedBy>
  <cp:revision>359</cp:revision>
  <dcterms:created xsi:type="dcterms:W3CDTF">2010-02-03T03:34:03Z</dcterms:created>
  <dcterms:modified xsi:type="dcterms:W3CDTF">2020-07-01T07:36:52Z</dcterms:modified>
</cp:coreProperties>
</file>