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3"/>
  </p:notesMasterIdLst>
  <p:sldIdLst>
    <p:sldId id="256" r:id="rId2"/>
    <p:sldId id="261" r:id="rId3"/>
    <p:sldId id="285" r:id="rId4"/>
    <p:sldId id="290" r:id="rId5"/>
    <p:sldId id="291" r:id="rId6"/>
    <p:sldId id="273" r:id="rId7"/>
    <p:sldId id="287" r:id="rId8"/>
    <p:sldId id="288" r:id="rId9"/>
    <p:sldId id="289" r:id="rId10"/>
    <p:sldId id="292" r:id="rId11"/>
    <p:sldId id="260" r:id="rId12"/>
  </p:sldIdLst>
  <p:sldSz cx="9144000" cy="5143500" type="screen16x9"/>
  <p:notesSz cx="6858000" cy="9144000"/>
  <p:embeddedFontLst>
    <p:embeddedFont>
      <p:font typeface="Bahnschrift" panose="020B0502040204020203" pitchFamily="34" charset="0"/>
      <p:regular r:id="rId14"/>
      <p:bold r:id="rId15"/>
    </p:embeddedFont>
    <p:embeddedFont>
      <p:font typeface="Bahnschrift SemiBold" panose="020B0502040204020203" pitchFamily="34" charset="0"/>
      <p:bold r:id="rId16"/>
    </p:embeddedFont>
    <p:embeddedFont>
      <p:font typeface="Calibri" panose="020F0502020204030204" pitchFamily="34" charset="0"/>
      <p:regular r:id="rId17"/>
      <p:bold r:id="rId18"/>
      <p:italic r:id="rId19"/>
      <p:boldItalic r:id="rId20"/>
    </p:embeddedFont>
    <p:embeddedFont>
      <p:font typeface="Inter-Regular" panose="020B0604020202020204" charset="0"/>
      <p:regular r:id="rId21"/>
      <p:bold r:id="rId22"/>
    </p:embeddedFont>
    <p:embeddedFont>
      <p:font typeface="Playfair Display" panose="020B0604020202020204" charset="0"/>
      <p:regular r:id="rId23"/>
      <p:bold r:id="rId24"/>
      <p:italic r:id="rId25"/>
      <p:boldItalic r:id="rId26"/>
    </p:embeddedFont>
    <p:embeddedFont>
      <p:font typeface="Playfair Display Regular" panose="020B0604020202020204" charset="0"/>
      <p:regular r:id="rId27"/>
      <p:bold r:id="rId28"/>
      <p:italic r:id="rId29"/>
      <p:boldItalic r:id="rId30"/>
    </p:embeddedFont>
    <p:embeddedFont>
      <p:font typeface="Sniglet" panose="020B0604020202020204" charset="0"/>
      <p:regular r:id="rId31"/>
    </p:embeddedFont>
    <p:embeddedFont>
      <p:font typeface="Walter Turncoat" panose="020B060402020202020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43418C-F565-4D77-8751-E4EAD0D91BEE}">
  <a:tblStyle styleId="{B543418C-F565-4D77-8751-E4EAD0D91BE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672" y="9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9997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0230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2639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1654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rot="10800000">
            <a:off x="-576525" y="577350"/>
            <a:ext cx="3988800" cy="3988800"/>
          </a:xfrm>
          <a:prstGeom prst="chord">
            <a:avLst>
              <a:gd name="adj1" fmla="val 2673960"/>
              <a:gd name="adj2" fmla="val 1892177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2"/>
          <p:cNvPicPr preferRelativeResize="0"/>
          <p:nvPr/>
        </p:nvPicPr>
        <p:blipFill>
          <a:blip r:embed="rId2">
            <a:alphaModFix/>
          </a:blip>
          <a:stretch>
            <a:fillRect/>
          </a:stretch>
        </p:blipFill>
        <p:spPr>
          <a:xfrm>
            <a:off x="4211150" y="0"/>
            <a:ext cx="4932849" cy="4403851"/>
          </a:xfrm>
          <a:prstGeom prst="rect">
            <a:avLst/>
          </a:prstGeom>
          <a:noFill/>
          <a:ln>
            <a:noFill/>
          </a:ln>
        </p:spPr>
      </p:pic>
      <p:sp>
        <p:nvSpPr>
          <p:cNvPr id="12" name="Google Shape;12;p2"/>
          <p:cNvSpPr txBox="1">
            <a:spLocks noGrp="1"/>
          </p:cNvSpPr>
          <p:nvPr>
            <p:ph type="ctrTitle"/>
          </p:nvPr>
        </p:nvSpPr>
        <p:spPr>
          <a:xfrm>
            <a:off x="685800" y="1569375"/>
            <a:ext cx="3942300" cy="2004600"/>
          </a:xfrm>
          <a:prstGeom prst="rect">
            <a:avLst/>
          </a:prstGeom>
        </p:spPr>
        <p:txBody>
          <a:bodyPr spcFirstLastPara="1" wrap="square" lIns="0" tIns="0" rIns="0" bIns="0" anchor="ctr" anchorCtr="0">
            <a:noAutofit/>
          </a:bodyPr>
          <a:lstStyle>
            <a:lvl1pPr lvl="0" rtl="0">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2"/>
        </a:solidFill>
        <a:effectLst/>
      </p:bgPr>
    </p:bg>
    <p:spTree>
      <p:nvGrpSpPr>
        <p:cNvPr id="1" name="Shape 18"/>
        <p:cNvGrpSpPr/>
        <p:nvPr/>
      </p:nvGrpSpPr>
      <p:grpSpPr>
        <a:xfrm>
          <a:off x="0" y="0"/>
          <a:ext cx="0" cy="0"/>
          <a:chOff x="0" y="0"/>
          <a:chExt cx="0" cy="0"/>
        </a:xfrm>
      </p:grpSpPr>
      <p:sp>
        <p:nvSpPr>
          <p:cNvPr id="19" name="Google Shape;19;p4"/>
          <p:cNvSpPr/>
          <p:nvPr/>
        </p:nvSpPr>
        <p:spPr>
          <a:xfrm rot="-5400000">
            <a:off x="690500" y="-806025"/>
            <a:ext cx="5541300" cy="5541300"/>
          </a:xfrm>
          <a:prstGeom prst="chord">
            <a:avLst>
              <a:gd name="adj1" fmla="val 2673960"/>
              <a:gd name="adj2" fmla="val 18921779"/>
            </a:avLst>
          </a:prstGeom>
          <a:solidFill>
            <a:srgbClr val="610B0B">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pic>
        <p:nvPicPr>
          <p:cNvPr id="21" name="Google Shape;21;p4"/>
          <p:cNvPicPr preferRelativeResize="0"/>
          <p:nvPr/>
        </p:nvPicPr>
        <p:blipFill>
          <a:blip r:embed="rId2">
            <a:alphaModFix/>
          </a:blip>
          <a:stretch>
            <a:fillRect/>
          </a:stretch>
        </p:blipFill>
        <p:spPr>
          <a:xfrm>
            <a:off x="5508300" y="0"/>
            <a:ext cx="3635700" cy="4562700"/>
          </a:xfrm>
          <a:prstGeom prst="rect">
            <a:avLst/>
          </a:prstGeom>
          <a:noFill/>
          <a:ln>
            <a:noFill/>
          </a:ln>
        </p:spPr>
      </p:pic>
      <p:sp>
        <p:nvSpPr>
          <p:cNvPr id="22" name="Google Shape;22;p4"/>
          <p:cNvSpPr txBox="1">
            <a:spLocks noGrp="1"/>
          </p:cNvSpPr>
          <p:nvPr>
            <p:ph type="body" idx="1"/>
          </p:nvPr>
        </p:nvSpPr>
        <p:spPr>
          <a:xfrm>
            <a:off x="1219200" y="790200"/>
            <a:ext cx="4407300" cy="3141000"/>
          </a:xfrm>
          <a:prstGeom prst="rect">
            <a:avLst/>
          </a:prstGeom>
        </p:spPr>
        <p:txBody>
          <a:bodyPr spcFirstLastPara="1" wrap="square" lIns="0" tIns="0" rIns="0" bIns="0" anchor="t" anchorCtr="0">
            <a:noAutofit/>
          </a:bodyPr>
          <a:lstStyle>
            <a:lvl1pPr marL="457200" lvl="0"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1pPr>
            <a:lvl2pPr marL="914400" lvl="1"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2pPr>
            <a:lvl3pPr marL="1371600" lvl="2"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3pPr>
            <a:lvl4pPr marL="1828800" lvl="3"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4pPr>
            <a:lvl5pPr marL="2286000" lvl="4"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5pPr>
            <a:lvl6pPr marL="2743200" lvl="5"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6pPr>
            <a:lvl7pPr marL="3200400" lvl="6"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7pPr>
            <a:lvl8pPr marL="3657600" lvl="7"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8pPr>
            <a:lvl9pPr marL="4114800" lvl="8" indent="-406400" rtl="0">
              <a:spcBef>
                <a:spcPts val="600"/>
              </a:spcBef>
              <a:spcAft>
                <a:spcPts val="600"/>
              </a:spcAft>
              <a:buClr>
                <a:schemeClr val="lt1"/>
              </a:buClr>
              <a:buSzPts val="2800"/>
              <a:buFont typeface="Inter-Regular"/>
              <a:buChar char="■"/>
              <a:defRPr sz="2800">
                <a:solidFill>
                  <a:schemeClr val="lt1"/>
                </a:solidFill>
                <a:latin typeface="Inter-Regular"/>
                <a:ea typeface="Inter-Regular"/>
                <a:cs typeface="Inter-Regular"/>
                <a:sym typeface="Inter-Regular"/>
              </a:defRPr>
            </a:lvl9pPr>
          </a:lstStyle>
          <a:p>
            <a:endParaRPr/>
          </a:p>
        </p:txBody>
      </p:sp>
      <p:sp>
        <p:nvSpPr>
          <p:cNvPr id="23" name="Google Shape;23;p4"/>
          <p:cNvSpPr txBox="1"/>
          <p:nvPr/>
        </p:nvSpPr>
        <p:spPr>
          <a:xfrm>
            <a:off x="721100" y="490575"/>
            <a:ext cx="4266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600">
                <a:solidFill>
                  <a:schemeClr val="accent1"/>
                </a:solidFill>
                <a:latin typeface="Playfair Display"/>
                <a:ea typeface="Playfair Display"/>
                <a:cs typeface="Playfair Display"/>
                <a:sym typeface="Playfair Display"/>
              </a:rPr>
              <a:t>“</a:t>
            </a:r>
            <a:endParaRPr sz="9600">
              <a:solidFill>
                <a:schemeClr val="accent1"/>
              </a:solidFill>
              <a:latin typeface="Playfair Display"/>
              <a:ea typeface="Playfair Display"/>
              <a:cs typeface="Playfair Display"/>
              <a:sym typeface="Playfair Display"/>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p:nvPr/>
        </p:nvSpPr>
        <p:spPr>
          <a:xfrm>
            <a:off x="5733000" y="577350"/>
            <a:ext cx="3988800" cy="39888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rot="10800000">
            <a:off x="-223925" y="228600"/>
            <a:ext cx="1528200" cy="15282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855300" y="748950"/>
            <a:ext cx="4549500" cy="4875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855300" y="1506348"/>
            <a:ext cx="4549500" cy="30339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a:lvl1pPr>
            <a:lvl2pPr marL="914400" lvl="1" indent="-355600" rtl="0">
              <a:spcBef>
                <a:spcPts val="600"/>
              </a:spcBef>
              <a:spcAft>
                <a:spcPts val="0"/>
              </a:spcAft>
              <a:buSzPts val="2000"/>
              <a:buChar char="○"/>
              <a:defRPr/>
            </a:lvl2pPr>
            <a:lvl3pPr marL="1371600" lvl="2" indent="-355600" rtl="0">
              <a:spcBef>
                <a:spcPts val="600"/>
              </a:spcBef>
              <a:spcAft>
                <a:spcPts val="0"/>
              </a:spcAft>
              <a:buSzPts val="2000"/>
              <a:buChar char="●"/>
              <a:defRPr/>
            </a:lvl3pPr>
            <a:lvl4pPr marL="1828800" lvl="3" indent="-355600" rtl="0">
              <a:spcBef>
                <a:spcPts val="600"/>
              </a:spcBef>
              <a:spcAft>
                <a:spcPts val="0"/>
              </a:spcAft>
              <a:buSzPts val="2000"/>
              <a:buChar char="●"/>
              <a:defRPr/>
            </a:lvl4pPr>
            <a:lvl5pPr marL="2286000" lvl="4" indent="-355600" rtl="0">
              <a:spcBef>
                <a:spcPts val="600"/>
              </a:spcBef>
              <a:spcAft>
                <a:spcPts val="0"/>
              </a:spcAft>
              <a:buSzPts val="2000"/>
              <a:buChar char="○"/>
              <a:defRPr/>
            </a:lvl5pPr>
            <a:lvl6pPr marL="2743200" lvl="5" indent="-355600" rtl="0">
              <a:spcBef>
                <a:spcPts val="600"/>
              </a:spcBef>
              <a:spcAft>
                <a:spcPts val="0"/>
              </a:spcAft>
              <a:buSzPts val="2000"/>
              <a:buChar char="■"/>
              <a:defRPr/>
            </a:lvl6pPr>
            <a:lvl7pPr marL="3200400" lvl="6" indent="-355600" rtl="0">
              <a:spcBef>
                <a:spcPts val="600"/>
              </a:spcBef>
              <a:spcAft>
                <a:spcPts val="0"/>
              </a:spcAft>
              <a:buSzPts val="2000"/>
              <a:buChar char="●"/>
              <a:defRPr/>
            </a:lvl7pPr>
            <a:lvl8pPr marL="3657600" lvl="7" indent="-355600" rtl="0">
              <a:spcBef>
                <a:spcPts val="600"/>
              </a:spcBef>
              <a:spcAft>
                <a:spcPts val="0"/>
              </a:spcAft>
              <a:buSzPts val="2000"/>
              <a:buChar char="○"/>
              <a:defRPr/>
            </a:lvl8pPr>
            <a:lvl9pPr marL="4114800" lvl="8" indent="-355600" rtl="0">
              <a:spcBef>
                <a:spcPts val="600"/>
              </a:spcBef>
              <a:spcAft>
                <a:spcPts val="600"/>
              </a:spcAft>
              <a:buSzPts val="2000"/>
              <a:buChar char="■"/>
              <a:defRPr/>
            </a:lvl9pPr>
          </a:lstStyle>
          <a:p>
            <a:endParaRPr/>
          </a:p>
        </p:txBody>
      </p:sp>
      <p:sp>
        <p:nvSpPr>
          <p:cNvPr id="29" name="Google Shape;29;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0" name="Google Shape;30;p5"/>
          <p:cNvPicPr preferRelativeResize="0"/>
          <p:nvPr/>
        </p:nvPicPr>
        <p:blipFill>
          <a:blip r:embed="rId2">
            <a:alphaModFix/>
          </a:blip>
          <a:stretch>
            <a:fillRect/>
          </a:stretch>
        </p:blipFill>
        <p:spPr>
          <a:xfrm>
            <a:off x="5713131" y="12"/>
            <a:ext cx="3430865" cy="437063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9"/>
        <p:cNvGrpSpPr/>
        <p:nvPr/>
      </p:nvGrpSpPr>
      <p:grpSpPr>
        <a:xfrm>
          <a:off x="0" y="0"/>
          <a:ext cx="0" cy="0"/>
          <a:chOff x="0" y="0"/>
          <a:chExt cx="0" cy="0"/>
        </a:xfrm>
      </p:grpSpPr>
      <p:sp>
        <p:nvSpPr>
          <p:cNvPr id="40" name="Google Shape;40;p7"/>
          <p:cNvSpPr/>
          <p:nvPr/>
        </p:nvSpPr>
        <p:spPr>
          <a:xfrm>
            <a:off x="5733000" y="577350"/>
            <a:ext cx="3988800" cy="39888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p:nvPr/>
        </p:nvSpPr>
        <p:spPr>
          <a:xfrm rot="10800000">
            <a:off x="-223925" y="228600"/>
            <a:ext cx="1528200" cy="15282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txBox="1">
            <a:spLocks noGrp="1"/>
          </p:cNvSpPr>
          <p:nvPr>
            <p:ph type="title"/>
          </p:nvPr>
        </p:nvSpPr>
        <p:spPr>
          <a:xfrm>
            <a:off x="855300" y="748950"/>
            <a:ext cx="4549500" cy="4875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3" name="Google Shape;43;p7"/>
          <p:cNvSpPr txBox="1">
            <a:spLocks noGrp="1"/>
          </p:cNvSpPr>
          <p:nvPr>
            <p:ph type="body" idx="1"/>
          </p:nvPr>
        </p:nvSpPr>
        <p:spPr>
          <a:xfrm>
            <a:off x="855300" y="1506350"/>
            <a:ext cx="1770600" cy="2864400"/>
          </a:xfrm>
          <a:prstGeom prst="rect">
            <a:avLst/>
          </a:prstGeom>
        </p:spPr>
        <p:txBody>
          <a:bodyPr spcFirstLastPara="1" wrap="square" lIns="0" tIns="0" rIns="0" bIns="0" anchor="t" anchorCtr="0">
            <a:noAutofit/>
          </a:bodyPr>
          <a:lstStyle>
            <a:lvl1pPr marL="457200" lvl="0" indent="-311150" rtl="0">
              <a:spcBef>
                <a:spcPts val="600"/>
              </a:spcBef>
              <a:spcAft>
                <a:spcPts val="0"/>
              </a:spcAft>
              <a:buSzPts val="1300"/>
              <a:buChar char="✓"/>
              <a:defRPr sz="1300"/>
            </a:lvl1pPr>
            <a:lvl2pPr marL="914400" lvl="1" indent="-311150" rtl="0">
              <a:spcBef>
                <a:spcPts val="600"/>
              </a:spcBef>
              <a:spcAft>
                <a:spcPts val="0"/>
              </a:spcAft>
              <a:buSzPts val="1300"/>
              <a:buChar char="○"/>
              <a:defRPr sz="1300"/>
            </a:lvl2pPr>
            <a:lvl3pPr marL="1371600" lvl="2" indent="-311150" rtl="0">
              <a:spcBef>
                <a:spcPts val="600"/>
              </a:spcBef>
              <a:spcAft>
                <a:spcPts val="0"/>
              </a:spcAft>
              <a:buSzPts val="1300"/>
              <a:buChar char="●"/>
              <a:defRPr sz="1300"/>
            </a:lvl3pPr>
            <a:lvl4pPr marL="1828800" lvl="3" indent="-311150" rtl="0">
              <a:spcBef>
                <a:spcPts val="600"/>
              </a:spcBef>
              <a:spcAft>
                <a:spcPts val="0"/>
              </a:spcAft>
              <a:buSzPts val="1300"/>
              <a:buChar char="●"/>
              <a:defRPr sz="1300"/>
            </a:lvl4pPr>
            <a:lvl5pPr marL="2286000" lvl="4" indent="-311150" rtl="0">
              <a:spcBef>
                <a:spcPts val="600"/>
              </a:spcBef>
              <a:spcAft>
                <a:spcPts val="0"/>
              </a:spcAft>
              <a:buSzPts val="1300"/>
              <a:buChar char="○"/>
              <a:defRPr sz="1300"/>
            </a:lvl5pPr>
            <a:lvl6pPr marL="2743200" lvl="5" indent="-311150" rtl="0">
              <a:spcBef>
                <a:spcPts val="600"/>
              </a:spcBef>
              <a:spcAft>
                <a:spcPts val="0"/>
              </a:spcAft>
              <a:buSzPts val="1300"/>
              <a:buChar char="■"/>
              <a:defRPr sz="1300"/>
            </a:lvl6pPr>
            <a:lvl7pPr marL="3200400" lvl="6" indent="-311150" rtl="0">
              <a:spcBef>
                <a:spcPts val="600"/>
              </a:spcBef>
              <a:spcAft>
                <a:spcPts val="0"/>
              </a:spcAft>
              <a:buSzPts val="1300"/>
              <a:buChar char="●"/>
              <a:defRPr sz="1300"/>
            </a:lvl7pPr>
            <a:lvl8pPr marL="3657600" lvl="7" indent="-311150" rtl="0">
              <a:spcBef>
                <a:spcPts val="600"/>
              </a:spcBef>
              <a:spcAft>
                <a:spcPts val="0"/>
              </a:spcAft>
              <a:buSzPts val="1300"/>
              <a:buChar char="○"/>
              <a:defRPr sz="1300"/>
            </a:lvl8pPr>
            <a:lvl9pPr marL="4114800" lvl="8" indent="-311150" rtl="0">
              <a:spcBef>
                <a:spcPts val="600"/>
              </a:spcBef>
              <a:spcAft>
                <a:spcPts val="600"/>
              </a:spcAft>
              <a:buSzPts val="1300"/>
              <a:buChar char="■"/>
              <a:defRPr sz="1300"/>
            </a:lvl9pPr>
          </a:lstStyle>
          <a:p>
            <a:endParaRPr/>
          </a:p>
        </p:txBody>
      </p:sp>
      <p:sp>
        <p:nvSpPr>
          <p:cNvPr id="44" name="Google Shape;44;p7"/>
          <p:cNvSpPr txBox="1">
            <a:spLocks noGrp="1"/>
          </p:cNvSpPr>
          <p:nvPr>
            <p:ph type="body" idx="2"/>
          </p:nvPr>
        </p:nvSpPr>
        <p:spPr>
          <a:xfrm>
            <a:off x="2811939" y="1506350"/>
            <a:ext cx="1770600" cy="2864400"/>
          </a:xfrm>
          <a:prstGeom prst="rect">
            <a:avLst/>
          </a:prstGeom>
        </p:spPr>
        <p:txBody>
          <a:bodyPr spcFirstLastPara="1" wrap="square" lIns="0" tIns="0" rIns="0" bIns="0" anchor="t" anchorCtr="0">
            <a:noAutofit/>
          </a:bodyPr>
          <a:lstStyle>
            <a:lvl1pPr marL="457200" lvl="0" indent="-311150" rtl="0">
              <a:spcBef>
                <a:spcPts val="600"/>
              </a:spcBef>
              <a:spcAft>
                <a:spcPts val="0"/>
              </a:spcAft>
              <a:buSzPts val="1300"/>
              <a:buChar char="✓"/>
              <a:defRPr sz="1300"/>
            </a:lvl1pPr>
            <a:lvl2pPr marL="914400" lvl="1" indent="-311150" rtl="0">
              <a:spcBef>
                <a:spcPts val="600"/>
              </a:spcBef>
              <a:spcAft>
                <a:spcPts val="0"/>
              </a:spcAft>
              <a:buSzPts val="1300"/>
              <a:buChar char="○"/>
              <a:defRPr sz="1300"/>
            </a:lvl2pPr>
            <a:lvl3pPr marL="1371600" lvl="2" indent="-311150" rtl="0">
              <a:spcBef>
                <a:spcPts val="600"/>
              </a:spcBef>
              <a:spcAft>
                <a:spcPts val="0"/>
              </a:spcAft>
              <a:buSzPts val="1300"/>
              <a:buChar char="●"/>
              <a:defRPr sz="1300"/>
            </a:lvl3pPr>
            <a:lvl4pPr marL="1828800" lvl="3" indent="-311150" rtl="0">
              <a:spcBef>
                <a:spcPts val="600"/>
              </a:spcBef>
              <a:spcAft>
                <a:spcPts val="0"/>
              </a:spcAft>
              <a:buSzPts val="1300"/>
              <a:buChar char="●"/>
              <a:defRPr sz="1300"/>
            </a:lvl4pPr>
            <a:lvl5pPr marL="2286000" lvl="4" indent="-311150" rtl="0">
              <a:spcBef>
                <a:spcPts val="600"/>
              </a:spcBef>
              <a:spcAft>
                <a:spcPts val="0"/>
              </a:spcAft>
              <a:buSzPts val="1300"/>
              <a:buChar char="○"/>
              <a:defRPr sz="1300"/>
            </a:lvl5pPr>
            <a:lvl6pPr marL="2743200" lvl="5" indent="-311150" rtl="0">
              <a:spcBef>
                <a:spcPts val="600"/>
              </a:spcBef>
              <a:spcAft>
                <a:spcPts val="0"/>
              </a:spcAft>
              <a:buSzPts val="1300"/>
              <a:buChar char="■"/>
              <a:defRPr sz="1300"/>
            </a:lvl6pPr>
            <a:lvl7pPr marL="3200400" lvl="6" indent="-311150" rtl="0">
              <a:spcBef>
                <a:spcPts val="600"/>
              </a:spcBef>
              <a:spcAft>
                <a:spcPts val="0"/>
              </a:spcAft>
              <a:buSzPts val="1300"/>
              <a:buChar char="●"/>
              <a:defRPr sz="1300"/>
            </a:lvl7pPr>
            <a:lvl8pPr marL="3657600" lvl="7" indent="-311150" rtl="0">
              <a:spcBef>
                <a:spcPts val="600"/>
              </a:spcBef>
              <a:spcAft>
                <a:spcPts val="0"/>
              </a:spcAft>
              <a:buSzPts val="1300"/>
              <a:buChar char="○"/>
              <a:defRPr sz="1300"/>
            </a:lvl8pPr>
            <a:lvl9pPr marL="4114800" lvl="8" indent="-311150" rtl="0">
              <a:spcBef>
                <a:spcPts val="600"/>
              </a:spcBef>
              <a:spcAft>
                <a:spcPts val="600"/>
              </a:spcAft>
              <a:buSzPts val="1300"/>
              <a:buChar char="■"/>
              <a:defRPr sz="1300"/>
            </a:lvl9pPr>
          </a:lstStyle>
          <a:p>
            <a:endParaRPr/>
          </a:p>
        </p:txBody>
      </p:sp>
      <p:sp>
        <p:nvSpPr>
          <p:cNvPr id="45" name="Google Shape;45;p7"/>
          <p:cNvSpPr txBox="1">
            <a:spLocks noGrp="1"/>
          </p:cNvSpPr>
          <p:nvPr>
            <p:ph type="body" idx="3"/>
          </p:nvPr>
        </p:nvSpPr>
        <p:spPr>
          <a:xfrm>
            <a:off x="4768578" y="1506350"/>
            <a:ext cx="1770600" cy="2864400"/>
          </a:xfrm>
          <a:prstGeom prst="rect">
            <a:avLst/>
          </a:prstGeom>
        </p:spPr>
        <p:txBody>
          <a:bodyPr spcFirstLastPara="1" wrap="square" lIns="0" tIns="0" rIns="0" bIns="0" anchor="t" anchorCtr="0">
            <a:noAutofit/>
          </a:bodyPr>
          <a:lstStyle>
            <a:lvl1pPr marL="457200" lvl="0" indent="-311150" rtl="0">
              <a:spcBef>
                <a:spcPts val="600"/>
              </a:spcBef>
              <a:spcAft>
                <a:spcPts val="0"/>
              </a:spcAft>
              <a:buSzPts val="1300"/>
              <a:buChar char="✓"/>
              <a:defRPr sz="1300"/>
            </a:lvl1pPr>
            <a:lvl2pPr marL="914400" lvl="1" indent="-311150" rtl="0">
              <a:spcBef>
                <a:spcPts val="600"/>
              </a:spcBef>
              <a:spcAft>
                <a:spcPts val="0"/>
              </a:spcAft>
              <a:buSzPts val="1300"/>
              <a:buChar char="○"/>
              <a:defRPr sz="1300"/>
            </a:lvl2pPr>
            <a:lvl3pPr marL="1371600" lvl="2" indent="-311150" rtl="0">
              <a:spcBef>
                <a:spcPts val="600"/>
              </a:spcBef>
              <a:spcAft>
                <a:spcPts val="0"/>
              </a:spcAft>
              <a:buSzPts val="1300"/>
              <a:buChar char="●"/>
              <a:defRPr sz="1300"/>
            </a:lvl3pPr>
            <a:lvl4pPr marL="1828800" lvl="3" indent="-311150" rtl="0">
              <a:spcBef>
                <a:spcPts val="600"/>
              </a:spcBef>
              <a:spcAft>
                <a:spcPts val="0"/>
              </a:spcAft>
              <a:buSzPts val="1300"/>
              <a:buChar char="●"/>
              <a:defRPr sz="1300"/>
            </a:lvl4pPr>
            <a:lvl5pPr marL="2286000" lvl="4" indent="-311150" rtl="0">
              <a:spcBef>
                <a:spcPts val="600"/>
              </a:spcBef>
              <a:spcAft>
                <a:spcPts val="0"/>
              </a:spcAft>
              <a:buSzPts val="1300"/>
              <a:buChar char="○"/>
              <a:defRPr sz="1300"/>
            </a:lvl5pPr>
            <a:lvl6pPr marL="2743200" lvl="5" indent="-311150" rtl="0">
              <a:spcBef>
                <a:spcPts val="600"/>
              </a:spcBef>
              <a:spcAft>
                <a:spcPts val="0"/>
              </a:spcAft>
              <a:buSzPts val="1300"/>
              <a:buChar char="■"/>
              <a:defRPr sz="1300"/>
            </a:lvl6pPr>
            <a:lvl7pPr marL="3200400" lvl="6" indent="-311150" rtl="0">
              <a:spcBef>
                <a:spcPts val="600"/>
              </a:spcBef>
              <a:spcAft>
                <a:spcPts val="0"/>
              </a:spcAft>
              <a:buSzPts val="1300"/>
              <a:buChar char="●"/>
              <a:defRPr sz="1300"/>
            </a:lvl7pPr>
            <a:lvl8pPr marL="3657600" lvl="7" indent="-311150" rtl="0">
              <a:spcBef>
                <a:spcPts val="600"/>
              </a:spcBef>
              <a:spcAft>
                <a:spcPts val="0"/>
              </a:spcAft>
              <a:buSzPts val="1300"/>
              <a:buChar char="○"/>
              <a:defRPr sz="1300"/>
            </a:lvl8pPr>
            <a:lvl9pPr marL="4114800" lvl="8" indent="-311150" rtl="0">
              <a:spcBef>
                <a:spcPts val="600"/>
              </a:spcBef>
              <a:spcAft>
                <a:spcPts val="600"/>
              </a:spcAft>
              <a:buSzPts val="1300"/>
              <a:buChar char="■"/>
              <a:defRPr sz="1300"/>
            </a:lvl9pPr>
          </a:lstStyle>
          <a:p>
            <a:endParaRPr/>
          </a:p>
        </p:txBody>
      </p:sp>
      <p:sp>
        <p:nvSpPr>
          <p:cNvPr id="46" name="Google Shape;46;p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7"/>
          <p:cNvPicPr preferRelativeResize="0"/>
          <p:nvPr/>
        </p:nvPicPr>
        <p:blipFill>
          <a:blip r:embed="rId2">
            <a:alphaModFix/>
          </a:blip>
          <a:stretch>
            <a:fillRect/>
          </a:stretch>
        </p:blipFill>
        <p:spPr>
          <a:xfrm>
            <a:off x="6687216" y="0"/>
            <a:ext cx="2456794" cy="437063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Illustration 2">
  <p:cSld name="BLANK_1">
    <p:spTree>
      <p:nvGrpSpPr>
        <p:cNvPr id="1" name="Shape 63"/>
        <p:cNvGrpSpPr/>
        <p:nvPr/>
      </p:nvGrpSpPr>
      <p:grpSpPr>
        <a:xfrm>
          <a:off x="0" y="0"/>
          <a:ext cx="0" cy="0"/>
          <a:chOff x="0" y="0"/>
          <a:chExt cx="0" cy="0"/>
        </a:xfrm>
      </p:grpSpPr>
      <p:sp>
        <p:nvSpPr>
          <p:cNvPr id="64" name="Google Shape;64;p11"/>
          <p:cNvSpPr/>
          <p:nvPr/>
        </p:nvSpPr>
        <p:spPr>
          <a:xfrm>
            <a:off x="5733000" y="577350"/>
            <a:ext cx="3988800" cy="39888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6" name="Google Shape;66;p11"/>
          <p:cNvPicPr preferRelativeResize="0"/>
          <p:nvPr/>
        </p:nvPicPr>
        <p:blipFill>
          <a:blip r:embed="rId2">
            <a:alphaModFix/>
          </a:blip>
          <a:stretch>
            <a:fillRect/>
          </a:stretch>
        </p:blipFill>
        <p:spPr>
          <a:xfrm>
            <a:off x="6139187" y="0"/>
            <a:ext cx="3004805" cy="437063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748950"/>
            <a:ext cx="4549500" cy="487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1pPr>
            <a:lvl2pPr lvl="1"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2pPr>
            <a:lvl3pPr lvl="2"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3pPr>
            <a:lvl4pPr lvl="3"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4pPr>
            <a:lvl5pPr lvl="4"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5pPr>
            <a:lvl6pPr lvl="5"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6pPr>
            <a:lvl7pPr lvl="6"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7pPr>
            <a:lvl8pPr lvl="7"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8pPr>
            <a:lvl9pPr lvl="8"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9pPr>
          </a:lstStyle>
          <a:p>
            <a:endParaRPr/>
          </a:p>
        </p:txBody>
      </p:sp>
      <p:sp>
        <p:nvSpPr>
          <p:cNvPr id="7" name="Google Shape;7;p1"/>
          <p:cNvSpPr txBox="1">
            <a:spLocks noGrp="1"/>
          </p:cNvSpPr>
          <p:nvPr>
            <p:ph type="body" idx="1"/>
          </p:nvPr>
        </p:nvSpPr>
        <p:spPr>
          <a:xfrm>
            <a:off x="855300" y="1506348"/>
            <a:ext cx="4549500" cy="30339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600"/>
              </a:spcBef>
              <a:spcAft>
                <a:spcPts val="0"/>
              </a:spcAft>
              <a:buClr>
                <a:schemeClr val="accent2"/>
              </a:buClr>
              <a:buSzPts val="2000"/>
              <a:buFont typeface="Inter-Regular"/>
              <a:buChar char="✓"/>
              <a:defRPr sz="2000">
                <a:solidFill>
                  <a:schemeClr val="dk2"/>
                </a:solidFill>
                <a:latin typeface="Inter-Regular"/>
                <a:ea typeface="Inter-Regular"/>
                <a:cs typeface="Inter-Regular"/>
                <a:sym typeface="Inter-Regular"/>
              </a:defRPr>
            </a:lvl1pPr>
            <a:lvl2pPr marL="914400" lvl="1" indent="-355600" rtl="0">
              <a:lnSpc>
                <a:spcPct val="115000"/>
              </a:lnSpc>
              <a:spcBef>
                <a:spcPts val="600"/>
              </a:spcBef>
              <a:spcAft>
                <a:spcPts val="0"/>
              </a:spcAft>
              <a:buClr>
                <a:schemeClr val="accent2"/>
              </a:buClr>
              <a:buSzPts val="2000"/>
              <a:buFont typeface="Inter-Regular"/>
              <a:buChar char="○"/>
              <a:defRPr sz="2000">
                <a:solidFill>
                  <a:schemeClr val="dk2"/>
                </a:solidFill>
                <a:latin typeface="Inter-Regular"/>
                <a:ea typeface="Inter-Regular"/>
                <a:cs typeface="Inter-Regular"/>
                <a:sym typeface="Inter-Regular"/>
              </a:defRPr>
            </a:lvl2pPr>
            <a:lvl3pPr marL="1371600" lvl="2" indent="-355600" rtl="0">
              <a:lnSpc>
                <a:spcPct val="115000"/>
              </a:lnSpc>
              <a:spcBef>
                <a:spcPts val="600"/>
              </a:spcBef>
              <a:spcAft>
                <a:spcPts val="0"/>
              </a:spcAft>
              <a:buClr>
                <a:schemeClr val="accent1"/>
              </a:buClr>
              <a:buSzPts val="2000"/>
              <a:buFont typeface="Inter-Regular"/>
              <a:buChar char="●"/>
              <a:defRPr sz="2000">
                <a:solidFill>
                  <a:schemeClr val="dk2"/>
                </a:solidFill>
                <a:latin typeface="Inter-Regular"/>
                <a:ea typeface="Inter-Regular"/>
                <a:cs typeface="Inter-Regular"/>
                <a:sym typeface="Inter-Regular"/>
              </a:defRPr>
            </a:lvl3pPr>
            <a:lvl4pPr marL="1828800" lvl="3" indent="-355600" rtl="0">
              <a:lnSpc>
                <a:spcPct val="115000"/>
              </a:lnSpc>
              <a:spcBef>
                <a:spcPts val="600"/>
              </a:spcBef>
              <a:spcAft>
                <a:spcPts val="0"/>
              </a:spcAft>
              <a:buClr>
                <a:schemeClr val="accent1"/>
              </a:buClr>
              <a:buSzPts val="2000"/>
              <a:buFont typeface="Inter-Regular"/>
              <a:buChar char="●"/>
              <a:defRPr sz="2000">
                <a:solidFill>
                  <a:schemeClr val="dk2"/>
                </a:solidFill>
                <a:latin typeface="Inter-Regular"/>
                <a:ea typeface="Inter-Regular"/>
                <a:cs typeface="Inter-Regular"/>
                <a:sym typeface="Inter-Regular"/>
              </a:defRPr>
            </a:lvl4pPr>
            <a:lvl5pPr marL="2286000" lvl="4" indent="-355600" rtl="0">
              <a:lnSpc>
                <a:spcPct val="115000"/>
              </a:lnSpc>
              <a:spcBef>
                <a:spcPts val="600"/>
              </a:spcBef>
              <a:spcAft>
                <a:spcPts val="0"/>
              </a:spcAft>
              <a:buClr>
                <a:schemeClr val="dk2"/>
              </a:buClr>
              <a:buSzPts val="2000"/>
              <a:buFont typeface="Inter-Regular"/>
              <a:buChar char="○"/>
              <a:defRPr sz="2000">
                <a:solidFill>
                  <a:schemeClr val="dk2"/>
                </a:solidFill>
                <a:latin typeface="Inter-Regular"/>
                <a:ea typeface="Inter-Regular"/>
                <a:cs typeface="Inter-Regular"/>
                <a:sym typeface="Inter-Regular"/>
              </a:defRPr>
            </a:lvl5pPr>
            <a:lvl6pPr marL="2743200" lvl="5" indent="-355600" rtl="0">
              <a:lnSpc>
                <a:spcPct val="115000"/>
              </a:lnSpc>
              <a:spcBef>
                <a:spcPts val="600"/>
              </a:spcBef>
              <a:spcAft>
                <a:spcPts val="0"/>
              </a:spcAft>
              <a:buClr>
                <a:schemeClr val="dk2"/>
              </a:buClr>
              <a:buSzPts val="2000"/>
              <a:buFont typeface="Inter-Regular"/>
              <a:buChar char="■"/>
              <a:defRPr sz="2000">
                <a:solidFill>
                  <a:schemeClr val="dk2"/>
                </a:solidFill>
                <a:latin typeface="Inter-Regular"/>
                <a:ea typeface="Inter-Regular"/>
                <a:cs typeface="Inter-Regular"/>
                <a:sym typeface="Inter-Regular"/>
              </a:defRPr>
            </a:lvl6pPr>
            <a:lvl7pPr marL="3200400" lvl="6" indent="-355600" rtl="0">
              <a:lnSpc>
                <a:spcPct val="115000"/>
              </a:lnSpc>
              <a:spcBef>
                <a:spcPts val="600"/>
              </a:spcBef>
              <a:spcAft>
                <a:spcPts val="0"/>
              </a:spcAft>
              <a:buClr>
                <a:schemeClr val="dk2"/>
              </a:buClr>
              <a:buSzPts val="2000"/>
              <a:buFont typeface="Inter-Regular"/>
              <a:buChar char="●"/>
              <a:defRPr sz="2000">
                <a:solidFill>
                  <a:schemeClr val="dk2"/>
                </a:solidFill>
                <a:latin typeface="Inter-Regular"/>
                <a:ea typeface="Inter-Regular"/>
                <a:cs typeface="Inter-Regular"/>
                <a:sym typeface="Inter-Regular"/>
              </a:defRPr>
            </a:lvl7pPr>
            <a:lvl8pPr marL="3657600" lvl="7" indent="-355600" rtl="0">
              <a:lnSpc>
                <a:spcPct val="115000"/>
              </a:lnSpc>
              <a:spcBef>
                <a:spcPts val="600"/>
              </a:spcBef>
              <a:spcAft>
                <a:spcPts val="0"/>
              </a:spcAft>
              <a:buClr>
                <a:schemeClr val="dk2"/>
              </a:buClr>
              <a:buSzPts val="2000"/>
              <a:buFont typeface="Inter-Regular"/>
              <a:buChar char="○"/>
              <a:defRPr sz="2000">
                <a:solidFill>
                  <a:schemeClr val="dk2"/>
                </a:solidFill>
                <a:latin typeface="Inter-Regular"/>
                <a:ea typeface="Inter-Regular"/>
                <a:cs typeface="Inter-Regular"/>
                <a:sym typeface="Inter-Regular"/>
              </a:defRPr>
            </a:lvl8pPr>
            <a:lvl9pPr marL="4114800" lvl="8" indent="-355600" rtl="0">
              <a:lnSpc>
                <a:spcPct val="115000"/>
              </a:lnSpc>
              <a:spcBef>
                <a:spcPts val="600"/>
              </a:spcBef>
              <a:spcAft>
                <a:spcPts val="600"/>
              </a:spcAft>
              <a:buClr>
                <a:schemeClr val="dk2"/>
              </a:buClr>
              <a:buSzPts val="2000"/>
              <a:buFont typeface="Inter-Regular"/>
              <a:buChar char="■"/>
              <a:defRPr sz="2000">
                <a:solidFill>
                  <a:schemeClr val="dk2"/>
                </a:solidFill>
                <a:latin typeface="Inter-Regular"/>
                <a:ea typeface="Inter-Regular"/>
                <a:cs typeface="Inter-Regular"/>
                <a:sym typeface="Inter-Regular"/>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200">
                <a:solidFill>
                  <a:schemeClr val="accent2"/>
                </a:solidFill>
                <a:latin typeface="Inter-Regular"/>
                <a:ea typeface="Inter-Regular"/>
                <a:cs typeface="Inter-Regular"/>
                <a:sym typeface="Inter-Regular"/>
              </a:defRPr>
            </a:lvl1pPr>
            <a:lvl2pPr lvl="1" algn="r" rtl="0">
              <a:buNone/>
              <a:defRPr sz="1200">
                <a:solidFill>
                  <a:schemeClr val="accent2"/>
                </a:solidFill>
                <a:latin typeface="Inter-Regular"/>
                <a:ea typeface="Inter-Regular"/>
                <a:cs typeface="Inter-Regular"/>
                <a:sym typeface="Inter-Regular"/>
              </a:defRPr>
            </a:lvl2pPr>
            <a:lvl3pPr lvl="2" algn="r" rtl="0">
              <a:buNone/>
              <a:defRPr sz="1200">
                <a:solidFill>
                  <a:schemeClr val="accent2"/>
                </a:solidFill>
                <a:latin typeface="Inter-Regular"/>
                <a:ea typeface="Inter-Regular"/>
                <a:cs typeface="Inter-Regular"/>
                <a:sym typeface="Inter-Regular"/>
              </a:defRPr>
            </a:lvl3pPr>
            <a:lvl4pPr lvl="3" algn="r" rtl="0">
              <a:buNone/>
              <a:defRPr sz="1200">
                <a:solidFill>
                  <a:schemeClr val="accent2"/>
                </a:solidFill>
                <a:latin typeface="Inter-Regular"/>
                <a:ea typeface="Inter-Regular"/>
                <a:cs typeface="Inter-Regular"/>
                <a:sym typeface="Inter-Regular"/>
              </a:defRPr>
            </a:lvl4pPr>
            <a:lvl5pPr lvl="4" algn="r" rtl="0">
              <a:buNone/>
              <a:defRPr sz="1200">
                <a:solidFill>
                  <a:schemeClr val="accent2"/>
                </a:solidFill>
                <a:latin typeface="Inter-Regular"/>
                <a:ea typeface="Inter-Regular"/>
                <a:cs typeface="Inter-Regular"/>
                <a:sym typeface="Inter-Regular"/>
              </a:defRPr>
            </a:lvl5pPr>
            <a:lvl6pPr lvl="5" algn="r" rtl="0">
              <a:buNone/>
              <a:defRPr sz="1200">
                <a:solidFill>
                  <a:schemeClr val="accent2"/>
                </a:solidFill>
                <a:latin typeface="Inter-Regular"/>
                <a:ea typeface="Inter-Regular"/>
                <a:cs typeface="Inter-Regular"/>
                <a:sym typeface="Inter-Regular"/>
              </a:defRPr>
            </a:lvl6pPr>
            <a:lvl7pPr lvl="6" algn="r" rtl="0">
              <a:buNone/>
              <a:defRPr sz="1200">
                <a:solidFill>
                  <a:schemeClr val="accent2"/>
                </a:solidFill>
                <a:latin typeface="Inter-Regular"/>
                <a:ea typeface="Inter-Regular"/>
                <a:cs typeface="Inter-Regular"/>
                <a:sym typeface="Inter-Regular"/>
              </a:defRPr>
            </a:lvl7pPr>
            <a:lvl8pPr lvl="7" algn="r" rtl="0">
              <a:buNone/>
              <a:defRPr sz="1200">
                <a:solidFill>
                  <a:schemeClr val="accent2"/>
                </a:solidFill>
                <a:latin typeface="Inter-Regular"/>
                <a:ea typeface="Inter-Regular"/>
                <a:cs typeface="Inter-Regular"/>
                <a:sym typeface="Inter-Regular"/>
              </a:defRPr>
            </a:lvl8pPr>
            <a:lvl9pPr lvl="8" algn="r" rtl="0">
              <a:buNone/>
              <a:defRPr sz="1200">
                <a:solidFill>
                  <a:schemeClr val="accent2"/>
                </a:solidFill>
                <a:latin typeface="Inter-Regular"/>
                <a:ea typeface="Inter-Regular"/>
                <a:cs typeface="Inter-Regular"/>
                <a:sym typeface="Inter-Regular"/>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7"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ctrTitle"/>
          </p:nvPr>
        </p:nvSpPr>
        <p:spPr>
          <a:xfrm>
            <a:off x="168165" y="234560"/>
            <a:ext cx="4393324" cy="2004600"/>
          </a:xfrm>
          <a:prstGeom prst="rect">
            <a:avLst/>
          </a:prstGeom>
        </p:spPr>
        <p:txBody>
          <a:bodyPr spcFirstLastPara="1" wrap="square" lIns="0" tIns="0" rIns="0" bIns="0" anchor="ctr" anchorCtr="0">
            <a:noAutofit/>
          </a:bodyPr>
          <a:lstStyle/>
          <a:p>
            <a:pPr algn="ctr"/>
            <a:r>
              <a:rPr lang="en-US" sz="3600" b="1" dirty="0">
                <a:solidFill>
                  <a:schemeClr val="accent3">
                    <a:lumMod val="75000"/>
                  </a:schemeClr>
                </a:solidFill>
                <a:latin typeface="Walter Turncoat" panose="020B0604020202020204" charset="0"/>
              </a:rPr>
              <a:t>The Adventures of Huckleberry Finn </a:t>
            </a:r>
            <a:br>
              <a:rPr lang="id-ID" sz="3600" b="1" dirty="0">
                <a:solidFill>
                  <a:schemeClr val="accent3">
                    <a:lumMod val="75000"/>
                  </a:schemeClr>
                </a:solidFill>
                <a:latin typeface="Walter Turncoat" panose="020B0604020202020204" charset="0"/>
              </a:rPr>
            </a:br>
            <a:r>
              <a:rPr lang="en-US" sz="2000" b="1" dirty="0">
                <a:solidFill>
                  <a:schemeClr val="accent3">
                    <a:lumMod val="75000"/>
                  </a:schemeClr>
                </a:solidFill>
                <a:latin typeface="Walter Turncoat" panose="020B0604020202020204" charset="0"/>
              </a:rPr>
              <a:t>by Mark Twain</a:t>
            </a:r>
            <a:endParaRPr lang="id-ID" sz="3600" b="1" dirty="0">
              <a:solidFill>
                <a:schemeClr val="accent3">
                  <a:lumMod val="75000"/>
                </a:schemeClr>
              </a:solidFill>
              <a:latin typeface="Walter Turncoat" panose="020B0604020202020204" charset="0"/>
            </a:endParaRPr>
          </a:p>
        </p:txBody>
      </p:sp>
      <p:sp>
        <p:nvSpPr>
          <p:cNvPr id="2" name="TextBox 1"/>
          <p:cNvSpPr txBox="1"/>
          <p:nvPr/>
        </p:nvSpPr>
        <p:spPr>
          <a:xfrm>
            <a:off x="545226" y="2396358"/>
            <a:ext cx="3590356" cy="584775"/>
          </a:xfrm>
          <a:prstGeom prst="rect">
            <a:avLst/>
          </a:prstGeom>
          <a:noFill/>
        </p:spPr>
        <p:txBody>
          <a:bodyPr wrap="square" rtlCol="0">
            <a:spAutoFit/>
          </a:bodyPr>
          <a:lstStyle/>
          <a:p>
            <a:pPr algn="ctr"/>
            <a:r>
              <a:rPr lang="id-ID" sz="1600" b="1" dirty="0">
                <a:solidFill>
                  <a:schemeClr val="accent2">
                    <a:lumMod val="75000"/>
                  </a:schemeClr>
                </a:solidFill>
                <a:effectLst>
                  <a:outerShdw blurRad="38100" dist="38100" dir="2700000" algn="tl">
                    <a:srgbClr val="000000">
                      <a:alpha val="43137"/>
                    </a:srgbClr>
                  </a:outerShdw>
                </a:effectLst>
                <a:latin typeface="Walter Turncoat" panose="020B0604020202020204" charset="0"/>
              </a:rPr>
              <a:t>ANALYSIS OF RACE, CLASS, AND GENDER</a:t>
            </a:r>
          </a:p>
        </p:txBody>
      </p:sp>
      <p:sp>
        <p:nvSpPr>
          <p:cNvPr id="3" name="Rectangle 2"/>
          <p:cNvSpPr/>
          <p:nvPr/>
        </p:nvSpPr>
        <p:spPr>
          <a:xfrm>
            <a:off x="583324" y="3503083"/>
            <a:ext cx="4572000" cy="1169551"/>
          </a:xfrm>
          <a:prstGeom prst="rect">
            <a:avLst/>
          </a:prstGeom>
        </p:spPr>
        <p:txBody>
          <a:bodyPr wrap="square">
            <a:spAutoFit/>
          </a:bodyPr>
          <a:lstStyle/>
          <a:p>
            <a:r>
              <a:rPr lang="id-ID" b="1" dirty="0">
                <a:solidFill>
                  <a:schemeClr val="accent2">
                    <a:lumMod val="75000"/>
                  </a:schemeClr>
                </a:solidFill>
                <a:latin typeface="Walter Turncoat" panose="020B0604020202020204" charset="0"/>
              </a:rPr>
              <a:t>Group 2:</a:t>
            </a:r>
          </a:p>
          <a:p>
            <a:r>
              <a:rPr lang="id-ID" dirty="0">
                <a:solidFill>
                  <a:schemeClr val="accent2">
                    <a:lumMod val="75000"/>
                  </a:schemeClr>
                </a:solidFill>
                <a:latin typeface="Walter Turncoat" panose="020B0604020202020204" charset="0"/>
              </a:rPr>
              <a:t>Faris Maulana Subekti	     63718026</a:t>
            </a:r>
          </a:p>
          <a:p>
            <a:r>
              <a:rPr lang="id-ID" dirty="0">
                <a:solidFill>
                  <a:schemeClr val="accent2">
                    <a:lumMod val="75000"/>
                  </a:schemeClr>
                </a:solidFill>
                <a:latin typeface="Walter Turncoat" panose="020B0604020202020204" charset="0"/>
              </a:rPr>
              <a:t>Nindiani Alifa Putri	     63718028</a:t>
            </a:r>
          </a:p>
          <a:p>
            <a:r>
              <a:rPr lang="id-ID" dirty="0">
                <a:solidFill>
                  <a:schemeClr val="accent2">
                    <a:lumMod val="75000"/>
                  </a:schemeClr>
                </a:solidFill>
                <a:latin typeface="Walter Turncoat" panose="020B0604020202020204" charset="0"/>
              </a:rPr>
              <a:t>Chepi Nur Albar	     63718032</a:t>
            </a:r>
          </a:p>
          <a:p>
            <a:r>
              <a:rPr lang="id-ID" dirty="0">
                <a:solidFill>
                  <a:schemeClr val="accent2">
                    <a:lumMod val="75000"/>
                  </a:schemeClr>
                </a:solidFill>
                <a:latin typeface="Walter Turncoat" panose="020B0604020202020204" charset="0"/>
              </a:rPr>
              <a:t>Faza Najmi Tsaniya	     63718036</a:t>
            </a:r>
            <a:endParaRPr lang="id-ID"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8" fill="hold"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8"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6BFABB-3182-4271-B0CA-2BCC342DD5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3" name="Google Shape;227;p30">
            <a:extLst>
              <a:ext uri="{FF2B5EF4-FFF2-40B4-BE49-F238E27FC236}">
                <a16:creationId xmlns:a16="http://schemas.microsoft.com/office/drawing/2014/main" id="{87E70285-7D7D-48FF-9CCE-8B8BEA265FCC}"/>
              </a:ext>
            </a:extLst>
          </p:cNvPr>
          <p:cNvSpPr txBox="1">
            <a:spLocks/>
          </p:cNvSpPr>
          <p:nvPr/>
        </p:nvSpPr>
        <p:spPr>
          <a:xfrm>
            <a:off x="262398" y="426027"/>
            <a:ext cx="4720500" cy="549403"/>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9pPr>
          </a:lstStyle>
          <a:p>
            <a:r>
              <a:rPr lang="id-ID" b="1" dirty="0">
                <a:solidFill>
                  <a:schemeClr val="tx1">
                    <a:lumMod val="75000"/>
                  </a:schemeClr>
                </a:solidFill>
              </a:rPr>
              <a:t>References</a:t>
            </a:r>
          </a:p>
        </p:txBody>
      </p:sp>
      <p:sp>
        <p:nvSpPr>
          <p:cNvPr id="6" name="TextBox 5">
            <a:extLst>
              <a:ext uri="{FF2B5EF4-FFF2-40B4-BE49-F238E27FC236}">
                <a16:creationId xmlns:a16="http://schemas.microsoft.com/office/drawing/2014/main" id="{04FD91B2-B897-458A-96E7-23ECC7E78EFF}"/>
              </a:ext>
            </a:extLst>
          </p:cNvPr>
          <p:cNvSpPr txBox="1"/>
          <p:nvPr/>
        </p:nvSpPr>
        <p:spPr>
          <a:xfrm>
            <a:off x="259771" y="1142998"/>
            <a:ext cx="6359238" cy="2800767"/>
          </a:xfrm>
          <a:prstGeom prst="rect">
            <a:avLst/>
          </a:prstGeom>
          <a:noFill/>
        </p:spPr>
        <p:txBody>
          <a:bodyPr wrap="square" rtlCol="0">
            <a:spAutoFit/>
          </a:bodyPr>
          <a:lstStyle/>
          <a:p>
            <a:pPr marL="342900" indent="-342900">
              <a:buFont typeface="+mj-lt"/>
              <a:buAutoNum type="arabicPeriod"/>
            </a:pPr>
            <a:r>
              <a:rPr lang="en-GB" sz="1600" dirty="0">
                <a:latin typeface="Bahnschrift" panose="020B0502040204020203" pitchFamily="34" charset="0"/>
              </a:rPr>
              <a:t>Schaefer, R. T. (2008). </a:t>
            </a:r>
            <a:r>
              <a:rPr lang="en-GB" sz="1600" i="1" dirty="0" err="1">
                <a:latin typeface="Bahnschrift" panose="020B0502040204020203" pitchFamily="34" charset="0"/>
              </a:rPr>
              <a:t>Encyclopedia</a:t>
            </a:r>
            <a:r>
              <a:rPr lang="en-GB" sz="1600" i="1" dirty="0">
                <a:latin typeface="Bahnschrift" panose="020B0502040204020203" pitchFamily="34" charset="0"/>
              </a:rPr>
              <a:t> of race, ethnicity, and society</a:t>
            </a:r>
            <a:r>
              <a:rPr lang="en-GB" sz="1600" dirty="0">
                <a:latin typeface="Bahnschrift" panose="020B0502040204020203" pitchFamily="34" charset="0"/>
              </a:rPr>
              <a:t> (Vol. 1). Sage.</a:t>
            </a:r>
            <a:endParaRPr lang="id-ID" sz="1600" dirty="0">
              <a:latin typeface="Bahnschrift" panose="020B0502040204020203" pitchFamily="34" charset="0"/>
            </a:endParaRPr>
          </a:p>
          <a:p>
            <a:pPr marL="342900" indent="-342900">
              <a:buFont typeface="+mj-lt"/>
              <a:buAutoNum type="arabicPeriod"/>
            </a:pPr>
            <a:r>
              <a:rPr lang="en-GB" sz="1600" dirty="0">
                <a:latin typeface="Bahnschrift" panose="020B0502040204020203" pitchFamily="34" charset="0"/>
              </a:rPr>
              <a:t>Cardwell, M., &amp; Flanagan, C. (1999). </a:t>
            </a:r>
            <a:r>
              <a:rPr lang="en-GB" sz="1600" i="1" dirty="0">
                <a:latin typeface="Bahnschrift" panose="020B0502040204020203" pitchFamily="34" charset="0"/>
              </a:rPr>
              <a:t>Perspectives in psychology</a:t>
            </a:r>
            <a:r>
              <a:rPr lang="en-GB" sz="1600" dirty="0">
                <a:latin typeface="Bahnschrift" panose="020B0502040204020203" pitchFamily="34" charset="0"/>
              </a:rPr>
              <a:t>. Philip Allan.</a:t>
            </a:r>
            <a:endParaRPr lang="id-ID" sz="1600" dirty="0">
              <a:latin typeface="Bahnschrift" panose="020B0502040204020203" pitchFamily="34" charset="0"/>
            </a:endParaRPr>
          </a:p>
          <a:p>
            <a:pPr marL="342900" indent="-342900">
              <a:buFont typeface="+mj-lt"/>
              <a:buAutoNum type="arabicPeriod"/>
            </a:pPr>
            <a:r>
              <a:rPr lang="en-GB" sz="1600" dirty="0">
                <a:latin typeface="Bahnschrift" panose="020B0502040204020203" pitchFamily="34" charset="0"/>
              </a:rPr>
              <a:t>Diamond, E. (2015). </a:t>
            </a:r>
            <a:r>
              <a:rPr lang="en-GB" sz="1600" i="1" dirty="0">
                <a:latin typeface="Bahnschrift" panose="020B0502040204020203" pitchFamily="34" charset="0"/>
              </a:rPr>
              <a:t>Performance and cultural politics</a:t>
            </a:r>
            <a:r>
              <a:rPr lang="en-GB" sz="1600" dirty="0">
                <a:latin typeface="Bahnschrift" panose="020B0502040204020203" pitchFamily="34" charset="0"/>
              </a:rPr>
              <a:t>. Routledge.</a:t>
            </a:r>
            <a:endParaRPr lang="id-ID" sz="1600" dirty="0">
              <a:latin typeface="Bahnschrift" panose="020B0502040204020203" pitchFamily="34" charset="0"/>
            </a:endParaRPr>
          </a:p>
          <a:p>
            <a:pPr marL="342900" indent="-342900">
              <a:buFont typeface="+mj-lt"/>
              <a:buAutoNum type="arabicPeriod"/>
            </a:pPr>
            <a:r>
              <a:rPr lang="en-GB" sz="1600" dirty="0">
                <a:latin typeface="Bahnschrift" panose="020B0502040204020203" pitchFamily="34" charset="0"/>
              </a:rPr>
              <a:t>Jones, R. B. (Ed.). (2001). </a:t>
            </a:r>
            <a:r>
              <a:rPr lang="en-GB" sz="1600" i="1" dirty="0">
                <a:latin typeface="Bahnschrift" panose="020B0502040204020203" pitchFamily="34" charset="0"/>
              </a:rPr>
              <a:t>Routledge </a:t>
            </a:r>
            <a:r>
              <a:rPr lang="en-GB" sz="1600" i="1" dirty="0" err="1">
                <a:latin typeface="Bahnschrift" panose="020B0502040204020203" pitchFamily="34" charset="0"/>
              </a:rPr>
              <a:t>encyclopedia</a:t>
            </a:r>
            <a:r>
              <a:rPr lang="en-GB" sz="1600" i="1" dirty="0">
                <a:latin typeface="Bahnschrift" panose="020B0502040204020203" pitchFamily="34" charset="0"/>
              </a:rPr>
              <a:t> of international political economy: Entries GO</a:t>
            </a:r>
            <a:r>
              <a:rPr lang="en-GB" sz="1600" dirty="0">
                <a:latin typeface="Bahnschrift" panose="020B0502040204020203" pitchFamily="34" charset="0"/>
              </a:rPr>
              <a:t> (Vol. 2). Taylor &amp; Francis.</a:t>
            </a:r>
            <a:endParaRPr lang="id-ID" sz="1600" dirty="0">
              <a:latin typeface="Bahnschrift" panose="020B0502040204020203" pitchFamily="34" charset="0"/>
            </a:endParaRPr>
          </a:p>
          <a:p>
            <a:pPr marL="342900" indent="-342900">
              <a:buFont typeface="+mj-lt"/>
              <a:buAutoNum type="arabicPeriod"/>
            </a:pPr>
            <a:r>
              <a:rPr lang="en-GB" sz="1600" dirty="0">
                <a:latin typeface="Bahnschrift" panose="020B0502040204020203" pitchFamily="34" charset="0"/>
              </a:rPr>
              <a:t>World Health Organization. (2019, December 5). Genomic Resource Center. Retrieved from World Health Organization:</a:t>
            </a:r>
            <a:r>
              <a:rPr lang="id-ID" sz="1600" dirty="0">
                <a:latin typeface="Bahnschrift" panose="020B0502040204020203" pitchFamily="34" charset="0"/>
              </a:rPr>
              <a:t> </a:t>
            </a:r>
            <a:r>
              <a:rPr lang="en-GB" sz="1600" dirty="0">
                <a:latin typeface="Bahnschrift" panose="020B0502040204020203" pitchFamily="34" charset="0"/>
              </a:rPr>
              <a:t>https://www.who.int/genomics/gender/en/index1.html</a:t>
            </a:r>
          </a:p>
          <a:p>
            <a:pPr marL="342900" indent="-342900">
              <a:buFont typeface="+mj-lt"/>
              <a:buAutoNum type="arabicPeriod"/>
            </a:pPr>
            <a:r>
              <a:rPr lang="fr-FR" sz="1600" dirty="0" err="1">
                <a:latin typeface="Bahnschrift" panose="020B0502040204020203" pitchFamily="34" charset="0"/>
              </a:rPr>
              <a:t>Connell</a:t>
            </a:r>
            <a:r>
              <a:rPr lang="fr-FR" sz="1600" dirty="0">
                <a:latin typeface="Bahnschrift" panose="020B0502040204020203" pitchFamily="34" charset="0"/>
              </a:rPr>
              <a:t>, R. W. (2005). </a:t>
            </a:r>
            <a:r>
              <a:rPr lang="fr-FR" sz="1600" i="1" dirty="0" err="1">
                <a:latin typeface="Bahnschrift" panose="020B0502040204020203" pitchFamily="34" charset="0"/>
              </a:rPr>
              <a:t>Masculinities</a:t>
            </a:r>
            <a:r>
              <a:rPr lang="fr-FR" sz="1600" dirty="0">
                <a:latin typeface="Bahnschrift" panose="020B0502040204020203" pitchFamily="34" charset="0"/>
              </a:rPr>
              <a:t>. </a:t>
            </a:r>
            <a:r>
              <a:rPr lang="fr-FR" sz="1600" dirty="0" err="1">
                <a:latin typeface="Bahnschrift" panose="020B0502040204020203" pitchFamily="34" charset="0"/>
              </a:rPr>
              <a:t>Polity</a:t>
            </a:r>
            <a:r>
              <a:rPr lang="fr-FR" sz="1600" dirty="0">
                <a:latin typeface="Bahnschrift" panose="020B0502040204020203" pitchFamily="34" charset="0"/>
              </a:rPr>
              <a:t>.</a:t>
            </a:r>
            <a:endParaRPr lang="id-ID" sz="1600" dirty="0">
              <a:latin typeface="Bahnschrift" panose="020B0502040204020203" pitchFamily="34" charset="0"/>
            </a:endParaRPr>
          </a:p>
        </p:txBody>
      </p:sp>
    </p:spTree>
    <p:extLst>
      <p:ext uri="{BB962C8B-B14F-4D97-AF65-F5344CB8AC3E}">
        <p14:creationId xmlns:p14="http://schemas.microsoft.com/office/powerpoint/2010/main" val="482067686"/>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body" idx="1"/>
          </p:nvPr>
        </p:nvSpPr>
        <p:spPr>
          <a:xfrm>
            <a:off x="1261242" y="1620518"/>
            <a:ext cx="4407300" cy="1154214"/>
          </a:xfrm>
          <a:prstGeom prst="rect">
            <a:avLst/>
          </a:prstGeom>
        </p:spPr>
        <p:txBody>
          <a:bodyPr spcFirstLastPara="1" wrap="square" lIns="0" tIns="0" rIns="0" bIns="0" anchor="t" anchorCtr="0">
            <a:noAutofit/>
          </a:bodyPr>
          <a:lstStyle/>
          <a:p>
            <a:pPr marL="0" lvl="0" indent="0" algn="ctr" rtl="0">
              <a:spcBef>
                <a:spcPts val="600"/>
              </a:spcBef>
              <a:spcAft>
                <a:spcPts val="600"/>
              </a:spcAft>
              <a:buNone/>
            </a:pPr>
            <a:r>
              <a:rPr sz="4800" b="1" dirty="0">
                <a:solidFill>
                  <a:schemeClr val="accent3">
                    <a:lumMod val="60000"/>
                    <a:lumOff val="40000"/>
                  </a:schemeClr>
                </a:solidFill>
                <a:effectLst>
                  <a:outerShdw blurRad="38100" dist="38100" dir="2700000" algn="tl">
                    <a:srgbClr val="000000">
                      <a:alpha val="43137"/>
                    </a:srgbClr>
                  </a:outerShdw>
                </a:effectLst>
                <a:latin typeface="Bahnschrift" panose="020B0502040204020203" pitchFamily="34" charset="0"/>
              </a:rPr>
              <a:t>THANK YOU</a:t>
            </a:r>
          </a:p>
        </p:txBody>
      </p:sp>
      <p:sp>
        <p:nvSpPr>
          <p:cNvPr id="110" name="Google Shape;110;p1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20"/>
          <p:cNvSpPr txBox="1">
            <a:spLocks noGrp="1"/>
          </p:cNvSpPr>
          <p:nvPr>
            <p:ph type="body" idx="1"/>
          </p:nvPr>
        </p:nvSpPr>
        <p:spPr>
          <a:xfrm>
            <a:off x="260266" y="814024"/>
            <a:ext cx="5577031" cy="2139383"/>
          </a:xfrm>
          <a:prstGeom prst="rect">
            <a:avLst/>
          </a:prstGeom>
        </p:spPr>
        <p:txBody>
          <a:bodyPr spcFirstLastPara="1" wrap="square" lIns="0" tIns="0" rIns="0" bIns="0" anchor="t" anchorCtr="0">
            <a:noAutofit/>
          </a:bodyPr>
          <a:lstStyle/>
          <a:p>
            <a:pPr marL="101600" lvl="0" indent="0">
              <a:buNone/>
            </a:pPr>
            <a:r>
              <a:rPr lang="id-ID" sz="1800" dirty="0">
                <a:solidFill>
                  <a:schemeClr val="accent4">
                    <a:lumMod val="75000"/>
                  </a:schemeClr>
                </a:solidFill>
                <a:latin typeface="Bahnschrift SemiBold" panose="020B0502040204020203" pitchFamily="34" charset="0"/>
              </a:rPr>
              <a:t>“Pengelompokan manusia berdasarkan kualitas fisik atau sosial yang dibagi ke dalam kategori yang umumnya dipandang berbeda oleh masyarakat” </a:t>
            </a:r>
          </a:p>
          <a:p>
            <a:pPr marL="101600" lvl="0" indent="0">
              <a:buNone/>
            </a:pPr>
            <a:r>
              <a:rPr lang="id-ID" sz="1200" dirty="0">
                <a:solidFill>
                  <a:schemeClr val="accent4">
                    <a:lumMod val="75000"/>
                  </a:schemeClr>
                </a:solidFill>
                <a:latin typeface="Bahnschrift SemiBold" panose="020B0502040204020203" pitchFamily="34" charset="0"/>
                <a:ea typeface="Sniglet"/>
                <a:cs typeface="Sniglet"/>
                <a:sym typeface="Sniglet"/>
              </a:rPr>
              <a:t>(</a:t>
            </a:r>
            <a:r>
              <a:rPr lang="id-ID" sz="1400" dirty="0">
                <a:solidFill>
                  <a:schemeClr val="accent4">
                    <a:lumMod val="75000"/>
                  </a:schemeClr>
                </a:solidFill>
                <a:latin typeface="Bahnschrift SemiBold" panose="020B0502040204020203" pitchFamily="34" charset="0"/>
              </a:rPr>
              <a:t>Schaefer, R.T; </a:t>
            </a:r>
            <a:r>
              <a:rPr lang="id-ID" sz="1400" i="1" dirty="0">
                <a:solidFill>
                  <a:schemeClr val="accent4">
                    <a:lumMod val="75000"/>
                  </a:schemeClr>
                </a:solidFill>
                <a:latin typeface="Bahnschrift SemiBold" panose="020B0502040204020203" pitchFamily="34" charset="0"/>
              </a:rPr>
              <a:t>Encyclopedia of race, ethnicity, and society</a:t>
            </a:r>
            <a:r>
              <a:rPr lang="id-ID" sz="1200" dirty="0">
                <a:solidFill>
                  <a:schemeClr val="accent4">
                    <a:lumMod val="75000"/>
                  </a:schemeClr>
                </a:solidFill>
                <a:latin typeface="Bahnschrift SemiBold" panose="020B0502040204020203" pitchFamily="34" charset="0"/>
                <a:ea typeface="Sniglet"/>
                <a:cs typeface="Sniglet"/>
                <a:sym typeface="Sniglet"/>
              </a:rPr>
              <a:t>)</a:t>
            </a:r>
          </a:p>
          <a:p>
            <a:pPr marL="0" lvl="0" indent="0" algn="l" rtl="0">
              <a:spcBef>
                <a:spcPts val="600"/>
              </a:spcBef>
              <a:spcAft>
                <a:spcPts val="600"/>
              </a:spcAft>
              <a:buNone/>
            </a:pPr>
            <a:endParaRPr dirty="0"/>
          </a:p>
        </p:txBody>
      </p:sp>
      <p:sp>
        <p:nvSpPr>
          <p:cNvPr id="117" name="Google Shape;117;p2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2" name="TextBox 1"/>
          <p:cNvSpPr txBox="1"/>
          <p:nvPr/>
        </p:nvSpPr>
        <p:spPr>
          <a:xfrm>
            <a:off x="255208" y="2521608"/>
            <a:ext cx="4099034" cy="1708160"/>
          </a:xfrm>
          <a:prstGeom prst="rect">
            <a:avLst/>
          </a:prstGeom>
          <a:noFill/>
        </p:spPr>
        <p:txBody>
          <a:bodyPr wrap="square" rtlCol="0">
            <a:spAutoFit/>
          </a:bodyPr>
          <a:lstStyle/>
          <a:p>
            <a:pPr lvl="0">
              <a:spcAft>
                <a:spcPts val="600"/>
              </a:spcAft>
            </a:pPr>
            <a:r>
              <a:rPr lang="id-ID" sz="1600" b="1" dirty="0">
                <a:solidFill>
                  <a:schemeClr val="accent2">
                    <a:lumMod val="75000"/>
                  </a:schemeClr>
                </a:solidFill>
                <a:effectLst>
                  <a:outerShdw blurRad="38100" dist="38100" dir="2700000" algn="tl">
                    <a:srgbClr val="000000">
                      <a:alpha val="43137"/>
                    </a:srgbClr>
                  </a:outerShdw>
                </a:effectLst>
                <a:latin typeface="Sniglet"/>
                <a:ea typeface="Sniglet"/>
                <a:cs typeface="Sniglet"/>
                <a:sym typeface="Sniglet"/>
              </a:rPr>
              <a:t>RAS yang  ada di novel ini diantaranya:</a:t>
            </a:r>
            <a:r>
              <a:rPr lang="id-ID" b="1" dirty="0">
                <a:solidFill>
                  <a:schemeClr val="accent2">
                    <a:lumMod val="75000"/>
                  </a:schemeClr>
                </a:solidFill>
                <a:effectLst>
                  <a:outerShdw blurRad="38100" dist="38100" dir="2700000" algn="tl">
                    <a:srgbClr val="000000">
                      <a:alpha val="43137"/>
                    </a:srgbClr>
                  </a:outerShdw>
                </a:effectLst>
                <a:latin typeface="Sniglet"/>
                <a:ea typeface="Sniglet"/>
                <a:cs typeface="Sniglet"/>
                <a:sym typeface="Sniglet"/>
              </a:rPr>
              <a:t> </a:t>
            </a:r>
          </a:p>
          <a:p>
            <a:pPr lvl="0"/>
            <a:r>
              <a:rPr lang="id-ID" b="1" dirty="0">
                <a:solidFill>
                  <a:schemeClr val="accent2">
                    <a:lumMod val="75000"/>
                  </a:schemeClr>
                </a:solidFill>
                <a:latin typeface="Sniglet" panose="020B0604020202020204" charset="0"/>
              </a:rPr>
              <a:t>1. African-American </a:t>
            </a:r>
          </a:p>
          <a:p>
            <a:pPr lvl="0"/>
            <a:r>
              <a:rPr lang="id-ID" b="1" dirty="0">
                <a:solidFill>
                  <a:schemeClr val="accent2">
                    <a:lumMod val="75000"/>
                  </a:schemeClr>
                </a:solidFill>
                <a:latin typeface="Sniglet" panose="020B0604020202020204" charset="0"/>
              </a:rPr>
              <a:t>2. Irish</a:t>
            </a:r>
          </a:p>
          <a:p>
            <a:pPr lvl="0"/>
            <a:r>
              <a:rPr lang="id-ID" b="1" dirty="0">
                <a:solidFill>
                  <a:schemeClr val="accent2">
                    <a:lumMod val="75000"/>
                  </a:schemeClr>
                </a:solidFill>
                <a:latin typeface="Sniglet" panose="020B0604020202020204" charset="0"/>
              </a:rPr>
              <a:t>3. Spanish</a:t>
            </a:r>
          </a:p>
          <a:p>
            <a:pPr lvl="0"/>
            <a:r>
              <a:rPr lang="id-ID" b="1" dirty="0">
                <a:solidFill>
                  <a:schemeClr val="accent2">
                    <a:lumMod val="75000"/>
                  </a:schemeClr>
                </a:solidFill>
                <a:latin typeface="Sniglet" panose="020B0604020202020204" charset="0"/>
              </a:rPr>
              <a:t>4. Arabian, dan</a:t>
            </a:r>
          </a:p>
          <a:p>
            <a:pPr lvl="0"/>
            <a:r>
              <a:rPr lang="id-ID" b="1" dirty="0">
                <a:solidFill>
                  <a:schemeClr val="accent2">
                    <a:lumMod val="75000"/>
                  </a:schemeClr>
                </a:solidFill>
                <a:latin typeface="Sniglet" panose="020B0604020202020204" charset="0"/>
              </a:rPr>
              <a:t>5. White American.</a:t>
            </a:r>
            <a:endParaRPr lang="id-ID" sz="1200" b="1" dirty="0">
              <a:solidFill>
                <a:schemeClr val="accent2">
                  <a:lumMod val="75000"/>
                </a:schemeClr>
              </a:solidFill>
              <a:effectLst>
                <a:outerShdw blurRad="38100" dist="38100" dir="2700000" algn="tl">
                  <a:srgbClr val="000000">
                    <a:alpha val="43137"/>
                  </a:srgbClr>
                </a:outerShdw>
              </a:effectLst>
              <a:latin typeface="Sniglet" panose="020B0604020202020204" charset="0"/>
              <a:ea typeface="Sniglet"/>
              <a:cs typeface="Sniglet"/>
              <a:sym typeface="Sniglet"/>
            </a:endParaRPr>
          </a:p>
          <a:p>
            <a:endParaRPr lang="id-ID" dirty="0"/>
          </a:p>
        </p:txBody>
      </p:sp>
      <p:sp>
        <p:nvSpPr>
          <p:cNvPr id="3" name="TextBox 2">
            <a:extLst>
              <a:ext uri="{FF2B5EF4-FFF2-40B4-BE49-F238E27FC236}">
                <a16:creationId xmlns:a16="http://schemas.microsoft.com/office/drawing/2014/main" id="{7A7D6BBF-05EF-4907-BB7F-18344DD97895}"/>
              </a:ext>
            </a:extLst>
          </p:cNvPr>
          <p:cNvSpPr txBox="1"/>
          <p:nvPr/>
        </p:nvSpPr>
        <p:spPr>
          <a:xfrm>
            <a:off x="1787235" y="4239492"/>
            <a:ext cx="6122189" cy="738664"/>
          </a:xfrm>
          <a:prstGeom prst="rect">
            <a:avLst/>
          </a:prstGeom>
          <a:noFill/>
        </p:spPr>
        <p:txBody>
          <a:bodyPr wrap="none" rtlCol="0">
            <a:spAutoFit/>
          </a:bodyPr>
          <a:lstStyle/>
          <a:p>
            <a:r>
              <a:rPr lang="id-ID" b="1" dirty="0">
                <a:solidFill>
                  <a:schemeClr val="accent2">
                    <a:lumMod val="75000"/>
                  </a:schemeClr>
                </a:solidFill>
                <a:latin typeface="Bahnschrift" panose="020B0502040204020203" pitchFamily="34" charset="0"/>
              </a:rPr>
              <a:t>Isu ras yang paling kontras pada novel ini yaitu mengenai perbudakan dan </a:t>
            </a:r>
          </a:p>
          <a:p>
            <a:r>
              <a:rPr lang="id-ID" b="1" dirty="0">
                <a:solidFill>
                  <a:schemeClr val="accent2">
                    <a:lumMod val="75000"/>
                  </a:schemeClr>
                </a:solidFill>
                <a:latin typeface="Bahnschrift" panose="020B0502040204020203" pitchFamily="34" charset="0"/>
              </a:rPr>
              <a:t>sikap terhadap orang kulit hitam pada masa kolonialisme Amerika Serikat. </a:t>
            </a:r>
          </a:p>
          <a:p>
            <a:endParaRPr lang="en-GB" dirty="0"/>
          </a:p>
        </p:txBody>
      </p:sp>
      <p:sp>
        <p:nvSpPr>
          <p:cNvPr id="22" name="Google Shape;115;p20">
            <a:extLst>
              <a:ext uri="{FF2B5EF4-FFF2-40B4-BE49-F238E27FC236}">
                <a16:creationId xmlns:a16="http://schemas.microsoft.com/office/drawing/2014/main" id="{05AFFBAC-EA9E-479E-B357-74DBB87CA319}"/>
              </a:ext>
            </a:extLst>
          </p:cNvPr>
          <p:cNvSpPr txBox="1">
            <a:spLocks noGrp="1"/>
          </p:cNvSpPr>
          <p:nvPr>
            <p:ph type="title"/>
          </p:nvPr>
        </p:nvSpPr>
        <p:spPr>
          <a:xfrm>
            <a:off x="990238" y="423368"/>
            <a:ext cx="4549500" cy="487500"/>
          </a:xfrm>
          <a:prstGeom prst="rect">
            <a:avLst/>
          </a:prstGeom>
        </p:spPr>
        <p:txBody>
          <a:bodyPr spcFirstLastPara="1" wrap="square" lIns="0" tIns="0" rIns="0" bIns="0" anchor="t" anchorCtr="0">
            <a:noAutofit/>
          </a:bodyPr>
          <a:lstStyle/>
          <a:p>
            <a:r>
              <a:rPr lang="id-ID" b="1" i="1" dirty="0"/>
              <a:t>RACE</a:t>
            </a:r>
            <a:r>
              <a:rPr lang="id-ID" b="1" dirty="0"/>
              <a:t> (RAS )</a:t>
            </a:r>
            <a:br>
              <a:rPr lang="id-ID" dirty="0"/>
            </a:br>
            <a:endParaRPr dirty="0"/>
          </a:p>
        </p:txBody>
      </p:sp>
      <p:grpSp>
        <p:nvGrpSpPr>
          <p:cNvPr id="23" name="Google Shape;540;p41">
            <a:extLst>
              <a:ext uri="{FF2B5EF4-FFF2-40B4-BE49-F238E27FC236}">
                <a16:creationId xmlns:a16="http://schemas.microsoft.com/office/drawing/2014/main" id="{B202B9C9-50E1-4016-B5E1-095AC47C8FA7}"/>
              </a:ext>
            </a:extLst>
          </p:cNvPr>
          <p:cNvGrpSpPr/>
          <p:nvPr/>
        </p:nvGrpSpPr>
        <p:grpSpPr>
          <a:xfrm>
            <a:off x="524766" y="308039"/>
            <a:ext cx="364294" cy="445740"/>
            <a:chOff x="606645" y="1011196"/>
            <a:chExt cx="588520" cy="720096"/>
          </a:xfrm>
        </p:grpSpPr>
        <p:sp>
          <p:nvSpPr>
            <p:cNvPr id="24" name="Google Shape;541;p41">
              <a:extLst>
                <a:ext uri="{FF2B5EF4-FFF2-40B4-BE49-F238E27FC236}">
                  <a16:creationId xmlns:a16="http://schemas.microsoft.com/office/drawing/2014/main" id="{66BFDCAD-11AA-4FC2-9CF2-F8D7B128098D}"/>
                </a:ext>
              </a:extLst>
            </p:cNvPr>
            <p:cNvSpPr/>
            <p:nvPr/>
          </p:nvSpPr>
          <p:spPr>
            <a:xfrm>
              <a:off x="659316" y="1517469"/>
              <a:ext cx="456722" cy="213824"/>
            </a:xfrm>
            <a:custGeom>
              <a:avLst/>
              <a:gdLst/>
              <a:ahLst/>
              <a:cxnLst/>
              <a:rect l="l" t="t" r="r" b="b"/>
              <a:pathLst>
                <a:path w="763" h="358" extrusionOk="0">
                  <a:moveTo>
                    <a:pt x="1" y="27"/>
                  </a:moveTo>
                  <a:cubicBezTo>
                    <a:pt x="0" y="41"/>
                    <a:pt x="25" y="62"/>
                    <a:pt x="25" y="75"/>
                  </a:cubicBezTo>
                  <a:cubicBezTo>
                    <a:pt x="26" y="89"/>
                    <a:pt x="4" y="123"/>
                    <a:pt x="14" y="160"/>
                  </a:cubicBezTo>
                  <a:cubicBezTo>
                    <a:pt x="32" y="219"/>
                    <a:pt x="230" y="155"/>
                    <a:pt x="245" y="169"/>
                  </a:cubicBezTo>
                  <a:cubicBezTo>
                    <a:pt x="269" y="192"/>
                    <a:pt x="241" y="258"/>
                    <a:pt x="255" y="280"/>
                  </a:cubicBezTo>
                  <a:cubicBezTo>
                    <a:pt x="275" y="313"/>
                    <a:pt x="582" y="358"/>
                    <a:pt x="735" y="252"/>
                  </a:cubicBezTo>
                  <a:cubicBezTo>
                    <a:pt x="763" y="232"/>
                    <a:pt x="729" y="168"/>
                    <a:pt x="749" y="8"/>
                  </a:cubicBezTo>
                  <a:cubicBezTo>
                    <a:pt x="749" y="4"/>
                    <a:pt x="746" y="0"/>
                    <a:pt x="742" y="0"/>
                  </a:cubicBezTo>
                  <a:cubicBezTo>
                    <a:pt x="24" y="0"/>
                    <a:pt x="24" y="0"/>
                    <a:pt x="24" y="0"/>
                  </a:cubicBezTo>
                  <a:cubicBezTo>
                    <a:pt x="22" y="0"/>
                    <a:pt x="19" y="1"/>
                    <a:pt x="17" y="3"/>
                  </a:cubicBezTo>
                  <a:cubicBezTo>
                    <a:pt x="10" y="11"/>
                    <a:pt x="2" y="21"/>
                    <a:pt x="1" y="2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5" name="Google Shape;542;p41">
              <a:extLst>
                <a:ext uri="{FF2B5EF4-FFF2-40B4-BE49-F238E27FC236}">
                  <a16:creationId xmlns:a16="http://schemas.microsoft.com/office/drawing/2014/main" id="{FE2A7963-A6FA-4786-8C50-A0234A3B31A9}"/>
                </a:ext>
              </a:extLst>
            </p:cNvPr>
            <p:cNvSpPr/>
            <p:nvPr/>
          </p:nvSpPr>
          <p:spPr>
            <a:xfrm>
              <a:off x="606645" y="1354464"/>
              <a:ext cx="561583" cy="154615"/>
            </a:xfrm>
            <a:custGeom>
              <a:avLst/>
              <a:gdLst/>
              <a:ahLst/>
              <a:cxnLst/>
              <a:rect l="l" t="t" r="r" b="b"/>
              <a:pathLst>
                <a:path w="938" h="259" extrusionOk="0">
                  <a:moveTo>
                    <a:pt x="2" y="109"/>
                  </a:moveTo>
                  <a:cubicBezTo>
                    <a:pt x="0" y="146"/>
                    <a:pt x="74" y="161"/>
                    <a:pt x="88" y="186"/>
                  </a:cubicBezTo>
                  <a:cubicBezTo>
                    <a:pt x="93" y="197"/>
                    <a:pt x="77" y="222"/>
                    <a:pt x="79" y="237"/>
                  </a:cubicBezTo>
                  <a:cubicBezTo>
                    <a:pt x="79" y="244"/>
                    <a:pt x="91" y="252"/>
                    <a:pt x="101" y="257"/>
                  </a:cubicBezTo>
                  <a:cubicBezTo>
                    <a:pt x="103" y="258"/>
                    <a:pt x="104" y="259"/>
                    <a:pt x="106" y="259"/>
                  </a:cubicBezTo>
                  <a:cubicBezTo>
                    <a:pt x="840" y="259"/>
                    <a:pt x="840" y="259"/>
                    <a:pt x="840" y="259"/>
                  </a:cubicBezTo>
                  <a:cubicBezTo>
                    <a:pt x="840" y="258"/>
                    <a:pt x="840" y="258"/>
                    <a:pt x="840" y="258"/>
                  </a:cubicBezTo>
                  <a:cubicBezTo>
                    <a:pt x="854" y="164"/>
                    <a:pt x="895" y="93"/>
                    <a:pt x="936" y="10"/>
                  </a:cubicBezTo>
                  <a:cubicBezTo>
                    <a:pt x="936" y="10"/>
                    <a:pt x="936" y="10"/>
                    <a:pt x="936" y="10"/>
                  </a:cubicBezTo>
                  <a:cubicBezTo>
                    <a:pt x="938" y="5"/>
                    <a:pt x="935" y="0"/>
                    <a:pt x="929" y="0"/>
                  </a:cubicBezTo>
                  <a:cubicBezTo>
                    <a:pt x="77" y="0"/>
                    <a:pt x="77" y="0"/>
                    <a:pt x="77" y="0"/>
                  </a:cubicBezTo>
                  <a:cubicBezTo>
                    <a:pt x="75" y="0"/>
                    <a:pt x="73" y="1"/>
                    <a:pt x="71" y="3"/>
                  </a:cubicBezTo>
                  <a:cubicBezTo>
                    <a:pt x="39" y="39"/>
                    <a:pt x="3" y="78"/>
                    <a:pt x="2" y="10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6" name="Google Shape;543;p41">
              <a:extLst>
                <a:ext uri="{FF2B5EF4-FFF2-40B4-BE49-F238E27FC236}">
                  <a16:creationId xmlns:a16="http://schemas.microsoft.com/office/drawing/2014/main" id="{23C4658F-5EDC-4D00-9433-29D08EEF524B}"/>
                </a:ext>
              </a:extLst>
            </p:cNvPr>
            <p:cNvSpPr/>
            <p:nvPr/>
          </p:nvSpPr>
          <p:spPr>
            <a:xfrm>
              <a:off x="661721" y="1191460"/>
              <a:ext cx="533444" cy="154135"/>
            </a:xfrm>
            <a:custGeom>
              <a:avLst/>
              <a:gdLst/>
              <a:ahLst/>
              <a:cxnLst/>
              <a:rect l="l" t="t" r="r" b="b"/>
              <a:pathLst>
                <a:path w="891" h="258" extrusionOk="0">
                  <a:moveTo>
                    <a:pt x="8" y="98"/>
                  </a:moveTo>
                  <a:cubicBezTo>
                    <a:pt x="2" y="142"/>
                    <a:pt x="31" y="174"/>
                    <a:pt x="28" y="199"/>
                  </a:cubicBezTo>
                  <a:cubicBezTo>
                    <a:pt x="26" y="213"/>
                    <a:pt x="17" y="230"/>
                    <a:pt x="3" y="247"/>
                  </a:cubicBezTo>
                  <a:cubicBezTo>
                    <a:pt x="0" y="252"/>
                    <a:pt x="3" y="258"/>
                    <a:pt x="9" y="258"/>
                  </a:cubicBezTo>
                  <a:cubicBezTo>
                    <a:pt x="849" y="258"/>
                    <a:pt x="849" y="258"/>
                    <a:pt x="849" y="258"/>
                  </a:cubicBezTo>
                  <a:cubicBezTo>
                    <a:pt x="852" y="258"/>
                    <a:pt x="855" y="256"/>
                    <a:pt x="856" y="254"/>
                  </a:cubicBezTo>
                  <a:cubicBezTo>
                    <a:pt x="875" y="195"/>
                    <a:pt x="891" y="98"/>
                    <a:pt x="873" y="5"/>
                  </a:cubicBezTo>
                  <a:cubicBezTo>
                    <a:pt x="872" y="2"/>
                    <a:pt x="869" y="0"/>
                    <a:pt x="866" y="0"/>
                  </a:cubicBezTo>
                  <a:cubicBezTo>
                    <a:pt x="34" y="0"/>
                    <a:pt x="34" y="0"/>
                    <a:pt x="34" y="0"/>
                  </a:cubicBezTo>
                  <a:cubicBezTo>
                    <a:pt x="31" y="0"/>
                    <a:pt x="28" y="2"/>
                    <a:pt x="27" y="5"/>
                  </a:cubicBezTo>
                  <a:cubicBezTo>
                    <a:pt x="17" y="38"/>
                    <a:pt x="11" y="70"/>
                    <a:pt x="8" y="9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7" name="Google Shape;544;p41">
              <a:extLst>
                <a:ext uri="{FF2B5EF4-FFF2-40B4-BE49-F238E27FC236}">
                  <a16:creationId xmlns:a16="http://schemas.microsoft.com/office/drawing/2014/main" id="{5F7BC5D1-F58D-4ECB-AB13-2EBC70FEE48B}"/>
                </a:ext>
              </a:extLst>
            </p:cNvPr>
            <p:cNvSpPr/>
            <p:nvPr/>
          </p:nvSpPr>
          <p:spPr>
            <a:xfrm>
              <a:off x="683367" y="1011196"/>
              <a:ext cx="497368" cy="171394"/>
            </a:xfrm>
            <a:custGeom>
              <a:avLst/>
              <a:gdLst/>
              <a:ahLst/>
              <a:cxnLst/>
              <a:rect l="l" t="t" r="r" b="b"/>
              <a:pathLst>
                <a:path w="831" h="287" extrusionOk="0">
                  <a:moveTo>
                    <a:pt x="690" y="102"/>
                  </a:moveTo>
                  <a:cubicBezTo>
                    <a:pt x="488" y="0"/>
                    <a:pt x="287" y="19"/>
                    <a:pt x="180" y="75"/>
                  </a:cubicBezTo>
                  <a:cubicBezTo>
                    <a:pt x="84" y="125"/>
                    <a:pt x="31" y="203"/>
                    <a:pt x="2" y="278"/>
                  </a:cubicBezTo>
                  <a:cubicBezTo>
                    <a:pt x="0" y="282"/>
                    <a:pt x="3" y="287"/>
                    <a:pt x="8" y="287"/>
                  </a:cubicBezTo>
                  <a:cubicBezTo>
                    <a:pt x="823" y="287"/>
                    <a:pt x="823" y="287"/>
                    <a:pt x="823" y="287"/>
                  </a:cubicBezTo>
                  <a:cubicBezTo>
                    <a:pt x="828" y="287"/>
                    <a:pt x="831" y="283"/>
                    <a:pt x="830" y="278"/>
                  </a:cubicBezTo>
                  <a:cubicBezTo>
                    <a:pt x="810" y="207"/>
                    <a:pt x="768" y="141"/>
                    <a:pt x="690" y="10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20"/>
          <p:cNvSpPr txBox="1">
            <a:spLocks noGrp="1"/>
          </p:cNvSpPr>
          <p:nvPr>
            <p:ph type="body" idx="1"/>
          </p:nvPr>
        </p:nvSpPr>
        <p:spPr>
          <a:xfrm>
            <a:off x="257331" y="814024"/>
            <a:ext cx="5849059" cy="983603"/>
          </a:xfrm>
          <a:prstGeom prst="rect">
            <a:avLst/>
          </a:prstGeom>
        </p:spPr>
        <p:txBody>
          <a:bodyPr spcFirstLastPara="1" wrap="square" lIns="0" tIns="0" rIns="0" bIns="0" anchor="t" anchorCtr="0">
            <a:noAutofit/>
          </a:bodyPr>
          <a:lstStyle/>
          <a:p>
            <a:pPr marL="101600" indent="0">
              <a:lnSpc>
                <a:spcPct val="100000"/>
              </a:lnSpc>
              <a:buNone/>
            </a:pPr>
            <a:r>
              <a:rPr lang="id-ID" sz="1600" b="1" dirty="0">
                <a:solidFill>
                  <a:schemeClr val="tx1">
                    <a:lumMod val="75000"/>
                  </a:schemeClr>
                </a:solidFill>
                <a:latin typeface="Bahnschrift" panose="020B0502040204020203" pitchFamily="34" charset="0"/>
              </a:rPr>
              <a:t>“ Stereotip adalah kepercayaan umum tentang kategori orang tertentu. “</a:t>
            </a:r>
          </a:p>
          <a:p>
            <a:pPr marL="101600" indent="0">
              <a:buNone/>
            </a:pPr>
            <a:r>
              <a:rPr lang="id-ID" sz="1600" b="1" dirty="0">
                <a:solidFill>
                  <a:schemeClr val="tx1">
                    <a:lumMod val="75000"/>
                  </a:schemeClr>
                </a:solidFill>
                <a:latin typeface="Bahnschrift" panose="020B0502040204020203" pitchFamily="34" charset="0"/>
              </a:rPr>
              <a:t>( Cardwell, Mike; </a:t>
            </a:r>
            <a:r>
              <a:rPr lang="id-ID" sz="1600" b="1" i="1" dirty="0">
                <a:solidFill>
                  <a:schemeClr val="tx1">
                    <a:lumMod val="75000"/>
                  </a:schemeClr>
                </a:solidFill>
                <a:latin typeface="Bahnschrift" panose="020B0502040204020203" pitchFamily="34" charset="0"/>
              </a:rPr>
              <a:t>Perspectives in Psychology</a:t>
            </a:r>
            <a:r>
              <a:rPr lang="id-ID" sz="1600" b="1" dirty="0">
                <a:solidFill>
                  <a:schemeClr val="tx1">
                    <a:lumMod val="75000"/>
                  </a:schemeClr>
                </a:solidFill>
                <a:latin typeface="Bahnschrift" panose="020B0502040204020203" pitchFamily="34" charset="0"/>
              </a:rPr>
              <a:t>(1999) )</a:t>
            </a:r>
            <a:endParaRPr lang="id-ID" sz="1200" b="1" dirty="0">
              <a:solidFill>
                <a:schemeClr val="accent2">
                  <a:lumMod val="60000"/>
                  <a:lumOff val="40000"/>
                </a:schemeClr>
              </a:solidFill>
              <a:latin typeface="Bahnschrift" panose="020B0502040204020203" pitchFamily="34" charset="0"/>
            </a:endParaRPr>
          </a:p>
        </p:txBody>
      </p:sp>
      <p:sp>
        <p:nvSpPr>
          <p:cNvPr id="117" name="Google Shape;117;p2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2" name="TextBox 1">
            <a:extLst>
              <a:ext uri="{FF2B5EF4-FFF2-40B4-BE49-F238E27FC236}">
                <a16:creationId xmlns:a16="http://schemas.microsoft.com/office/drawing/2014/main" id="{B53DF518-E780-4355-B4F1-A42E005EC972}"/>
              </a:ext>
            </a:extLst>
          </p:cNvPr>
          <p:cNvSpPr txBox="1"/>
          <p:nvPr/>
        </p:nvSpPr>
        <p:spPr>
          <a:xfrm>
            <a:off x="259773" y="1766454"/>
            <a:ext cx="5299363" cy="2785378"/>
          </a:xfrm>
          <a:prstGeom prst="rect">
            <a:avLst/>
          </a:prstGeom>
          <a:noFill/>
        </p:spPr>
        <p:txBody>
          <a:bodyPr wrap="square" rtlCol="0">
            <a:spAutoFit/>
          </a:bodyPr>
          <a:lstStyle/>
          <a:p>
            <a:pPr marL="176213" indent="-176213">
              <a:spcAft>
                <a:spcPts val="600"/>
              </a:spcAft>
              <a:buFont typeface="Arial" panose="020B0604020202020204" pitchFamily="34" charset="0"/>
              <a:buChar char="•"/>
            </a:pPr>
            <a:r>
              <a:rPr lang="id-ID" sz="1600" b="1" dirty="0">
                <a:solidFill>
                  <a:schemeClr val="accent6">
                    <a:lumMod val="50000"/>
                  </a:schemeClr>
                </a:solidFill>
                <a:latin typeface="Bahnschrift" panose="020B0502040204020203" pitchFamily="34" charset="0"/>
              </a:rPr>
              <a:t>Stereotip Kulit Hitam,</a:t>
            </a:r>
          </a:p>
          <a:p>
            <a:pPr marL="363538" lvl="1" indent="-187325" defTabSz="446088">
              <a:buFont typeface="Arial" panose="020B0604020202020204" pitchFamily="34" charset="0"/>
              <a:buChar char="•"/>
            </a:pPr>
            <a:r>
              <a:rPr lang="id-ID" sz="1600" b="1" dirty="0">
                <a:solidFill>
                  <a:schemeClr val="accent6">
                    <a:lumMod val="50000"/>
                  </a:schemeClr>
                </a:solidFill>
                <a:latin typeface="Bahnschrift" panose="020B0502040204020203" pitchFamily="34" charset="0"/>
              </a:rPr>
              <a:t>Banyak takhayul</a:t>
            </a:r>
          </a:p>
          <a:p>
            <a:pPr marL="539750" lvl="3" indent="-176213" defTabSz="446088">
              <a:spcAft>
                <a:spcPts val="600"/>
              </a:spcAft>
              <a:buFont typeface="Arial" panose="020B0604020202020204" pitchFamily="34" charset="0"/>
              <a:buChar char="•"/>
            </a:pPr>
            <a:r>
              <a:rPr lang="en-GB" sz="1600" b="1" dirty="0">
                <a:solidFill>
                  <a:schemeClr val="accent6">
                    <a:lumMod val="50000"/>
                  </a:schemeClr>
                </a:solidFill>
                <a:latin typeface="Bahnschrift" panose="020B0502040204020203" pitchFamily="34" charset="0"/>
              </a:rPr>
              <a:t>" Jim, had a hair-ball as big as your fist, which had been took out of the fourth stomach of an ox, and he used to do magic with it. He said there was a spirit inside of it, and it </a:t>
            </a:r>
            <a:r>
              <a:rPr lang="en-GB" sz="1600" b="1" dirty="0" err="1">
                <a:solidFill>
                  <a:schemeClr val="accent6">
                    <a:lumMod val="50000"/>
                  </a:schemeClr>
                </a:solidFill>
                <a:latin typeface="Bahnschrift" panose="020B0502040204020203" pitchFamily="34" charset="0"/>
              </a:rPr>
              <a:t>knowed</a:t>
            </a:r>
            <a:r>
              <a:rPr lang="en-GB" sz="1600" b="1" dirty="0">
                <a:solidFill>
                  <a:schemeClr val="accent6">
                    <a:lumMod val="50000"/>
                  </a:schemeClr>
                </a:solidFill>
                <a:latin typeface="Bahnschrift" panose="020B0502040204020203" pitchFamily="34" charset="0"/>
              </a:rPr>
              <a:t> everything " (</a:t>
            </a:r>
            <a:r>
              <a:rPr lang="id-ID" sz="1600" b="1" dirty="0">
                <a:solidFill>
                  <a:schemeClr val="accent6">
                    <a:lumMod val="50000"/>
                  </a:schemeClr>
                </a:solidFill>
                <a:latin typeface="Bahnschrift" panose="020B0502040204020203" pitchFamily="34" charset="0"/>
              </a:rPr>
              <a:t>p.</a:t>
            </a:r>
            <a:r>
              <a:rPr lang="en-GB" sz="1600" b="1" dirty="0">
                <a:solidFill>
                  <a:schemeClr val="accent6">
                    <a:lumMod val="50000"/>
                  </a:schemeClr>
                </a:solidFill>
                <a:latin typeface="Bahnschrift" panose="020B0502040204020203" pitchFamily="34" charset="0"/>
              </a:rPr>
              <a:t> </a:t>
            </a:r>
            <a:r>
              <a:rPr lang="id-ID" sz="1600" b="1" dirty="0">
                <a:solidFill>
                  <a:schemeClr val="accent6">
                    <a:lumMod val="50000"/>
                  </a:schemeClr>
                </a:solidFill>
                <a:latin typeface="Bahnschrift" panose="020B0502040204020203" pitchFamily="34" charset="0"/>
              </a:rPr>
              <a:t>26</a:t>
            </a:r>
            <a:r>
              <a:rPr lang="en-GB" sz="1600" b="1" dirty="0">
                <a:solidFill>
                  <a:schemeClr val="accent6">
                    <a:lumMod val="50000"/>
                  </a:schemeClr>
                </a:solidFill>
                <a:latin typeface="Bahnschrift" panose="020B0502040204020203" pitchFamily="34" charset="0"/>
              </a:rPr>
              <a:t>)</a:t>
            </a:r>
            <a:r>
              <a:rPr lang="id-ID" sz="1600" b="1" dirty="0">
                <a:solidFill>
                  <a:schemeClr val="accent6">
                    <a:lumMod val="50000"/>
                  </a:schemeClr>
                </a:solidFill>
                <a:latin typeface="Bahnschrift" panose="020B0502040204020203" pitchFamily="34" charset="0"/>
              </a:rPr>
              <a:t> </a:t>
            </a:r>
          </a:p>
          <a:p>
            <a:pPr marL="363538" lvl="1" indent="-187325" defTabSz="446088">
              <a:buFont typeface="Arial" panose="020B0604020202020204" pitchFamily="34" charset="0"/>
              <a:buChar char="•"/>
            </a:pPr>
            <a:r>
              <a:rPr lang="id-ID" sz="1600" b="1" dirty="0">
                <a:solidFill>
                  <a:schemeClr val="accent6">
                    <a:lumMod val="50000"/>
                  </a:schemeClr>
                </a:solidFill>
                <a:latin typeface="Bahnschrift" panose="020B0502040204020203" pitchFamily="34" charset="0"/>
              </a:rPr>
              <a:t>Bodoh</a:t>
            </a:r>
          </a:p>
          <a:p>
            <a:pPr marL="539750" lvl="1" indent="-176213" defTabSz="446088">
              <a:spcAft>
                <a:spcPts val="600"/>
              </a:spcAft>
              <a:buFont typeface="Arial" panose="020B0604020202020204" pitchFamily="34" charset="0"/>
              <a:buChar char="•"/>
            </a:pPr>
            <a:r>
              <a:rPr lang="en-GB" sz="1600" b="1" dirty="0">
                <a:solidFill>
                  <a:schemeClr val="accent6">
                    <a:lumMod val="50000"/>
                  </a:schemeClr>
                </a:solidFill>
                <a:latin typeface="Bahnschrift" panose="020B0502040204020203" pitchFamily="34" charset="0"/>
              </a:rPr>
              <a:t>"Pretty smart for a nigger“</a:t>
            </a:r>
            <a:r>
              <a:rPr lang="id-ID" sz="1600" b="1" dirty="0">
                <a:solidFill>
                  <a:schemeClr val="accent6">
                    <a:lumMod val="50000"/>
                  </a:schemeClr>
                </a:solidFill>
                <a:latin typeface="Bahnschrift" panose="020B0502040204020203" pitchFamily="34" charset="0"/>
              </a:rPr>
              <a:t> </a:t>
            </a:r>
            <a:r>
              <a:rPr lang="en-GB" sz="1600" b="1" dirty="0">
                <a:solidFill>
                  <a:schemeClr val="accent6">
                    <a:lumMod val="50000"/>
                  </a:schemeClr>
                </a:solidFill>
                <a:latin typeface="Bahnschrift" panose="020B0502040204020203" pitchFamily="34" charset="0"/>
              </a:rPr>
              <a:t>(</a:t>
            </a:r>
            <a:r>
              <a:rPr lang="id-ID" sz="1600" b="1" dirty="0">
                <a:solidFill>
                  <a:schemeClr val="accent6">
                    <a:lumMod val="50000"/>
                  </a:schemeClr>
                </a:solidFill>
                <a:latin typeface="Bahnschrift" panose="020B0502040204020203" pitchFamily="34" charset="0"/>
              </a:rPr>
              <a:t>p.</a:t>
            </a:r>
            <a:r>
              <a:rPr lang="en-GB" sz="1600" b="1" dirty="0">
                <a:solidFill>
                  <a:schemeClr val="accent6">
                    <a:lumMod val="50000"/>
                  </a:schemeClr>
                </a:solidFill>
                <a:latin typeface="Bahnschrift" panose="020B0502040204020203" pitchFamily="34" charset="0"/>
              </a:rPr>
              <a:t>102)</a:t>
            </a:r>
            <a:r>
              <a:rPr lang="id-ID" sz="1600" b="1" dirty="0">
                <a:solidFill>
                  <a:schemeClr val="accent6">
                    <a:lumMod val="50000"/>
                  </a:schemeClr>
                </a:solidFill>
                <a:latin typeface="Bahnschrift" panose="020B0502040204020203" pitchFamily="34" charset="0"/>
              </a:rPr>
              <a:t> </a:t>
            </a:r>
          </a:p>
          <a:p>
            <a:pPr marL="363538" lvl="1" indent="-187325" defTabSz="446088">
              <a:buFont typeface="Arial" panose="020B0604020202020204" pitchFamily="34" charset="0"/>
              <a:buChar char="•"/>
            </a:pPr>
            <a:r>
              <a:rPr lang="id-ID" sz="1600" b="1" dirty="0">
                <a:solidFill>
                  <a:schemeClr val="accent6">
                    <a:lumMod val="50000"/>
                  </a:schemeClr>
                </a:solidFill>
                <a:latin typeface="Bahnschrift" panose="020B0502040204020203" pitchFamily="34" charset="0"/>
              </a:rPr>
              <a:t>Properti</a:t>
            </a:r>
          </a:p>
          <a:p>
            <a:pPr marL="539750" lvl="1" indent="-176213" defTabSz="446088">
              <a:buFont typeface="Arial" panose="020B0604020202020204" pitchFamily="34" charset="0"/>
              <a:buChar char="•"/>
            </a:pPr>
            <a:r>
              <a:rPr lang="en-GB" sz="1600" b="1" dirty="0">
                <a:solidFill>
                  <a:schemeClr val="accent6">
                    <a:lumMod val="50000"/>
                  </a:schemeClr>
                </a:solidFill>
                <a:latin typeface="Bahnschrift" panose="020B0502040204020203" pitchFamily="34" charset="0"/>
              </a:rPr>
              <a:t>"Because of being black should be sold“</a:t>
            </a:r>
            <a:r>
              <a:rPr lang="id-ID" sz="1600" b="1" dirty="0">
                <a:solidFill>
                  <a:schemeClr val="accent6">
                    <a:lumMod val="50000"/>
                  </a:schemeClr>
                </a:solidFill>
                <a:latin typeface="Bahnschrift" panose="020B0502040204020203" pitchFamily="34" charset="0"/>
              </a:rPr>
              <a:t> </a:t>
            </a:r>
            <a:r>
              <a:rPr lang="en-GB" sz="1600" b="1" dirty="0">
                <a:solidFill>
                  <a:schemeClr val="accent6">
                    <a:lumMod val="50000"/>
                  </a:schemeClr>
                </a:solidFill>
                <a:latin typeface="Bahnschrift" panose="020B0502040204020203" pitchFamily="34" charset="0"/>
              </a:rPr>
              <a:t>(</a:t>
            </a:r>
            <a:r>
              <a:rPr lang="id-ID" sz="1600" b="1" dirty="0">
                <a:solidFill>
                  <a:schemeClr val="accent6">
                    <a:lumMod val="50000"/>
                  </a:schemeClr>
                </a:solidFill>
                <a:latin typeface="Bahnschrift" panose="020B0502040204020203" pitchFamily="34" charset="0"/>
              </a:rPr>
              <a:t>p</a:t>
            </a:r>
            <a:r>
              <a:rPr lang="en-GB" sz="1600" b="1" dirty="0">
                <a:solidFill>
                  <a:schemeClr val="accent6">
                    <a:lumMod val="50000"/>
                  </a:schemeClr>
                </a:solidFill>
                <a:latin typeface="Bahnschrift" panose="020B0502040204020203" pitchFamily="34" charset="0"/>
              </a:rPr>
              <a:t>. 36-37)</a:t>
            </a:r>
            <a:endParaRPr lang="id-ID" sz="1600" b="1" dirty="0">
              <a:solidFill>
                <a:schemeClr val="accent6">
                  <a:lumMod val="50000"/>
                </a:schemeClr>
              </a:solidFill>
              <a:latin typeface="Bahnschrift" panose="020B0502040204020203" pitchFamily="34" charset="0"/>
            </a:endParaRPr>
          </a:p>
        </p:txBody>
      </p:sp>
      <p:sp>
        <p:nvSpPr>
          <p:cNvPr id="21" name="Google Shape;115;p20">
            <a:extLst>
              <a:ext uri="{FF2B5EF4-FFF2-40B4-BE49-F238E27FC236}">
                <a16:creationId xmlns:a16="http://schemas.microsoft.com/office/drawing/2014/main" id="{5EF67607-2569-4B73-A1DD-2C544437E7F7}"/>
              </a:ext>
            </a:extLst>
          </p:cNvPr>
          <p:cNvSpPr txBox="1">
            <a:spLocks noGrp="1"/>
          </p:cNvSpPr>
          <p:nvPr>
            <p:ph type="title"/>
          </p:nvPr>
        </p:nvSpPr>
        <p:spPr>
          <a:xfrm>
            <a:off x="990238" y="423368"/>
            <a:ext cx="4549500" cy="487500"/>
          </a:xfrm>
          <a:prstGeom prst="rect">
            <a:avLst/>
          </a:prstGeom>
        </p:spPr>
        <p:txBody>
          <a:bodyPr spcFirstLastPara="1" wrap="square" lIns="0" tIns="0" rIns="0" bIns="0" anchor="t" anchorCtr="0">
            <a:noAutofit/>
          </a:bodyPr>
          <a:lstStyle/>
          <a:p>
            <a:r>
              <a:rPr lang="id-ID" b="1" i="1" dirty="0"/>
              <a:t>RACE</a:t>
            </a:r>
            <a:r>
              <a:rPr lang="id-ID" b="1" dirty="0"/>
              <a:t> (RAS )</a:t>
            </a:r>
            <a:br>
              <a:rPr lang="id-ID" dirty="0"/>
            </a:br>
            <a:endParaRPr dirty="0"/>
          </a:p>
        </p:txBody>
      </p:sp>
      <p:grpSp>
        <p:nvGrpSpPr>
          <p:cNvPr id="22" name="Google Shape;540;p41">
            <a:extLst>
              <a:ext uri="{FF2B5EF4-FFF2-40B4-BE49-F238E27FC236}">
                <a16:creationId xmlns:a16="http://schemas.microsoft.com/office/drawing/2014/main" id="{266B118A-62F2-44C7-A0ED-A8831A7913F8}"/>
              </a:ext>
            </a:extLst>
          </p:cNvPr>
          <p:cNvGrpSpPr/>
          <p:nvPr/>
        </p:nvGrpSpPr>
        <p:grpSpPr>
          <a:xfrm>
            <a:off x="524766" y="308039"/>
            <a:ext cx="364294" cy="445740"/>
            <a:chOff x="606645" y="1011196"/>
            <a:chExt cx="588520" cy="720096"/>
          </a:xfrm>
        </p:grpSpPr>
        <p:sp>
          <p:nvSpPr>
            <p:cNvPr id="23" name="Google Shape;541;p41">
              <a:extLst>
                <a:ext uri="{FF2B5EF4-FFF2-40B4-BE49-F238E27FC236}">
                  <a16:creationId xmlns:a16="http://schemas.microsoft.com/office/drawing/2014/main" id="{43F0DBF0-B628-427C-99C3-E86AC99B987B}"/>
                </a:ext>
              </a:extLst>
            </p:cNvPr>
            <p:cNvSpPr/>
            <p:nvPr/>
          </p:nvSpPr>
          <p:spPr>
            <a:xfrm>
              <a:off x="659316" y="1517469"/>
              <a:ext cx="456722" cy="213824"/>
            </a:xfrm>
            <a:custGeom>
              <a:avLst/>
              <a:gdLst/>
              <a:ahLst/>
              <a:cxnLst/>
              <a:rect l="l" t="t" r="r" b="b"/>
              <a:pathLst>
                <a:path w="763" h="358" extrusionOk="0">
                  <a:moveTo>
                    <a:pt x="1" y="27"/>
                  </a:moveTo>
                  <a:cubicBezTo>
                    <a:pt x="0" y="41"/>
                    <a:pt x="25" y="62"/>
                    <a:pt x="25" y="75"/>
                  </a:cubicBezTo>
                  <a:cubicBezTo>
                    <a:pt x="26" y="89"/>
                    <a:pt x="4" y="123"/>
                    <a:pt x="14" y="160"/>
                  </a:cubicBezTo>
                  <a:cubicBezTo>
                    <a:pt x="32" y="219"/>
                    <a:pt x="230" y="155"/>
                    <a:pt x="245" y="169"/>
                  </a:cubicBezTo>
                  <a:cubicBezTo>
                    <a:pt x="269" y="192"/>
                    <a:pt x="241" y="258"/>
                    <a:pt x="255" y="280"/>
                  </a:cubicBezTo>
                  <a:cubicBezTo>
                    <a:pt x="275" y="313"/>
                    <a:pt x="582" y="358"/>
                    <a:pt x="735" y="252"/>
                  </a:cubicBezTo>
                  <a:cubicBezTo>
                    <a:pt x="763" y="232"/>
                    <a:pt x="729" y="168"/>
                    <a:pt x="749" y="8"/>
                  </a:cubicBezTo>
                  <a:cubicBezTo>
                    <a:pt x="749" y="4"/>
                    <a:pt x="746" y="0"/>
                    <a:pt x="742" y="0"/>
                  </a:cubicBezTo>
                  <a:cubicBezTo>
                    <a:pt x="24" y="0"/>
                    <a:pt x="24" y="0"/>
                    <a:pt x="24" y="0"/>
                  </a:cubicBezTo>
                  <a:cubicBezTo>
                    <a:pt x="22" y="0"/>
                    <a:pt x="19" y="1"/>
                    <a:pt x="17" y="3"/>
                  </a:cubicBezTo>
                  <a:cubicBezTo>
                    <a:pt x="10" y="11"/>
                    <a:pt x="2" y="21"/>
                    <a:pt x="1" y="2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4" name="Google Shape;542;p41">
              <a:extLst>
                <a:ext uri="{FF2B5EF4-FFF2-40B4-BE49-F238E27FC236}">
                  <a16:creationId xmlns:a16="http://schemas.microsoft.com/office/drawing/2014/main" id="{40B58D4A-617F-4607-A1FE-56FCEEE6680E}"/>
                </a:ext>
              </a:extLst>
            </p:cNvPr>
            <p:cNvSpPr/>
            <p:nvPr/>
          </p:nvSpPr>
          <p:spPr>
            <a:xfrm>
              <a:off x="606645" y="1354464"/>
              <a:ext cx="561583" cy="154615"/>
            </a:xfrm>
            <a:custGeom>
              <a:avLst/>
              <a:gdLst/>
              <a:ahLst/>
              <a:cxnLst/>
              <a:rect l="l" t="t" r="r" b="b"/>
              <a:pathLst>
                <a:path w="938" h="259" extrusionOk="0">
                  <a:moveTo>
                    <a:pt x="2" y="109"/>
                  </a:moveTo>
                  <a:cubicBezTo>
                    <a:pt x="0" y="146"/>
                    <a:pt x="74" y="161"/>
                    <a:pt x="88" y="186"/>
                  </a:cubicBezTo>
                  <a:cubicBezTo>
                    <a:pt x="93" y="197"/>
                    <a:pt x="77" y="222"/>
                    <a:pt x="79" y="237"/>
                  </a:cubicBezTo>
                  <a:cubicBezTo>
                    <a:pt x="79" y="244"/>
                    <a:pt x="91" y="252"/>
                    <a:pt x="101" y="257"/>
                  </a:cubicBezTo>
                  <a:cubicBezTo>
                    <a:pt x="103" y="258"/>
                    <a:pt x="104" y="259"/>
                    <a:pt x="106" y="259"/>
                  </a:cubicBezTo>
                  <a:cubicBezTo>
                    <a:pt x="840" y="259"/>
                    <a:pt x="840" y="259"/>
                    <a:pt x="840" y="259"/>
                  </a:cubicBezTo>
                  <a:cubicBezTo>
                    <a:pt x="840" y="258"/>
                    <a:pt x="840" y="258"/>
                    <a:pt x="840" y="258"/>
                  </a:cubicBezTo>
                  <a:cubicBezTo>
                    <a:pt x="854" y="164"/>
                    <a:pt x="895" y="93"/>
                    <a:pt x="936" y="10"/>
                  </a:cubicBezTo>
                  <a:cubicBezTo>
                    <a:pt x="936" y="10"/>
                    <a:pt x="936" y="10"/>
                    <a:pt x="936" y="10"/>
                  </a:cubicBezTo>
                  <a:cubicBezTo>
                    <a:pt x="938" y="5"/>
                    <a:pt x="935" y="0"/>
                    <a:pt x="929" y="0"/>
                  </a:cubicBezTo>
                  <a:cubicBezTo>
                    <a:pt x="77" y="0"/>
                    <a:pt x="77" y="0"/>
                    <a:pt x="77" y="0"/>
                  </a:cubicBezTo>
                  <a:cubicBezTo>
                    <a:pt x="75" y="0"/>
                    <a:pt x="73" y="1"/>
                    <a:pt x="71" y="3"/>
                  </a:cubicBezTo>
                  <a:cubicBezTo>
                    <a:pt x="39" y="39"/>
                    <a:pt x="3" y="78"/>
                    <a:pt x="2" y="10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5" name="Google Shape;543;p41">
              <a:extLst>
                <a:ext uri="{FF2B5EF4-FFF2-40B4-BE49-F238E27FC236}">
                  <a16:creationId xmlns:a16="http://schemas.microsoft.com/office/drawing/2014/main" id="{73702881-9AB9-4EF4-9982-9BF4954705E9}"/>
                </a:ext>
              </a:extLst>
            </p:cNvPr>
            <p:cNvSpPr/>
            <p:nvPr/>
          </p:nvSpPr>
          <p:spPr>
            <a:xfrm>
              <a:off x="661721" y="1191460"/>
              <a:ext cx="533444" cy="154135"/>
            </a:xfrm>
            <a:custGeom>
              <a:avLst/>
              <a:gdLst/>
              <a:ahLst/>
              <a:cxnLst/>
              <a:rect l="l" t="t" r="r" b="b"/>
              <a:pathLst>
                <a:path w="891" h="258" extrusionOk="0">
                  <a:moveTo>
                    <a:pt x="8" y="98"/>
                  </a:moveTo>
                  <a:cubicBezTo>
                    <a:pt x="2" y="142"/>
                    <a:pt x="31" y="174"/>
                    <a:pt x="28" y="199"/>
                  </a:cubicBezTo>
                  <a:cubicBezTo>
                    <a:pt x="26" y="213"/>
                    <a:pt x="17" y="230"/>
                    <a:pt x="3" y="247"/>
                  </a:cubicBezTo>
                  <a:cubicBezTo>
                    <a:pt x="0" y="252"/>
                    <a:pt x="3" y="258"/>
                    <a:pt x="9" y="258"/>
                  </a:cubicBezTo>
                  <a:cubicBezTo>
                    <a:pt x="849" y="258"/>
                    <a:pt x="849" y="258"/>
                    <a:pt x="849" y="258"/>
                  </a:cubicBezTo>
                  <a:cubicBezTo>
                    <a:pt x="852" y="258"/>
                    <a:pt x="855" y="256"/>
                    <a:pt x="856" y="254"/>
                  </a:cubicBezTo>
                  <a:cubicBezTo>
                    <a:pt x="875" y="195"/>
                    <a:pt x="891" y="98"/>
                    <a:pt x="873" y="5"/>
                  </a:cubicBezTo>
                  <a:cubicBezTo>
                    <a:pt x="872" y="2"/>
                    <a:pt x="869" y="0"/>
                    <a:pt x="866" y="0"/>
                  </a:cubicBezTo>
                  <a:cubicBezTo>
                    <a:pt x="34" y="0"/>
                    <a:pt x="34" y="0"/>
                    <a:pt x="34" y="0"/>
                  </a:cubicBezTo>
                  <a:cubicBezTo>
                    <a:pt x="31" y="0"/>
                    <a:pt x="28" y="2"/>
                    <a:pt x="27" y="5"/>
                  </a:cubicBezTo>
                  <a:cubicBezTo>
                    <a:pt x="17" y="38"/>
                    <a:pt x="11" y="70"/>
                    <a:pt x="8" y="9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6" name="Google Shape;544;p41">
              <a:extLst>
                <a:ext uri="{FF2B5EF4-FFF2-40B4-BE49-F238E27FC236}">
                  <a16:creationId xmlns:a16="http://schemas.microsoft.com/office/drawing/2014/main" id="{FEBAF890-A80E-4A5E-9656-CA0AA49D428A}"/>
                </a:ext>
              </a:extLst>
            </p:cNvPr>
            <p:cNvSpPr/>
            <p:nvPr/>
          </p:nvSpPr>
          <p:spPr>
            <a:xfrm>
              <a:off x="683367" y="1011196"/>
              <a:ext cx="497368" cy="171394"/>
            </a:xfrm>
            <a:custGeom>
              <a:avLst/>
              <a:gdLst/>
              <a:ahLst/>
              <a:cxnLst/>
              <a:rect l="l" t="t" r="r" b="b"/>
              <a:pathLst>
                <a:path w="831" h="287" extrusionOk="0">
                  <a:moveTo>
                    <a:pt x="690" y="102"/>
                  </a:moveTo>
                  <a:cubicBezTo>
                    <a:pt x="488" y="0"/>
                    <a:pt x="287" y="19"/>
                    <a:pt x="180" y="75"/>
                  </a:cubicBezTo>
                  <a:cubicBezTo>
                    <a:pt x="84" y="125"/>
                    <a:pt x="31" y="203"/>
                    <a:pt x="2" y="278"/>
                  </a:cubicBezTo>
                  <a:cubicBezTo>
                    <a:pt x="0" y="282"/>
                    <a:pt x="3" y="287"/>
                    <a:pt x="8" y="287"/>
                  </a:cubicBezTo>
                  <a:cubicBezTo>
                    <a:pt x="823" y="287"/>
                    <a:pt x="823" y="287"/>
                    <a:pt x="823" y="287"/>
                  </a:cubicBezTo>
                  <a:cubicBezTo>
                    <a:pt x="828" y="287"/>
                    <a:pt x="831" y="283"/>
                    <a:pt x="830" y="278"/>
                  </a:cubicBezTo>
                  <a:cubicBezTo>
                    <a:pt x="810" y="207"/>
                    <a:pt x="768" y="141"/>
                    <a:pt x="690" y="10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217424174"/>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13105B-F094-4659-9943-BB1352DD493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13" name="TextBox 12">
            <a:extLst>
              <a:ext uri="{FF2B5EF4-FFF2-40B4-BE49-F238E27FC236}">
                <a16:creationId xmlns:a16="http://schemas.microsoft.com/office/drawing/2014/main" id="{89101960-2315-4946-908C-DE38EB3C235B}"/>
              </a:ext>
            </a:extLst>
          </p:cNvPr>
          <p:cNvSpPr txBox="1"/>
          <p:nvPr/>
        </p:nvSpPr>
        <p:spPr>
          <a:xfrm>
            <a:off x="259773" y="872837"/>
            <a:ext cx="5299363" cy="3847207"/>
          </a:xfrm>
          <a:prstGeom prst="rect">
            <a:avLst/>
          </a:prstGeom>
          <a:noFill/>
        </p:spPr>
        <p:txBody>
          <a:bodyPr wrap="square" rtlCol="0">
            <a:spAutoFit/>
          </a:bodyPr>
          <a:lstStyle/>
          <a:p>
            <a:pPr marL="176213" indent="-176213">
              <a:spcAft>
                <a:spcPts val="600"/>
              </a:spcAft>
              <a:buFont typeface="Arial" panose="020B0604020202020204" pitchFamily="34" charset="0"/>
              <a:buChar char="•"/>
            </a:pPr>
            <a:r>
              <a:rPr lang="id-ID" sz="1600" b="1" dirty="0">
                <a:solidFill>
                  <a:schemeClr val="accent6">
                    <a:lumMod val="50000"/>
                  </a:schemeClr>
                </a:solidFill>
                <a:latin typeface="Bahnschrift" panose="020B0502040204020203" pitchFamily="34" charset="0"/>
              </a:rPr>
              <a:t>Stereotip Irish</a:t>
            </a:r>
          </a:p>
          <a:p>
            <a:pPr marL="363538" lvl="1" indent="-187325" defTabSz="446088">
              <a:buFont typeface="Arial" panose="020B0604020202020204" pitchFamily="34" charset="0"/>
              <a:buChar char="•"/>
            </a:pPr>
            <a:r>
              <a:rPr lang="id-ID" sz="1600" b="1" dirty="0">
                <a:solidFill>
                  <a:schemeClr val="accent6">
                    <a:lumMod val="50000"/>
                  </a:schemeClr>
                </a:solidFill>
                <a:latin typeface="Bahnschrift" panose="020B0502040204020203" pitchFamily="34" charset="0"/>
              </a:rPr>
              <a:t>Pemabuk</a:t>
            </a:r>
          </a:p>
          <a:p>
            <a:pPr marL="539750" lvl="3" indent="-176213" defTabSz="446088">
              <a:spcAft>
                <a:spcPts val="600"/>
              </a:spcAft>
              <a:buFont typeface="Arial" panose="020B0604020202020204" pitchFamily="34" charset="0"/>
              <a:buChar char="•"/>
            </a:pPr>
            <a:r>
              <a:rPr lang="id-ID" sz="1600" b="1" dirty="0">
                <a:solidFill>
                  <a:schemeClr val="accent6">
                    <a:lumMod val="50000"/>
                  </a:schemeClr>
                </a:solidFill>
                <a:latin typeface="Bahnschrift" panose="020B0502040204020203" pitchFamily="34" charset="0"/>
              </a:rPr>
              <a:t>“</a:t>
            </a:r>
            <a:r>
              <a:rPr lang="en-GB" sz="1600" b="1" dirty="0">
                <a:solidFill>
                  <a:schemeClr val="accent6">
                    <a:lumMod val="50000"/>
                  </a:schemeClr>
                </a:solidFill>
                <a:latin typeface="Bahnschrift" panose="020B0502040204020203" pitchFamily="34" charset="0"/>
              </a:rPr>
              <a:t>After supper pap took the jug and said he had enough whisky there for two drunks and one delirium tremens</a:t>
            </a:r>
            <a:r>
              <a:rPr lang="id-ID" sz="1600" b="1" dirty="0">
                <a:solidFill>
                  <a:schemeClr val="accent6">
                    <a:lumMod val="50000"/>
                  </a:schemeClr>
                </a:solidFill>
                <a:latin typeface="Bahnschrift" panose="020B0502040204020203" pitchFamily="34" charset="0"/>
              </a:rPr>
              <a:t>” </a:t>
            </a:r>
            <a:r>
              <a:rPr lang="en-GB" sz="1600" b="1" dirty="0">
                <a:solidFill>
                  <a:schemeClr val="accent6">
                    <a:lumMod val="50000"/>
                  </a:schemeClr>
                </a:solidFill>
                <a:latin typeface="Bahnschrift" panose="020B0502040204020203" pitchFamily="34" charset="0"/>
              </a:rPr>
              <a:t>(</a:t>
            </a:r>
            <a:r>
              <a:rPr lang="id-ID" sz="1600" b="1" dirty="0">
                <a:solidFill>
                  <a:schemeClr val="accent6">
                    <a:lumMod val="50000"/>
                  </a:schemeClr>
                </a:solidFill>
                <a:latin typeface="Bahnschrift" panose="020B0502040204020203" pitchFamily="34" charset="0"/>
              </a:rPr>
              <a:t>p.</a:t>
            </a:r>
            <a:r>
              <a:rPr lang="en-GB" sz="1600" b="1" dirty="0">
                <a:solidFill>
                  <a:schemeClr val="accent6">
                    <a:lumMod val="50000"/>
                  </a:schemeClr>
                </a:solidFill>
                <a:latin typeface="Bahnschrift" panose="020B0502040204020203" pitchFamily="34" charset="0"/>
              </a:rPr>
              <a:t>12)</a:t>
            </a:r>
            <a:r>
              <a:rPr lang="id-ID" sz="1600" b="1" dirty="0">
                <a:solidFill>
                  <a:schemeClr val="accent6">
                    <a:lumMod val="50000"/>
                  </a:schemeClr>
                </a:solidFill>
                <a:latin typeface="Bahnschrift" panose="020B0502040204020203" pitchFamily="34" charset="0"/>
              </a:rPr>
              <a:t> </a:t>
            </a:r>
          </a:p>
          <a:p>
            <a:pPr marL="363538" lvl="1" indent="-187325" defTabSz="446088">
              <a:buFont typeface="Arial" panose="020B0604020202020204" pitchFamily="34" charset="0"/>
              <a:buChar char="•"/>
            </a:pPr>
            <a:r>
              <a:rPr lang="id-ID" sz="1600" b="1" dirty="0">
                <a:solidFill>
                  <a:schemeClr val="accent6">
                    <a:lumMod val="50000"/>
                  </a:schemeClr>
                </a:solidFill>
                <a:latin typeface="Bahnschrift" panose="020B0502040204020203" pitchFamily="34" charset="0"/>
              </a:rPr>
              <a:t>Pemarah</a:t>
            </a:r>
          </a:p>
          <a:p>
            <a:pPr marL="539750" lvl="1" indent="-176213" defTabSz="446088">
              <a:spcAft>
                <a:spcPts val="600"/>
              </a:spcAft>
              <a:buFont typeface="Arial" panose="020B0604020202020204" pitchFamily="34" charset="0"/>
              <a:buChar char="•"/>
            </a:pPr>
            <a:r>
              <a:rPr lang="id-ID" sz="1600" b="1" dirty="0">
                <a:solidFill>
                  <a:schemeClr val="accent6">
                    <a:lumMod val="50000"/>
                  </a:schemeClr>
                </a:solidFill>
                <a:latin typeface="Bahnschrift" panose="020B0502040204020203" pitchFamily="34" charset="0"/>
              </a:rPr>
              <a:t>“</a:t>
            </a:r>
            <a:r>
              <a:rPr lang="en-GB" sz="1600" b="1" dirty="0">
                <a:solidFill>
                  <a:schemeClr val="accent6">
                    <a:lumMod val="50000"/>
                  </a:schemeClr>
                </a:solidFill>
                <a:latin typeface="Bahnschrift" panose="020B0502040204020203" pitchFamily="34" charset="0"/>
              </a:rPr>
              <a:t>None of the family couldn’t before THEY died. I can’t; and here you’re a-swelling yourself up like this. I </a:t>
            </a:r>
            <a:r>
              <a:rPr lang="en-GB" sz="1600" b="1" dirty="0" err="1">
                <a:solidFill>
                  <a:schemeClr val="accent6">
                    <a:lumMod val="50000"/>
                  </a:schemeClr>
                </a:solidFill>
                <a:latin typeface="Bahnschrift" panose="020B0502040204020203" pitchFamily="34" charset="0"/>
              </a:rPr>
              <a:t>ain’t</a:t>
            </a:r>
            <a:r>
              <a:rPr lang="en-GB" sz="1600" b="1" dirty="0">
                <a:solidFill>
                  <a:schemeClr val="accent6">
                    <a:lumMod val="50000"/>
                  </a:schemeClr>
                </a:solidFill>
                <a:latin typeface="Bahnschrift" panose="020B0502040204020203" pitchFamily="34" charset="0"/>
              </a:rPr>
              <a:t> the man to stand it — you hear? Say, lemme hear you read.</a:t>
            </a:r>
            <a:r>
              <a:rPr lang="id-ID" sz="1600" b="1" dirty="0">
                <a:solidFill>
                  <a:schemeClr val="accent6">
                    <a:lumMod val="50000"/>
                  </a:schemeClr>
                </a:solidFill>
                <a:latin typeface="Bahnschrift" panose="020B0502040204020203" pitchFamily="34" charset="0"/>
              </a:rPr>
              <a:t>” </a:t>
            </a:r>
            <a:r>
              <a:rPr lang="en-GB" sz="1600" b="1" dirty="0">
                <a:solidFill>
                  <a:schemeClr val="accent6">
                    <a:lumMod val="50000"/>
                  </a:schemeClr>
                </a:solidFill>
                <a:latin typeface="Bahnschrift" panose="020B0502040204020203" pitchFamily="34" charset="0"/>
              </a:rPr>
              <a:t>(</a:t>
            </a:r>
            <a:r>
              <a:rPr lang="id-ID" sz="1600" b="1" dirty="0">
                <a:solidFill>
                  <a:schemeClr val="accent6">
                    <a:lumMod val="50000"/>
                  </a:schemeClr>
                </a:solidFill>
                <a:latin typeface="Bahnschrift" panose="020B0502040204020203" pitchFamily="34" charset="0"/>
              </a:rPr>
              <a:t>p.30</a:t>
            </a:r>
            <a:r>
              <a:rPr lang="en-GB" sz="1600" b="1" dirty="0">
                <a:solidFill>
                  <a:schemeClr val="accent6">
                    <a:lumMod val="50000"/>
                  </a:schemeClr>
                </a:solidFill>
                <a:latin typeface="Bahnschrift" panose="020B0502040204020203" pitchFamily="34" charset="0"/>
              </a:rPr>
              <a:t>)</a:t>
            </a:r>
            <a:endParaRPr lang="id-ID" sz="1600" b="1" dirty="0">
              <a:solidFill>
                <a:schemeClr val="accent6">
                  <a:lumMod val="50000"/>
                </a:schemeClr>
              </a:solidFill>
              <a:latin typeface="Bahnschrift" panose="020B0502040204020203" pitchFamily="34" charset="0"/>
            </a:endParaRPr>
          </a:p>
          <a:p>
            <a:pPr marL="363538" lvl="1" indent="-187325" defTabSz="446088">
              <a:spcAft>
                <a:spcPts val="600"/>
              </a:spcAft>
              <a:buFont typeface="Arial" panose="020B0604020202020204" pitchFamily="34" charset="0"/>
              <a:buChar char="•"/>
            </a:pPr>
            <a:r>
              <a:rPr lang="id-ID" sz="1600" b="1" dirty="0">
                <a:solidFill>
                  <a:schemeClr val="accent6">
                    <a:lumMod val="50000"/>
                  </a:schemeClr>
                </a:solidFill>
                <a:latin typeface="Bahnschrift" panose="020B0502040204020203" pitchFamily="34" charset="0"/>
              </a:rPr>
              <a:t>Kasar</a:t>
            </a:r>
          </a:p>
          <a:p>
            <a:pPr marL="539750" lvl="1" indent="-176213" defTabSz="446088">
              <a:spcAft>
                <a:spcPts val="600"/>
              </a:spcAft>
              <a:buFont typeface="Arial" panose="020B0604020202020204" pitchFamily="34" charset="0"/>
              <a:buChar char="•"/>
            </a:pPr>
            <a:r>
              <a:rPr lang="en-GB" sz="1600" b="1" dirty="0">
                <a:solidFill>
                  <a:schemeClr val="accent6">
                    <a:lumMod val="50000"/>
                  </a:schemeClr>
                </a:solidFill>
                <a:latin typeface="Bahnschrift" panose="020B0502040204020203" pitchFamily="34" charset="0"/>
              </a:rPr>
              <a:t>"Next day he was drunk, and he went to Judge Thatcher's and bullyragged him, and tried to make him give up the money...“</a:t>
            </a:r>
            <a:r>
              <a:rPr lang="id-ID" sz="1600" b="1" dirty="0">
                <a:solidFill>
                  <a:schemeClr val="accent6">
                    <a:lumMod val="50000"/>
                  </a:schemeClr>
                </a:solidFill>
                <a:latin typeface="Bahnschrift" panose="020B0502040204020203" pitchFamily="34" charset="0"/>
              </a:rPr>
              <a:t> (p.32)</a:t>
            </a:r>
          </a:p>
        </p:txBody>
      </p:sp>
      <p:sp>
        <p:nvSpPr>
          <p:cNvPr id="12" name="Google Shape;115;p20">
            <a:extLst>
              <a:ext uri="{FF2B5EF4-FFF2-40B4-BE49-F238E27FC236}">
                <a16:creationId xmlns:a16="http://schemas.microsoft.com/office/drawing/2014/main" id="{15D77EDA-FBCA-45FA-AB9E-D734250BC1D3}"/>
              </a:ext>
            </a:extLst>
          </p:cNvPr>
          <p:cNvSpPr txBox="1">
            <a:spLocks noGrp="1"/>
          </p:cNvSpPr>
          <p:nvPr>
            <p:ph type="title"/>
          </p:nvPr>
        </p:nvSpPr>
        <p:spPr>
          <a:xfrm>
            <a:off x="990238" y="423368"/>
            <a:ext cx="4549500" cy="487500"/>
          </a:xfrm>
          <a:prstGeom prst="rect">
            <a:avLst/>
          </a:prstGeom>
        </p:spPr>
        <p:txBody>
          <a:bodyPr spcFirstLastPara="1" wrap="square" lIns="0" tIns="0" rIns="0" bIns="0" anchor="t" anchorCtr="0">
            <a:noAutofit/>
          </a:bodyPr>
          <a:lstStyle/>
          <a:p>
            <a:r>
              <a:rPr lang="id-ID" b="1" i="1" dirty="0"/>
              <a:t>RACE</a:t>
            </a:r>
            <a:r>
              <a:rPr lang="id-ID" b="1" dirty="0"/>
              <a:t> (RAS )</a:t>
            </a:r>
            <a:br>
              <a:rPr lang="id-ID" dirty="0"/>
            </a:br>
            <a:endParaRPr dirty="0"/>
          </a:p>
        </p:txBody>
      </p:sp>
      <p:grpSp>
        <p:nvGrpSpPr>
          <p:cNvPr id="14" name="Google Shape;540;p41">
            <a:extLst>
              <a:ext uri="{FF2B5EF4-FFF2-40B4-BE49-F238E27FC236}">
                <a16:creationId xmlns:a16="http://schemas.microsoft.com/office/drawing/2014/main" id="{4C68BD3F-5B38-4A4F-954B-156F16356E2E}"/>
              </a:ext>
            </a:extLst>
          </p:cNvPr>
          <p:cNvGrpSpPr/>
          <p:nvPr/>
        </p:nvGrpSpPr>
        <p:grpSpPr>
          <a:xfrm>
            <a:off x="524766" y="308039"/>
            <a:ext cx="364294" cy="445740"/>
            <a:chOff x="606645" y="1011196"/>
            <a:chExt cx="588520" cy="720096"/>
          </a:xfrm>
        </p:grpSpPr>
        <p:sp>
          <p:nvSpPr>
            <p:cNvPr id="15" name="Google Shape;541;p41">
              <a:extLst>
                <a:ext uri="{FF2B5EF4-FFF2-40B4-BE49-F238E27FC236}">
                  <a16:creationId xmlns:a16="http://schemas.microsoft.com/office/drawing/2014/main" id="{004112B6-0261-4A45-A760-38BF04D82982}"/>
                </a:ext>
              </a:extLst>
            </p:cNvPr>
            <p:cNvSpPr/>
            <p:nvPr/>
          </p:nvSpPr>
          <p:spPr>
            <a:xfrm>
              <a:off x="659316" y="1517469"/>
              <a:ext cx="456722" cy="213824"/>
            </a:xfrm>
            <a:custGeom>
              <a:avLst/>
              <a:gdLst/>
              <a:ahLst/>
              <a:cxnLst/>
              <a:rect l="l" t="t" r="r" b="b"/>
              <a:pathLst>
                <a:path w="763" h="358" extrusionOk="0">
                  <a:moveTo>
                    <a:pt x="1" y="27"/>
                  </a:moveTo>
                  <a:cubicBezTo>
                    <a:pt x="0" y="41"/>
                    <a:pt x="25" y="62"/>
                    <a:pt x="25" y="75"/>
                  </a:cubicBezTo>
                  <a:cubicBezTo>
                    <a:pt x="26" y="89"/>
                    <a:pt x="4" y="123"/>
                    <a:pt x="14" y="160"/>
                  </a:cubicBezTo>
                  <a:cubicBezTo>
                    <a:pt x="32" y="219"/>
                    <a:pt x="230" y="155"/>
                    <a:pt x="245" y="169"/>
                  </a:cubicBezTo>
                  <a:cubicBezTo>
                    <a:pt x="269" y="192"/>
                    <a:pt x="241" y="258"/>
                    <a:pt x="255" y="280"/>
                  </a:cubicBezTo>
                  <a:cubicBezTo>
                    <a:pt x="275" y="313"/>
                    <a:pt x="582" y="358"/>
                    <a:pt x="735" y="252"/>
                  </a:cubicBezTo>
                  <a:cubicBezTo>
                    <a:pt x="763" y="232"/>
                    <a:pt x="729" y="168"/>
                    <a:pt x="749" y="8"/>
                  </a:cubicBezTo>
                  <a:cubicBezTo>
                    <a:pt x="749" y="4"/>
                    <a:pt x="746" y="0"/>
                    <a:pt x="742" y="0"/>
                  </a:cubicBezTo>
                  <a:cubicBezTo>
                    <a:pt x="24" y="0"/>
                    <a:pt x="24" y="0"/>
                    <a:pt x="24" y="0"/>
                  </a:cubicBezTo>
                  <a:cubicBezTo>
                    <a:pt x="22" y="0"/>
                    <a:pt x="19" y="1"/>
                    <a:pt x="17" y="3"/>
                  </a:cubicBezTo>
                  <a:cubicBezTo>
                    <a:pt x="10" y="11"/>
                    <a:pt x="2" y="21"/>
                    <a:pt x="1" y="2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542;p41">
              <a:extLst>
                <a:ext uri="{FF2B5EF4-FFF2-40B4-BE49-F238E27FC236}">
                  <a16:creationId xmlns:a16="http://schemas.microsoft.com/office/drawing/2014/main" id="{FBFDD649-B3A6-43D3-80DE-46B563E6EC68}"/>
                </a:ext>
              </a:extLst>
            </p:cNvPr>
            <p:cNvSpPr/>
            <p:nvPr/>
          </p:nvSpPr>
          <p:spPr>
            <a:xfrm>
              <a:off x="606645" y="1354464"/>
              <a:ext cx="561583" cy="154615"/>
            </a:xfrm>
            <a:custGeom>
              <a:avLst/>
              <a:gdLst/>
              <a:ahLst/>
              <a:cxnLst/>
              <a:rect l="l" t="t" r="r" b="b"/>
              <a:pathLst>
                <a:path w="938" h="259" extrusionOk="0">
                  <a:moveTo>
                    <a:pt x="2" y="109"/>
                  </a:moveTo>
                  <a:cubicBezTo>
                    <a:pt x="0" y="146"/>
                    <a:pt x="74" y="161"/>
                    <a:pt x="88" y="186"/>
                  </a:cubicBezTo>
                  <a:cubicBezTo>
                    <a:pt x="93" y="197"/>
                    <a:pt x="77" y="222"/>
                    <a:pt x="79" y="237"/>
                  </a:cubicBezTo>
                  <a:cubicBezTo>
                    <a:pt x="79" y="244"/>
                    <a:pt x="91" y="252"/>
                    <a:pt x="101" y="257"/>
                  </a:cubicBezTo>
                  <a:cubicBezTo>
                    <a:pt x="103" y="258"/>
                    <a:pt x="104" y="259"/>
                    <a:pt x="106" y="259"/>
                  </a:cubicBezTo>
                  <a:cubicBezTo>
                    <a:pt x="840" y="259"/>
                    <a:pt x="840" y="259"/>
                    <a:pt x="840" y="259"/>
                  </a:cubicBezTo>
                  <a:cubicBezTo>
                    <a:pt x="840" y="258"/>
                    <a:pt x="840" y="258"/>
                    <a:pt x="840" y="258"/>
                  </a:cubicBezTo>
                  <a:cubicBezTo>
                    <a:pt x="854" y="164"/>
                    <a:pt x="895" y="93"/>
                    <a:pt x="936" y="10"/>
                  </a:cubicBezTo>
                  <a:cubicBezTo>
                    <a:pt x="936" y="10"/>
                    <a:pt x="936" y="10"/>
                    <a:pt x="936" y="10"/>
                  </a:cubicBezTo>
                  <a:cubicBezTo>
                    <a:pt x="938" y="5"/>
                    <a:pt x="935" y="0"/>
                    <a:pt x="929" y="0"/>
                  </a:cubicBezTo>
                  <a:cubicBezTo>
                    <a:pt x="77" y="0"/>
                    <a:pt x="77" y="0"/>
                    <a:pt x="77" y="0"/>
                  </a:cubicBezTo>
                  <a:cubicBezTo>
                    <a:pt x="75" y="0"/>
                    <a:pt x="73" y="1"/>
                    <a:pt x="71" y="3"/>
                  </a:cubicBezTo>
                  <a:cubicBezTo>
                    <a:pt x="39" y="39"/>
                    <a:pt x="3" y="78"/>
                    <a:pt x="2" y="10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543;p41">
              <a:extLst>
                <a:ext uri="{FF2B5EF4-FFF2-40B4-BE49-F238E27FC236}">
                  <a16:creationId xmlns:a16="http://schemas.microsoft.com/office/drawing/2014/main" id="{5F67B13F-BA67-4412-B43E-B675D67F8CB2}"/>
                </a:ext>
              </a:extLst>
            </p:cNvPr>
            <p:cNvSpPr/>
            <p:nvPr/>
          </p:nvSpPr>
          <p:spPr>
            <a:xfrm>
              <a:off x="661721" y="1191460"/>
              <a:ext cx="533444" cy="154135"/>
            </a:xfrm>
            <a:custGeom>
              <a:avLst/>
              <a:gdLst/>
              <a:ahLst/>
              <a:cxnLst/>
              <a:rect l="l" t="t" r="r" b="b"/>
              <a:pathLst>
                <a:path w="891" h="258" extrusionOk="0">
                  <a:moveTo>
                    <a:pt x="8" y="98"/>
                  </a:moveTo>
                  <a:cubicBezTo>
                    <a:pt x="2" y="142"/>
                    <a:pt x="31" y="174"/>
                    <a:pt x="28" y="199"/>
                  </a:cubicBezTo>
                  <a:cubicBezTo>
                    <a:pt x="26" y="213"/>
                    <a:pt x="17" y="230"/>
                    <a:pt x="3" y="247"/>
                  </a:cubicBezTo>
                  <a:cubicBezTo>
                    <a:pt x="0" y="252"/>
                    <a:pt x="3" y="258"/>
                    <a:pt x="9" y="258"/>
                  </a:cubicBezTo>
                  <a:cubicBezTo>
                    <a:pt x="849" y="258"/>
                    <a:pt x="849" y="258"/>
                    <a:pt x="849" y="258"/>
                  </a:cubicBezTo>
                  <a:cubicBezTo>
                    <a:pt x="852" y="258"/>
                    <a:pt x="855" y="256"/>
                    <a:pt x="856" y="254"/>
                  </a:cubicBezTo>
                  <a:cubicBezTo>
                    <a:pt x="875" y="195"/>
                    <a:pt x="891" y="98"/>
                    <a:pt x="873" y="5"/>
                  </a:cubicBezTo>
                  <a:cubicBezTo>
                    <a:pt x="872" y="2"/>
                    <a:pt x="869" y="0"/>
                    <a:pt x="866" y="0"/>
                  </a:cubicBezTo>
                  <a:cubicBezTo>
                    <a:pt x="34" y="0"/>
                    <a:pt x="34" y="0"/>
                    <a:pt x="34" y="0"/>
                  </a:cubicBezTo>
                  <a:cubicBezTo>
                    <a:pt x="31" y="0"/>
                    <a:pt x="28" y="2"/>
                    <a:pt x="27" y="5"/>
                  </a:cubicBezTo>
                  <a:cubicBezTo>
                    <a:pt x="17" y="38"/>
                    <a:pt x="11" y="70"/>
                    <a:pt x="8" y="9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544;p41">
              <a:extLst>
                <a:ext uri="{FF2B5EF4-FFF2-40B4-BE49-F238E27FC236}">
                  <a16:creationId xmlns:a16="http://schemas.microsoft.com/office/drawing/2014/main" id="{0BC92BFC-2E05-465C-B4DB-8769185BC552}"/>
                </a:ext>
              </a:extLst>
            </p:cNvPr>
            <p:cNvSpPr/>
            <p:nvPr/>
          </p:nvSpPr>
          <p:spPr>
            <a:xfrm>
              <a:off x="683367" y="1011196"/>
              <a:ext cx="497368" cy="171394"/>
            </a:xfrm>
            <a:custGeom>
              <a:avLst/>
              <a:gdLst/>
              <a:ahLst/>
              <a:cxnLst/>
              <a:rect l="l" t="t" r="r" b="b"/>
              <a:pathLst>
                <a:path w="831" h="287" extrusionOk="0">
                  <a:moveTo>
                    <a:pt x="690" y="102"/>
                  </a:moveTo>
                  <a:cubicBezTo>
                    <a:pt x="488" y="0"/>
                    <a:pt x="287" y="19"/>
                    <a:pt x="180" y="75"/>
                  </a:cubicBezTo>
                  <a:cubicBezTo>
                    <a:pt x="84" y="125"/>
                    <a:pt x="31" y="203"/>
                    <a:pt x="2" y="278"/>
                  </a:cubicBezTo>
                  <a:cubicBezTo>
                    <a:pt x="0" y="282"/>
                    <a:pt x="3" y="287"/>
                    <a:pt x="8" y="287"/>
                  </a:cubicBezTo>
                  <a:cubicBezTo>
                    <a:pt x="823" y="287"/>
                    <a:pt x="823" y="287"/>
                    <a:pt x="823" y="287"/>
                  </a:cubicBezTo>
                  <a:cubicBezTo>
                    <a:pt x="828" y="287"/>
                    <a:pt x="831" y="283"/>
                    <a:pt x="830" y="278"/>
                  </a:cubicBezTo>
                  <a:cubicBezTo>
                    <a:pt x="810" y="207"/>
                    <a:pt x="768" y="141"/>
                    <a:pt x="690" y="10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250760156"/>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55B679-C748-4292-AB31-D844B59854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11" name="TextBox 10">
            <a:extLst>
              <a:ext uri="{FF2B5EF4-FFF2-40B4-BE49-F238E27FC236}">
                <a16:creationId xmlns:a16="http://schemas.microsoft.com/office/drawing/2014/main" id="{5E1B9DCA-3FF3-45EE-9E71-5F08119F618D}"/>
              </a:ext>
            </a:extLst>
          </p:cNvPr>
          <p:cNvSpPr txBox="1"/>
          <p:nvPr/>
        </p:nvSpPr>
        <p:spPr>
          <a:xfrm>
            <a:off x="256308" y="869376"/>
            <a:ext cx="5728856" cy="2539157"/>
          </a:xfrm>
          <a:prstGeom prst="rect">
            <a:avLst/>
          </a:prstGeom>
          <a:noFill/>
        </p:spPr>
        <p:txBody>
          <a:bodyPr wrap="square" rtlCol="0">
            <a:spAutoFit/>
          </a:bodyPr>
          <a:lstStyle/>
          <a:p>
            <a:pPr marL="176213" indent="-176213">
              <a:buFont typeface="Arial" panose="020B0604020202020204" pitchFamily="34" charset="0"/>
              <a:buChar char="•"/>
            </a:pPr>
            <a:r>
              <a:rPr lang="id-ID" sz="1600" b="1" dirty="0">
                <a:solidFill>
                  <a:schemeClr val="accent6">
                    <a:lumMod val="50000"/>
                  </a:schemeClr>
                </a:solidFill>
                <a:latin typeface="Bahnschrift" panose="020B0502040204020203" pitchFamily="34" charset="0"/>
              </a:rPr>
              <a:t>Stereotip White-American </a:t>
            </a:r>
          </a:p>
          <a:p>
            <a:pPr>
              <a:spcAft>
                <a:spcPts val="600"/>
              </a:spcAft>
            </a:pPr>
            <a:r>
              <a:rPr lang="id-ID" sz="1600" b="1" dirty="0">
                <a:solidFill>
                  <a:schemeClr val="accent6">
                    <a:lumMod val="50000"/>
                  </a:schemeClr>
                </a:solidFill>
                <a:latin typeface="Bahnschrift" panose="020B0502040204020203" pitchFamily="34" charset="0"/>
              </a:rPr>
              <a:t>     (Diamond, Elin;</a:t>
            </a:r>
            <a:r>
              <a:rPr lang="id-ID" sz="1600" b="1" i="1" dirty="0">
                <a:solidFill>
                  <a:schemeClr val="accent6">
                    <a:lumMod val="50000"/>
                  </a:schemeClr>
                </a:solidFill>
                <a:latin typeface="Bahnschrift" panose="020B0502040204020203" pitchFamily="34" charset="0"/>
              </a:rPr>
              <a:t>Performance and Cultural Politics</a:t>
            </a:r>
            <a:r>
              <a:rPr lang="id-ID" sz="1600" b="1" dirty="0">
                <a:solidFill>
                  <a:schemeClr val="accent6">
                    <a:lumMod val="50000"/>
                  </a:schemeClr>
                </a:solidFill>
                <a:latin typeface="Bahnschrift" panose="020B0502040204020203" pitchFamily="34" charset="0"/>
              </a:rPr>
              <a:t>(1996))</a:t>
            </a:r>
          </a:p>
          <a:p>
            <a:pPr marL="363538" lvl="1" indent="-187325" defTabSz="446088">
              <a:buFont typeface="Arial" panose="020B0604020202020204" pitchFamily="34" charset="0"/>
              <a:buChar char="•"/>
            </a:pPr>
            <a:r>
              <a:rPr lang="id-ID" sz="1600" b="1" i="1" dirty="0">
                <a:solidFill>
                  <a:schemeClr val="accent6">
                    <a:lumMod val="50000"/>
                  </a:schemeClr>
                </a:solidFill>
                <a:latin typeface="Bahnschrift" panose="020B0502040204020203" pitchFamily="34" charset="0"/>
              </a:rPr>
              <a:t>Self-indulging</a:t>
            </a:r>
          </a:p>
          <a:p>
            <a:pPr marL="539750" lvl="2" indent="-176213" defTabSz="446088">
              <a:spcAft>
                <a:spcPts val="600"/>
              </a:spcAft>
              <a:buFont typeface="Arial" panose="020B0604020202020204" pitchFamily="34" charset="0"/>
              <a:buChar char="•"/>
            </a:pPr>
            <a:r>
              <a:rPr lang="id-ID" sz="1600" b="1" i="1" dirty="0">
                <a:solidFill>
                  <a:schemeClr val="accent6">
                    <a:lumMod val="50000"/>
                  </a:schemeClr>
                </a:solidFill>
                <a:latin typeface="Bahnschrift" panose="020B0502040204020203" pitchFamily="34" charset="0"/>
              </a:rPr>
              <a:t>Ex. Ms. Watson, Duke&amp;King</a:t>
            </a:r>
            <a:endParaRPr lang="id-ID" sz="1600" b="1" dirty="0">
              <a:solidFill>
                <a:schemeClr val="accent6">
                  <a:lumMod val="50000"/>
                </a:schemeClr>
              </a:solidFill>
              <a:latin typeface="Bahnschrift" panose="020B0502040204020203" pitchFamily="34" charset="0"/>
            </a:endParaRPr>
          </a:p>
          <a:p>
            <a:pPr marL="363538" lvl="1" indent="-187325" defTabSz="446088">
              <a:buFont typeface="Arial" panose="020B0604020202020204" pitchFamily="34" charset="0"/>
              <a:buChar char="•"/>
            </a:pPr>
            <a:r>
              <a:rPr lang="id-ID" sz="1600" b="1" dirty="0">
                <a:solidFill>
                  <a:schemeClr val="accent6">
                    <a:lumMod val="50000"/>
                  </a:schemeClr>
                </a:solidFill>
                <a:latin typeface="Bahnschrift" panose="020B0502040204020203" pitchFamily="34" charset="0"/>
              </a:rPr>
              <a:t>Mementingkan diri sendiri</a:t>
            </a:r>
          </a:p>
          <a:p>
            <a:pPr marL="539750" lvl="1" indent="-176213" defTabSz="446088">
              <a:spcAft>
                <a:spcPts val="600"/>
              </a:spcAft>
              <a:buFont typeface="Arial" panose="020B0604020202020204" pitchFamily="34" charset="0"/>
              <a:buChar char="•"/>
            </a:pPr>
            <a:r>
              <a:rPr lang="id-ID" sz="1600" b="1" dirty="0">
                <a:solidFill>
                  <a:schemeClr val="accent6">
                    <a:lumMod val="50000"/>
                  </a:schemeClr>
                </a:solidFill>
                <a:latin typeface="Bahnschrift" panose="020B0502040204020203" pitchFamily="34" charset="0"/>
              </a:rPr>
              <a:t>Paragraf 1 Hal.63 tentang alasan Jim kabur</a:t>
            </a:r>
          </a:p>
          <a:p>
            <a:pPr marL="363538" lvl="1" indent="-187325" defTabSz="446088">
              <a:buFont typeface="Arial" panose="020B0604020202020204" pitchFamily="34" charset="0"/>
              <a:buChar char="•"/>
            </a:pPr>
            <a:r>
              <a:rPr lang="id-ID" sz="1600" b="1" dirty="0">
                <a:solidFill>
                  <a:schemeClr val="accent6">
                    <a:lumMod val="50000"/>
                  </a:schemeClr>
                </a:solidFill>
                <a:latin typeface="Bahnschrift" panose="020B0502040204020203" pitchFamily="34" charset="0"/>
              </a:rPr>
              <a:t>Sulit mengerti tradisi orang lain</a:t>
            </a:r>
          </a:p>
          <a:p>
            <a:pPr marL="539750" lvl="1" indent="-176213" defTabSz="446088">
              <a:spcAft>
                <a:spcPts val="600"/>
              </a:spcAft>
              <a:buFont typeface="Arial" panose="020B0604020202020204" pitchFamily="34" charset="0"/>
              <a:buChar char="•"/>
            </a:pPr>
            <a:r>
              <a:rPr lang="id-ID" sz="1600" b="1" dirty="0">
                <a:solidFill>
                  <a:schemeClr val="accent6">
                    <a:lumMod val="50000"/>
                  </a:schemeClr>
                </a:solidFill>
                <a:latin typeface="Bahnschrift" panose="020B0502040204020203" pitchFamily="34" charset="0"/>
              </a:rPr>
              <a:t>“</a:t>
            </a:r>
            <a:r>
              <a:rPr lang="en-GB" sz="1600" b="1" dirty="0">
                <a:solidFill>
                  <a:schemeClr val="accent6">
                    <a:lumMod val="50000"/>
                  </a:schemeClr>
                </a:solidFill>
                <a:latin typeface="Bahnschrift" panose="020B0502040204020203" pitchFamily="34" charset="0"/>
              </a:rPr>
              <a:t>I hadn’t ever heard anybody say it was any way to keep off bad luck when you’d killed a spider.</a:t>
            </a:r>
            <a:r>
              <a:rPr lang="id-ID" sz="1600" b="1" dirty="0">
                <a:solidFill>
                  <a:schemeClr val="accent6">
                    <a:lumMod val="50000"/>
                  </a:schemeClr>
                </a:solidFill>
                <a:latin typeface="Bahnschrift" panose="020B0502040204020203" pitchFamily="34" charset="0"/>
              </a:rPr>
              <a:t>”</a:t>
            </a:r>
          </a:p>
        </p:txBody>
      </p:sp>
      <p:sp>
        <p:nvSpPr>
          <p:cNvPr id="12" name="TextBox 11">
            <a:extLst>
              <a:ext uri="{FF2B5EF4-FFF2-40B4-BE49-F238E27FC236}">
                <a16:creationId xmlns:a16="http://schemas.microsoft.com/office/drawing/2014/main" id="{3FB239B5-19C5-4C99-8AFA-91027DE38E5D}"/>
              </a:ext>
            </a:extLst>
          </p:cNvPr>
          <p:cNvSpPr txBox="1"/>
          <p:nvPr/>
        </p:nvSpPr>
        <p:spPr>
          <a:xfrm>
            <a:off x="263236" y="3359739"/>
            <a:ext cx="5753100" cy="1892826"/>
          </a:xfrm>
          <a:prstGeom prst="rect">
            <a:avLst/>
          </a:prstGeom>
          <a:noFill/>
        </p:spPr>
        <p:txBody>
          <a:bodyPr wrap="square" rtlCol="0">
            <a:spAutoFit/>
          </a:bodyPr>
          <a:lstStyle/>
          <a:p>
            <a:pPr marL="176213" indent="-176213">
              <a:spcAft>
                <a:spcPts val="600"/>
              </a:spcAft>
              <a:buFont typeface="Arial" panose="020B0604020202020204" pitchFamily="34" charset="0"/>
              <a:buChar char="•"/>
            </a:pPr>
            <a:r>
              <a:rPr lang="id-ID" sz="1600" b="1" dirty="0">
                <a:solidFill>
                  <a:schemeClr val="accent6">
                    <a:lumMod val="50000"/>
                  </a:schemeClr>
                </a:solidFill>
                <a:latin typeface="Bahnschrift" panose="020B0502040204020203" pitchFamily="34" charset="0"/>
              </a:rPr>
              <a:t>Stereotip Spanish dan Arabian</a:t>
            </a:r>
          </a:p>
          <a:p>
            <a:pPr marL="363538" lvl="1" indent="-187325" defTabSz="446088">
              <a:buFont typeface="Arial" panose="020B0604020202020204" pitchFamily="34" charset="0"/>
              <a:buChar char="•"/>
            </a:pPr>
            <a:r>
              <a:rPr lang="id-ID" sz="1600" b="1" dirty="0">
                <a:solidFill>
                  <a:schemeClr val="accent6">
                    <a:lumMod val="50000"/>
                  </a:schemeClr>
                </a:solidFill>
                <a:latin typeface="Bahnschrift" panose="020B0502040204020203" pitchFamily="34" charset="0"/>
              </a:rPr>
              <a:t>Saudagar</a:t>
            </a:r>
          </a:p>
          <a:p>
            <a:pPr marL="539750" lvl="1" indent="-176213" defTabSz="446088">
              <a:buFont typeface="Arial" panose="020B0604020202020204" pitchFamily="34" charset="0"/>
              <a:buChar char="•"/>
            </a:pPr>
            <a:r>
              <a:rPr lang="en-GB" sz="1600" b="1" dirty="0">
                <a:solidFill>
                  <a:schemeClr val="accent6">
                    <a:lumMod val="50000"/>
                  </a:schemeClr>
                </a:solidFill>
                <a:latin typeface="Bahnschrift" panose="020B0502040204020203" pitchFamily="34" charset="0"/>
              </a:rPr>
              <a:t>"...he said he had got secret news by his spies that next day a whole parcel of Spanish merchants and rich A-</a:t>
            </a:r>
            <a:r>
              <a:rPr lang="en-GB" sz="1600" b="1" dirty="0" err="1">
                <a:solidFill>
                  <a:schemeClr val="accent6">
                    <a:lumMod val="50000"/>
                  </a:schemeClr>
                </a:solidFill>
                <a:latin typeface="Bahnschrift" panose="020B0502040204020203" pitchFamily="34" charset="0"/>
              </a:rPr>
              <a:t>rabs</a:t>
            </a:r>
            <a:r>
              <a:rPr lang="en-GB" sz="1600" b="1" dirty="0">
                <a:solidFill>
                  <a:schemeClr val="accent6">
                    <a:lumMod val="50000"/>
                  </a:schemeClr>
                </a:solidFill>
                <a:latin typeface="Bahnschrift" panose="020B0502040204020203" pitchFamily="34" charset="0"/>
              </a:rPr>
              <a:t> was going to camp in Cave Hollow with two hundred elephants..." (p.20)</a:t>
            </a:r>
            <a:endParaRPr lang="id-ID" sz="1600" b="1" dirty="0">
              <a:solidFill>
                <a:schemeClr val="accent6">
                  <a:lumMod val="50000"/>
                </a:schemeClr>
              </a:solidFill>
              <a:latin typeface="Bahnschrift" panose="020B0502040204020203" pitchFamily="34" charset="0"/>
            </a:endParaRPr>
          </a:p>
          <a:p>
            <a:pPr marL="363538" lvl="1" indent="-187325" defTabSz="446088">
              <a:spcAft>
                <a:spcPts val="600"/>
              </a:spcAft>
              <a:buFont typeface="Arial" panose="020B0604020202020204" pitchFamily="34" charset="0"/>
              <a:buChar char="•"/>
            </a:pPr>
            <a:endParaRPr lang="id-ID" sz="1600" b="1" dirty="0">
              <a:solidFill>
                <a:schemeClr val="accent6">
                  <a:lumMod val="50000"/>
                </a:schemeClr>
              </a:solidFill>
              <a:latin typeface="Bahnschrift" panose="020B0502040204020203" pitchFamily="34" charset="0"/>
            </a:endParaRPr>
          </a:p>
        </p:txBody>
      </p:sp>
      <p:sp>
        <p:nvSpPr>
          <p:cNvPr id="13" name="Google Shape;115;p20">
            <a:extLst>
              <a:ext uri="{FF2B5EF4-FFF2-40B4-BE49-F238E27FC236}">
                <a16:creationId xmlns:a16="http://schemas.microsoft.com/office/drawing/2014/main" id="{D0B43F32-E01F-49E8-ACBA-26F8A2B3BF15}"/>
              </a:ext>
            </a:extLst>
          </p:cNvPr>
          <p:cNvSpPr txBox="1">
            <a:spLocks noGrp="1"/>
          </p:cNvSpPr>
          <p:nvPr>
            <p:ph type="title"/>
          </p:nvPr>
        </p:nvSpPr>
        <p:spPr>
          <a:xfrm>
            <a:off x="990238" y="423368"/>
            <a:ext cx="4549500" cy="487500"/>
          </a:xfrm>
          <a:prstGeom prst="rect">
            <a:avLst/>
          </a:prstGeom>
        </p:spPr>
        <p:txBody>
          <a:bodyPr spcFirstLastPara="1" wrap="square" lIns="0" tIns="0" rIns="0" bIns="0" anchor="t" anchorCtr="0">
            <a:noAutofit/>
          </a:bodyPr>
          <a:lstStyle/>
          <a:p>
            <a:r>
              <a:rPr lang="id-ID" b="1" i="1" dirty="0"/>
              <a:t>RACE</a:t>
            </a:r>
            <a:r>
              <a:rPr lang="id-ID" b="1" dirty="0"/>
              <a:t> (RAS )</a:t>
            </a:r>
            <a:br>
              <a:rPr lang="id-ID" dirty="0"/>
            </a:br>
            <a:endParaRPr dirty="0"/>
          </a:p>
        </p:txBody>
      </p:sp>
      <p:grpSp>
        <p:nvGrpSpPr>
          <p:cNvPr id="14" name="Google Shape;540;p41">
            <a:extLst>
              <a:ext uri="{FF2B5EF4-FFF2-40B4-BE49-F238E27FC236}">
                <a16:creationId xmlns:a16="http://schemas.microsoft.com/office/drawing/2014/main" id="{B4F375B1-403B-4221-BE15-FAC4EE950A88}"/>
              </a:ext>
            </a:extLst>
          </p:cNvPr>
          <p:cNvGrpSpPr/>
          <p:nvPr/>
        </p:nvGrpSpPr>
        <p:grpSpPr>
          <a:xfrm>
            <a:off x="524766" y="308039"/>
            <a:ext cx="364294" cy="445740"/>
            <a:chOff x="606645" y="1011196"/>
            <a:chExt cx="588520" cy="720096"/>
          </a:xfrm>
        </p:grpSpPr>
        <p:sp>
          <p:nvSpPr>
            <p:cNvPr id="15" name="Google Shape;541;p41">
              <a:extLst>
                <a:ext uri="{FF2B5EF4-FFF2-40B4-BE49-F238E27FC236}">
                  <a16:creationId xmlns:a16="http://schemas.microsoft.com/office/drawing/2014/main" id="{C10288DF-3AEC-467D-BC75-DF2DB8466EB7}"/>
                </a:ext>
              </a:extLst>
            </p:cNvPr>
            <p:cNvSpPr/>
            <p:nvPr/>
          </p:nvSpPr>
          <p:spPr>
            <a:xfrm>
              <a:off x="659316" y="1517469"/>
              <a:ext cx="456722" cy="213824"/>
            </a:xfrm>
            <a:custGeom>
              <a:avLst/>
              <a:gdLst/>
              <a:ahLst/>
              <a:cxnLst/>
              <a:rect l="l" t="t" r="r" b="b"/>
              <a:pathLst>
                <a:path w="763" h="358" extrusionOk="0">
                  <a:moveTo>
                    <a:pt x="1" y="27"/>
                  </a:moveTo>
                  <a:cubicBezTo>
                    <a:pt x="0" y="41"/>
                    <a:pt x="25" y="62"/>
                    <a:pt x="25" y="75"/>
                  </a:cubicBezTo>
                  <a:cubicBezTo>
                    <a:pt x="26" y="89"/>
                    <a:pt x="4" y="123"/>
                    <a:pt x="14" y="160"/>
                  </a:cubicBezTo>
                  <a:cubicBezTo>
                    <a:pt x="32" y="219"/>
                    <a:pt x="230" y="155"/>
                    <a:pt x="245" y="169"/>
                  </a:cubicBezTo>
                  <a:cubicBezTo>
                    <a:pt x="269" y="192"/>
                    <a:pt x="241" y="258"/>
                    <a:pt x="255" y="280"/>
                  </a:cubicBezTo>
                  <a:cubicBezTo>
                    <a:pt x="275" y="313"/>
                    <a:pt x="582" y="358"/>
                    <a:pt x="735" y="252"/>
                  </a:cubicBezTo>
                  <a:cubicBezTo>
                    <a:pt x="763" y="232"/>
                    <a:pt x="729" y="168"/>
                    <a:pt x="749" y="8"/>
                  </a:cubicBezTo>
                  <a:cubicBezTo>
                    <a:pt x="749" y="4"/>
                    <a:pt x="746" y="0"/>
                    <a:pt x="742" y="0"/>
                  </a:cubicBezTo>
                  <a:cubicBezTo>
                    <a:pt x="24" y="0"/>
                    <a:pt x="24" y="0"/>
                    <a:pt x="24" y="0"/>
                  </a:cubicBezTo>
                  <a:cubicBezTo>
                    <a:pt x="22" y="0"/>
                    <a:pt x="19" y="1"/>
                    <a:pt x="17" y="3"/>
                  </a:cubicBezTo>
                  <a:cubicBezTo>
                    <a:pt x="10" y="11"/>
                    <a:pt x="2" y="21"/>
                    <a:pt x="1" y="2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542;p41">
              <a:extLst>
                <a:ext uri="{FF2B5EF4-FFF2-40B4-BE49-F238E27FC236}">
                  <a16:creationId xmlns:a16="http://schemas.microsoft.com/office/drawing/2014/main" id="{020627AE-D4B5-490D-A676-EBD37431C466}"/>
                </a:ext>
              </a:extLst>
            </p:cNvPr>
            <p:cNvSpPr/>
            <p:nvPr/>
          </p:nvSpPr>
          <p:spPr>
            <a:xfrm>
              <a:off x="606645" y="1354464"/>
              <a:ext cx="561583" cy="154615"/>
            </a:xfrm>
            <a:custGeom>
              <a:avLst/>
              <a:gdLst/>
              <a:ahLst/>
              <a:cxnLst/>
              <a:rect l="l" t="t" r="r" b="b"/>
              <a:pathLst>
                <a:path w="938" h="259" extrusionOk="0">
                  <a:moveTo>
                    <a:pt x="2" y="109"/>
                  </a:moveTo>
                  <a:cubicBezTo>
                    <a:pt x="0" y="146"/>
                    <a:pt x="74" y="161"/>
                    <a:pt x="88" y="186"/>
                  </a:cubicBezTo>
                  <a:cubicBezTo>
                    <a:pt x="93" y="197"/>
                    <a:pt x="77" y="222"/>
                    <a:pt x="79" y="237"/>
                  </a:cubicBezTo>
                  <a:cubicBezTo>
                    <a:pt x="79" y="244"/>
                    <a:pt x="91" y="252"/>
                    <a:pt x="101" y="257"/>
                  </a:cubicBezTo>
                  <a:cubicBezTo>
                    <a:pt x="103" y="258"/>
                    <a:pt x="104" y="259"/>
                    <a:pt x="106" y="259"/>
                  </a:cubicBezTo>
                  <a:cubicBezTo>
                    <a:pt x="840" y="259"/>
                    <a:pt x="840" y="259"/>
                    <a:pt x="840" y="259"/>
                  </a:cubicBezTo>
                  <a:cubicBezTo>
                    <a:pt x="840" y="258"/>
                    <a:pt x="840" y="258"/>
                    <a:pt x="840" y="258"/>
                  </a:cubicBezTo>
                  <a:cubicBezTo>
                    <a:pt x="854" y="164"/>
                    <a:pt x="895" y="93"/>
                    <a:pt x="936" y="10"/>
                  </a:cubicBezTo>
                  <a:cubicBezTo>
                    <a:pt x="936" y="10"/>
                    <a:pt x="936" y="10"/>
                    <a:pt x="936" y="10"/>
                  </a:cubicBezTo>
                  <a:cubicBezTo>
                    <a:pt x="938" y="5"/>
                    <a:pt x="935" y="0"/>
                    <a:pt x="929" y="0"/>
                  </a:cubicBezTo>
                  <a:cubicBezTo>
                    <a:pt x="77" y="0"/>
                    <a:pt x="77" y="0"/>
                    <a:pt x="77" y="0"/>
                  </a:cubicBezTo>
                  <a:cubicBezTo>
                    <a:pt x="75" y="0"/>
                    <a:pt x="73" y="1"/>
                    <a:pt x="71" y="3"/>
                  </a:cubicBezTo>
                  <a:cubicBezTo>
                    <a:pt x="39" y="39"/>
                    <a:pt x="3" y="78"/>
                    <a:pt x="2" y="10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543;p41">
              <a:extLst>
                <a:ext uri="{FF2B5EF4-FFF2-40B4-BE49-F238E27FC236}">
                  <a16:creationId xmlns:a16="http://schemas.microsoft.com/office/drawing/2014/main" id="{6AFD5C93-E82E-424B-A359-0C12F8A25F23}"/>
                </a:ext>
              </a:extLst>
            </p:cNvPr>
            <p:cNvSpPr/>
            <p:nvPr/>
          </p:nvSpPr>
          <p:spPr>
            <a:xfrm>
              <a:off x="661721" y="1191460"/>
              <a:ext cx="533444" cy="154135"/>
            </a:xfrm>
            <a:custGeom>
              <a:avLst/>
              <a:gdLst/>
              <a:ahLst/>
              <a:cxnLst/>
              <a:rect l="l" t="t" r="r" b="b"/>
              <a:pathLst>
                <a:path w="891" h="258" extrusionOk="0">
                  <a:moveTo>
                    <a:pt x="8" y="98"/>
                  </a:moveTo>
                  <a:cubicBezTo>
                    <a:pt x="2" y="142"/>
                    <a:pt x="31" y="174"/>
                    <a:pt x="28" y="199"/>
                  </a:cubicBezTo>
                  <a:cubicBezTo>
                    <a:pt x="26" y="213"/>
                    <a:pt x="17" y="230"/>
                    <a:pt x="3" y="247"/>
                  </a:cubicBezTo>
                  <a:cubicBezTo>
                    <a:pt x="0" y="252"/>
                    <a:pt x="3" y="258"/>
                    <a:pt x="9" y="258"/>
                  </a:cubicBezTo>
                  <a:cubicBezTo>
                    <a:pt x="849" y="258"/>
                    <a:pt x="849" y="258"/>
                    <a:pt x="849" y="258"/>
                  </a:cubicBezTo>
                  <a:cubicBezTo>
                    <a:pt x="852" y="258"/>
                    <a:pt x="855" y="256"/>
                    <a:pt x="856" y="254"/>
                  </a:cubicBezTo>
                  <a:cubicBezTo>
                    <a:pt x="875" y="195"/>
                    <a:pt x="891" y="98"/>
                    <a:pt x="873" y="5"/>
                  </a:cubicBezTo>
                  <a:cubicBezTo>
                    <a:pt x="872" y="2"/>
                    <a:pt x="869" y="0"/>
                    <a:pt x="866" y="0"/>
                  </a:cubicBezTo>
                  <a:cubicBezTo>
                    <a:pt x="34" y="0"/>
                    <a:pt x="34" y="0"/>
                    <a:pt x="34" y="0"/>
                  </a:cubicBezTo>
                  <a:cubicBezTo>
                    <a:pt x="31" y="0"/>
                    <a:pt x="28" y="2"/>
                    <a:pt x="27" y="5"/>
                  </a:cubicBezTo>
                  <a:cubicBezTo>
                    <a:pt x="17" y="38"/>
                    <a:pt x="11" y="70"/>
                    <a:pt x="8" y="9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544;p41">
              <a:extLst>
                <a:ext uri="{FF2B5EF4-FFF2-40B4-BE49-F238E27FC236}">
                  <a16:creationId xmlns:a16="http://schemas.microsoft.com/office/drawing/2014/main" id="{F1B3D686-E05E-4015-99C2-BCF1F14379F0}"/>
                </a:ext>
              </a:extLst>
            </p:cNvPr>
            <p:cNvSpPr/>
            <p:nvPr/>
          </p:nvSpPr>
          <p:spPr>
            <a:xfrm>
              <a:off x="683367" y="1011196"/>
              <a:ext cx="497368" cy="171394"/>
            </a:xfrm>
            <a:custGeom>
              <a:avLst/>
              <a:gdLst/>
              <a:ahLst/>
              <a:cxnLst/>
              <a:rect l="l" t="t" r="r" b="b"/>
              <a:pathLst>
                <a:path w="831" h="287" extrusionOk="0">
                  <a:moveTo>
                    <a:pt x="690" y="102"/>
                  </a:moveTo>
                  <a:cubicBezTo>
                    <a:pt x="488" y="0"/>
                    <a:pt x="287" y="19"/>
                    <a:pt x="180" y="75"/>
                  </a:cubicBezTo>
                  <a:cubicBezTo>
                    <a:pt x="84" y="125"/>
                    <a:pt x="31" y="203"/>
                    <a:pt x="2" y="278"/>
                  </a:cubicBezTo>
                  <a:cubicBezTo>
                    <a:pt x="0" y="282"/>
                    <a:pt x="3" y="287"/>
                    <a:pt x="8" y="287"/>
                  </a:cubicBezTo>
                  <a:cubicBezTo>
                    <a:pt x="823" y="287"/>
                    <a:pt x="823" y="287"/>
                    <a:pt x="823" y="287"/>
                  </a:cubicBezTo>
                  <a:cubicBezTo>
                    <a:pt x="828" y="287"/>
                    <a:pt x="831" y="283"/>
                    <a:pt x="830" y="278"/>
                  </a:cubicBezTo>
                  <a:cubicBezTo>
                    <a:pt x="810" y="207"/>
                    <a:pt x="768" y="141"/>
                    <a:pt x="690" y="10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625265961"/>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60" name="Google Shape;260;p32"/>
          <p:cNvSpPr txBox="1">
            <a:spLocks noGrp="1"/>
          </p:cNvSpPr>
          <p:nvPr>
            <p:ph type="body" idx="1"/>
          </p:nvPr>
        </p:nvSpPr>
        <p:spPr>
          <a:xfrm>
            <a:off x="262869" y="1138938"/>
            <a:ext cx="6194660" cy="1996965"/>
          </a:xfrm>
          <a:prstGeom prst="rect">
            <a:avLst/>
          </a:prstGeom>
        </p:spPr>
        <p:txBody>
          <a:bodyPr spcFirstLastPara="1" wrap="square" lIns="0" tIns="0" rIns="0" bIns="0" anchor="t" anchorCtr="0">
            <a:noAutofit/>
          </a:bodyPr>
          <a:lstStyle/>
          <a:p>
            <a:pPr marL="0" lvl="0" indent="0">
              <a:buNone/>
            </a:pPr>
            <a:r>
              <a:rPr lang="id-ID" sz="1800" dirty="0">
                <a:solidFill>
                  <a:schemeClr val="accent2">
                    <a:lumMod val="75000"/>
                  </a:schemeClr>
                </a:solidFill>
                <a:latin typeface="Bahnschrift" panose="020B0502040204020203" pitchFamily="34" charset="0"/>
              </a:rPr>
              <a:t>Kelas Sosial : </a:t>
            </a:r>
          </a:p>
          <a:p>
            <a:pPr marL="0" lvl="0" indent="0">
              <a:buNone/>
            </a:pPr>
            <a:r>
              <a:rPr lang="en-US" sz="1800" dirty="0">
                <a:solidFill>
                  <a:schemeClr val="accent2">
                    <a:lumMod val="75000"/>
                  </a:schemeClr>
                </a:solidFill>
                <a:latin typeface="Bahnschrift" panose="020B0502040204020203" pitchFamily="34" charset="0"/>
              </a:rPr>
              <a:t> </a:t>
            </a:r>
            <a:r>
              <a:rPr lang="en-US" sz="1800" b="1" dirty="0">
                <a:solidFill>
                  <a:schemeClr val="accent2">
                    <a:lumMod val="75000"/>
                  </a:schemeClr>
                </a:solidFill>
                <a:latin typeface="Bahnschrift" panose="020B0502040204020203" pitchFamily="34" charset="0"/>
              </a:rPr>
              <a:t>“</a:t>
            </a:r>
            <a:r>
              <a:rPr lang="id-ID" sz="1800" b="1" dirty="0">
                <a:solidFill>
                  <a:schemeClr val="accent2">
                    <a:lumMod val="75000"/>
                  </a:schemeClr>
                </a:solidFill>
                <a:latin typeface="Bahnschrift" panose="020B0502040204020203" pitchFamily="34" charset="0"/>
              </a:rPr>
              <a:t>S</a:t>
            </a:r>
            <a:r>
              <a:rPr lang="en-US" sz="1800" b="1" dirty="0" err="1">
                <a:solidFill>
                  <a:schemeClr val="accent2">
                    <a:lumMod val="75000"/>
                  </a:schemeClr>
                </a:solidFill>
                <a:latin typeface="Bahnschrift" panose="020B0502040204020203" pitchFamily="34" charset="0"/>
              </a:rPr>
              <a:t>eperangkat</a:t>
            </a:r>
            <a:r>
              <a:rPr lang="en-US" sz="1800" b="1" dirty="0">
                <a:solidFill>
                  <a:schemeClr val="accent2">
                    <a:lumMod val="75000"/>
                  </a:schemeClr>
                </a:solidFill>
                <a:latin typeface="Bahnschrift" panose="020B0502040204020203" pitchFamily="34" charset="0"/>
              </a:rPr>
              <a:t> </a:t>
            </a:r>
            <a:r>
              <a:rPr lang="en-US" sz="1800" b="1" dirty="0" err="1">
                <a:solidFill>
                  <a:schemeClr val="accent2">
                    <a:lumMod val="75000"/>
                  </a:schemeClr>
                </a:solidFill>
                <a:latin typeface="Bahnschrift" panose="020B0502040204020203" pitchFamily="34" charset="0"/>
              </a:rPr>
              <a:t>konsep</a:t>
            </a:r>
            <a:r>
              <a:rPr lang="en-US" sz="1800" b="1" dirty="0">
                <a:solidFill>
                  <a:schemeClr val="accent2">
                    <a:lumMod val="75000"/>
                  </a:schemeClr>
                </a:solidFill>
                <a:latin typeface="Bahnschrift" panose="020B0502040204020203" pitchFamily="34" charset="0"/>
              </a:rPr>
              <a:t> dalam </a:t>
            </a:r>
            <a:r>
              <a:rPr lang="en-US" sz="1800" b="1" dirty="0" err="1">
                <a:solidFill>
                  <a:schemeClr val="accent2">
                    <a:lumMod val="75000"/>
                  </a:schemeClr>
                </a:solidFill>
                <a:latin typeface="Bahnschrift" panose="020B0502040204020203" pitchFamily="34" charset="0"/>
              </a:rPr>
              <a:t>ilmu</a:t>
            </a:r>
            <a:r>
              <a:rPr lang="en-US" sz="1800" b="1" dirty="0">
                <a:solidFill>
                  <a:schemeClr val="accent2">
                    <a:lumMod val="75000"/>
                  </a:schemeClr>
                </a:solidFill>
                <a:latin typeface="Bahnschrift" panose="020B0502040204020203" pitchFamily="34" charset="0"/>
              </a:rPr>
              <a:t> </a:t>
            </a:r>
            <a:r>
              <a:rPr lang="en-US" sz="1800" b="1" dirty="0" err="1">
                <a:solidFill>
                  <a:schemeClr val="accent2">
                    <a:lumMod val="75000"/>
                  </a:schemeClr>
                </a:solidFill>
                <a:latin typeface="Bahnschrift" panose="020B0502040204020203" pitchFamily="34" charset="0"/>
              </a:rPr>
              <a:t>sosial</a:t>
            </a:r>
            <a:r>
              <a:rPr lang="en-US" sz="1800" b="1" dirty="0">
                <a:solidFill>
                  <a:schemeClr val="accent2">
                    <a:lumMod val="75000"/>
                  </a:schemeClr>
                </a:solidFill>
                <a:latin typeface="Bahnschrift" panose="020B0502040204020203" pitchFamily="34" charset="0"/>
              </a:rPr>
              <a:t> dan </a:t>
            </a:r>
            <a:r>
              <a:rPr lang="en-US" sz="1800" b="1" dirty="0" err="1">
                <a:solidFill>
                  <a:schemeClr val="accent2">
                    <a:lumMod val="75000"/>
                  </a:schemeClr>
                </a:solidFill>
                <a:latin typeface="Bahnschrift" panose="020B0502040204020203" pitchFamily="34" charset="0"/>
              </a:rPr>
              <a:t>teori</a:t>
            </a:r>
            <a:r>
              <a:rPr lang="en-US" sz="1800" b="1" dirty="0">
                <a:solidFill>
                  <a:schemeClr val="accent2">
                    <a:lumMod val="75000"/>
                  </a:schemeClr>
                </a:solidFill>
                <a:latin typeface="Bahnschrift" panose="020B0502040204020203" pitchFamily="34" charset="0"/>
              </a:rPr>
              <a:t> </a:t>
            </a:r>
            <a:r>
              <a:rPr lang="en-US" sz="1800" b="1" dirty="0" err="1">
                <a:solidFill>
                  <a:schemeClr val="accent2">
                    <a:lumMod val="75000"/>
                  </a:schemeClr>
                </a:solidFill>
                <a:latin typeface="Bahnschrift" panose="020B0502040204020203" pitchFamily="34" charset="0"/>
              </a:rPr>
              <a:t>politik</a:t>
            </a:r>
            <a:r>
              <a:rPr lang="en-US" sz="1800" b="1" dirty="0">
                <a:solidFill>
                  <a:schemeClr val="accent2">
                    <a:lumMod val="75000"/>
                  </a:schemeClr>
                </a:solidFill>
                <a:latin typeface="Bahnschrift" panose="020B0502040204020203" pitchFamily="34" charset="0"/>
              </a:rPr>
              <a:t> yang </a:t>
            </a:r>
            <a:r>
              <a:rPr lang="en-US" sz="1800" b="1" dirty="0" err="1">
                <a:solidFill>
                  <a:schemeClr val="accent2">
                    <a:lumMod val="75000"/>
                  </a:schemeClr>
                </a:solidFill>
                <a:latin typeface="Bahnschrift" panose="020B0502040204020203" pitchFamily="34" charset="0"/>
              </a:rPr>
              <a:t>berpusat</a:t>
            </a:r>
            <a:r>
              <a:rPr lang="en-US" sz="1800" b="1" dirty="0">
                <a:solidFill>
                  <a:schemeClr val="accent2">
                    <a:lumMod val="75000"/>
                  </a:schemeClr>
                </a:solidFill>
                <a:latin typeface="Bahnschrift" panose="020B0502040204020203" pitchFamily="34" charset="0"/>
              </a:rPr>
              <a:t> pada model </a:t>
            </a:r>
            <a:r>
              <a:rPr lang="en-US" sz="1800" b="1" dirty="0" err="1">
                <a:solidFill>
                  <a:schemeClr val="accent2">
                    <a:lumMod val="75000"/>
                  </a:schemeClr>
                </a:solidFill>
                <a:latin typeface="Bahnschrift" panose="020B0502040204020203" pitchFamily="34" charset="0"/>
              </a:rPr>
              <a:t>stratifikasi</a:t>
            </a:r>
            <a:r>
              <a:rPr lang="en-US" sz="1800" b="1" dirty="0">
                <a:solidFill>
                  <a:schemeClr val="accent2">
                    <a:lumMod val="75000"/>
                  </a:schemeClr>
                </a:solidFill>
                <a:latin typeface="Bahnschrift" panose="020B0502040204020203" pitchFamily="34" charset="0"/>
              </a:rPr>
              <a:t> </a:t>
            </a:r>
            <a:r>
              <a:rPr lang="en-US" sz="1800" b="1" dirty="0" err="1">
                <a:solidFill>
                  <a:schemeClr val="accent2">
                    <a:lumMod val="75000"/>
                  </a:schemeClr>
                </a:solidFill>
                <a:latin typeface="Bahnschrift" panose="020B0502040204020203" pitchFamily="34" charset="0"/>
              </a:rPr>
              <a:t>sosial</a:t>
            </a:r>
            <a:r>
              <a:rPr lang="en-US" sz="1800" b="1" dirty="0">
                <a:solidFill>
                  <a:schemeClr val="accent2">
                    <a:lumMod val="75000"/>
                  </a:schemeClr>
                </a:solidFill>
                <a:latin typeface="Bahnschrift" panose="020B0502040204020203" pitchFamily="34" charset="0"/>
              </a:rPr>
              <a:t> yang </a:t>
            </a:r>
            <a:r>
              <a:rPr lang="en-US" sz="1800" b="1" dirty="0" err="1">
                <a:solidFill>
                  <a:schemeClr val="accent2">
                    <a:lumMod val="75000"/>
                  </a:schemeClr>
                </a:solidFill>
                <a:latin typeface="Bahnschrift" panose="020B0502040204020203" pitchFamily="34" charset="0"/>
              </a:rPr>
              <a:t>terjadi</a:t>
            </a:r>
            <a:r>
              <a:rPr lang="en-US" sz="1800" b="1" dirty="0">
                <a:solidFill>
                  <a:schemeClr val="accent2">
                    <a:lumMod val="75000"/>
                  </a:schemeClr>
                </a:solidFill>
                <a:latin typeface="Bahnschrift" panose="020B0502040204020203" pitchFamily="34" charset="0"/>
              </a:rPr>
              <a:t> dalam </a:t>
            </a:r>
            <a:r>
              <a:rPr lang="en-US" sz="1800" b="1" dirty="0" err="1">
                <a:solidFill>
                  <a:schemeClr val="accent2">
                    <a:lumMod val="75000"/>
                  </a:schemeClr>
                </a:solidFill>
                <a:latin typeface="Bahnschrift" panose="020B0502040204020203" pitchFamily="34" charset="0"/>
              </a:rPr>
              <a:t>masyarakat</a:t>
            </a:r>
            <a:r>
              <a:rPr lang="en-US" sz="1800" b="1" dirty="0">
                <a:solidFill>
                  <a:schemeClr val="accent2">
                    <a:lumMod val="75000"/>
                  </a:schemeClr>
                </a:solidFill>
                <a:latin typeface="Bahnschrift" panose="020B0502040204020203" pitchFamily="34" charset="0"/>
              </a:rPr>
              <a:t>, di mana orang </a:t>
            </a:r>
            <a:r>
              <a:rPr lang="en-US" sz="1800" b="1" dirty="0" err="1">
                <a:solidFill>
                  <a:schemeClr val="accent2">
                    <a:lumMod val="75000"/>
                  </a:schemeClr>
                </a:solidFill>
                <a:latin typeface="Bahnschrift" panose="020B0502040204020203" pitchFamily="34" charset="0"/>
              </a:rPr>
              <a:t>dikelompokkan</a:t>
            </a:r>
            <a:r>
              <a:rPr lang="en-US" sz="1800" b="1" dirty="0">
                <a:solidFill>
                  <a:schemeClr val="accent2">
                    <a:lumMod val="75000"/>
                  </a:schemeClr>
                </a:solidFill>
                <a:latin typeface="Bahnschrift" panose="020B0502040204020203" pitchFamily="34" charset="0"/>
              </a:rPr>
              <a:t> </a:t>
            </a:r>
            <a:r>
              <a:rPr lang="en-US" sz="1800" b="1" dirty="0" err="1">
                <a:solidFill>
                  <a:schemeClr val="accent2">
                    <a:lumMod val="75000"/>
                  </a:schemeClr>
                </a:solidFill>
                <a:latin typeface="Bahnschrift" panose="020B0502040204020203" pitchFamily="34" charset="0"/>
              </a:rPr>
              <a:t>ke</a:t>
            </a:r>
            <a:r>
              <a:rPr lang="en-US" sz="1800" b="1" dirty="0">
                <a:solidFill>
                  <a:schemeClr val="accent2">
                    <a:lumMod val="75000"/>
                  </a:schemeClr>
                </a:solidFill>
                <a:latin typeface="Bahnschrift" panose="020B0502040204020203" pitchFamily="34" charset="0"/>
              </a:rPr>
              <a:t> dalam </a:t>
            </a:r>
            <a:r>
              <a:rPr lang="en-US" sz="1800" b="1" dirty="0" err="1">
                <a:solidFill>
                  <a:schemeClr val="accent2">
                    <a:lumMod val="75000"/>
                  </a:schemeClr>
                </a:solidFill>
                <a:latin typeface="Bahnschrift" panose="020B0502040204020203" pitchFamily="34" charset="0"/>
              </a:rPr>
              <a:t>seperangkat</a:t>
            </a:r>
            <a:r>
              <a:rPr lang="en-US" sz="1800" b="1" dirty="0">
                <a:solidFill>
                  <a:schemeClr val="accent2">
                    <a:lumMod val="75000"/>
                  </a:schemeClr>
                </a:solidFill>
                <a:latin typeface="Bahnschrift" panose="020B0502040204020203" pitchFamily="34" charset="0"/>
              </a:rPr>
              <a:t> </a:t>
            </a:r>
            <a:r>
              <a:rPr lang="en-US" sz="1800" b="1" dirty="0" err="1">
                <a:solidFill>
                  <a:schemeClr val="accent2">
                    <a:lumMod val="75000"/>
                  </a:schemeClr>
                </a:solidFill>
                <a:latin typeface="Bahnschrift" panose="020B0502040204020203" pitchFamily="34" charset="0"/>
              </a:rPr>
              <a:t>kategori</a:t>
            </a:r>
            <a:r>
              <a:rPr lang="en-US" sz="1800" b="1" dirty="0">
                <a:solidFill>
                  <a:schemeClr val="accent2">
                    <a:lumMod val="75000"/>
                  </a:schemeClr>
                </a:solidFill>
                <a:latin typeface="Bahnschrift" panose="020B0502040204020203" pitchFamily="34" charset="0"/>
              </a:rPr>
              <a:t> </a:t>
            </a:r>
            <a:r>
              <a:rPr lang="en-US" sz="1800" b="1" dirty="0" err="1">
                <a:solidFill>
                  <a:schemeClr val="accent2">
                    <a:lumMod val="75000"/>
                  </a:schemeClr>
                </a:solidFill>
                <a:latin typeface="Bahnschrift" panose="020B0502040204020203" pitchFamily="34" charset="0"/>
              </a:rPr>
              <a:t>sosial</a:t>
            </a:r>
            <a:r>
              <a:rPr lang="en-US" sz="1800" b="1" dirty="0">
                <a:solidFill>
                  <a:schemeClr val="accent2">
                    <a:lumMod val="75000"/>
                  </a:schemeClr>
                </a:solidFill>
                <a:latin typeface="Bahnschrift" panose="020B0502040204020203" pitchFamily="34" charset="0"/>
              </a:rPr>
              <a:t>”. </a:t>
            </a:r>
            <a:endParaRPr lang="id-ID" sz="1800" b="1" dirty="0">
              <a:solidFill>
                <a:schemeClr val="accent2">
                  <a:lumMod val="75000"/>
                </a:schemeClr>
              </a:solidFill>
              <a:latin typeface="Bahnschrift" panose="020B0502040204020203" pitchFamily="34" charset="0"/>
            </a:endParaRPr>
          </a:p>
          <a:p>
            <a:pPr marL="0" lvl="0" indent="0">
              <a:buNone/>
            </a:pPr>
            <a:r>
              <a:rPr lang="id-ID" sz="1200" dirty="0">
                <a:solidFill>
                  <a:schemeClr val="accent2">
                    <a:lumMod val="75000"/>
                  </a:schemeClr>
                </a:solidFill>
                <a:latin typeface="Bahnschrift" panose="020B0502040204020203" pitchFamily="34" charset="0"/>
              </a:rPr>
              <a:t>(</a:t>
            </a:r>
            <a:r>
              <a:rPr lang="en-US" sz="1400" dirty="0">
                <a:solidFill>
                  <a:schemeClr val="accent2">
                    <a:lumMod val="75000"/>
                  </a:schemeClr>
                </a:solidFill>
                <a:latin typeface="Bahnschrift" panose="020B0502040204020203" pitchFamily="34" charset="0"/>
              </a:rPr>
              <a:t>Barry Jones</a:t>
            </a:r>
            <a:r>
              <a:rPr lang="id-ID" sz="1400" dirty="0">
                <a:solidFill>
                  <a:schemeClr val="accent2">
                    <a:lumMod val="75000"/>
                  </a:schemeClr>
                </a:solidFill>
                <a:latin typeface="Bahnschrift" panose="020B0502040204020203" pitchFamily="34" charset="0"/>
              </a:rPr>
              <a:t>, R.J; </a:t>
            </a:r>
            <a:r>
              <a:rPr lang="id-ID" sz="1400" i="1" dirty="0">
                <a:solidFill>
                  <a:schemeClr val="accent2">
                    <a:lumMod val="75000"/>
                  </a:schemeClr>
                </a:solidFill>
                <a:latin typeface="Bahnschrift" panose="020B0502040204020203" pitchFamily="34" charset="0"/>
              </a:rPr>
              <a:t>Routledge Encyclopedia of International Political Economy</a:t>
            </a:r>
            <a:r>
              <a:rPr lang="id-ID" sz="1200" dirty="0">
                <a:solidFill>
                  <a:schemeClr val="accent2">
                    <a:lumMod val="75000"/>
                  </a:schemeClr>
                </a:solidFill>
                <a:latin typeface="Bahnschrift" panose="020B0502040204020203" pitchFamily="34" charset="0"/>
              </a:rPr>
              <a:t>)</a:t>
            </a:r>
            <a:endParaRPr sz="1200" dirty="0">
              <a:solidFill>
                <a:schemeClr val="accent2">
                  <a:lumMod val="75000"/>
                </a:schemeClr>
              </a:solidFill>
              <a:latin typeface="Bahnschrift" panose="020B0502040204020203" pitchFamily="34" charset="0"/>
            </a:endParaRPr>
          </a:p>
        </p:txBody>
      </p:sp>
      <p:sp>
        <p:nvSpPr>
          <p:cNvPr id="263" name="Google Shape;263;p3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30" name="Google Shape;259;p32">
            <a:extLst>
              <a:ext uri="{FF2B5EF4-FFF2-40B4-BE49-F238E27FC236}">
                <a16:creationId xmlns:a16="http://schemas.microsoft.com/office/drawing/2014/main" id="{B2FF06D9-15E1-4938-8A83-A8A06FD64E37}"/>
              </a:ext>
            </a:extLst>
          </p:cNvPr>
          <p:cNvSpPr txBox="1">
            <a:spLocks noGrp="1"/>
          </p:cNvSpPr>
          <p:nvPr>
            <p:ph type="title"/>
          </p:nvPr>
        </p:nvSpPr>
        <p:spPr>
          <a:xfrm>
            <a:off x="982498" y="422652"/>
            <a:ext cx="4549500" cy="487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id-ID" b="1" dirty="0"/>
              <a:t>CLASS</a:t>
            </a:r>
            <a:endParaRPr b="1" dirty="0"/>
          </a:p>
        </p:txBody>
      </p:sp>
      <p:grpSp>
        <p:nvGrpSpPr>
          <p:cNvPr id="31" name="Google Shape;820;p41">
            <a:extLst>
              <a:ext uri="{FF2B5EF4-FFF2-40B4-BE49-F238E27FC236}">
                <a16:creationId xmlns:a16="http://schemas.microsoft.com/office/drawing/2014/main" id="{0D0B1F19-9587-4DA6-A8F3-F3F8BEE9538C}"/>
              </a:ext>
            </a:extLst>
          </p:cNvPr>
          <p:cNvGrpSpPr/>
          <p:nvPr/>
        </p:nvGrpSpPr>
        <p:grpSpPr>
          <a:xfrm>
            <a:off x="522286" y="381088"/>
            <a:ext cx="373053" cy="445791"/>
            <a:chOff x="8095060" y="5664590"/>
            <a:chExt cx="497404" cy="594389"/>
          </a:xfrm>
        </p:grpSpPr>
        <p:grpSp>
          <p:nvGrpSpPr>
            <p:cNvPr id="32" name="Google Shape;821;p41">
              <a:extLst>
                <a:ext uri="{FF2B5EF4-FFF2-40B4-BE49-F238E27FC236}">
                  <a16:creationId xmlns:a16="http://schemas.microsoft.com/office/drawing/2014/main" id="{6BF6DE2C-DA58-47AB-AACE-784968BC66D5}"/>
                </a:ext>
              </a:extLst>
            </p:cNvPr>
            <p:cNvGrpSpPr/>
            <p:nvPr/>
          </p:nvGrpSpPr>
          <p:grpSpPr>
            <a:xfrm>
              <a:off x="8095060" y="5969027"/>
              <a:ext cx="497404" cy="289951"/>
              <a:chOff x="8095060" y="5969027"/>
              <a:chExt cx="497404" cy="289951"/>
            </a:xfrm>
          </p:grpSpPr>
          <p:sp>
            <p:nvSpPr>
              <p:cNvPr id="45" name="Google Shape;822;p41">
                <a:extLst>
                  <a:ext uri="{FF2B5EF4-FFF2-40B4-BE49-F238E27FC236}">
                    <a16:creationId xmlns:a16="http://schemas.microsoft.com/office/drawing/2014/main" id="{C8F74291-5305-411E-96D1-5223E86ACC38}"/>
                  </a:ext>
                </a:extLst>
              </p:cNvPr>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6" name="Google Shape;823;p41">
                <a:extLst>
                  <a:ext uri="{FF2B5EF4-FFF2-40B4-BE49-F238E27FC236}">
                    <a16:creationId xmlns:a16="http://schemas.microsoft.com/office/drawing/2014/main" id="{DDD2D11B-45C3-402E-A0D1-FEDC90EAFD27}"/>
                  </a:ext>
                </a:extLst>
              </p:cNvPr>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7" name="Google Shape;824;p41">
                <a:extLst>
                  <a:ext uri="{FF2B5EF4-FFF2-40B4-BE49-F238E27FC236}">
                    <a16:creationId xmlns:a16="http://schemas.microsoft.com/office/drawing/2014/main" id="{551013DF-0592-451C-8D51-F3C310C4A997}"/>
                  </a:ext>
                </a:extLst>
              </p:cNvPr>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33" name="Google Shape;825;p41">
              <a:extLst>
                <a:ext uri="{FF2B5EF4-FFF2-40B4-BE49-F238E27FC236}">
                  <a16:creationId xmlns:a16="http://schemas.microsoft.com/office/drawing/2014/main" id="{81DE01C8-C6AB-49EA-B6CE-F7129394FAD4}"/>
                </a:ext>
              </a:extLst>
            </p:cNvPr>
            <p:cNvGrpSpPr/>
            <p:nvPr/>
          </p:nvGrpSpPr>
          <p:grpSpPr>
            <a:xfrm>
              <a:off x="8095060" y="5867832"/>
              <a:ext cx="497404" cy="289312"/>
              <a:chOff x="8095060" y="5867832"/>
              <a:chExt cx="497404" cy="289312"/>
            </a:xfrm>
          </p:grpSpPr>
          <p:sp>
            <p:nvSpPr>
              <p:cNvPr id="42" name="Google Shape;826;p41">
                <a:extLst>
                  <a:ext uri="{FF2B5EF4-FFF2-40B4-BE49-F238E27FC236}">
                    <a16:creationId xmlns:a16="http://schemas.microsoft.com/office/drawing/2014/main" id="{08C79A89-B4D9-4458-B088-14D63D22D499}"/>
                  </a:ext>
                </a:extLst>
              </p:cNvPr>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3" name="Google Shape;827;p41">
                <a:extLst>
                  <a:ext uri="{FF2B5EF4-FFF2-40B4-BE49-F238E27FC236}">
                    <a16:creationId xmlns:a16="http://schemas.microsoft.com/office/drawing/2014/main" id="{54AD4263-6CB0-4F84-9E1E-1EEE7095E79C}"/>
                  </a:ext>
                </a:extLst>
              </p:cNvPr>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4" name="Google Shape;828;p41">
                <a:extLst>
                  <a:ext uri="{FF2B5EF4-FFF2-40B4-BE49-F238E27FC236}">
                    <a16:creationId xmlns:a16="http://schemas.microsoft.com/office/drawing/2014/main" id="{46B6B9EB-FA75-4088-ADF2-54D842D48058}"/>
                  </a:ext>
                </a:extLst>
              </p:cNvPr>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34" name="Google Shape;829;p41">
              <a:extLst>
                <a:ext uri="{FF2B5EF4-FFF2-40B4-BE49-F238E27FC236}">
                  <a16:creationId xmlns:a16="http://schemas.microsoft.com/office/drawing/2014/main" id="{66EDB44A-FA7E-4CDE-8BEA-A51F96D8D72C}"/>
                </a:ext>
              </a:extLst>
            </p:cNvPr>
            <p:cNvGrpSpPr/>
            <p:nvPr/>
          </p:nvGrpSpPr>
          <p:grpSpPr>
            <a:xfrm>
              <a:off x="8095060" y="5765998"/>
              <a:ext cx="497404" cy="289312"/>
              <a:chOff x="8095060" y="5765998"/>
              <a:chExt cx="497404" cy="289312"/>
            </a:xfrm>
          </p:grpSpPr>
          <p:sp>
            <p:nvSpPr>
              <p:cNvPr id="39" name="Google Shape;830;p41">
                <a:extLst>
                  <a:ext uri="{FF2B5EF4-FFF2-40B4-BE49-F238E27FC236}">
                    <a16:creationId xmlns:a16="http://schemas.microsoft.com/office/drawing/2014/main" id="{4885B447-B394-4460-A7F4-7CCFCC8FD4B3}"/>
                  </a:ext>
                </a:extLst>
              </p:cNvPr>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0" name="Google Shape;831;p41">
                <a:extLst>
                  <a:ext uri="{FF2B5EF4-FFF2-40B4-BE49-F238E27FC236}">
                    <a16:creationId xmlns:a16="http://schemas.microsoft.com/office/drawing/2014/main" id="{6BE616F4-3D61-4381-95CB-63E7CF2DFB5D}"/>
                  </a:ext>
                </a:extLst>
              </p:cNvPr>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1" name="Google Shape;832;p41">
                <a:extLst>
                  <a:ext uri="{FF2B5EF4-FFF2-40B4-BE49-F238E27FC236}">
                    <a16:creationId xmlns:a16="http://schemas.microsoft.com/office/drawing/2014/main" id="{A48C47C8-C342-4AF1-B4FE-694FDCEA6D48}"/>
                  </a:ext>
                </a:extLst>
              </p:cNvPr>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35" name="Google Shape;833;p41">
              <a:extLst>
                <a:ext uri="{FF2B5EF4-FFF2-40B4-BE49-F238E27FC236}">
                  <a16:creationId xmlns:a16="http://schemas.microsoft.com/office/drawing/2014/main" id="{A7697140-900F-463E-928F-388F5D7E29F5}"/>
                </a:ext>
              </a:extLst>
            </p:cNvPr>
            <p:cNvGrpSpPr/>
            <p:nvPr/>
          </p:nvGrpSpPr>
          <p:grpSpPr>
            <a:xfrm>
              <a:off x="8095060" y="5664590"/>
              <a:ext cx="497404" cy="290164"/>
              <a:chOff x="8095060" y="5664590"/>
              <a:chExt cx="497404" cy="290164"/>
            </a:xfrm>
          </p:grpSpPr>
          <p:sp>
            <p:nvSpPr>
              <p:cNvPr id="36" name="Google Shape;834;p41">
                <a:extLst>
                  <a:ext uri="{FF2B5EF4-FFF2-40B4-BE49-F238E27FC236}">
                    <a16:creationId xmlns:a16="http://schemas.microsoft.com/office/drawing/2014/main" id="{2F0484E1-57A3-46DF-BEAA-59412FD4AB88}"/>
                  </a:ext>
                </a:extLst>
              </p:cNvPr>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7" name="Google Shape;835;p41">
                <a:extLst>
                  <a:ext uri="{FF2B5EF4-FFF2-40B4-BE49-F238E27FC236}">
                    <a16:creationId xmlns:a16="http://schemas.microsoft.com/office/drawing/2014/main" id="{D1FB66DC-398F-4248-A93A-D4A7AF326624}"/>
                  </a:ext>
                </a:extLst>
              </p:cNvPr>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8" name="Google Shape;836;p41">
                <a:extLst>
                  <a:ext uri="{FF2B5EF4-FFF2-40B4-BE49-F238E27FC236}">
                    <a16:creationId xmlns:a16="http://schemas.microsoft.com/office/drawing/2014/main" id="{668D1111-EBDD-4E64-A401-AF987933EE98}"/>
                  </a:ext>
                </a:extLst>
              </p:cNvPr>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60" name="Google Shape;260;p32"/>
          <p:cNvSpPr txBox="1">
            <a:spLocks noGrp="1"/>
          </p:cNvSpPr>
          <p:nvPr>
            <p:ph type="body" idx="1"/>
          </p:nvPr>
        </p:nvSpPr>
        <p:spPr>
          <a:xfrm>
            <a:off x="264453" y="927387"/>
            <a:ext cx="6215681" cy="4163361"/>
          </a:xfrm>
          <a:prstGeom prst="rect">
            <a:avLst/>
          </a:prstGeom>
        </p:spPr>
        <p:txBody>
          <a:bodyPr spcFirstLastPara="1" wrap="square" lIns="0" tIns="0" rIns="0" bIns="0" anchor="t" anchorCtr="0">
            <a:noAutofit/>
          </a:bodyPr>
          <a:lstStyle/>
          <a:p>
            <a:pPr marL="0" lvl="0" indent="0">
              <a:buNone/>
            </a:pPr>
            <a:r>
              <a:rPr sz="1800" b="1" dirty="0">
                <a:solidFill>
                  <a:schemeClr val="accent2">
                    <a:lumMod val="75000"/>
                  </a:schemeClr>
                </a:solidFill>
                <a:effectLst>
                  <a:outerShdw blurRad="38100" dist="38100" dir="2700000" algn="tl">
                    <a:srgbClr val="000000">
                      <a:alpha val="43137"/>
                    </a:srgbClr>
                  </a:outerShdw>
                </a:effectLst>
                <a:latin typeface="Bahnschrift" panose="020B0502040204020203" pitchFamily="34" charset="0"/>
              </a:rPr>
              <a:t>Class yang </a:t>
            </a:r>
            <a:r>
              <a:rPr sz="1800" b="1" dirty="0" err="1">
                <a:solidFill>
                  <a:schemeClr val="accent2">
                    <a:lumMod val="75000"/>
                  </a:schemeClr>
                </a:solidFill>
                <a:effectLst>
                  <a:outerShdw blurRad="38100" dist="38100" dir="2700000" algn="tl">
                    <a:srgbClr val="000000">
                      <a:alpha val="43137"/>
                    </a:srgbClr>
                  </a:outerShdw>
                </a:effectLst>
                <a:latin typeface="Bahnschrift" panose="020B0502040204020203" pitchFamily="34" charset="0"/>
              </a:rPr>
              <a:t>ada</a:t>
            </a:r>
            <a:r>
              <a:rPr sz="1800" b="1" dirty="0">
                <a:solidFill>
                  <a:schemeClr val="accent2">
                    <a:lumMod val="75000"/>
                  </a:schemeClr>
                </a:solidFill>
                <a:effectLst>
                  <a:outerShdw blurRad="38100" dist="38100" dir="2700000" algn="tl">
                    <a:srgbClr val="000000">
                      <a:alpha val="43137"/>
                    </a:srgbClr>
                  </a:outerShdw>
                </a:effectLst>
                <a:latin typeface="Bahnschrift" panose="020B0502040204020203" pitchFamily="34" charset="0"/>
              </a:rPr>
              <a:t> di novel </a:t>
            </a:r>
            <a:r>
              <a:rPr sz="1800" b="1" dirty="0" err="1">
                <a:solidFill>
                  <a:schemeClr val="accent2">
                    <a:lumMod val="75000"/>
                  </a:schemeClr>
                </a:solidFill>
                <a:effectLst>
                  <a:outerShdw blurRad="38100" dist="38100" dir="2700000" algn="tl">
                    <a:srgbClr val="000000">
                      <a:alpha val="43137"/>
                    </a:srgbClr>
                  </a:outerShdw>
                </a:effectLst>
                <a:latin typeface="Bahnschrift" panose="020B0502040204020203" pitchFamily="34" charset="0"/>
              </a:rPr>
              <a:t>ini</a:t>
            </a:r>
            <a:r>
              <a:rPr sz="1800" b="1" dirty="0">
                <a:solidFill>
                  <a:schemeClr val="accent2">
                    <a:lumMod val="75000"/>
                  </a:schemeClr>
                </a:solidFill>
                <a:effectLst>
                  <a:outerShdw blurRad="38100" dist="38100" dir="2700000" algn="tl">
                    <a:srgbClr val="000000">
                      <a:alpha val="43137"/>
                    </a:srgbClr>
                  </a:outerShdw>
                </a:effectLst>
                <a:latin typeface="Bahnschrift" panose="020B0502040204020203" pitchFamily="34" charset="0"/>
              </a:rPr>
              <a:t> : </a:t>
            </a:r>
          </a:p>
          <a:p>
            <a:pPr marL="0" lvl="0" indent="0">
              <a:buNone/>
            </a:pPr>
            <a:r>
              <a:rPr sz="1600" b="1" dirty="0">
                <a:solidFill>
                  <a:schemeClr val="accent2">
                    <a:lumMod val="75000"/>
                  </a:schemeClr>
                </a:solidFill>
                <a:latin typeface="Bahnschrift" panose="020B0502040204020203" pitchFamily="34" charset="0"/>
              </a:rPr>
              <a:t>1. </a:t>
            </a:r>
            <a:r>
              <a:rPr sz="1600" b="1" dirty="0" err="1">
                <a:solidFill>
                  <a:schemeClr val="accent2">
                    <a:lumMod val="75000"/>
                  </a:schemeClr>
                </a:solidFill>
                <a:latin typeface="Bahnschrift" panose="020B0502040204020203" pitchFamily="34" charset="0"/>
              </a:rPr>
              <a:t>Aristokrat</a:t>
            </a:r>
            <a:endParaRPr sz="1600" b="1" dirty="0">
              <a:solidFill>
                <a:schemeClr val="accent2">
                  <a:lumMod val="75000"/>
                </a:schemeClr>
              </a:solidFill>
              <a:latin typeface="Bahnschrift" panose="020B0502040204020203" pitchFamily="34" charset="0"/>
            </a:endParaRPr>
          </a:p>
          <a:p>
            <a:pPr marL="0" lvl="0" indent="0">
              <a:buNone/>
            </a:pPr>
            <a:r>
              <a:rPr lang="id-ID" b="1" dirty="0">
                <a:solidFill>
                  <a:schemeClr val="accent6">
                    <a:lumMod val="50000"/>
                  </a:schemeClr>
                </a:solidFill>
              </a:rPr>
              <a:t>Saat Huck berkata, </a:t>
            </a:r>
          </a:p>
          <a:p>
            <a:pPr marL="0" lvl="0" indent="0" algn="ctr">
              <a:buNone/>
            </a:pPr>
            <a:r>
              <a:rPr lang="id-ID" i="1" dirty="0">
                <a:solidFill>
                  <a:schemeClr val="accent6">
                    <a:lumMod val="50000"/>
                  </a:schemeClr>
                </a:solidFill>
              </a:rPr>
              <a:t>"</a:t>
            </a:r>
            <a:r>
              <a:rPr lang="id-ID" b="1" i="1" dirty="0">
                <a:solidFill>
                  <a:schemeClr val="accent6">
                    <a:lumMod val="50000"/>
                  </a:schemeClr>
                </a:solidFill>
              </a:rPr>
              <a:t>That is a very good family, and a very nice house too. I have never seen a house in the countryside before that is so nice and has so much style"</a:t>
            </a:r>
            <a:r>
              <a:rPr lang="en-US" b="1" i="1" dirty="0">
                <a:solidFill>
                  <a:schemeClr val="accent6">
                    <a:lumMod val="50000"/>
                  </a:schemeClr>
                </a:solidFill>
              </a:rPr>
              <a:t>.</a:t>
            </a:r>
            <a:r>
              <a:rPr lang="en-US" b="1" dirty="0">
                <a:solidFill>
                  <a:schemeClr val="accent6">
                    <a:lumMod val="50000"/>
                  </a:schemeClr>
                </a:solidFill>
              </a:rPr>
              <a:t> </a:t>
            </a:r>
            <a:endParaRPr lang="id-ID" b="1" i="1" dirty="0">
              <a:solidFill>
                <a:schemeClr val="accent6">
                  <a:lumMod val="50000"/>
                </a:schemeClr>
              </a:solidFill>
            </a:endParaRPr>
          </a:p>
          <a:p>
            <a:pPr marL="0" lvl="0" indent="0" algn="ctr">
              <a:lnSpc>
                <a:spcPct val="100000"/>
              </a:lnSpc>
              <a:buNone/>
            </a:pPr>
            <a:r>
              <a:rPr lang="id-ID" b="1" i="1" dirty="0">
                <a:solidFill>
                  <a:schemeClr val="accent6">
                    <a:lumMod val="50000"/>
                  </a:schemeClr>
                </a:solidFill>
              </a:rPr>
              <a:t>"Each person had their own nigger to wait on them-Buck, too. My nigger had a monstrous easy time, because I warn't used to having anybody do anything for me, but Buck's was on the jump most of the time" </a:t>
            </a:r>
            <a:r>
              <a:rPr lang="id-ID" b="1" dirty="0">
                <a:solidFill>
                  <a:schemeClr val="accent6">
                    <a:lumMod val="50000"/>
                  </a:schemeClr>
                </a:solidFill>
              </a:rPr>
              <a:t>(Twain, 149)</a:t>
            </a:r>
            <a:endParaRPr sz="1100" dirty="0">
              <a:solidFill>
                <a:schemeClr val="accent2">
                  <a:lumMod val="75000"/>
                </a:schemeClr>
              </a:solidFill>
              <a:latin typeface="Bahnschrift" panose="020B0502040204020203" pitchFamily="34" charset="0"/>
            </a:endParaRPr>
          </a:p>
          <a:p>
            <a:pPr marL="0" lvl="0" indent="0">
              <a:buNone/>
            </a:pPr>
            <a:r>
              <a:rPr lang="x-none" sz="1400" b="1" dirty="0">
                <a:solidFill>
                  <a:schemeClr val="accent2">
                    <a:lumMod val="75000"/>
                  </a:schemeClr>
                </a:solidFill>
                <a:latin typeface="Bahnschrift" panose="020B0502040204020203" pitchFamily="34" charset="0"/>
              </a:rPr>
              <a:t>2. Kelas Bawah</a:t>
            </a:r>
          </a:p>
          <a:p>
            <a:pPr marL="0" lvl="0" indent="0" algn="ctr">
              <a:buNone/>
            </a:pPr>
            <a:r>
              <a:rPr lang="id-ID" b="1" i="1" dirty="0">
                <a:solidFill>
                  <a:schemeClr val="accent6">
                    <a:lumMod val="50000"/>
                  </a:schemeClr>
                </a:solidFill>
              </a:rPr>
              <a:t>"Well, that let me out. Thinks I, what is the country a-coming to? It was 'lection day, and I was just about to go and vote myself if I warn't too drunk to get there; but when they told me there was a State in this country where they'd let that nigger vote, I drawed out. I says I'll never vote again"</a:t>
            </a:r>
            <a:r>
              <a:rPr lang="id-ID" b="1" dirty="0">
                <a:solidFill>
                  <a:schemeClr val="accent6">
                    <a:lumMod val="50000"/>
                  </a:schemeClr>
                </a:solidFill>
              </a:rPr>
              <a:t> (Twain, 49)</a:t>
            </a:r>
            <a:endParaRPr sz="1400" b="1" dirty="0">
              <a:solidFill>
                <a:schemeClr val="accent6">
                  <a:lumMod val="50000"/>
                </a:schemeClr>
              </a:solidFill>
              <a:latin typeface="Bahnschrift" panose="020B0502040204020203" pitchFamily="34" charset="0"/>
            </a:endParaRPr>
          </a:p>
        </p:txBody>
      </p:sp>
      <p:sp>
        <p:nvSpPr>
          <p:cNvPr id="263" name="Google Shape;263;p3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24" name="Google Shape;259;p32">
            <a:extLst>
              <a:ext uri="{FF2B5EF4-FFF2-40B4-BE49-F238E27FC236}">
                <a16:creationId xmlns:a16="http://schemas.microsoft.com/office/drawing/2014/main" id="{0847C6BE-1D44-4BBA-80BC-39883E93495C}"/>
              </a:ext>
            </a:extLst>
          </p:cNvPr>
          <p:cNvSpPr txBox="1">
            <a:spLocks noGrp="1"/>
          </p:cNvSpPr>
          <p:nvPr>
            <p:ph type="title"/>
          </p:nvPr>
        </p:nvSpPr>
        <p:spPr>
          <a:xfrm>
            <a:off x="982498" y="422652"/>
            <a:ext cx="4549500" cy="487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id-ID" b="1" dirty="0"/>
              <a:t>CLASS</a:t>
            </a:r>
            <a:endParaRPr b="1" dirty="0"/>
          </a:p>
        </p:txBody>
      </p:sp>
      <p:grpSp>
        <p:nvGrpSpPr>
          <p:cNvPr id="25" name="Google Shape;820;p41">
            <a:extLst>
              <a:ext uri="{FF2B5EF4-FFF2-40B4-BE49-F238E27FC236}">
                <a16:creationId xmlns:a16="http://schemas.microsoft.com/office/drawing/2014/main" id="{F162E279-04ED-40A3-AFD7-3D28391FD66B}"/>
              </a:ext>
            </a:extLst>
          </p:cNvPr>
          <p:cNvGrpSpPr/>
          <p:nvPr/>
        </p:nvGrpSpPr>
        <p:grpSpPr>
          <a:xfrm>
            <a:off x="522286" y="381088"/>
            <a:ext cx="373053" cy="445791"/>
            <a:chOff x="8095060" y="5664590"/>
            <a:chExt cx="497404" cy="594389"/>
          </a:xfrm>
        </p:grpSpPr>
        <p:grpSp>
          <p:nvGrpSpPr>
            <p:cNvPr id="26" name="Google Shape;821;p41">
              <a:extLst>
                <a:ext uri="{FF2B5EF4-FFF2-40B4-BE49-F238E27FC236}">
                  <a16:creationId xmlns:a16="http://schemas.microsoft.com/office/drawing/2014/main" id="{22FEB4E3-1752-4E47-9D63-FAA060BE2154}"/>
                </a:ext>
              </a:extLst>
            </p:cNvPr>
            <p:cNvGrpSpPr/>
            <p:nvPr/>
          </p:nvGrpSpPr>
          <p:grpSpPr>
            <a:xfrm>
              <a:off x="8095060" y="5969027"/>
              <a:ext cx="497404" cy="289951"/>
              <a:chOff x="8095060" y="5969027"/>
              <a:chExt cx="497404" cy="289951"/>
            </a:xfrm>
          </p:grpSpPr>
          <p:sp>
            <p:nvSpPr>
              <p:cNvPr id="39" name="Google Shape;822;p41">
                <a:extLst>
                  <a:ext uri="{FF2B5EF4-FFF2-40B4-BE49-F238E27FC236}">
                    <a16:creationId xmlns:a16="http://schemas.microsoft.com/office/drawing/2014/main" id="{33E89F73-4EAF-47C3-BA6A-26E7D5833CD6}"/>
                  </a:ext>
                </a:extLst>
              </p:cNvPr>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0" name="Google Shape;823;p41">
                <a:extLst>
                  <a:ext uri="{FF2B5EF4-FFF2-40B4-BE49-F238E27FC236}">
                    <a16:creationId xmlns:a16="http://schemas.microsoft.com/office/drawing/2014/main" id="{08DF6012-90F4-4548-8E20-E252DD68A5B2}"/>
                  </a:ext>
                </a:extLst>
              </p:cNvPr>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1" name="Google Shape;824;p41">
                <a:extLst>
                  <a:ext uri="{FF2B5EF4-FFF2-40B4-BE49-F238E27FC236}">
                    <a16:creationId xmlns:a16="http://schemas.microsoft.com/office/drawing/2014/main" id="{B1E64D27-C596-489A-9463-68A3C519E2CE}"/>
                  </a:ext>
                </a:extLst>
              </p:cNvPr>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7" name="Google Shape;825;p41">
              <a:extLst>
                <a:ext uri="{FF2B5EF4-FFF2-40B4-BE49-F238E27FC236}">
                  <a16:creationId xmlns:a16="http://schemas.microsoft.com/office/drawing/2014/main" id="{46C1B49E-4925-47E3-9881-644B787DEDD6}"/>
                </a:ext>
              </a:extLst>
            </p:cNvPr>
            <p:cNvGrpSpPr/>
            <p:nvPr/>
          </p:nvGrpSpPr>
          <p:grpSpPr>
            <a:xfrm>
              <a:off x="8095060" y="5867832"/>
              <a:ext cx="497404" cy="289312"/>
              <a:chOff x="8095060" y="5867832"/>
              <a:chExt cx="497404" cy="289312"/>
            </a:xfrm>
          </p:grpSpPr>
          <p:sp>
            <p:nvSpPr>
              <p:cNvPr id="36" name="Google Shape;826;p41">
                <a:extLst>
                  <a:ext uri="{FF2B5EF4-FFF2-40B4-BE49-F238E27FC236}">
                    <a16:creationId xmlns:a16="http://schemas.microsoft.com/office/drawing/2014/main" id="{62B98D1B-3F6B-4498-929C-92947E3B6002}"/>
                  </a:ext>
                </a:extLst>
              </p:cNvPr>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7" name="Google Shape;827;p41">
                <a:extLst>
                  <a:ext uri="{FF2B5EF4-FFF2-40B4-BE49-F238E27FC236}">
                    <a16:creationId xmlns:a16="http://schemas.microsoft.com/office/drawing/2014/main" id="{83E9D35C-5EAD-4194-9A4D-6D1C4A89E632}"/>
                  </a:ext>
                </a:extLst>
              </p:cNvPr>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8" name="Google Shape;828;p41">
                <a:extLst>
                  <a:ext uri="{FF2B5EF4-FFF2-40B4-BE49-F238E27FC236}">
                    <a16:creationId xmlns:a16="http://schemas.microsoft.com/office/drawing/2014/main" id="{3AC0F9E3-B7A3-48E2-AFC3-176E17AAF016}"/>
                  </a:ext>
                </a:extLst>
              </p:cNvPr>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8" name="Google Shape;829;p41">
              <a:extLst>
                <a:ext uri="{FF2B5EF4-FFF2-40B4-BE49-F238E27FC236}">
                  <a16:creationId xmlns:a16="http://schemas.microsoft.com/office/drawing/2014/main" id="{F643C9AF-219A-43EA-96B8-8FB9DC12ECF7}"/>
                </a:ext>
              </a:extLst>
            </p:cNvPr>
            <p:cNvGrpSpPr/>
            <p:nvPr/>
          </p:nvGrpSpPr>
          <p:grpSpPr>
            <a:xfrm>
              <a:off x="8095060" y="5765998"/>
              <a:ext cx="497404" cy="289312"/>
              <a:chOff x="8095060" y="5765998"/>
              <a:chExt cx="497404" cy="289312"/>
            </a:xfrm>
          </p:grpSpPr>
          <p:sp>
            <p:nvSpPr>
              <p:cNvPr id="33" name="Google Shape;830;p41">
                <a:extLst>
                  <a:ext uri="{FF2B5EF4-FFF2-40B4-BE49-F238E27FC236}">
                    <a16:creationId xmlns:a16="http://schemas.microsoft.com/office/drawing/2014/main" id="{4FE675F8-82E8-45CD-8DCF-02E6ECD727B4}"/>
                  </a:ext>
                </a:extLst>
              </p:cNvPr>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4" name="Google Shape;831;p41">
                <a:extLst>
                  <a:ext uri="{FF2B5EF4-FFF2-40B4-BE49-F238E27FC236}">
                    <a16:creationId xmlns:a16="http://schemas.microsoft.com/office/drawing/2014/main" id="{60AFE2FA-66C4-44B3-B97B-E1033E7CA68F}"/>
                  </a:ext>
                </a:extLst>
              </p:cNvPr>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5" name="Google Shape;832;p41">
                <a:extLst>
                  <a:ext uri="{FF2B5EF4-FFF2-40B4-BE49-F238E27FC236}">
                    <a16:creationId xmlns:a16="http://schemas.microsoft.com/office/drawing/2014/main" id="{0762ACF1-91B6-4AB8-A805-6904D15ACAFA}"/>
                  </a:ext>
                </a:extLst>
              </p:cNvPr>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9" name="Google Shape;833;p41">
              <a:extLst>
                <a:ext uri="{FF2B5EF4-FFF2-40B4-BE49-F238E27FC236}">
                  <a16:creationId xmlns:a16="http://schemas.microsoft.com/office/drawing/2014/main" id="{F03DC5BE-3EA5-4686-9DA5-3D003812300F}"/>
                </a:ext>
              </a:extLst>
            </p:cNvPr>
            <p:cNvGrpSpPr/>
            <p:nvPr/>
          </p:nvGrpSpPr>
          <p:grpSpPr>
            <a:xfrm>
              <a:off x="8095060" y="5664590"/>
              <a:ext cx="497404" cy="290164"/>
              <a:chOff x="8095060" y="5664590"/>
              <a:chExt cx="497404" cy="290164"/>
            </a:xfrm>
          </p:grpSpPr>
          <p:sp>
            <p:nvSpPr>
              <p:cNvPr id="30" name="Google Shape;834;p41">
                <a:extLst>
                  <a:ext uri="{FF2B5EF4-FFF2-40B4-BE49-F238E27FC236}">
                    <a16:creationId xmlns:a16="http://schemas.microsoft.com/office/drawing/2014/main" id="{960B4AC4-4CF1-45AC-B575-7790D1297DC2}"/>
                  </a:ext>
                </a:extLst>
              </p:cNvPr>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1" name="Google Shape;835;p41">
                <a:extLst>
                  <a:ext uri="{FF2B5EF4-FFF2-40B4-BE49-F238E27FC236}">
                    <a16:creationId xmlns:a16="http://schemas.microsoft.com/office/drawing/2014/main" id="{3D1CA6BE-8590-45E3-9426-5D832047DEBA}"/>
                  </a:ext>
                </a:extLst>
              </p:cNvPr>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2" name="Google Shape;836;p41">
                <a:extLst>
                  <a:ext uri="{FF2B5EF4-FFF2-40B4-BE49-F238E27FC236}">
                    <a16:creationId xmlns:a16="http://schemas.microsoft.com/office/drawing/2014/main" id="{BE2C9364-87E5-4D30-9730-6068996CDCE3}"/>
                  </a:ext>
                </a:extLst>
              </p:cNvPr>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3195436169"/>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31" name="Google Shape;231;p30"/>
          <p:cNvSpPr txBox="1">
            <a:spLocks noGrp="1"/>
          </p:cNvSpPr>
          <p:nvPr>
            <p:ph type="ctrTitle" idx="4294967295"/>
          </p:nvPr>
        </p:nvSpPr>
        <p:spPr>
          <a:xfrm>
            <a:off x="260368" y="1145469"/>
            <a:ext cx="5766359" cy="1426281"/>
          </a:xfrm>
          <a:prstGeom prst="rect">
            <a:avLst/>
          </a:prstGeom>
        </p:spPr>
        <p:txBody>
          <a:bodyPr spcFirstLastPara="1" wrap="square" lIns="0" tIns="0" rIns="0" bIns="0" anchor="ctr" anchorCtr="0">
            <a:noAutofit/>
          </a:bodyPr>
          <a:lstStyle/>
          <a:p>
            <a:pPr lvl="0">
              <a:lnSpc>
                <a:spcPct val="150000"/>
              </a:lnSpc>
            </a:pPr>
            <a:r>
              <a:rPr lang="id-ID" sz="1400" b="1" dirty="0">
                <a:latin typeface="Bahnschrift" panose="020B0502040204020203" pitchFamily="34" charset="0"/>
              </a:rPr>
              <a:t>“Sifat perempuan dan laki-laki, seperti norma, peran, dan hubungan antara kelompok pria dan wanita, yang dikonstruksi secara sosial. Gender dapat berbeda antara satu kelompok masyarakat dengan masyarakat lainnya, serta dapat berubah sering waktu. “</a:t>
            </a:r>
            <a:br>
              <a:rPr lang="id-ID" sz="1400" b="1" dirty="0">
                <a:latin typeface="Bahnschrift" panose="020B0502040204020203" pitchFamily="34" charset="0"/>
              </a:rPr>
            </a:br>
            <a:r>
              <a:rPr lang="id-ID" sz="1400" b="1" dirty="0">
                <a:latin typeface="Bahnschrift" panose="020B0502040204020203" pitchFamily="34" charset="0"/>
              </a:rPr>
              <a:t>(</a:t>
            </a:r>
            <a:r>
              <a:rPr lang="id-ID" sz="1400" b="1" i="1" dirty="0">
                <a:latin typeface="Bahnschrift" panose="020B0502040204020203" pitchFamily="34" charset="0"/>
              </a:rPr>
              <a:t>World Health Organization </a:t>
            </a:r>
            <a:r>
              <a:rPr lang="id-ID" sz="1400" b="1" dirty="0">
                <a:latin typeface="Bahnschrift" panose="020B0502040204020203" pitchFamily="34" charset="0"/>
              </a:rPr>
              <a:t>(WHO))</a:t>
            </a:r>
            <a:endParaRPr sz="1100" b="1" dirty="0">
              <a:solidFill>
                <a:schemeClr val="accent4"/>
              </a:solidFill>
              <a:latin typeface="Bahnschrift" panose="020B0502040204020203" pitchFamily="34" charset="0"/>
            </a:endParaRPr>
          </a:p>
        </p:txBody>
      </p:sp>
      <p:sp>
        <p:nvSpPr>
          <p:cNvPr id="232" name="Google Shape;232;p30"/>
          <p:cNvSpPr txBox="1">
            <a:spLocks noGrp="1"/>
          </p:cNvSpPr>
          <p:nvPr>
            <p:ph type="subTitle" idx="4294967295"/>
          </p:nvPr>
        </p:nvSpPr>
        <p:spPr>
          <a:xfrm>
            <a:off x="1558157" y="3006316"/>
            <a:ext cx="4720500" cy="1226136"/>
          </a:xfrm>
          <a:prstGeom prst="rect">
            <a:avLst/>
          </a:prstGeom>
        </p:spPr>
        <p:txBody>
          <a:bodyPr spcFirstLastPara="1" wrap="square" lIns="0" tIns="0" rIns="0" bIns="0" anchor="t" anchorCtr="0">
            <a:noAutofit/>
          </a:bodyPr>
          <a:lstStyle/>
          <a:p>
            <a:pPr marL="0" lvl="0" indent="0" algn="ctr" rtl="0">
              <a:spcBef>
                <a:spcPts val="600"/>
              </a:spcBef>
              <a:spcAft>
                <a:spcPts val="600"/>
              </a:spcAft>
              <a:buNone/>
            </a:pPr>
            <a:r>
              <a:rPr sz="1600" b="1" dirty="0" err="1">
                <a:solidFill>
                  <a:schemeClr val="accent6">
                    <a:lumMod val="50000"/>
                  </a:schemeClr>
                </a:solidFill>
                <a:effectLst>
                  <a:outerShdw blurRad="38100" dist="38100" dir="2700000" algn="tl">
                    <a:srgbClr val="000000">
                      <a:alpha val="43137"/>
                    </a:srgbClr>
                  </a:outerShdw>
                </a:effectLst>
                <a:latin typeface="Bahnschrift" panose="020B0502040204020203" pitchFamily="34" charset="0"/>
              </a:rPr>
              <a:t>Teori</a:t>
            </a:r>
            <a:r>
              <a:rPr sz="1600" b="1" dirty="0">
                <a:solidFill>
                  <a:schemeClr val="accent6">
                    <a:lumMod val="50000"/>
                  </a:schemeClr>
                </a:solidFill>
                <a:effectLst>
                  <a:outerShdw blurRad="38100" dist="38100" dir="2700000" algn="tl">
                    <a:srgbClr val="000000">
                      <a:alpha val="43137"/>
                    </a:srgbClr>
                  </a:outerShdw>
                </a:effectLst>
                <a:latin typeface="Bahnschrift" panose="020B0502040204020203" pitchFamily="34" charset="0"/>
              </a:rPr>
              <a:t> </a:t>
            </a:r>
            <a:r>
              <a:rPr sz="1600" b="1" dirty="0" err="1">
                <a:solidFill>
                  <a:schemeClr val="accent6">
                    <a:lumMod val="50000"/>
                  </a:schemeClr>
                </a:solidFill>
                <a:effectLst>
                  <a:outerShdw blurRad="38100" dist="38100" dir="2700000" algn="tl">
                    <a:srgbClr val="000000">
                      <a:alpha val="43137"/>
                    </a:srgbClr>
                  </a:outerShdw>
                </a:effectLst>
                <a:latin typeface="Bahnschrift" panose="020B0502040204020203" pitchFamily="34" charset="0"/>
              </a:rPr>
              <a:t>Sosiologi</a:t>
            </a:r>
            <a:r>
              <a:rPr sz="1600" b="1" dirty="0">
                <a:solidFill>
                  <a:schemeClr val="accent6">
                    <a:lumMod val="50000"/>
                  </a:schemeClr>
                </a:solidFill>
                <a:effectLst>
                  <a:outerShdw blurRad="38100" dist="38100" dir="2700000" algn="tl">
                    <a:srgbClr val="000000">
                      <a:alpha val="43137"/>
                    </a:srgbClr>
                  </a:outerShdw>
                </a:effectLst>
                <a:latin typeface="Bahnschrift" panose="020B0502040204020203" pitchFamily="34" charset="0"/>
              </a:rPr>
              <a:t> Gender Connell : </a:t>
            </a:r>
          </a:p>
          <a:p>
            <a:pPr marL="0" lvl="0" indent="0" algn="ctr" rtl="0">
              <a:spcBef>
                <a:spcPts val="600"/>
              </a:spcBef>
              <a:spcAft>
                <a:spcPts val="600"/>
              </a:spcAft>
              <a:buNone/>
            </a:pPr>
            <a:r>
              <a:rPr lang="x-none" sz="1400" b="1" dirty="0">
                <a:solidFill>
                  <a:schemeClr val="accent6">
                    <a:lumMod val="75000"/>
                  </a:schemeClr>
                </a:solidFill>
                <a:latin typeface="Bahnschrift" panose="020B0502040204020203" pitchFamily="34" charset="0"/>
              </a:rPr>
              <a:t>Laki – Laki	</a:t>
            </a:r>
            <a:r>
              <a:rPr lang="x-none" sz="1400" b="1" dirty="0">
                <a:solidFill>
                  <a:schemeClr val="tx2">
                    <a:lumMod val="75000"/>
                  </a:schemeClr>
                </a:solidFill>
                <a:latin typeface="Bahnschrift" panose="020B0502040204020203" pitchFamily="34" charset="0"/>
              </a:rPr>
              <a:t>	</a:t>
            </a:r>
            <a:r>
              <a:rPr lang="x-none" sz="1400" b="1" dirty="0">
                <a:solidFill>
                  <a:schemeClr val="accent6">
                    <a:lumMod val="75000"/>
                  </a:schemeClr>
                </a:solidFill>
                <a:latin typeface="Bahnschrift" panose="020B0502040204020203" pitchFamily="34" charset="0"/>
              </a:rPr>
              <a:t>Dominan</a:t>
            </a:r>
          </a:p>
          <a:p>
            <a:pPr marL="0" lvl="0" indent="0" algn="ctr" rtl="0">
              <a:spcBef>
                <a:spcPts val="600"/>
              </a:spcBef>
              <a:spcAft>
                <a:spcPts val="600"/>
              </a:spcAft>
              <a:buNone/>
            </a:pPr>
            <a:r>
              <a:rPr lang="x-none" sz="1400" b="1" dirty="0">
                <a:solidFill>
                  <a:schemeClr val="accent6">
                    <a:lumMod val="75000"/>
                  </a:schemeClr>
                </a:solidFill>
                <a:latin typeface="Bahnschrift" panose="020B0502040204020203" pitchFamily="34" charset="0"/>
              </a:rPr>
              <a:t>Perempuan   	Inferior</a:t>
            </a:r>
            <a:endParaRPr sz="1400" b="1" dirty="0">
              <a:solidFill>
                <a:schemeClr val="accent6">
                  <a:lumMod val="75000"/>
                </a:schemeClr>
              </a:solidFill>
              <a:latin typeface="Bahnschrift" panose="020B0502040204020203" pitchFamily="34" charset="0"/>
            </a:endParaRPr>
          </a:p>
        </p:txBody>
      </p:sp>
      <p:sp>
        <p:nvSpPr>
          <p:cNvPr id="233" name="Google Shape;233;p3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cxnSp>
        <p:nvCxnSpPr>
          <p:cNvPr id="3" name="Straight Arrow Connector 2"/>
          <p:cNvCxnSpPr/>
          <p:nvPr/>
        </p:nvCxnSpPr>
        <p:spPr>
          <a:xfrm>
            <a:off x="3597841" y="3619384"/>
            <a:ext cx="641131" cy="0"/>
          </a:xfrm>
          <a:prstGeom prst="straightConnector1">
            <a:avLst/>
          </a:prstGeom>
          <a:ln>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709554" y="4048876"/>
            <a:ext cx="641131" cy="0"/>
          </a:xfrm>
          <a:prstGeom prst="straightConnector1">
            <a:avLst/>
          </a:prstGeom>
          <a:ln>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Google Shape;227;p30">
            <a:extLst>
              <a:ext uri="{FF2B5EF4-FFF2-40B4-BE49-F238E27FC236}">
                <a16:creationId xmlns:a16="http://schemas.microsoft.com/office/drawing/2014/main" id="{15ADC510-DECE-4859-AB99-8CED3A0708AF}"/>
              </a:ext>
            </a:extLst>
          </p:cNvPr>
          <p:cNvSpPr txBox="1">
            <a:spLocks/>
          </p:cNvSpPr>
          <p:nvPr/>
        </p:nvSpPr>
        <p:spPr>
          <a:xfrm>
            <a:off x="989763" y="426028"/>
            <a:ext cx="4720500" cy="51823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9pPr>
          </a:lstStyle>
          <a:p>
            <a:r>
              <a:rPr lang="id-ID" b="1" dirty="0">
                <a:solidFill>
                  <a:schemeClr val="tx1">
                    <a:lumMod val="75000"/>
                  </a:schemeClr>
                </a:solidFill>
              </a:rPr>
              <a:t>GENDER</a:t>
            </a:r>
          </a:p>
        </p:txBody>
      </p:sp>
      <p:grpSp>
        <p:nvGrpSpPr>
          <p:cNvPr id="24" name="Google Shape;639;p41">
            <a:extLst>
              <a:ext uri="{FF2B5EF4-FFF2-40B4-BE49-F238E27FC236}">
                <a16:creationId xmlns:a16="http://schemas.microsoft.com/office/drawing/2014/main" id="{96EC4A80-D8D9-4A63-BF7B-185E8EA8AB49}"/>
              </a:ext>
            </a:extLst>
          </p:cNvPr>
          <p:cNvGrpSpPr/>
          <p:nvPr/>
        </p:nvGrpSpPr>
        <p:grpSpPr>
          <a:xfrm>
            <a:off x="447089" y="407765"/>
            <a:ext cx="445779" cy="427468"/>
            <a:chOff x="8074325" y="4438852"/>
            <a:chExt cx="720160" cy="690579"/>
          </a:xfrm>
        </p:grpSpPr>
        <p:sp>
          <p:nvSpPr>
            <p:cNvPr id="25" name="Google Shape;640;p41">
              <a:extLst>
                <a:ext uri="{FF2B5EF4-FFF2-40B4-BE49-F238E27FC236}">
                  <a16:creationId xmlns:a16="http://schemas.microsoft.com/office/drawing/2014/main" id="{0FCF6157-8779-40E6-9727-7D3321124F65}"/>
                </a:ext>
              </a:extLst>
            </p:cNvPr>
            <p:cNvSpPr/>
            <p:nvPr/>
          </p:nvSpPr>
          <p:spPr>
            <a:xfrm>
              <a:off x="8177523" y="4784253"/>
              <a:ext cx="257327" cy="345178"/>
            </a:xfrm>
            <a:custGeom>
              <a:avLst/>
              <a:gdLst/>
              <a:ahLst/>
              <a:cxnLst/>
              <a:rect l="l" t="t" r="r" b="b"/>
              <a:pathLst>
                <a:path w="402" h="539" extrusionOk="0">
                  <a:moveTo>
                    <a:pt x="52" y="231"/>
                  </a:moveTo>
                  <a:cubicBezTo>
                    <a:pt x="0" y="320"/>
                    <a:pt x="31" y="435"/>
                    <a:pt x="120" y="487"/>
                  </a:cubicBezTo>
                  <a:cubicBezTo>
                    <a:pt x="210" y="539"/>
                    <a:pt x="325" y="508"/>
                    <a:pt x="377" y="418"/>
                  </a:cubicBezTo>
                  <a:cubicBezTo>
                    <a:pt x="394" y="388"/>
                    <a:pt x="402" y="355"/>
                    <a:pt x="402" y="323"/>
                  </a:cubicBezTo>
                  <a:cubicBezTo>
                    <a:pt x="402" y="323"/>
                    <a:pt x="402" y="323"/>
                    <a:pt x="402" y="323"/>
                  </a:cubicBezTo>
                  <a:cubicBezTo>
                    <a:pt x="402" y="0"/>
                    <a:pt x="402" y="0"/>
                    <a:pt x="402" y="0"/>
                  </a:cubicBezTo>
                  <a:cubicBezTo>
                    <a:pt x="122" y="161"/>
                    <a:pt x="122" y="161"/>
                    <a:pt x="122" y="161"/>
                  </a:cubicBezTo>
                  <a:cubicBezTo>
                    <a:pt x="122" y="161"/>
                    <a:pt x="122" y="161"/>
                    <a:pt x="122" y="161"/>
                  </a:cubicBezTo>
                  <a:cubicBezTo>
                    <a:pt x="94" y="177"/>
                    <a:pt x="69" y="201"/>
                    <a:pt x="52" y="23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6" name="Google Shape;641;p41">
              <a:extLst>
                <a:ext uri="{FF2B5EF4-FFF2-40B4-BE49-F238E27FC236}">
                  <a16:creationId xmlns:a16="http://schemas.microsoft.com/office/drawing/2014/main" id="{260C979C-E1AB-41D3-9D89-FACE6FBB4D20}"/>
                </a:ext>
              </a:extLst>
            </p:cNvPr>
            <p:cNvSpPr/>
            <p:nvPr/>
          </p:nvSpPr>
          <p:spPr>
            <a:xfrm>
              <a:off x="8434850" y="4438852"/>
              <a:ext cx="257327" cy="345401"/>
            </a:xfrm>
            <a:custGeom>
              <a:avLst/>
              <a:gdLst/>
              <a:ahLst/>
              <a:cxnLst/>
              <a:rect l="l" t="t" r="r" b="b"/>
              <a:pathLst>
                <a:path w="402" h="539" extrusionOk="0">
                  <a:moveTo>
                    <a:pt x="350" y="308"/>
                  </a:moveTo>
                  <a:cubicBezTo>
                    <a:pt x="402" y="218"/>
                    <a:pt x="371" y="103"/>
                    <a:pt x="281" y="51"/>
                  </a:cubicBezTo>
                  <a:cubicBezTo>
                    <a:pt x="191" y="0"/>
                    <a:pt x="77" y="30"/>
                    <a:pt x="25" y="120"/>
                  </a:cubicBezTo>
                  <a:cubicBezTo>
                    <a:pt x="8" y="150"/>
                    <a:pt x="0" y="183"/>
                    <a:pt x="0" y="215"/>
                  </a:cubicBezTo>
                  <a:cubicBezTo>
                    <a:pt x="0" y="215"/>
                    <a:pt x="0" y="215"/>
                    <a:pt x="0" y="215"/>
                  </a:cubicBezTo>
                  <a:cubicBezTo>
                    <a:pt x="0" y="539"/>
                    <a:pt x="0" y="539"/>
                    <a:pt x="0" y="539"/>
                  </a:cubicBezTo>
                  <a:cubicBezTo>
                    <a:pt x="280" y="377"/>
                    <a:pt x="280" y="377"/>
                    <a:pt x="280" y="377"/>
                  </a:cubicBezTo>
                  <a:cubicBezTo>
                    <a:pt x="280" y="377"/>
                    <a:pt x="280" y="377"/>
                    <a:pt x="280" y="377"/>
                  </a:cubicBezTo>
                  <a:cubicBezTo>
                    <a:pt x="308" y="361"/>
                    <a:pt x="332" y="338"/>
                    <a:pt x="350" y="30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7" name="Google Shape;642;p41">
              <a:extLst>
                <a:ext uri="{FF2B5EF4-FFF2-40B4-BE49-F238E27FC236}">
                  <a16:creationId xmlns:a16="http://schemas.microsoft.com/office/drawing/2014/main" id="{61099569-F497-47DE-B7DF-F133D79A7ED7}"/>
                </a:ext>
              </a:extLst>
            </p:cNvPr>
            <p:cNvSpPr/>
            <p:nvPr/>
          </p:nvSpPr>
          <p:spPr>
            <a:xfrm>
              <a:off x="8434850" y="4663708"/>
              <a:ext cx="359635" cy="240202"/>
            </a:xfrm>
            <a:custGeom>
              <a:avLst/>
              <a:gdLst/>
              <a:ahLst/>
              <a:cxnLst/>
              <a:rect l="l" t="t" r="r" b="b"/>
              <a:pathLst>
                <a:path w="562" h="375" extrusionOk="0">
                  <a:moveTo>
                    <a:pt x="375" y="375"/>
                  </a:moveTo>
                  <a:cubicBezTo>
                    <a:pt x="478" y="375"/>
                    <a:pt x="562" y="291"/>
                    <a:pt x="562" y="188"/>
                  </a:cubicBezTo>
                  <a:cubicBezTo>
                    <a:pt x="562" y="84"/>
                    <a:pt x="478" y="0"/>
                    <a:pt x="375" y="0"/>
                  </a:cubicBezTo>
                  <a:cubicBezTo>
                    <a:pt x="340" y="0"/>
                    <a:pt x="308" y="9"/>
                    <a:pt x="280" y="26"/>
                  </a:cubicBezTo>
                  <a:cubicBezTo>
                    <a:pt x="280" y="26"/>
                    <a:pt x="280" y="26"/>
                    <a:pt x="280" y="26"/>
                  </a:cubicBezTo>
                  <a:cubicBezTo>
                    <a:pt x="0" y="188"/>
                    <a:pt x="0" y="188"/>
                    <a:pt x="0" y="188"/>
                  </a:cubicBezTo>
                  <a:cubicBezTo>
                    <a:pt x="280" y="349"/>
                    <a:pt x="280" y="349"/>
                    <a:pt x="280" y="349"/>
                  </a:cubicBezTo>
                  <a:cubicBezTo>
                    <a:pt x="280" y="349"/>
                    <a:pt x="280" y="349"/>
                    <a:pt x="280" y="349"/>
                  </a:cubicBezTo>
                  <a:cubicBezTo>
                    <a:pt x="308" y="366"/>
                    <a:pt x="340" y="375"/>
                    <a:pt x="375" y="37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8" name="Google Shape;643;p41">
              <a:extLst>
                <a:ext uri="{FF2B5EF4-FFF2-40B4-BE49-F238E27FC236}">
                  <a16:creationId xmlns:a16="http://schemas.microsoft.com/office/drawing/2014/main" id="{0853B5FD-EFBE-4474-BC2D-1A1D3DBCFD48}"/>
                </a:ext>
              </a:extLst>
            </p:cNvPr>
            <p:cNvSpPr/>
            <p:nvPr/>
          </p:nvSpPr>
          <p:spPr>
            <a:xfrm>
              <a:off x="8434850" y="4784253"/>
              <a:ext cx="257327" cy="345178"/>
            </a:xfrm>
            <a:custGeom>
              <a:avLst/>
              <a:gdLst/>
              <a:ahLst/>
              <a:cxnLst/>
              <a:rect l="l" t="t" r="r" b="b"/>
              <a:pathLst>
                <a:path w="402" h="539" extrusionOk="0">
                  <a:moveTo>
                    <a:pt x="25" y="418"/>
                  </a:moveTo>
                  <a:cubicBezTo>
                    <a:pt x="77" y="508"/>
                    <a:pt x="191" y="539"/>
                    <a:pt x="281" y="487"/>
                  </a:cubicBezTo>
                  <a:cubicBezTo>
                    <a:pt x="371" y="435"/>
                    <a:pt x="402" y="320"/>
                    <a:pt x="350" y="231"/>
                  </a:cubicBezTo>
                  <a:cubicBezTo>
                    <a:pt x="332" y="201"/>
                    <a:pt x="308" y="177"/>
                    <a:pt x="280" y="161"/>
                  </a:cubicBezTo>
                  <a:cubicBezTo>
                    <a:pt x="280" y="161"/>
                    <a:pt x="280" y="161"/>
                    <a:pt x="280" y="161"/>
                  </a:cubicBezTo>
                  <a:cubicBezTo>
                    <a:pt x="0" y="0"/>
                    <a:pt x="0" y="0"/>
                    <a:pt x="0" y="0"/>
                  </a:cubicBezTo>
                  <a:cubicBezTo>
                    <a:pt x="0" y="323"/>
                    <a:pt x="0" y="323"/>
                    <a:pt x="0" y="323"/>
                  </a:cubicBezTo>
                  <a:cubicBezTo>
                    <a:pt x="0" y="323"/>
                    <a:pt x="0" y="323"/>
                    <a:pt x="0" y="323"/>
                  </a:cubicBezTo>
                  <a:cubicBezTo>
                    <a:pt x="0" y="355"/>
                    <a:pt x="8" y="388"/>
                    <a:pt x="25" y="4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9" name="Google Shape;644;p41">
              <a:extLst>
                <a:ext uri="{FF2B5EF4-FFF2-40B4-BE49-F238E27FC236}">
                  <a16:creationId xmlns:a16="http://schemas.microsoft.com/office/drawing/2014/main" id="{D95D5C8A-363E-484D-AD35-953087338C49}"/>
                </a:ext>
              </a:extLst>
            </p:cNvPr>
            <p:cNvSpPr/>
            <p:nvPr/>
          </p:nvSpPr>
          <p:spPr>
            <a:xfrm>
              <a:off x="8074325" y="4663708"/>
              <a:ext cx="360524" cy="240202"/>
            </a:xfrm>
            <a:custGeom>
              <a:avLst/>
              <a:gdLst/>
              <a:ahLst/>
              <a:cxnLst/>
              <a:rect l="l" t="t" r="r" b="b"/>
              <a:pathLst>
                <a:path w="563" h="375" extrusionOk="0">
                  <a:moveTo>
                    <a:pt x="188" y="0"/>
                  </a:moveTo>
                  <a:cubicBezTo>
                    <a:pt x="84" y="0"/>
                    <a:pt x="0" y="84"/>
                    <a:pt x="0" y="188"/>
                  </a:cubicBezTo>
                  <a:cubicBezTo>
                    <a:pt x="0" y="291"/>
                    <a:pt x="84" y="375"/>
                    <a:pt x="188" y="375"/>
                  </a:cubicBezTo>
                  <a:cubicBezTo>
                    <a:pt x="222" y="375"/>
                    <a:pt x="255" y="366"/>
                    <a:pt x="283" y="349"/>
                  </a:cubicBezTo>
                  <a:cubicBezTo>
                    <a:pt x="283" y="349"/>
                    <a:pt x="283" y="349"/>
                    <a:pt x="283" y="349"/>
                  </a:cubicBezTo>
                  <a:cubicBezTo>
                    <a:pt x="563" y="188"/>
                    <a:pt x="563" y="188"/>
                    <a:pt x="563" y="188"/>
                  </a:cubicBezTo>
                  <a:cubicBezTo>
                    <a:pt x="283" y="26"/>
                    <a:pt x="283" y="26"/>
                    <a:pt x="283" y="26"/>
                  </a:cubicBezTo>
                  <a:cubicBezTo>
                    <a:pt x="283" y="26"/>
                    <a:pt x="283" y="26"/>
                    <a:pt x="283" y="26"/>
                  </a:cubicBezTo>
                  <a:cubicBezTo>
                    <a:pt x="255" y="9"/>
                    <a:pt x="222" y="0"/>
                    <a:pt x="188" y="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0" name="Google Shape;645;p41">
              <a:extLst>
                <a:ext uri="{FF2B5EF4-FFF2-40B4-BE49-F238E27FC236}">
                  <a16:creationId xmlns:a16="http://schemas.microsoft.com/office/drawing/2014/main" id="{E4F62877-7A50-4EA5-BF0D-02347515F6A6}"/>
                </a:ext>
              </a:extLst>
            </p:cNvPr>
            <p:cNvSpPr/>
            <p:nvPr/>
          </p:nvSpPr>
          <p:spPr>
            <a:xfrm>
              <a:off x="8177523" y="4438852"/>
              <a:ext cx="257327" cy="345401"/>
            </a:xfrm>
            <a:custGeom>
              <a:avLst/>
              <a:gdLst/>
              <a:ahLst/>
              <a:cxnLst/>
              <a:rect l="l" t="t" r="r" b="b"/>
              <a:pathLst>
                <a:path w="402" h="539" extrusionOk="0">
                  <a:moveTo>
                    <a:pt x="377" y="120"/>
                  </a:moveTo>
                  <a:cubicBezTo>
                    <a:pt x="325" y="30"/>
                    <a:pt x="210" y="0"/>
                    <a:pt x="120" y="51"/>
                  </a:cubicBezTo>
                  <a:cubicBezTo>
                    <a:pt x="31" y="103"/>
                    <a:pt x="0" y="218"/>
                    <a:pt x="52" y="308"/>
                  </a:cubicBezTo>
                  <a:cubicBezTo>
                    <a:pt x="69" y="338"/>
                    <a:pt x="94" y="361"/>
                    <a:pt x="122" y="377"/>
                  </a:cubicBezTo>
                  <a:cubicBezTo>
                    <a:pt x="122" y="377"/>
                    <a:pt x="122" y="377"/>
                    <a:pt x="122" y="377"/>
                  </a:cubicBezTo>
                  <a:cubicBezTo>
                    <a:pt x="402" y="539"/>
                    <a:pt x="402" y="539"/>
                    <a:pt x="402" y="539"/>
                  </a:cubicBezTo>
                  <a:cubicBezTo>
                    <a:pt x="402" y="215"/>
                    <a:pt x="402" y="215"/>
                    <a:pt x="402" y="215"/>
                  </a:cubicBezTo>
                  <a:cubicBezTo>
                    <a:pt x="402" y="215"/>
                    <a:pt x="402" y="215"/>
                    <a:pt x="402" y="215"/>
                  </a:cubicBezTo>
                  <a:cubicBezTo>
                    <a:pt x="402" y="183"/>
                    <a:pt x="394" y="150"/>
                    <a:pt x="377" y="1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666476725"/>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31" name="Google Shape;231;p30"/>
          <p:cNvSpPr txBox="1">
            <a:spLocks noGrp="1"/>
          </p:cNvSpPr>
          <p:nvPr>
            <p:ph type="ctrTitle" idx="4294967295"/>
          </p:nvPr>
        </p:nvSpPr>
        <p:spPr>
          <a:xfrm>
            <a:off x="256188" y="1142999"/>
            <a:ext cx="6237889" cy="3595256"/>
          </a:xfrm>
          <a:prstGeom prst="rect">
            <a:avLst/>
          </a:prstGeom>
        </p:spPr>
        <p:txBody>
          <a:bodyPr spcFirstLastPara="1" wrap="square" lIns="0" tIns="0" rIns="0" bIns="0" anchor="t" anchorCtr="0">
            <a:noAutofit/>
          </a:bodyPr>
          <a:lstStyle/>
          <a:p>
            <a:pPr algn="ctr">
              <a:lnSpc>
                <a:spcPct val="150000"/>
              </a:lnSpc>
            </a:pPr>
            <a:r>
              <a:rPr lang="id-ID" sz="1600" i="1" dirty="0">
                <a:latin typeface="Bahnschrift" panose="020B0502040204020203" pitchFamily="34" charset="0"/>
              </a:rPr>
              <a:t>“… Miss Watson, a tolerable slim old maid… took a set at me now, with a spelling book. She worked me middling hard for about an hour, and then the widow made her ease up”</a:t>
            </a:r>
            <a:r>
              <a:rPr lang="id-ID" sz="1600" dirty="0">
                <a:latin typeface="Bahnschrift" panose="020B0502040204020203" pitchFamily="34" charset="0"/>
              </a:rPr>
              <a:t> (Twain, 7). </a:t>
            </a:r>
            <a:br>
              <a:rPr lang="id-ID" sz="1600" dirty="0">
                <a:latin typeface="Bahnschrift" panose="020B0502040204020203" pitchFamily="34" charset="0"/>
              </a:rPr>
            </a:br>
            <a:br>
              <a:rPr lang="id-ID" sz="1600" dirty="0">
                <a:latin typeface="Bahnschrift" panose="020B0502040204020203" pitchFamily="34" charset="0"/>
              </a:rPr>
            </a:br>
            <a:r>
              <a:rPr lang="id-ID" sz="1600" i="1" dirty="0">
                <a:latin typeface="Bahnschrift" panose="020B0502040204020203" pitchFamily="34" charset="0"/>
              </a:rPr>
              <a:t>"The Widow Douglas she took me for her son, and allowed she would sivilize me; but it was rough living in the house all the time, considering how dismal regular and decent the widow was in all her ways; and so when I couldn't stand it no longer I lit out. I got into my old rags and my sugar-hogshead again, and was free and satisfied"</a:t>
            </a:r>
            <a:r>
              <a:rPr lang="id-ID" sz="1600" dirty="0">
                <a:latin typeface="Bahnschrift" panose="020B0502040204020203" pitchFamily="34" charset="0"/>
              </a:rPr>
              <a:t> (Twain, 5). </a:t>
            </a:r>
            <a:br>
              <a:rPr lang="id-ID" dirty="0"/>
            </a:br>
            <a:br>
              <a:rPr lang="id-ID" sz="1600" dirty="0">
                <a:latin typeface="Bahnschrift" panose="020B0502040204020203" pitchFamily="34" charset="0"/>
              </a:rPr>
            </a:br>
            <a:br>
              <a:rPr lang="id-ID" sz="1600" dirty="0">
                <a:latin typeface="Bahnschrift" panose="020B0502040204020203" pitchFamily="34" charset="0"/>
              </a:rPr>
            </a:br>
            <a:br>
              <a:rPr lang="id-ID" sz="1600" dirty="0">
                <a:latin typeface="Bahnschrift" panose="020B0502040204020203" pitchFamily="34" charset="0"/>
              </a:rPr>
            </a:br>
            <a:endParaRPr sz="700" b="1" dirty="0">
              <a:solidFill>
                <a:schemeClr val="accent4"/>
              </a:solidFill>
              <a:latin typeface="Bahnschrift" panose="020B0502040204020203" pitchFamily="34" charset="0"/>
            </a:endParaRPr>
          </a:p>
        </p:txBody>
      </p:sp>
      <p:sp>
        <p:nvSpPr>
          <p:cNvPr id="233" name="Google Shape;233;p3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15" name="Google Shape;227;p30">
            <a:extLst>
              <a:ext uri="{FF2B5EF4-FFF2-40B4-BE49-F238E27FC236}">
                <a16:creationId xmlns:a16="http://schemas.microsoft.com/office/drawing/2014/main" id="{C371E1C0-9CEA-42E4-9585-325C56EB5992}"/>
              </a:ext>
            </a:extLst>
          </p:cNvPr>
          <p:cNvSpPr txBox="1">
            <a:spLocks/>
          </p:cNvSpPr>
          <p:nvPr/>
        </p:nvSpPr>
        <p:spPr>
          <a:xfrm>
            <a:off x="989763" y="426028"/>
            <a:ext cx="4720500" cy="51823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9pPr>
          </a:lstStyle>
          <a:p>
            <a:r>
              <a:rPr lang="id-ID" b="1" dirty="0">
                <a:solidFill>
                  <a:schemeClr val="tx1">
                    <a:lumMod val="75000"/>
                  </a:schemeClr>
                </a:solidFill>
              </a:rPr>
              <a:t>GENDER</a:t>
            </a:r>
          </a:p>
        </p:txBody>
      </p:sp>
      <p:grpSp>
        <p:nvGrpSpPr>
          <p:cNvPr id="16" name="Google Shape;639;p41">
            <a:extLst>
              <a:ext uri="{FF2B5EF4-FFF2-40B4-BE49-F238E27FC236}">
                <a16:creationId xmlns:a16="http://schemas.microsoft.com/office/drawing/2014/main" id="{651D009E-FBDF-4FBE-A260-CD28F607190F}"/>
              </a:ext>
            </a:extLst>
          </p:cNvPr>
          <p:cNvGrpSpPr/>
          <p:nvPr/>
        </p:nvGrpSpPr>
        <p:grpSpPr>
          <a:xfrm>
            <a:off x="447089" y="407765"/>
            <a:ext cx="445779" cy="427468"/>
            <a:chOff x="8074325" y="4438852"/>
            <a:chExt cx="720160" cy="690579"/>
          </a:xfrm>
        </p:grpSpPr>
        <p:sp>
          <p:nvSpPr>
            <p:cNvPr id="17" name="Google Shape;640;p41">
              <a:extLst>
                <a:ext uri="{FF2B5EF4-FFF2-40B4-BE49-F238E27FC236}">
                  <a16:creationId xmlns:a16="http://schemas.microsoft.com/office/drawing/2014/main" id="{57EE4A89-2CDC-41C7-A262-396F3FF4DBBF}"/>
                </a:ext>
              </a:extLst>
            </p:cNvPr>
            <p:cNvSpPr/>
            <p:nvPr/>
          </p:nvSpPr>
          <p:spPr>
            <a:xfrm>
              <a:off x="8177523" y="4784253"/>
              <a:ext cx="257327" cy="345178"/>
            </a:xfrm>
            <a:custGeom>
              <a:avLst/>
              <a:gdLst/>
              <a:ahLst/>
              <a:cxnLst/>
              <a:rect l="l" t="t" r="r" b="b"/>
              <a:pathLst>
                <a:path w="402" h="539" extrusionOk="0">
                  <a:moveTo>
                    <a:pt x="52" y="231"/>
                  </a:moveTo>
                  <a:cubicBezTo>
                    <a:pt x="0" y="320"/>
                    <a:pt x="31" y="435"/>
                    <a:pt x="120" y="487"/>
                  </a:cubicBezTo>
                  <a:cubicBezTo>
                    <a:pt x="210" y="539"/>
                    <a:pt x="325" y="508"/>
                    <a:pt x="377" y="418"/>
                  </a:cubicBezTo>
                  <a:cubicBezTo>
                    <a:pt x="394" y="388"/>
                    <a:pt x="402" y="355"/>
                    <a:pt x="402" y="323"/>
                  </a:cubicBezTo>
                  <a:cubicBezTo>
                    <a:pt x="402" y="323"/>
                    <a:pt x="402" y="323"/>
                    <a:pt x="402" y="323"/>
                  </a:cubicBezTo>
                  <a:cubicBezTo>
                    <a:pt x="402" y="0"/>
                    <a:pt x="402" y="0"/>
                    <a:pt x="402" y="0"/>
                  </a:cubicBezTo>
                  <a:cubicBezTo>
                    <a:pt x="122" y="161"/>
                    <a:pt x="122" y="161"/>
                    <a:pt x="122" y="161"/>
                  </a:cubicBezTo>
                  <a:cubicBezTo>
                    <a:pt x="122" y="161"/>
                    <a:pt x="122" y="161"/>
                    <a:pt x="122" y="161"/>
                  </a:cubicBezTo>
                  <a:cubicBezTo>
                    <a:pt x="94" y="177"/>
                    <a:pt x="69" y="201"/>
                    <a:pt x="52" y="23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8" name="Google Shape;641;p41">
              <a:extLst>
                <a:ext uri="{FF2B5EF4-FFF2-40B4-BE49-F238E27FC236}">
                  <a16:creationId xmlns:a16="http://schemas.microsoft.com/office/drawing/2014/main" id="{3966A721-598D-493A-A24F-8F65FD4E4625}"/>
                </a:ext>
              </a:extLst>
            </p:cNvPr>
            <p:cNvSpPr/>
            <p:nvPr/>
          </p:nvSpPr>
          <p:spPr>
            <a:xfrm>
              <a:off x="8434850" y="4438852"/>
              <a:ext cx="257327" cy="345401"/>
            </a:xfrm>
            <a:custGeom>
              <a:avLst/>
              <a:gdLst/>
              <a:ahLst/>
              <a:cxnLst/>
              <a:rect l="l" t="t" r="r" b="b"/>
              <a:pathLst>
                <a:path w="402" h="539" extrusionOk="0">
                  <a:moveTo>
                    <a:pt x="350" y="308"/>
                  </a:moveTo>
                  <a:cubicBezTo>
                    <a:pt x="402" y="218"/>
                    <a:pt x="371" y="103"/>
                    <a:pt x="281" y="51"/>
                  </a:cubicBezTo>
                  <a:cubicBezTo>
                    <a:pt x="191" y="0"/>
                    <a:pt x="77" y="30"/>
                    <a:pt x="25" y="120"/>
                  </a:cubicBezTo>
                  <a:cubicBezTo>
                    <a:pt x="8" y="150"/>
                    <a:pt x="0" y="183"/>
                    <a:pt x="0" y="215"/>
                  </a:cubicBezTo>
                  <a:cubicBezTo>
                    <a:pt x="0" y="215"/>
                    <a:pt x="0" y="215"/>
                    <a:pt x="0" y="215"/>
                  </a:cubicBezTo>
                  <a:cubicBezTo>
                    <a:pt x="0" y="539"/>
                    <a:pt x="0" y="539"/>
                    <a:pt x="0" y="539"/>
                  </a:cubicBezTo>
                  <a:cubicBezTo>
                    <a:pt x="280" y="377"/>
                    <a:pt x="280" y="377"/>
                    <a:pt x="280" y="377"/>
                  </a:cubicBezTo>
                  <a:cubicBezTo>
                    <a:pt x="280" y="377"/>
                    <a:pt x="280" y="377"/>
                    <a:pt x="280" y="377"/>
                  </a:cubicBezTo>
                  <a:cubicBezTo>
                    <a:pt x="308" y="361"/>
                    <a:pt x="332" y="338"/>
                    <a:pt x="350" y="30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9" name="Google Shape;642;p41">
              <a:extLst>
                <a:ext uri="{FF2B5EF4-FFF2-40B4-BE49-F238E27FC236}">
                  <a16:creationId xmlns:a16="http://schemas.microsoft.com/office/drawing/2014/main" id="{5934353F-5453-4787-AA60-9B436C6F1874}"/>
                </a:ext>
              </a:extLst>
            </p:cNvPr>
            <p:cNvSpPr/>
            <p:nvPr/>
          </p:nvSpPr>
          <p:spPr>
            <a:xfrm>
              <a:off x="8434850" y="4663708"/>
              <a:ext cx="359635" cy="240202"/>
            </a:xfrm>
            <a:custGeom>
              <a:avLst/>
              <a:gdLst/>
              <a:ahLst/>
              <a:cxnLst/>
              <a:rect l="l" t="t" r="r" b="b"/>
              <a:pathLst>
                <a:path w="562" h="375" extrusionOk="0">
                  <a:moveTo>
                    <a:pt x="375" y="375"/>
                  </a:moveTo>
                  <a:cubicBezTo>
                    <a:pt x="478" y="375"/>
                    <a:pt x="562" y="291"/>
                    <a:pt x="562" y="188"/>
                  </a:cubicBezTo>
                  <a:cubicBezTo>
                    <a:pt x="562" y="84"/>
                    <a:pt x="478" y="0"/>
                    <a:pt x="375" y="0"/>
                  </a:cubicBezTo>
                  <a:cubicBezTo>
                    <a:pt x="340" y="0"/>
                    <a:pt x="308" y="9"/>
                    <a:pt x="280" y="26"/>
                  </a:cubicBezTo>
                  <a:cubicBezTo>
                    <a:pt x="280" y="26"/>
                    <a:pt x="280" y="26"/>
                    <a:pt x="280" y="26"/>
                  </a:cubicBezTo>
                  <a:cubicBezTo>
                    <a:pt x="0" y="188"/>
                    <a:pt x="0" y="188"/>
                    <a:pt x="0" y="188"/>
                  </a:cubicBezTo>
                  <a:cubicBezTo>
                    <a:pt x="280" y="349"/>
                    <a:pt x="280" y="349"/>
                    <a:pt x="280" y="349"/>
                  </a:cubicBezTo>
                  <a:cubicBezTo>
                    <a:pt x="280" y="349"/>
                    <a:pt x="280" y="349"/>
                    <a:pt x="280" y="349"/>
                  </a:cubicBezTo>
                  <a:cubicBezTo>
                    <a:pt x="308" y="366"/>
                    <a:pt x="340" y="375"/>
                    <a:pt x="375" y="37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0" name="Google Shape;643;p41">
              <a:extLst>
                <a:ext uri="{FF2B5EF4-FFF2-40B4-BE49-F238E27FC236}">
                  <a16:creationId xmlns:a16="http://schemas.microsoft.com/office/drawing/2014/main" id="{DC1BD9CC-4694-477A-9346-25AC22915063}"/>
                </a:ext>
              </a:extLst>
            </p:cNvPr>
            <p:cNvSpPr/>
            <p:nvPr/>
          </p:nvSpPr>
          <p:spPr>
            <a:xfrm>
              <a:off x="8434850" y="4784253"/>
              <a:ext cx="257327" cy="345178"/>
            </a:xfrm>
            <a:custGeom>
              <a:avLst/>
              <a:gdLst/>
              <a:ahLst/>
              <a:cxnLst/>
              <a:rect l="l" t="t" r="r" b="b"/>
              <a:pathLst>
                <a:path w="402" h="539" extrusionOk="0">
                  <a:moveTo>
                    <a:pt x="25" y="418"/>
                  </a:moveTo>
                  <a:cubicBezTo>
                    <a:pt x="77" y="508"/>
                    <a:pt x="191" y="539"/>
                    <a:pt x="281" y="487"/>
                  </a:cubicBezTo>
                  <a:cubicBezTo>
                    <a:pt x="371" y="435"/>
                    <a:pt x="402" y="320"/>
                    <a:pt x="350" y="231"/>
                  </a:cubicBezTo>
                  <a:cubicBezTo>
                    <a:pt x="332" y="201"/>
                    <a:pt x="308" y="177"/>
                    <a:pt x="280" y="161"/>
                  </a:cubicBezTo>
                  <a:cubicBezTo>
                    <a:pt x="280" y="161"/>
                    <a:pt x="280" y="161"/>
                    <a:pt x="280" y="161"/>
                  </a:cubicBezTo>
                  <a:cubicBezTo>
                    <a:pt x="0" y="0"/>
                    <a:pt x="0" y="0"/>
                    <a:pt x="0" y="0"/>
                  </a:cubicBezTo>
                  <a:cubicBezTo>
                    <a:pt x="0" y="323"/>
                    <a:pt x="0" y="323"/>
                    <a:pt x="0" y="323"/>
                  </a:cubicBezTo>
                  <a:cubicBezTo>
                    <a:pt x="0" y="323"/>
                    <a:pt x="0" y="323"/>
                    <a:pt x="0" y="323"/>
                  </a:cubicBezTo>
                  <a:cubicBezTo>
                    <a:pt x="0" y="355"/>
                    <a:pt x="8" y="388"/>
                    <a:pt x="25" y="4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1" name="Google Shape;644;p41">
              <a:extLst>
                <a:ext uri="{FF2B5EF4-FFF2-40B4-BE49-F238E27FC236}">
                  <a16:creationId xmlns:a16="http://schemas.microsoft.com/office/drawing/2014/main" id="{77175120-1E50-40C0-81A7-7A9F429272DB}"/>
                </a:ext>
              </a:extLst>
            </p:cNvPr>
            <p:cNvSpPr/>
            <p:nvPr/>
          </p:nvSpPr>
          <p:spPr>
            <a:xfrm>
              <a:off x="8074325" y="4663708"/>
              <a:ext cx="360524" cy="240202"/>
            </a:xfrm>
            <a:custGeom>
              <a:avLst/>
              <a:gdLst/>
              <a:ahLst/>
              <a:cxnLst/>
              <a:rect l="l" t="t" r="r" b="b"/>
              <a:pathLst>
                <a:path w="563" h="375" extrusionOk="0">
                  <a:moveTo>
                    <a:pt x="188" y="0"/>
                  </a:moveTo>
                  <a:cubicBezTo>
                    <a:pt x="84" y="0"/>
                    <a:pt x="0" y="84"/>
                    <a:pt x="0" y="188"/>
                  </a:cubicBezTo>
                  <a:cubicBezTo>
                    <a:pt x="0" y="291"/>
                    <a:pt x="84" y="375"/>
                    <a:pt x="188" y="375"/>
                  </a:cubicBezTo>
                  <a:cubicBezTo>
                    <a:pt x="222" y="375"/>
                    <a:pt x="255" y="366"/>
                    <a:pt x="283" y="349"/>
                  </a:cubicBezTo>
                  <a:cubicBezTo>
                    <a:pt x="283" y="349"/>
                    <a:pt x="283" y="349"/>
                    <a:pt x="283" y="349"/>
                  </a:cubicBezTo>
                  <a:cubicBezTo>
                    <a:pt x="563" y="188"/>
                    <a:pt x="563" y="188"/>
                    <a:pt x="563" y="188"/>
                  </a:cubicBezTo>
                  <a:cubicBezTo>
                    <a:pt x="283" y="26"/>
                    <a:pt x="283" y="26"/>
                    <a:pt x="283" y="26"/>
                  </a:cubicBezTo>
                  <a:cubicBezTo>
                    <a:pt x="283" y="26"/>
                    <a:pt x="283" y="26"/>
                    <a:pt x="283" y="26"/>
                  </a:cubicBezTo>
                  <a:cubicBezTo>
                    <a:pt x="255" y="9"/>
                    <a:pt x="222" y="0"/>
                    <a:pt x="188" y="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2" name="Google Shape;645;p41">
              <a:extLst>
                <a:ext uri="{FF2B5EF4-FFF2-40B4-BE49-F238E27FC236}">
                  <a16:creationId xmlns:a16="http://schemas.microsoft.com/office/drawing/2014/main" id="{25E6E456-DB18-4D4F-B708-7D1D2DB08688}"/>
                </a:ext>
              </a:extLst>
            </p:cNvPr>
            <p:cNvSpPr/>
            <p:nvPr/>
          </p:nvSpPr>
          <p:spPr>
            <a:xfrm>
              <a:off x="8177523" y="4438852"/>
              <a:ext cx="257327" cy="345401"/>
            </a:xfrm>
            <a:custGeom>
              <a:avLst/>
              <a:gdLst/>
              <a:ahLst/>
              <a:cxnLst/>
              <a:rect l="l" t="t" r="r" b="b"/>
              <a:pathLst>
                <a:path w="402" h="539" extrusionOk="0">
                  <a:moveTo>
                    <a:pt x="377" y="120"/>
                  </a:moveTo>
                  <a:cubicBezTo>
                    <a:pt x="325" y="30"/>
                    <a:pt x="210" y="0"/>
                    <a:pt x="120" y="51"/>
                  </a:cubicBezTo>
                  <a:cubicBezTo>
                    <a:pt x="31" y="103"/>
                    <a:pt x="0" y="218"/>
                    <a:pt x="52" y="308"/>
                  </a:cubicBezTo>
                  <a:cubicBezTo>
                    <a:pt x="69" y="338"/>
                    <a:pt x="94" y="361"/>
                    <a:pt x="122" y="377"/>
                  </a:cubicBezTo>
                  <a:cubicBezTo>
                    <a:pt x="122" y="377"/>
                    <a:pt x="122" y="377"/>
                    <a:pt x="122" y="377"/>
                  </a:cubicBezTo>
                  <a:cubicBezTo>
                    <a:pt x="402" y="539"/>
                    <a:pt x="402" y="539"/>
                    <a:pt x="402" y="539"/>
                  </a:cubicBezTo>
                  <a:cubicBezTo>
                    <a:pt x="402" y="215"/>
                    <a:pt x="402" y="215"/>
                    <a:pt x="402" y="215"/>
                  </a:cubicBezTo>
                  <a:cubicBezTo>
                    <a:pt x="402" y="215"/>
                    <a:pt x="402" y="215"/>
                    <a:pt x="402" y="215"/>
                  </a:cubicBezTo>
                  <a:cubicBezTo>
                    <a:pt x="402" y="183"/>
                    <a:pt x="394" y="150"/>
                    <a:pt x="377" y="1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838898743"/>
      </p:ext>
    </p:extLst>
  </p:cSld>
  <p:clrMapOvr>
    <a:masterClrMapping/>
  </p:clrMapOvr>
  <p:transition spd="med">
    <p:pull/>
  </p:transition>
</p:sld>
</file>

<file path=ppt/theme/theme1.xml><?xml version="1.0" encoding="utf-8"?>
<a:theme xmlns:a="http://schemas.openxmlformats.org/drawingml/2006/main" name="Feeble template">
  <a:themeElements>
    <a:clrScheme name="Custom 347">
      <a:dk1>
        <a:srgbClr val="333A47"/>
      </a:dk1>
      <a:lt1>
        <a:srgbClr val="FFFFFF"/>
      </a:lt1>
      <a:dk2>
        <a:srgbClr val="707379"/>
      </a:dk2>
      <a:lt2>
        <a:srgbClr val="FFF0ED"/>
      </a:lt2>
      <a:accent1>
        <a:srgbClr val="FFB9A7"/>
      </a:accent1>
      <a:accent2>
        <a:srgbClr val="D26A50"/>
      </a:accent2>
      <a:accent3>
        <a:srgbClr val="8BB0C4"/>
      </a:accent3>
      <a:accent4>
        <a:srgbClr val="5F759B"/>
      </a:accent4>
      <a:accent5>
        <a:srgbClr val="E2C7A1"/>
      </a:accent5>
      <a:accent6>
        <a:srgbClr val="B28F64"/>
      </a:accent6>
      <a:hlink>
        <a:srgbClr val="425C8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TotalTime>
  <Words>1061</Words>
  <Application>Microsoft Office PowerPoint</Application>
  <PresentationFormat>On-screen Show (16:9)</PresentationFormat>
  <Paragraphs>85</Paragraphs>
  <Slides>11</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Calibri</vt:lpstr>
      <vt:lpstr>Inter-Regular</vt:lpstr>
      <vt:lpstr>Walter Turncoat</vt:lpstr>
      <vt:lpstr>Bahnschrift</vt:lpstr>
      <vt:lpstr>Bahnschrift SemiBold</vt:lpstr>
      <vt:lpstr>Playfair Display Regular</vt:lpstr>
      <vt:lpstr>Sniglet</vt:lpstr>
      <vt:lpstr>Arial</vt:lpstr>
      <vt:lpstr>Playfair Display</vt:lpstr>
      <vt:lpstr>Feeble template</vt:lpstr>
      <vt:lpstr>The Adventures of Huckleberry Finn  by Mark Twain</vt:lpstr>
      <vt:lpstr>RACE (RAS ) </vt:lpstr>
      <vt:lpstr>RACE (RAS ) </vt:lpstr>
      <vt:lpstr>RACE (RAS ) </vt:lpstr>
      <vt:lpstr>RACE (RAS ) </vt:lpstr>
      <vt:lpstr>CLASS</vt:lpstr>
      <vt:lpstr>CLASS</vt:lpstr>
      <vt:lpstr>“Sifat perempuan dan laki-laki, seperti norma, peran, dan hubungan antara kelompok pria dan wanita, yang dikonstruksi secara sosial. Gender dapat berbeda antara satu kelompok masyarakat dengan masyarakat lainnya, serta dapat berubah sering waktu. “ (World Health Organization (WHO))</vt:lpstr>
      <vt:lpstr>“… Miss Watson, a tolerable slim old maid… took a set at me now, with a spelling book. She worked me middling hard for about an hour, and then the widow made her ease up” (Twain, 7).   "The Widow Douglas she took me for her son, and allowed she would sivilize me; but it was rough living in the house all the time, considering how dismal regular and decent the widow was in all her ways; and so when I couldn't stand it no longer I lit out. I got into my old rags and my sugar-hogshead again, and was free and satisfied" (Twain, 5).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Nindiani Alifa</dc:creator>
  <cp:lastModifiedBy>USER</cp:lastModifiedBy>
  <cp:revision>34</cp:revision>
  <dcterms:modified xsi:type="dcterms:W3CDTF">2020-06-23T13:35:58Z</dcterms:modified>
</cp:coreProperties>
</file>