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78" r:id="rId5"/>
    <p:sldId id="279" r:id="rId6"/>
    <p:sldId id="280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60" autoAdjust="0"/>
  </p:normalViewPr>
  <p:slideViewPr>
    <p:cSldViewPr>
      <p:cViewPr>
        <p:scale>
          <a:sx n="50" d="100"/>
          <a:sy n="50" d="100"/>
        </p:scale>
        <p:origin x="-138" y="-4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333F3-DB50-4947-B5D7-D3CC63D3E490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11333F3-DB50-4947-B5D7-D3CC63D3E490}" type="datetimeFigureOut">
              <a:rPr lang="en-US" smtClean="0"/>
              <a:t>6/30/2020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D2732852-8C57-40D5-A4E7-9664DEE7F1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drive.google.com/drive/folders/1GIg3FYtnhnZB-qMdsyX_Xrsy37032g4S?usp=shari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52400"/>
            <a:ext cx="7772400" cy="1470025"/>
          </a:xfrm>
        </p:spPr>
        <p:txBody>
          <a:bodyPr/>
          <a:lstStyle/>
          <a:p>
            <a:r>
              <a:rPr lang="en-US" dirty="0" err="1" smtClean="0"/>
              <a:t>Praktikum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1</a:t>
            </a:r>
            <a:br>
              <a:rPr lang="en-US" dirty="0" smtClean="0"/>
            </a:br>
            <a:r>
              <a:rPr lang="en-US" dirty="0" err="1" smtClean="0"/>
              <a:t>Kelas</a:t>
            </a:r>
            <a:r>
              <a:rPr lang="en-US" smtClean="0"/>
              <a:t> TK </a:t>
            </a:r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" y="2667000"/>
            <a:ext cx="8839200" cy="3657600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200000"/>
              </a:lnSpc>
            </a:pPr>
            <a:r>
              <a:rPr lang="en-US" sz="3300" dirty="0" err="1" smtClean="0"/>
              <a:t>PertemuaN</a:t>
            </a:r>
            <a:r>
              <a:rPr lang="en-US" sz="3300" dirty="0" smtClean="0"/>
              <a:t> </a:t>
            </a:r>
            <a:r>
              <a:rPr lang="en-US" sz="3300" dirty="0" smtClean="0"/>
              <a:t>12</a:t>
            </a:r>
            <a:endParaRPr lang="en-US" sz="3300" dirty="0" smtClean="0"/>
          </a:p>
          <a:p>
            <a:pPr algn="ctr">
              <a:lnSpc>
                <a:spcPct val="200000"/>
              </a:lnSpc>
            </a:pPr>
            <a:r>
              <a:rPr lang="en-US" sz="3300" dirty="0" smtClean="0"/>
              <a:t>MODUL </a:t>
            </a:r>
            <a:r>
              <a:rPr lang="en-US" sz="3300" dirty="0" smtClean="0"/>
              <a:t>7</a:t>
            </a:r>
            <a:endParaRPr lang="en-US" sz="3300" dirty="0" smtClean="0"/>
          </a:p>
          <a:p>
            <a:pPr algn="ctr"/>
            <a:r>
              <a:rPr lang="en-US" sz="3600" dirty="0" smtClean="0"/>
              <a:t>Transistor </a:t>
            </a:r>
            <a:r>
              <a:rPr lang="en-US" sz="3600" dirty="0" err="1" smtClean="0"/>
              <a:t>Sebagai</a:t>
            </a:r>
            <a:r>
              <a:rPr lang="en-US" sz="3600" dirty="0" smtClean="0"/>
              <a:t> </a:t>
            </a:r>
            <a:r>
              <a:rPr lang="en-US" sz="3600" dirty="0" err="1" smtClean="0"/>
              <a:t>saklar</a:t>
            </a:r>
            <a:endParaRPr lang="en-US" sz="3600" dirty="0"/>
          </a:p>
          <a:p>
            <a:endParaRPr lang="en-US" dirty="0" smtClean="0"/>
          </a:p>
          <a:p>
            <a:pPr algn="l"/>
            <a:r>
              <a:rPr lang="en-US" dirty="0" err="1" smtClean="0"/>
              <a:t>Seliwati,S.Kom</a:t>
            </a:r>
            <a:r>
              <a:rPr lang="en-US" dirty="0" smtClean="0"/>
              <a:t>., </a:t>
            </a:r>
            <a:r>
              <a:rPr lang="en-US" dirty="0" err="1" smtClean="0"/>
              <a:t>M.Kom</a:t>
            </a:r>
            <a:endParaRPr lang="en-US" dirty="0" smtClean="0"/>
          </a:p>
          <a:p>
            <a:pPr algn="r"/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r>
              <a:rPr lang="en-US" dirty="0" smtClean="0"/>
              <a:t> Indonesia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790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Aplikasi transistor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00628"/>
            <a:ext cx="8534400" cy="4766772"/>
          </a:xfrm>
        </p:spPr>
        <p:txBody>
          <a:bodyPr>
            <a:noAutofit/>
          </a:bodyPr>
          <a:lstStyle/>
          <a:p>
            <a:pPr marL="0" indent="0"/>
            <a:r>
              <a:rPr lang="id-ID" sz="3200" b="0" dirty="0" smtClean="0"/>
              <a:t>Sebuah transistor dapat diaplikasikan menjadi dua fungsi utama, yakni :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id-ID" sz="2800" b="0" dirty="0" smtClean="0"/>
              <a:t>Penguat</a:t>
            </a:r>
            <a:endParaRPr lang="id-ID" sz="2800" b="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id-ID" sz="2800" b="0" dirty="0" smtClean="0"/>
              <a:t>Saklar</a:t>
            </a:r>
            <a:endParaRPr lang="id-ID" sz="2800" b="0" dirty="0" smtClean="0"/>
          </a:p>
          <a:p>
            <a:pPr marL="0" indent="0"/>
            <a:r>
              <a:rPr lang="id-ID" sz="3200" b="0" dirty="0" smtClean="0"/>
              <a:t>Dari kedua fungsi utama tadi, dapatlah sebuah transistor diaplikasikan melalui konfigurasi rangkaian sehingga dapat diaplikasikan pada rangkaian sensor, alarm, </a:t>
            </a:r>
            <a:r>
              <a:rPr lang="id-ID" sz="3200" b="0" dirty="0" err="1" smtClean="0"/>
              <a:t>saklar</a:t>
            </a:r>
            <a:r>
              <a:rPr lang="id-ID" sz="3200" b="0" dirty="0" smtClean="0"/>
              <a:t> elektris, penguat (CB, CE, CC), rangkaian TTL, osilator, </a:t>
            </a:r>
            <a:r>
              <a:rPr lang="id-ID" sz="3200" b="0" dirty="0" err="1" smtClean="0"/>
              <a:t>timer</a:t>
            </a:r>
            <a:r>
              <a:rPr lang="id-ID" sz="3200" b="0" dirty="0" smtClean="0"/>
              <a:t>, dan lainnya.</a:t>
            </a:r>
            <a:endParaRPr lang="id-ID" sz="3200" b="0" dirty="0"/>
          </a:p>
        </p:txBody>
      </p:sp>
    </p:spTree>
    <p:extLst>
      <p:ext uri="{BB962C8B-B14F-4D97-AF65-F5344CB8AC3E}">
        <p14:creationId xmlns:p14="http://schemas.microsoft.com/office/powerpoint/2010/main" val="2595369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Transistor sebagai penguat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00628"/>
            <a:ext cx="8534400" cy="552877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id-ID" sz="2800" b="0" dirty="0" smtClean="0"/>
              <a:t>Transistor dapat berfungsi sebagai penguat yang mana jenis penguatan ini terbagi menjadi beberapa jenis, </a:t>
            </a:r>
            <a:r>
              <a:rPr lang="id-ID" sz="2800" b="0" dirty="0" err="1" smtClean="0"/>
              <a:t>diantaranya</a:t>
            </a:r>
            <a:r>
              <a:rPr lang="id-ID" sz="2800" b="0" dirty="0" smtClean="0"/>
              <a:t> konfigurasi </a:t>
            </a:r>
            <a:r>
              <a:rPr lang="id-ID" sz="2800" b="0" dirty="0" err="1" smtClean="0"/>
              <a:t>common</a:t>
            </a:r>
            <a:r>
              <a:rPr lang="id-ID" sz="2800" b="0" dirty="0" smtClean="0"/>
              <a:t> basis, </a:t>
            </a:r>
            <a:r>
              <a:rPr lang="id-ID" sz="2800" b="0" dirty="0" err="1" smtClean="0"/>
              <a:t>common</a:t>
            </a:r>
            <a:r>
              <a:rPr lang="id-ID" sz="2800" b="0" dirty="0" smtClean="0"/>
              <a:t> </a:t>
            </a:r>
            <a:r>
              <a:rPr lang="id-ID" sz="2800" b="0" dirty="0" err="1" smtClean="0"/>
              <a:t>emitor</a:t>
            </a:r>
            <a:r>
              <a:rPr lang="id-ID" sz="2800" b="0" dirty="0" smtClean="0"/>
              <a:t>, dan </a:t>
            </a:r>
            <a:r>
              <a:rPr lang="id-ID" sz="2800" b="0" dirty="0" err="1" smtClean="0"/>
              <a:t>common</a:t>
            </a:r>
            <a:r>
              <a:rPr lang="id-ID" sz="2800" b="0" dirty="0" smtClean="0"/>
              <a:t> </a:t>
            </a:r>
            <a:r>
              <a:rPr lang="id-ID" sz="2800" b="0" dirty="0" err="1" smtClean="0"/>
              <a:t>colektor</a:t>
            </a:r>
            <a:r>
              <a:rPr lang="id-ID" sz="2800" b="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id-ID" sz="2800" b="0" dirty="0" err="1" smtClean="0"/>
              <a:t>Konfigruasi</a:t>
            </a:r>
            <a:r>
              <a:rPr lang="id-ID" sz="2800" b="0" dirty="0" smtClean="0"/>
              <a:t> tersebut di atas menentukan apakah transistor digunakan sebagai penguat tegangan, penguat arus, ataupun penguat sinyal AC.</a:t>
            </a:r>
          </a:p>
          <a:p>
            <a:pPr>
              <a:buFont typeface="Arial" pitchFamily="34" charset="0"/>
              <a:buChar char="•"/>
            </a:pPr>
            <a:r>
              <a:rPr lang="id-ID" sz="2800" b="0" dirty="0" smtClean="0"/>
              <a:t>Common </a:t>
            </a:r>
            <a:r>
              <a:rPr lang="id-ID" sz="2800" b="0" dirty="0" err="1" smtClean="0"/>
              <a:t>emitor</a:t>
            </a:r>
            <a:r>
              <a:rPr lang="id-ID" sz="2800" b="0" dirty="0" smtClean="0"/>
              <a:t> lazimnya digunakan sebagai penguat tegangan, </a:t>
            </a:r>
            <a:r>
              <a:rPr lang="id-ID" sz="2800" b="0" dirty="0" err="1" smtClean="0"/>
              <a:t>common</a:t>
            </a:r>
            <a:r>
              <a:rPr lang="id-ID" sz="2800" b="0" dirty="0" smtClean="0"/>
              <a:t> </a:t>
            </a:r>
            <a:r>
              <a:rPr lang="id-ID" sz="2800" b="0" dirty="0" err="1" smtClean="0"/>
              <a:t>colektor</a:t>
            </a:r>
            <a:r>
              <a:rPr lang="id-ID" sz="2800" b="0" dirty="0" smtClean="0"/>
              <a:t> lazimnya digunakan sebagai penguat arus, dan </a:t>
            </a:r>
            <a:r>
              <a:rPr lang="id-ID" sz="2800" b="0" dirty="0" err="1" smtClean="0"/>
              <a:t>common</a:t>
            </a:r>
            <a:r>
              <a:rPr lang="id-ID" sz="2800" b="0" dirty="0" smtClean="0"/>
              <a:t> basis lazimnya digunakan sebagai penguat tegangan dan penguat sinyal AC.</a:t>
            </a:r>
            <a:endParaRPr lang="id-ID" sz="2800" b="0" dirty="0"/>
          </a:p>
        </p:txBody>
      </p:sp>
    </p:spTree>
    <p:extLst>
      <p:ext uri="{BB962C8B-B14F-4D97-AF65-F5344CB8AC3E}">
        <p14:creationId xmlns:p14="http://schemas.microsoft.com/office/powerpoint/2010/main" val="44943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Transistor sebagai </a:t>
            </a:r>
            <a:r>
              <a:rPr lang="id-ID" dirty="0" err="1" smtClean="0"/>
              <a:t>saklar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4953000"/>
          </a:xfrm>
        </p:spPr>
        <p:txBody>
          <a:bodyPr>
            <a:noAutofit/>
          </a:bodyPr>
          <a:lstStyle/>
          <a:p>
            <a:pPr marL="0" indent="0"/>
            <a:r>
              <a:rPr lang="id-ID" sz="2800" b="0" dirty="0"/>
              <a:t>Pada dasarnya prinsip kerja </a:t>
            </a:r>
            <a:r>
              <a:rPr lang="id-ID" sz="2800" b="0" dirty="0" err="1"/>
              <a:t>trasistor</a:t>
            </a:r>
            <a:r>
              <a:rPr lang="id-ID" sz="2800" b="0" dirty="0"/>
              <a:t> sebagai </a:t>
            </a:r>
            <a:r>
              <a:rPr lang="id-ID" sz="2800" b="0" dirty="0" err="1"/>
              <a:t>saklar</a:t>
            </a:r>
            <a:r>
              <a:rPr lang="id-ID" sz="2800" b="0" dirty="0"/>
              <a:t> adalah memanfaatkan kondisi jenuh dan </a:t>
            </a:r>
            <a:r>
              <a:rPr lang="id-ID" sz="2800" b="0" dirty="0" err="1"/>
              <a:t>cut-off</a:t>
            </a:r>
            <a:r>
              <a:rPr lang="id-ID" sz="2800" b="0" dirty="0"/>
              <a:t> </a:t>
            </a:r>
            <a:r>
              <a:rPr lang="id-ID" sz="2800" b="0" dirty="0" err="1"/>
              <a:t>suatu</a:t>
            </a:r>
            <a:r>
              <a:rPr lang="id-ID" sz="2800" b="0" dirty="0"/>
              <a:t> transistor, </a:t>
            </a:r>
            <a:r>
              <a:rPr lang="id-ID" sz="2800" b="0" dirty="0" err="1"/>
              <a:t>dimana</a:t>
            </a:r>
            <a:r>
              <a:rPr lang="id-ID" sz="2800" b="0" dirty="0"/>
              <a:t> kedua kondisi ini bisa diperoleh dengan pengaturan besarnya arus yang melalui basis transistor. Kondisi jenuh atau </a:t>
            </a:r>
            <a:r>
              <a:rPr lang="id-ID" sz="2800" b="0" dirty="0" err="1"/>
              <a:t>saturasi</a:t>
            </a:r>
            <a:r>
              <a:rPr lang="id-ID" sz="2800" b="0" dirty="0"/>
              <a:t> akan diperoleh jika basis transistor diberi arus cukup besar sehingga transistor mengalami jenuh dan berfungsi seperti </a:t>
            </a:r>
            <a:r>
              <a:rPr lang="id-ID" sz="2800" b="0" dirty="0" err="1"/>
              <a:t>saklar</a:t>
            </a:r>
            <a:r>
              <a:rPr lang="id-ID" sz="2800" b="0" dirty="0"/>
              <a:t> yang tertutup. Sedangkan kondisi </a:t>
            </a:r>
            <a:r>
              <a:rPr lang="id-ID" sz="2800" b="0" dirty="0" err="1"/>
              <a:t>cut-off</a:t>
            </a:r>
            <a:r>
              <a:rPr lang="id-ID" sz="2800" b="0" dirty="0"/>
              <a:t> diperoleh jika arus basis dilalui oleh arus yang sangat kecil atau mendekati nol </a:t>
            </a:r>
            <a:r>
              <a:rPr lang="id-ID" sz="2800" b="0" dirty="0" err="1"/>
              <a:t>ampere</a:t>
            </a:r>
            <a:r>
              <a:rPr lang="id-ID" sz="2800" b="0" dirty="0"/>
              <a:t>, sehingga transistor bekerja seperti </a:t>
            </a:r>
            <a:r>
              <a:rPr lang="id-ID" sz="2800" b="0" dirty="0" err="1"/>
              <a:t>saklar</a:t>
            </a:r>
            <a:r>
              <a:rPr lang="id-ID" sz="2800" b="0" dirty="0"/>
              <a:t> yang terbuka</a:t>
            </a:r>
            <a:r>
              <a:rPr lang="id-ID" sz="2800" b="0" dirty="0" smtClean="0"/>
              <a:t>.</a:t>
            </a:r>
          </a:p>
          <a:p>
            <a:pPr marL="0" indent="0"/>
            <a:endParaRPr lang="id-ID" sz="2800" b="0" dirty="0"/>
          </a:p>
        </p:txBody>
      </p:sp>
    </p:spTree>
    <p:extLst>
      <p:ext uri="{BB962C8B-B14F-4D97-AF65-F5344CB8AC3E}">
        <p14:creationId xmlns:p14="http://schemas.microsoft.com/office/powerpoint/2010/main" val="4392901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Plus Negatif transistor sebagai </a:t>
            </a:r>
            <a:r>
              <a:rPr lang="id-ID" dirty="0" err="1" smtClean="0"/>
              <a:t>saklar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00628"/>
            <a:ext cx="8610600" cy="5376372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id-ID" sz="2400" b="0" dirty="0" smtClean="0"/>
              <a:t>(+) </a:t>
            </a:r>
          </a:p>
          <a:p>
            <a:pPr>
              <a:buFont typeface="Arial" pitchFamily="34" charset="0"/>
              <a:buChar char="•"/>
            </a:pPr>
            <a:r>
              <a:rPr lang="id-ID" sz="2400" b="0" dirty="0" smtClean="0"/>
              <a:t>Bisa </a:t>
            </a:r>
            <a:r>
              <a:rPr lang="id-ID" sz="2400" b="0" dirty="0"/>
              <a:t>untuk </a:t>
            </a:r>
            <a:r>
              <a:rPr lang="id-ID" sz="2400" b="0" dirty="0" err="1"/>
              <a:t>pensaklaran</a:t>
            </a:r>
            <a:r>
              <a:rPr lang="id-ID" sz="2400" b="0" dirty="0"/>
              <a:t> yang sangat cepat, tidak terjadi </a:t>
            </a:r>
            <a:r>
              <a:rPr lang="id-ID" sz="2400" b="0" dirty="0" err="1"/>
              <a:t>bouncing</a:t>
            </a:r>
            <a:r>
              <a:rPr lang="id-ID" sz="2400" b="0" dirty="0"/>
              <a:t> (seperti halnya pada </a:t>
            </a:r>
            <a:r>
              <a:rPr lang="id-ID" sz="2400" b="0" dirty="0" err="1"/>
              <a:t>pensaklaran</a:t>
            </a:r>
            <a:r>
              <a:rPr lang="id-ID" sz="2400" b="0" dirty="0"/>
              <a:t> mekanik dengan </a:t>
            </a:r>
            <a:r>
              <a:rPr lang="id-ID" sz="2400" b="0" dirty="0" err="1"/>
              <a:t>relay</a:t>
            </a:r>
            <a:r>
              <a:rPr lang="id-ID" sz="2400" b="0" dirty="0"/>
              <a:t>). Karena tidak menggunakan peralatan mekanik seperti </a:t>
            </a:r>
            <a:r>
              <a:rPr lang="id-ID" sz="2400" b="0" dirty="0" err="1"/>
              <a:t>saklar-saklar</a:t>
            </a:r>
            <a:r>
              <a:rPr lang="id-ID" sz="2400" b="0" dirty="0"/>
              <a:t> umumnya, maka transistor ini cocok untuk </a:t>
            </a:r>
            <a:r>
              <a:rPr lang="id-ID" sz="2400" b="0" dirty="0" err="1"/>
              <a:t>mensaklarkan</a:t>
            </a:r>
            <a:r>
              <a:rPr lang="id-ID" sz="2400" b="0" dirty="0"/>
              <a:t> rangkaian digital yang memerlukan kecepatan, keakuratan serta hanya </a:t>
            </a:r>
            <a:r>
              <a:rPr lang="id-ID" sz="2400" b="0" dirty="0" err="1"/>
              <a:t>supply</a:t>
            </a:r>
            <a:r>
              <a:rPr lang="id-ID" sz="2400" b="0" dirty="0"/>
              <a:t> tegangan yang kecil</a:t>
            </a:r>
            <a:r>
              <a:rPr lang="id-ID" sz="2400" b="0" dirty="0" smtClean="0"/>
              <a:t>.</a:t>
            </a:r>
          </a:p>
          <a:p>
            <a:pPr>
              <a:buFont typeface="Arial" pitchFamily="34" charset="0"/>
              <a:buChar char="•"/>
            </a:pPr>
            <a:r>
              <a:rPr lang="id-ID" sz="2400" b="0" dirty="0" smtClean="0"/>
              <a:t>(-)</a:t>
            </a:r>
          </a:p>
          <a:p>
            <a:pPr>
              <a:buFont typeface="Arial" pitchFamily="34" charset="0"/>
              <a:buChar char="•"/>
            </a:pPr>
            <a:r>
              <a:rPr lang="id-ID" sz="2400" b="0" dirty="0"/>
              <a:t>kekurangan dari </a:t>
            </a:r>
            <a:r>
              <a:rPr lang="id-ID" sz="2400" b="0" dirty="0" err="1"/>
              <a:t>saklar</a:t>
            </a:r>
            <a:r>
              <a:rPr lang="id-ID" sz="2400" b="0" dirty="0"/>
              <a:t> transistor ini yaitu kecilnya arus beban yang mampu </a:t>
            </a:r>
            <a:r>
              <a:rPr lang="id-ID" sz="2400" b="0" dirty="0" err="1"/>
              <a:t>disaklarkan</a:t>
            </a:r>
            <a:r>
              <a:rPr lang="id-ID" sz="2400" b="0" dirty="0"/>
              <a:t>, jadi beban yang cocok harus dipilah-pilah terlebih dahulu. Jika tidak anda akan menghabiskan banyak transistor sebab selalu rusak akibat dispasi daya yang </a:t>
            </a:r>
            <a:r>
              <a:rPr lang="id-ID" sz="2400" b="0" dirty="0" err="1"/>
              <a:t>belebihan</a:t>
            </a:r>
            <a:r>
              <a:rPr lang="id-ID" sz="2400" b="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4061547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Grafik karakteristik transistor</a:t>
            </a:r>
            <a:endParaRPr lang="id-ID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447800"/>
            <a:ext cx="6400800" cy="4517412"/>
          </a:xfrm>
        </p:spPr>
      </p:pic>
    </p:spTree>
    <p:extLst>
      <p:ext uri="{BB962C8B-B14F-4D97-AF65-F5344CB8AC3E}">
        <p14:creationId xmlns:p14="http://schemas.microsoft.com/office/powerpoint/2010/main" val="273756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 err="1" smtClean="0"/>
              <a:t>Percobaan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1100628"/>
            <a:ext cx="8763000" cy="5528772"/>
          </a:xfrm>
        </p:spPr>
        <p:txBody>
          <a:bodyPr>
            <a:noAutofit/>
          </a:bodyPr>
          <a:lstStyle/>
          <a:p>
            <a:pPr marL="60325" indent="-60325"/>
            <a:r>
              <a:rPr lang="en-US" sz="2400" dirty="0" err="1"/>
              <a:t>Merangkai</a:t>
            </a:r>
            <a:r>
              <a:rPr lang="en-US" sz="2400" dirty="0"/>
              <a:t> </a:t>
            </a:r>
            <a:r>
              <a:rPr lang="en-US" sz="2400" dirty="0" err="1"/>
              <a:t>rangkaian</a:t>
            </a:r>
            <a:r>
              <a:rPr lang="en-US" sz="2400" dirty="0"/>
              <a:t> </a:t>
            </a:r>
            <a:r>
              <a:rPr lang="en-US" sz="2400" dirty="0" err="1"/>
              <a:t>pada</a:t>
            </a:r>
            <a:r>
              <a:rPr lang="en-US" sz="2400" dirty="0"/>
              <a:t> </a:t>
            </a:r>
            <a:r>
              <a:rPr lang="en-US" sz="2400" dirty="0" err="1"/>
              <a:t>percobaan</a:t>
            </a:r>
            <a:r>
              <a:rPr lang="en-US" sz="2400" dirty="0"/>
              <a:t> </a:t>
            </a:r>
            <a:r>
              <a:rPr lang="en-US" sz="2400" dirty="0" err="1"/>
              <a:t>modul</a:t>
            </a:r>
            <a:r>
              <a:rPr lang="en-US" sz="2400" dirty="0"/>
              <a:t>  </a:t>
            </a:r>
            <a:r>
              <a:rPr lang="en-US" sz="2400" dirty="0" smtClean="0"/>
              <a:t>7 </a:t>
            </a:r>
            <a:r>
              <a:rPr lang="en-US" sz="2400" dirty="0" err="1" smtClean="0"/>
              <a:t>yaitu</a:t>
            </a:r>
            <a:endParaRPr lang="en-US" sz="2400" dirty="0"/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Transistor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saklar</a:t>
            </a:r>
            <a:endParaRPr lang="en-US" sz="2400" dirty="0" smtClean="0"/>
          </a:p>
          <a:p>
            <a:pPr lvl="1"/>
            <a:r>
              <a:rPr lang="en-US" sz="2400" dirty="0" smtClean="0"/>
              <a:t> Transistor </a:t>
            </a:r>
            <a:r>
              <a:rPr lang="en-US" sz="2400" dirty="0" err="1" smtClean="0"/>
              <a:t>sebagau</a:t>
            </a:r>
            <a:r>
              <a:rPr lang="en-US" sz="2400" dirty="0" smtClean="0"/>
              <a:t> </a:t>
            </a:r>
            <a:r>
              <a:rPr lang="en-US" sz="2400" dirty="0" err="1" smtClean="0"/>
              <a:t>saklar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R</a:t>
            </a:r>
            <a:r>
              <a:rPr lang="en-US" sz="2400" baseline="-25000" dirty="0" smtClean="0"/>
              <a:t>B </a:t>
            </a:r>
          </a:p>
          <a:p>
            <a:pPr lvl="1"/>
            <a:r>
              <a:rPr lang="en-US" sz="2400" dirty="0" smtClean="0"/>
              <a:t> Transistor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saklar</a:t>
            </a:r>
            <a:r>
              <a:rPr lang="en-US" sz="2400" dirty="0"/>
              <a:t> </a:t>
            </a:r>
            <a:r>
              <a:rPr lang="en-US" sz="2400" dirty="0" err="1"/>
              <a:t>penggerak</a:t>
            </a:r>
            <a:r>
              <a:rPr lang="en-US" sz="2400" dirty="0"/>
              <a:t> motor DC</a:t>
            </a:r>
          </a:p>
          <a:p>
            <a:pPr marL="0" indent="0"/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data </a:t>
            </a:r>
            <a:r>
              <a:rPr lang="en-US" sz="2400" dirty="0" err="1" smtClean="0"/>
              <a:t>praktikum</a:t>
            </a:r>
            <a:r>
              <a:rPr lang="en-US" sz="2400" dirty="0"/>
              <a:t> </a:t>
            </a:r>
            <a:r>
              <a:rPr lang="en-US" sz="2400" dirty="0" smtClean="0"/>
              <a:t>yang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bahan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percobaan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modul</a:t>
            </a:r>
            <a:r>
              <a:rPr lang="en-US" sz="2400" dirty="0" smtClean="0"/>
              <a:t> </a:t>
            </a:r>
            <a:r>
              <a:rPr lang="en-US" sz="2400" dirty="0" smtClean="0"/>
              <a:t>7 </a:t>
            </a:r>
            <a:endParaRPr lang="en-US" sz="2400" dirty="0" smtClean="0"/>
          </a:p>
          <a:p>
            <a:pPr lvl="1"/>
            <a:r>
              <a:rPr lang="en-US" sz="2400" dirty="0" err="1" smtClean="0"/>
              <a:t>Rangkaian</a:t>
            </a:r>
            <a:r>
              <a:rPr lang="en-US" sz="2400" dirty="0" smtClean="0"/>
              <a:t> Transistor Bipolar</a:t>
            </a:r>
          </a:p>
          <a:p>
            <a:pPr marL="0" lvl="1" indent="0">
              <a:buNone/>
            </a:pP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Multisim</a:t>
            </a:r>
            <a:r>
              <a:rPr lang="en-US" sz="2400" dirty="0" smtClean="0"/>
              <a:t> , </a:t>
            </a:r>
            <a:r>
              <a:rPr lang="en-US" sz="2400" dirty="0" err="1" smtClean="0"/>
              <a:t>skema</a:t>
            </a:r>
            <a:r>
              <a:rPr lang="en-US" sz="2400" dirty="0" smtClean="0"/>
              <a:t> </a:t>
            </a:r>
            <a:r>
              <a:rPr lang="en-US" sz="2400" dirty="0" err="1" smtClean="0"/>
              <a:t>rangkaian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di </a:t>
            </a:r>
            <a:r>
              <a:rPr lang="en-US" sz="2400" dirty="0" err="1" smtClean="0"/>
              <a:t>multisim</a:t>
            </a:r>
            <a:r>
              <a:rPr lang="en-US" sz="2400" dirty="0" smtClean="0"/>
              <a:t> </a:t>
            </a:r>
            <a:r>
              <a:rPr lang="en-US" sz="2400" dirty="0" err="1" smtClean="0"/>
              <a:t>lalu</a:t>
            </a:r>
            <a:r>
              <a:rPr lang="en-US" sz="2400" dirty="0" smtClean="0"/>
              <a:t> di RUN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skema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pengukuran</a:t>
            </a:r>
            <a:r>
              <a:rPr lang="en-US" sz="2400" dirty="0" smtClean="0"/>
              <a:t> di copy paste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laporan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. </a:t>
            </a:r>
            <a:r>
              <a:rPr lang="en-US" sz="2400" dirty="0" err="1" smtClean="0"/>
              <a:t>Hasil</a:t>
            </a:r>
            <a:r>
              <a:rPr lang="en-US" sz="2400" dirty="0" smtClean="0"/>
              <a:t>/data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data </a:t>
            </a:r>
            <a:r>
              <a:rPr lang="en-US" sz="2400" dirty="0" err="1" smtClean="0"/>
              <a:t>pembanding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analisis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rumus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lvl="1" indent="0">
              <a:buNone/>
            </a:pPr>
            <a:r>
              <a:rPr lang="en-US" sz="2400" b="1" dirty="0" err="1" smtClean="0"/>
              <a:t>Tujuan</a:t>
            </a:r>
            <a:r>
              <a:rPr lang="en-US" sz="2400" dirty="0" smtClean="0"/>
              <a:t>: agar </a:t>
            </a:r>
            <a:r>
              <a:rPr lang="en-US" sz="2400" dirty="0" err="1" smtClean="0"/>
              <a:t>mahasiswa</a:t>
            </a:r>
            <a:r>
              <a:rPr lang="en-US" sz="2400" dirty="0" smtClean="0"/>
              <a:t> </a:t>
            </a:r>
            <a:r>
              <a:rPr lang="en-US" sz="2400" dirty="0" err="1" smtClean="0"/>
              <a:t>mendapatkan</a:t>
            </a:r>
            <a:r>
              <a:rPr lang="en-US" sz="2400" dirty="0" smtClean="0"/>
              <a:t> data </a:t>
            </a:r>
            <a:r>
              <a:rPr lang="en-US" sz="2400" dirty="0" err="1" smtClean="0"/>
              <a:t>percobaan</a:t>
            </a:r>
            <a:r>
              <a:rPr lang="en-US" sz="2400" dirty="0" smtClean="0"/>
              <a:t>, </a:t>
            </a:r>
            <a:r>
              <a:rPr lang="en-US" sz="2400" dirty="0" err="1" smtClean="0"/>
              <a:t>karena</a:t>
            </a:r>
            <a:r>
              <a:rPr lang="en-US" sz="2400" dirty="0" smtClean="0"/>
              <a:t> KBM E-learning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menggunakan</a:t>
            </a:r>
            <a:r>
              <a:rPr lang="en-US" sz="2400" dirty="0" smtClean="0"/>
              <a:t> </a:t>
            </a:r>
            <a:r>
              <a:rPr lang="en-US" sz="2400" dirty="0" err="1" smtClean="0"/>
              <a:t>multisim</a:t>
            </a:r>
            <a:r>
              <a:rPr lang="en-US" sz="24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13960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Praktikum</a:t>
            </a:r>
            <a:r>
              <a:rPr lang="en-US" dirty="0" smtClean="0"/>
              <a:t> </a:t>
            </a:r>
            <a:r>
              <a:rPr lang="en-US" dirty="0" err="1" smtClean="0"/>
              <a:t>Elektronika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100628"/>
            <a:ext cx="8534400" cy="5528772"/>
          </a:xfrm>
        </p:spPr>
        <p:txBody>
          <a:bodyPr>
            <a:no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dirty="0" err="1" smtClean="0"/>
              <a:t>Kirim</a:t>
            </a:r>
            <a:r>
              <a:rPr lang="en-US" sz="2800" dirty="0" smtClean="0"/>
              <a:t> 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 </a:t>
            </a:r>
            <a:r>
              <a:rPr lang="en-US" sz="2800" dirty="0" err="1" smtClean="0"/>
              <a:t>ke</a:t>
            </a:r>
            <a:endParaRPr lang="en-US" sz="2800" dirty="0" smtClean="0"/>
          </a:p>
          <a:p>
            <a:pPr marL="0" indent="0"/>
            <a:r>
              <a:rPr lang="en-US" sz="2800" dirty="0">
                <a:hlinkClick r:id="rId2"/>
              </a:rPr>
              <a:t>https://</a:t>
            </a:r>
            <a:r>
              <a:rPr lang="en-US" sz="2800" dirty="0" smtClean="0">
                <a:hlinkClick r:id="rId2"/>
              </a:rPr>
              <a:t>drive.google.com/drive/folders/1GIg3FYtnhnZB-qMdsyX_Xrsy37032g4S?usp=sharing</a:t>
            </a:r>
            <a:endParaRPr lang="en-US" sz="2800" dirty="0" smtClean="0"/>
          </a:p>
          <a:p>
            <a:pPr marL="0" indent="0"/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masuk</a:t>
            </a:r>
            <a:r>
              <a:rPr lang="en-US" sz="2800" dirty="0" smtClean="0"/>
              <a:t> link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, </a:t>
            </a:r>
            <a:r>
              <a:rPr lang="en-US" sz="2800" dirty="0" err="1" smtClean="0"/>
              <a:t>pilih</a:t>
            </a:r>
            <a:r>
              <a:rPr lang="en-US" sz="2800" dirty="0" smtClean="0"/>
              <a:t> </a:t>
            </a:r>
            <a:r>
              <a:rPr lang="en-US" sz="2800" dirty="0" err="1" smtClean="0"/>
              <a:t>kelompok</a:t>
            </a:r>
            <a:r>
              <a:rPr lang="en-US" sz="2800" dirty="0" smtClean="0"/>
              <a:t> </a:t>
            </a:r>
            <a:r>
              <a:rPr lang="en-US" sz="2800" dirty="0" err="1" smtClean="0"/>
              <a:t>praktikum</a:t>
            </a:r>
            <a:r>
              <a:rPr lang="en-US" sz="2800" dirty="0" smtClean="0"/>
              <a:t> </a:t>
            </a:r>
            <a:r>
              <a:rPr lang="en-US" sz="2800" dirty="0" err="1" smtClean="0"/>
              <a:t>setelah</a:t>
            </a:r>
            <a:r>
              <a:rPr lang="en-US" sz="2800" dirty="0" smtClean="0"/>
              <a:t> </a:t>
            </a:r>
            <a:r>
              <a:rPr lang="en-US" sz="2800" dirty="0" err="1" smtClean="0"/>
              <a:t>masuk</a:t>
            </a:r>
            <a:r>
              <a:rPr lang="en-US" sz="2800" dirty="0" smtClean="0"/>
              <a:t> </a:t>
            </a:r>
            <a:r>
              <a:rPr lang="en-US" sz="2800" dirty="0" err="1" smtClean="0"/>
              <a:t>foldernya</a:t>
            </a:r>
            <a:r>
              <a:rPr lang="en-US" sz="2800" dirty="0" smtClean="0"/>
              <a:t> </a:t>
            </a:r>
            <a:r>
              <a:rPr lang="en-US" sz="2800" dirty="0" err="1" smtClean="0"/>
              <a:t>masukan</a:t>
            </a:r>
            <a:r>
              <a:rPr lang="en-US" sz="2800" dirty="0" smtClean="0"/>
              <a:t> </a:t>
            </a:r>
            <a:r>
              <a:rPr lang="en-US" sz="2800" dirty="0" err="1" smtClean="0"/>
              <a:t>hasil</a:t>
            </a:r>
            <a:r>
              <a:rPr lang="en-US" sz="2800" dirty="0" smtClean="0"/>
              <a:t> </a:t>
            </a:r>
            <a:r>
              <a:rPr lang="en-US" sz="2800" dirty="0" err="1" smtClean="0"/>
              <a:t>praktikum</a:t>
            </a:r>
            <a:r>
              <a:rPr lang="en-US" sz="2800" dirty="0" smtClean="0"/>
              <a:t> (</a:t>
            </a:r>
            <a:r>
              <a:rPr lang="en-US" sz="2800" dirty="0" err="1" smtClean="0"/>
              <a:t>laporan</a:t>
            </a:r>
            <a:r>
              <a:rPr lang="en-US" sz="2800" dirty="0" smtClean="0"/>
              <a:t> </a:t>
            </a:r>
            <a:r>
              <a:rPr lang="en-US" sz="2800" dirty="0" err="1" smtClean="0"/>
              <a:t>akhir</a:t>
            </a:r>
            <a:r>
              <a:rPr lang="en-US" sz="2800" dirty="0" smtClean="0"/>
              <a:t>) </a:t>
            </a:r>
            <a:r>
              <a:rPr lang="en-US" sz="2800" dirty="0" err="1" smtClean="0"/>
              <a:t>masing-masing</a:t>
            </a:r>
            <a:r>
              <a:rPr lang="en-US" sz="2800" dirty="0" smtClean="0"/>
              <a:t> </a:t>
            </a:r>
            <a:r>
              <a:rPr lang="en-US" sz="2800" dirty="0" err="1" smtClean="0"/>
              <a:t>praktikan</a:t>
            </a:r>
            <a:r>
              <a:rPr lang="en-US" sz="2800" dirty="0" smtClean="0"/>
              <a:t>.</a:t>
            </a:r>
          </a:p>
          <a:p>
            <a:pPr marL="0" indent="465138"/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 file: </a:t>
            </a:r>
            <a:r>
              <a:rPr lang="en-US" sz="2800" dirty="0" err="1" smtClean="0"/>
              <a:t>Nama_NIM_Modul</a:t>
            </a:r>
            <a:r>
              <a:rPr lang="en-US" sz="2800" dirty="0" smtClean="0"/>
              <a:t> (1,2,3,dst)</a:t>
            </a:r>
          </a:p>
        </p:txBody>
      </p:sp>
    </p:spTree>
    <p:extLst>
      <p:ext uri="{BB962C8B-B14F-4D97-AF65-F5344CB8AC3E}">
        <p14:creationId xmlns:p14="http://schemas.microsoft.com/office/powerpoint/2010/main" val="1139605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711076" y="2967335"/>
            <a:ext cx="372185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Terima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k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asih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3125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873</TotalTime>
  <Words>469</Words>
  <Application>Microsoft Office PowerPoint</Application>
  <PresentationFormat>On-screen Show (4:3)</PresentationFormat>
  <Paragraphs>39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Angles</vt:lpstr>
      <vt:lpstr>Praktikum Elektronika 1 Kelas TK -1</vt:lpstr>
      <vt:lpstr>Aplikasi transistor</vt:lpstr>
      <vt:lpstr>Transistor sebagai penguat</vt:lpstr>
      <vt:lpstr>Transistor sebagai saklar</vt:lpstr>
      <vt:lpstr>Plus Negatif transistor sebagai saklar</vt:lpstr>
      <vt:lpstr>Grafik karakteristik transistor</vt:lpstr>
      <vt:lpstr>Langkah Percobaan </vt:lpstr>
      <vt:lpstr>Kebijakan Praktikum Elektronika 1</vt:lpstr>
      <vt:lpstr>PowerPoint Presentation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Praktikum Elektronika 2 Kelompok E, F, G, H, I</dc:title>
  <dc:creator>Seliwati</dc:creator>
  <cp:lastModifiedBy>Windows User</cp:lastModifiedBy>
  <cp:revision>69</cp:revision>
  <dcterms:created xsi:type="dcterms:W3CDTF">2020-04-01T15:21:09Z</dcterms:created>
  <dcterms:modified xsi:type="dcterms:W3CDTF">2020-06-30T14:33:42Z</dcterms:modified>
</cp:coreProperties>
</file>