
<file path=[Content_Types].xml><?xml version="1.0" encoding="utf-8"?>
<Types xmlns="http://schemas.openxmlformats.org/package/2006/content-types"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0" r:id="rId3"/>
    <p:sldId id="291" r:id="rId4"/>
    <p:sldId id="292" r:id="rId5"/>
    <p:sldId id="259" r:id="rId6"/>
    <p:sldId id="289" r:id="rId7"/>
    <p:sldId id="276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99CC00"/>
    <a:srgbClr val="1966B3"/>
    <a:srgbClr val="DDDDDD"/>
    <a:srgbClr val="C1D1D3"/>
    <a:srgbClr val="5AABCC"/>
    <a:srgbClr val="BD9E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 autoAdjust="0"/>
  </p:normalViewPr>
  <p:slideViewPr>
    <p:cSldViewPr>
      <p:cViewPr varScale="1">
        <p:scale>
          <a:sx n="71" d="100"/>
          <a:sy n="71" d="100"/>
        </p:scale>
        <p:origin x="129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 bwMode="grayWhite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0" name="Rectangle 78"/>
          <p:cNvSpPr>
            <a:spLocks noChangeArrowheads="1"/>
          </p:cNvSpPr>
          <p:nvPr/>
        </p:nvSpPr>
        <p:spPr bwMode="gray">
          <a:xfrm rot="5400000">
            <a:off x="7904162" y="1163638"/>
            <a:ext cx="2098675" cy="381000"/>
          </a:xfrm>
          <a:prstGeom prst="rect">
            <a:avLst/>
          </a:prstGeom>
          <a:gradFill rotWithShape="1">
            <a:gsLst>
              <a:gs pos="0">
                <a:schemeClr val="bg2"/>
              </a:gs>
              <a:gs pos="100000">
                <a:schemeClr val="bg2">
                  <a:gamma/>
                  <a:tint val="54510"/>
                  <a:invGamma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52600" y="2057400"/>
            <a:ext cx="5791200" cy="1698625"/>
          </a:xfrm>
        </p:spPr>
        <p:txBody>
          <a:bodyPr/>
          <a:lstStyle>
            <a:lvl1pPr algn="ctr">
              <a:defRPr sz="36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52600" y="3990975"/>
            <a:ext cx="5791200" cy="4572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 sz="1800" b="1"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grpSp>
        <p:nvGrpSpPr>
          <p:cNvPr id="3103" name="Group 31"/>
          <p:cNvGrpSpPr>
            <a:grpSpLocks/>
          </p:cNvGrpSpPr>
          <p:nvPr/>
        </p:nvGrpSpPr>
        <p:grpSpPr bwMode="auto">
          <a:xfrm rot="421294">
            <a:off x="971550" y="692150"/>
            <a:ext cx="1871663" cy="1944688"/>
            <a:chOff x="521" y="482"/>
            <a:chExt cx="1134" cy="1142"/>
          </a:xfrm>
        </p:grpSpPr>
        <p:sp>
          <p:nvSpPr>
            <p:cNvPr id="3104" name="Oval 32"/>
            <p:cNvSpPr>
              <a:spLocks noChangeArrowheads="1"/>
            </p:cNvSpPr>
            <p:nvPr userDrawn="1"/>
          </p:nvSpPr>
          <p:spPr bwMode="gray">
            <a:xfrm rot="-128649">
              <a:off x="851" y="811"/>
              <a:ext cx="479" cy="494"/>
            </a:xfrm>
            <a:prstGeom prst="ellipse">
              <a:avLst/>
            </a:prstGeom>
            <a:gradFill rotWithShape="1">
              <a:gsLst>
                <a:gs pos="0">
                  <a:schemeClr val="bg2">
                    <a:gamma/>
                    <a:tint val="0"/>
                    <a:invGamma/>
                  </a:schemeClr>
                </a:gs>
                <a:gs pos="100000">
                  <a:schemeClr val="bg2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105" name="Group 33"/>
            <p:cNvGrpSpPr>
              <a:grpSpLocks/>
            </p:cNvGrpSpPr>
            <p:nvPr userDrawn="1"/>
          </p:nvGrpSpPr>
          <p:grpSpPr bwMode="auto">
            <a:xfrm rot="56277">
              <a:off x="1311" y="1224"/>
              <a:ext cx="266" cy="218"/>
              <a:chOff x="3452" y="878"/>
              <a:chExt cx="402" cy="342"/>
            </a:xfrm>
          </p:grpSpPr>
          <p:sp>
            <p:nvSpPr>
              <p:cNvPr id="3106" name="Oval 34"/>
              <p:cNvSpPr>
                <a:spLocks noChangeArrowheads="1"/>
              </p:cNvSpPr>
              <p:nvPr/>
            </p:nvSpPr>
            <p:spPr bwMode="gray">
              <a:xfrm>
                <a:off x="3639" y="1026"/>
                <a:ext cx="111" cy="126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07" name="Oval 35"/>
              <p:cNvSpPr>
                <a:spLocks noChangeArrowheads="1"/>
              </p:cNvSpPr>
              <p:nvPr/>
            </p:nvSpPr>
            <p:spPr bwMode="gray">
              <a:xfrm>
                <a:off x="3763" y="1129"/>
                <a:ext cx="91" cy="91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08" name="Oval 36"/>
              <p:cNvSpPr>
                <a:spLocks noChangeArrowheads="1"/>
              </p:cNvSpPr>
              <p:nvPr/>
            </p:nvSpPr>
            <p:spPr bwMode="gray">
              <a:xfrm>
                <a:off x="3452" y="878"/>
                <a:ext cx="182" cy="182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109" name="Group 37"/>
            <p:cNvGrpSpPr>
              <a:grpSpLocks/>
            </p:cNvGrpSpPr>
            <p:nvPr userDrawn="1"/>
          </p:nvGrpSpPr>
          <p:grpSpPr bwMode="auto">
            <a:xfrm rot="-23983151">
              <a:off x="1390" y="942"/>
              <a:ext cx="265" cy="219"/>
              <a:chOff x="3452" y="878"/>
              <a:chExt cx="402" cy="342"/>
            </a:xfrm>
          </p:grpSpPr>
          <p:sp>
            <p:nvSpPr>
              <p:cNvPr id="3110" name="Oval 38"/>
              <p:cNvSpPr>
                <a:spLocks noChangeArrowheads="1"/>
              </p:cNvSpPr>
              <p:nvPr/>
            </p:nvSpPr>
            <p:spPr bwMode="gray">
              <a:xfrm>
                <a:off x="3639" y="1026"/>
                <a:ext cx="111" cy="126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11" name="Oval 39"/>
              <p:cNvSpPr>
                <a:spLocks noChangeArrowheads="1"/>
              </p:cNvSpPr>
              <p:nvPr/>
            </p:nvSpPr>
            <p:spPr bwMode="gray">
              <a:xfrm>
                <a:off x="3763" y="1129"/>
                <a:ext cx="91" cy="91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12" name="Oval 40"/>
              <p:cNvSpPr>
                <a:spLocks noChangeArrowheads="1"/>
              </p:cNvSpPr>
              <p:nvPr/>
            </p:nvSpPr>
            <p:spPr bwMode="gray">
              <a:xfrm>
                <a:off x="3452" y="878"/>
                <a:ext cx="182" cy="182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113" name="Group 41"/>
            <p:cNvGrpSpPr>
              <a:grpSpLocks/>
            </p:cNvGrpSpPr>
            <p:nvPr userDrawn="1"/>
          </p:nvGrpSpPr>
          <p:grpSpPr bwMode="auto">
            <a:xfrm rot="-4925197">
              <a:off x="1293" y="630"/>
              <a:ext cx="257" cy="226"/>
              <a:chOff x="3452" y="878"/>
              <a:chExt cx="402" cy="342"/>
            </a:xfrm>
          </p:grpSpPr>
          <p:sp>
            <p:nvSpPr>
              <p:cNvPr id="3114" name="Oval 42"/>
              <p:cNvSpPr>
                <a:spLocks noChangeArrowheads="1"/>
              </p:cNvSpPr>
              <p:nvPr/>
            </p:nvSpPr>
            <p:spPr bwMode="gray">
              <a:xfrm>
                <a:off x="3639" y="1026"/>
                <a:ext cx="111" cy="126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15" name="Oval 43"/>
              <p:cNvSpPr>
                <a:spLocks noChangeArrowheads="1"/>
              </p:cNvSpPr>
              <p:nvPr/>
            </p:nvSpPr>
            <p:spPr bwMode="gray">
              <a:xfrm>
                <a:off x="3763" y="1129"/>
                <a:ext cx="91" cy="91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16" name="Oval 44"/>
              <p:cNvSpPr>
                <a:spLocks noChangeArrowheads="1"/>
              </p:cNvSpPr>
              <p:nvPr/>
            </p:nvSpPr>
            <p:spPr bwMode="gray">
              <a:xfrm>
                <a:off x="3452" y="878"/>
                <a:ext cx="182" cy="182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117" name="Group 45"/>
            <p:cNvGrpSpPr>
              <a:grpSpLocks/>
            </p:cNvGrpSpPr>
            <p:nvPr userDrawn="1"/>
          </p:nvGrpSpPr>
          <p:grpSpPr bwMode="auto">
            <a:xfrm rot="3149186">
              <a:off x="985" y="1383"/>
              <a:ext cx="257" cy="226"/>
              <a:chOff x="3452" y="878"/>
              <a:chExt cx="402" cy="342"/>
            </a:xfrm>
          </p:grpSpPr>
          <p:sp>
            <p:nvSpPr>
              <p:cNvPr id="3118" name="Oval 46"/>
              <p:cNvSpPr>
                <a:spLocks noChangeArrowheads="1"/>
              </p:cNvSpPr>
              <p:nvPr/>
            </p:nvSpPr>
            <p:spPr bwMode="gray">
              <a:xfrm>
                <a:off x="3639" y="1026"/>
                <a:ext cx="111" cy="126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19" name="Oval 47"/>
              <p:cNvSpPr>
                <a:spLocks noChangeArrowheads="1"/>
              </p:cNvSpPr>
              <p:nvPr/>
            </p:nvSpPr>
            <p:spPr bwMode="gray">
              <a:xfrm>
                <a:off x="3763" y="1129"/>
                <a:ext cx="91" cy="91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20" name="Oval 48"/>
              <p:cNvSpPr>
                <a:spLocks noChangeArrowheads="1"/>
              </p:cNvSpPr>
              <p:nvPr/>
            </p:nvSpPr>
            <p:spPr bwMode="gray">
              <a:xfrm>
                <a:off x="3452" y="878"/>
                <a:ext cx="182" cy="182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121" name="Group 49"/>
            <p:cNvGrpSpPr>
              <a:grpSpLocks/>
            </p:cNvGrpSpPr>
            <p:nvPr userDrawn="1"/>
          </p:nvGrpSpPr>
          <p:grpSpPr bwMode="auto">
            <a:xfrm rot="-29276986">
              <a:off x="966" y="498"/>
              <a:ext cx="257" cy="226"/>
              <a:chOff x="3452" y="878"/>
              <a:chExt cx="402" cy="342"/>
            </a:xfrm>
          </p:grpSpPr>
          <p:sp>
            <p:nvSpPr>
              <p:cNvPr id="3122" name="Oval 50"/>
              <p:cNvSpPr>
                <a:spLocks noChangeArrowheads="1"/>
              </p:cNvSpPr>
              <p:nvPr/>
            </p:nvSpPr>
            <p:spPr bwMode="gray">
              <a:xfrm>
                <a:off x="3639" y="1026"/>
                <a:ext cx="111" cy="126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23" name="Oval 51"/>
              <p:cNvSpPr>
                <a:spLocks noChangeArrowheads="1"/>
              </p:cNvSpPr>
              <p:nvPr/>
            </p:nvSpPr>
            <p:spPr bwMode="gray">
              <a:xfrm>
                <a:off x="3763" y="1129"/>
                <a:ext cx="91" cy="91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24" name="Oval 52"/>
              <p:cNvSpPr>
                <a:spLocks noChangeArrowheads="1"/>
              </p:cNvSpPr>
              <p:nvPr/>
            </p:nvSpPr>
            <p:spPr bwMode="gray">
              <a:xfrm>
                <a:off x="3452" y="878"/>
                <a:ext cx="182" cy="182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125" name="Group 53"/>
            <p:cNvGrpSpPr>
              <a:grpSpLocks/>
            </p:cNvGrpSpPr>
            <p:nvPr userDrawn="1"/>
          </p:nvGrpSpPr>
          <p:grpSpPr bwMode="auto">
            <a:xfrm rot="-10348150">
              <a:off x="628" y="649"/>
              <a:ext cx="266" cy="219"/>
              <a:chOff x="3452" y="878"/>
              <a:chExt cx="402" cy="342"/>
            </a:xfrm>
          </p:grpSpPr>
          <p:sp>
            <p:nvSpPr>
              <p:cNvPr id="3126" name="Oval 54"/>
              <p:cNvSpPr>
                <a:spLocks noChangeArrowheads="1"/>
              </p:cNvSpPr>
              <p:nvPr/>
            </p:nvSpPr>
            <p:spPr bwMode="gray">
              <a:xfrm>
                <a:off x="3639" y="1026"/>
                <a:ext cx="111" cy="126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27" name="Oval 55"/>
              <p:cNvSpPr>
                <a:spLocks noChangeArrowheads="1"/>
              </p:cNvSpPr>
              <p:nvPr/>
            </p:nvSpPr>
            <p:spPr bwMode="gray">
              <a:xfrm>
                <a:off x="3763" y="1129"/>
                <a:ext cx="91" cy="91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28" name="Oval 56"/>
              <p:cNvSpPr>
                <a:spLocks noChangeArrowheads="1"/>
              </p:cNvSpPr>
              <p:nvPr/>
            </p:nvSpPr>
            <p:spPr bwMode="gray">
              <a:xfrm>
                <a:off x="3452" y="878"/>
                <a:ext cx="182" cy="182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129" name="Group 57"/>
            <p:cNvGrpSpPr>
              <a:grpSpLocks/>
            </p:cNvGrpSpPr>
            <p:nvPr userDrawn="1"/>
          </p:nvGrpSpPr>
          <p:grpSpPr bwMode="auto">
            <a:xfrm rot="-34593241">
              <a:off x="521" y="973"/>
              <a:ext cx="265" cy="218"/>
              <a:chOff x="3452" y="878"/>
              <a:chExt cx="402" cy="342"/>
            </a:xfrm>
          </p:grpSpPr>
          <p:sp>
            <p:nvSpPr>
              <p:cNvPr id="3130" name="Oval 58"/>
              <p:cNvSpPr>
                <a:spLocks noChangeArrowheads="1"/>
              </p:cNvSpPr>
              <p:nvPr/>
            </p:nvSpPr>
            <p:spPr bwMode="gray">
              <a:xfrm>
                <a:off x="3639" y="1026"/>
                <a:ext cx="111" cy="126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31" name="Oval 59"/>
              <p:cNvSpPr>
                <a:spLocks noChangeArrowheads="1"/>
              </p:cNvSpPr>
              <p:nvPr/>
            </p:nvSpPr>
            <p:spPr bwMode="gray">
              <a:xfrm>
                <a:off x="3763" y="1129"/>
                <a:ext cx="91" cy="91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32" name="Oval 60"/>
              <p:cNvSpPr>
                <a:spLocks noChangeArrowheads="1"/>
              </p:cNvSpPr>
              <p:nvPr/>
            </p:nvSpPr>
            <p:spPr bwMode="gray">
              <a:xfrm>
                <a:off x="3452" y="878"/>
                <a:ext cx="182" cy="182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133" name="Group 61"/>
            <p:cNvGrpSpPr>
              <a:grpSpLocks/>
            </p:cNvGrpSpPr>
            <p:nvPr userDrawn="1"/>
          </p:nvGrpSpPr>
          <p:grpSpPr bwMode="auto">
            <a:xfrm rot="-15320246">
              <a:off x="654" y="1263"/>
              <a:ext cx="257" cy="226"/>
              <a:chOff x="3452" y="878"/>
              <a:chExt cx="402" cy="342"/>
            </a:xfrm>
          </p:grpSpPr>
          <p:sp>
            <p:nvSpPr>
              <p:cNvPr id="3134" name="Oval 62"/>
              <p:cNvSpPr>
                <a:spLocks noChangeArrowheads="1"/>
              </p:cNvSpPr>
              <p:nvPr/>
            </p:nvSpPr>
            <p:spPr bwMode="gray">
              <a:xfrm>
                <a:off x="3639" y="1026"/>
                <a:ext cx="111" cy="126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35" name="Oval 63"/>
              <p:cNvSpPr>
                <a:spLocks noChangeArrowheads="1"/>
              </p:cNvSpPr>
              <p:nvPr/>
            </p:nvSpPr>
            <p:spPr bwMode="gray">
              <a:xfrm>
                <a:off x="3763" y="1129"/>
                <a:ext cx="91" cy="91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36" name="Oval 64"/>
              <p:cNvSpPr>
                <a:spLocks noChangeArrowheads="1"/>
              </p:cNvSpPr>
              <p:nvPr/>
            </p:nvSpPr>
            <p:spPr bwMode="gray">
              <a:xfrm>
                <a:off x="3452" y="878"/>
                <a:ext cx="182" cy="182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3137" name="Rectangle 65"/>
          <p:cNvSpPr>
            <a:spLocks noChangeArrowheads="1"/>
          </p:cNvSpPr>
          <p:nvPr/>
        </p:nvSpPr>
        <p:spPr bwMode="gray">
          <a:xfrm>
            <a:off x="457200" y="0"/>
            <a:ext cx="7620000" cy="304800"/>
          </a:xfrm>
          <a:prstGeom prst="rect">
            <a:avLst/>
          </a:prstGeom>
          <a:gradFill rotWithShape="1">
            <a:gsLst>
              <a:gs pos="0">
                <a:schemeClr val="folHlink"/>
              </a:gs>
              <a:gs pos="100000">
                <a:schemeClr val="folHlink">
                  <a:gamma/>
                  <a:tint val="24314"/>
                  <a:invGamma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38" name="Rectangle 66"/>
          <p:cNvSpPr>
            <a:spLocks noChangeArrowheads="1"/>
          </p:cNvSpPr>
          <p:nvPr/>
        </p:nvSpPr>
        <p:spPr bwMode="gray">
          <a:xfrm>
            <a:off x="6664325" y="-7938"/>
            <a:ext cx="2098675" cy="312738"/>
          </a:xfrm>
          <a:prstGeom prst="rect">
            <a:avLst/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tint val="33333"/>
                  <a:invGamma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40" name="Rectangle 68"/>
          <p:cNvSpPr>
            <a:spLocks noChangeArrowheads="1"/>
          </p:cNvSpPr>
          <p:nvPr/>
        </p:nvSpPr>
        <p:spPr bwMode="gray">
          <a:xfrm rot="10800000">
            <a:off x="2549525" y="6553200"/>
            <a:ext cx="6230938" cy="317500"/>
          </a:xfrm>
          <a:prstGeom prst="rect">
            <a:avLst/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tint val="33333"/>
                  <a:invGamma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41" name="Rectangle 69"/>
          <p:cNvSpPr>
            <a:spLocks noChangeArrowheads="1"/>
          </p:cNvSpPr>
          <p:nvPr/>
        </p:nvSpPr>
        <p:spPr bwMode="gray">
          <a:xfrm>
            <a:off x="8763000" y="-7938"/>
            <a:ext cx="381000" cy="314326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tint val="24314"/>
                  <a:invGamma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42" name="Rectangle 70"/>
          <p:cNvSpPr>
            <a:spLocks noChangeArrowheads="1"/>
          </p:cNvSpPr>
          <p:nvPr/>
        </p:nvSpPr>
        <p:spPr bwMode="gray">
          <a:xfrm>
            <a:off x="457200" y="6554788"/>
            <a:ext cx="2098675" cy="317500"/>
          </a:xfrm>
          <a:prstGeom prst="rect">
            <a:avLst/>
          </a:prstGeom>
          <a:gradFill rotWithShape="1">
            <a:gsLst>
              <a:gs pos="0">
                <a:schemeClr val="bg2">
                  <a:gamma/>
                  <a:tint val="36471"/>
                  <a:invGamma/>
                </a:schemeClr>
              </a:gs>
              <a:gs pos="100000">
                <a:schemeClr val="bg2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43" name="Rectangle 71"/>
          <p:cNvSpPr>
            <a:spLocks noChangeArrowheads="1"/>
          </p:cNvSpPr>
          <p:nvPr/>
        </p:nvSpPr>
        <p:spPr bwMode="gray">
          <a:xfrm>
            <a:off x="0" y="6553200"/>
            <a:ext cx="457200" cy="319088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44" name="Rectangle 72"/>
          <p:cNvSpPr>
            <a:spLocks noChangeArrowheads="1"/>
          </p:cNvSpPr>
          <p:nvPr/>
        </p:nvSpPr>
        <p:spPr bwMode="gray">
          <a:xfrm>
            <a:off x="0" y="0"/>
            <a:ext cx="457200" cy="3048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45" name="Rectangle 73"/>
          <p:cNvSpPr>
            <a:spLocks noChangeArrowheads="1"/>
          </p:cNvSpPr>
          <p:nvPr/>
        </p:nvSpPr>
        <p:spPr bwMode="gray">
          <a:xfrm rot="5400000">
            <a:off x="-2213769" y="2510631"/>
            <a:ext cx="4876800" cy="465138"/>
          </a:xfrm>
          <a:prstGeom prst="rect">
            <a:avLst/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tint val="33333"/>
                  <a:invGamma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46" name="Rectangle 74"/>
          <p:cNvSpPr>
            <a:spLocks noChangeArrowheads="1"/>
          </p:cNvSpPr>
          <p:nvPr/>
        </p:nvSpPr>
        <p:spPr bwMode="gray">
          <a:xfrm rot="5400000">
            <a:off x="-575469" y="5520531"/>
            <a:ext cx="1600200" cy="465138"/>
          </a:xfrm>
          <a:prstGeom prst="rect">
            <a:avLst/>
          </a:prstGeom>
          <a:gradFill rotWithShape="1">
            <a:gsLst>
              <a:gs pos="0">
                <a:schemeClr val="accent2">
                  <a:gamma/>
                  <a:tint val="57647"/>
                  <a:invGamma/>
                </a:schemeClr>
              </a:gs>
              <a:gs pos="100000">
                <a:schemeClr val="accent2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47" name="Rectangle 75"/>
          <p:cNvSpPr>
            <a:spLocks noChangeArrowheads="1"/>
          </p:cNvSpPr>
          <p:nvPr/>
        </p:nvSpPr>
        <p:spPr bwMode="ltGray">
          <a:xfrm>
            <a:off x="8769350" y="6538913"/>
            <a:ext cx="374650" cy="327025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chemeClr val="bg1">
                  <a:gamma/>
                  <a:shade val="78824"/>
                  <a:invGamma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48" name="Rectangle 76"/>
          <p:cNvSpPr>
            <a:spLocks noChangeArrowheads="1"/>
          </p:cNvSpPr>
          <p:nvPr/>
        </p:nvSpPr>
        <p:spPr bwMode="gray">
          <a:xfrm rot="5400000">
            <a:off x="6557962" y="3967163"/>
            <a:ext cx="4791075" cy="381000"/>
          </a:xfrm>
          <a:prstGeom prst="rect">
            <a:avLst/>
          </a:prstGeom>
          <a:gradFill rotWithShape="1">
            <a:gsLst>
              <a:gs pos="0">
                <a:schemeClr val="accent2">
                  <a:gamma/>
                  <a:tint val="57647"/>
                  <a:invGamma/>
                </a:schemeClr>
              </a:gs>
              <a:gs pos="100000">
                <a:schemeClr val="accent2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49" name="Rectangle 77"/>
          <p:cNvSpPr>
            <a:spLocks noChangeArrowheads="1"/>
          </p:cNvSpPr>
          <p:nvPr/>
        </p:nvSpPr>
        <p:spPr bwMode="gray">
          <a:xfrm>
            <a:off x="8763000" y="1752600"/>
            <a:ext cx="381000" cy="152400"/>
          </a:xfrm>
          <a:prstGeom prst="rect">
            <a:avLst/>
          </a:prstGeom>
          <a:gradFill rotWithShape="1">
            <a:gsLst>
              <a:gs pos="0">
                <a:schemeClr val="folHlink"/>
              </a:gs>
              <a:gs pos="100000">
                <a:schemeClr val="folHlink">
                  <a:gamma/>
                  <a:tint val="72549"/>
                  <a:invGamma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52" name="Line 80"/>
          <p:cNvSpPr>
            <a:spLocks noChangeShapeType="1"/>
          </p:cNvSpPr>
          <p:nvPr/>
        </p:nvSpPr>
        <p:spPr bwMode="auto">
          <a:xfrm>
            <a:off x="0" y="3048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53" name="Line 81"/>
          <p:cNvSpPr>
            <a:spLocks noChangeShapeType="1"/>
          </p:cNvSpPr>
          <p:nvPr/>
        </p:nvSpPr>
        <p:spPr bwMode="auto">
          <a:xfrm>
            <a:off x="0" y="65532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54" name="Line 82"/>
          <p:cNvSpPr>
            <a:spLocks noChangeShapeType="1"/>
          </p:cNvSpPr>
          <p:nvPr/>
        </p:nvSpPr>
        <p:spPr bwMode="auto">
          <a:xfrm>
            <a:off x="457200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55" name="Line 83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56" name="Line 84"/>
          <p:cNvSpPr>
            <a:spLocks noChangeShapeType="1"/>
          </p:cNvSpPr>
          <p:nvPr/>
        </p:nvSpPr>
        <p:spPr bwMode="auto">
          <a:xfrm flipH="1">
            <a:off x="0" y="49530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57" name="Line 85"/>
          <p:cNvSpPr>
            <a:spLocks noChangeShapeType="1"/>
          </p:cNvSpPr>
          <p:nvPr/>
        </p:nvSpPr>
        <p:spPr bwMode="auto">
          <a:xfrm>
            <a:off x="8763000" y="17526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58" name="Line 86"/>
          <p:cNvSpPr>
            <a:spLocks noChangeShapeType="1"/>
          </p:cNvSpPr>
          <p:nvPr/>
        </p:nvSpPr>
        <p:spPr bwMode="auto">
          <a:xfrm>
            <a:off x="8763000" y="19050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59" name="Line 87"/>
          <p:cNvSpPr>
            <a:spLocks noChangeShapeType="1"/>
          </p:cNvSpPr>
          <p:nvPr/>
        </p:nvSpPr>
        <p:spPr bwMode="auto">
          <a:xfrm>
            <a:off x="2543175" y="65532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60" name="Line 88"/>
          <p:cNvSpPr>
            <a:spLocks noChangeShapeType="1"/>
          </p:cNvSpPr>
          <p:nvPr/>
        </p:nvSpPr>
        <p:spPr bwMode="auto">
          <a:xfrm flipV="1">
            <a:off x="6672263" y="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61" name="Picture 2" descr="F:\Documents and Settings\Administrator\My Documents\unikom.gif"/>
          <p:cNvPicPr>
            <a:picLocks noChangeAspect="1" noChangeArrowheads="1"/>
          </p:cNvPicPr>
          <p:nvPr userDrawn="1"/>
        </p:nvPicPr>
        <p:blipFill>
          <a:blip r:embed="rId2"/>
          <a:stretch>
            <a:fillRect/>
          </a:stretch>
        </p:blipFill>
        <p:spPr bwMode="auto">
          <a:xfrm>
            <a:off x="3657600" y="4547615"/>
            <a:ext cx="1828800" cy="185318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FF7C85F-7305-414F-B4A2-D8D40C09A456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7" name="Picture 2" descr="F:\Documents and Settings\Administrator\My Documents\unikom.gif"/>
          <p:cNvPicPr>
            <a:picLocks noChangeAspect="1" noChangeArrowheads="1"/>
          </p:cNvPicPr>
          <p:nvPr userDrawn="1"/>
        </p:nvPicPr>
        <p:blipFill>
          <a:blip r:embed="rId2"/>
          <a:stretch>
            <a:fillRect/>
          </a:stretch>
        </p:blipFill>
        <p:spPr bwMode="auto">
          <a:xfrm>
            <a:off x="8001000" y="0"/>
            <a:ext cx="762000" cy="772160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5791200" y="6248400"/>
            <a:ext cx="2895600" cy="334963"/>
          </a:xfrm>
        </p:spPr>
        <p:txBody>
          <a:bodyPr/>
          <a:lstStyle>
            <a:lvl1pPr>
              <a:defRPr b="1"/>
            </a:lvl1pPr>
          </a:lstStyle>
          <a:p>
            <a:r>
              <a:rPr lang="en-US" altLang="en-US" dirty="0" smtClean="0"/>
              <a:t>IF - UNIKOM</a:t>
            </a:r>
            <a:endParaRPr lang="en-US" altLang="en-US" dirty="0"/>
          </a:p>
        </p:txBody>
      </p:sp>
      <p:sp>
        <p:nvSpPr>
          <p:cNvPr id="10" name="Date Placeholder 5"/>
          <p:cNvSpPr>
            <a:spLocks noGrp="1"/>
          </p:cNvSpPr>
          <p:nvPr>
            <p:ph type="dt" sz="half" idx="12"/>
          </p:nvPr>
        </p:nvSpPr>
        <p:spPr>
          <a:xfrm>
            <a:off x="457200" y="6248400"/>
            <a:ext cx="2133600" cy="320675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 dirty="0" smtClean="0"/>
              <a:t>PSTA – KK SI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8146352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1971" y="122237"/>
            <a:ext cx="2005012" cy="6027737"/>
          </a:xfrm>
        </p:spPr>
        <p:txBody>
          <a:bodyPr vert="eaVert"/>
          <a:lstStyle>
            <a:lvl1pPr>
              <a:defRPr i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22238"/>
            <a:ext cx="5865813" cy="6027737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altLang="en-US" dirty="0" smtClean="0"/>
              <a:t>IF - UNIKOM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>
          <a:xfrm>
            <a:off x="457200" y="6248400"/>
            <a:ext cx="2133600" cy="320675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 dirty="0" smtClean="0"/>
              <a:t>PSTA – KK SI</a:t>
            </a:r>
            <a:endParaRPr lang="en-US" altLang="en-US" dirty="0"/>
          </a:p>
        </p:txBody>
      </p:sp>
      <p:pic>
        <p:nvPicPr>
          <p:cNvPr id="7" name="Picture 2" descr="F:\Documents and Settings\Administrator\My Documents\unikom.gif"/>
          <p:cNvPicPr>
            <a:picLocks noChangeAspect="1" noChangeArrowheads="1"/>
          </p:cNvPicPr>
          <p:nvPr userDrawn="1"/>
        </p:nvPicPr>
        <p:blipFill>
          <a:blip r:embed="rId2"/>
          <a:stretch>
            <a:fillRect/>
          </a:stretch>
        </p:blipFill>
        <p:spPr bwMode="auto">
          <a:xfrm>
            <a:off x="8001000" y="0"/>
            <a:ext cx="762000" cy="77216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082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122238"/>
            <a:ext cx="6705600" cy="5635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1228725"/>
            <a:ext cx="8023225" cy="4921250"/>
          </a:xfrm>
        </p:spPr>
        <p:txBody>
          <a:bodyPr/>
          <a:lstStyle/>
          <a:p>
            <a:r>
              <a:rPr lang="en-US" smtClean="0"/>
              <a:t>Click icon to add table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3429000" y="6338888"/>
            <a:ext cx="2133600" cy="244475"/>
          </a:xfrm>
        </p:spPr>
        <p:txBody>
          <a:bodyPr/>
          <a:lstStyle>
            <a:lvl1pPr>
              <a:defRPr/>
            </a:lvl1pPr>
          </a:lstStyle>
          <a:p>
            <a:fld id="{42AEA018-D7F3-4093-9E65-4A5A8A40986F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7" name="Picture 2" descr="F:\Documents and Settings\Administrator\My Documents\unikom.gif"/>
          <p:cNvPicPr>
            <a:picLocks noChangeAspect="1" noChangeArrowheads="1"/>
          </p:cNvPicPr>
          <p:nvPr userDrawn="1"/>
        </p:nvPicPr>
        <p:blipFill>
          <a:blip r:embed="rId2"/>
          <a:stretch>
            <a:fillRect/>
          </a:stretch>
        </p:blipFill>
        <p:spPr bwMode="auto">
          <a:xfrm>
            <a:off x="8001000" y="0"/>
            <a:ext cx="762000" cy="772160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5791200" y="6248400"/>
            <a:ext cx="2895600" cy="334963"/>
          </a:xfrm>
        </p:spPr>
        <p:txBody>
          <a:bodyPr/>
          <a:lstStyle>
            <a:lvl1pPr>
              <a:defRPr b="1"/>
            </a:lvl1pPr>
          </a:lstStyle>
          <a:p>
            <a:r>
              <a:rPr lang="en-US" altLang="en-US" dirty="0" smtClean="0"/>
              <a:t>IF - UNIKOM</a:t>
            </a:r>
            <a:endParaRPr lang="en-US" altLang="en-US" dirty="0"/>
          </a:p>
        </p:txBody>
      </p:sp>
      <p:sp>
        <p:nvSpPr>
          <p:cNvPr id="13" name="Date Placeholder 5"/>
          <p:cNvSpPr>
            <a:spLocks noGrp="1"/>
          </p:cNvSpPr>
          <p:nvPr>
            <p:ph type="dt" sz="half" idx="12"/>
          </p:nvPr>
        </p:nvSpPr>
        <p:spPr>
          <a:xfrm>
            <a:off x="457200" y="6248400"/>
            <a:ext cx="2133600" cy="320675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 dirty="0" smtClean="0"/>
              <a:t>PSTA – KK SI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80141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9FD8152-3626-40AD-AEE6-048DE3500CDD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7" name="Picture 2" descr="F:\Documents and Settings\Administrator\My Documents\unikom.gif"/>
          <p:cNvPicPr>
            <a:picLocks noChangeAspect="1" noChangeArrowheads="1"/>
          </p:cNvPicPr>
          <p:nvPr userDrawn="1"/>
        </p:nvPicPr>
        <p:blipFill>
          <a:blip r:embed="rId2"/>
          <a:stretch>
            <a:fillRect/>
          </a:stretch>
        </p:blipFill>
        <p:spPr bwMode="auto">
          <a:xfrm>
            <a:off x="8001000" y="0"/>
            <a:ext cx="762000" cy="77216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5791200" y="6248400"/>
            <a:ext cx="2895600" cy="334963"/>
          </a:xfrm>
        </p:spPr>
        <p:txBody>
          <a:bodyPr/>
          <a:lstStyle>
            <a:lvl1pPr>
              <a:defRPr b="1"/>
            </a:lvl1pPr>
          </a:lstStyle>
          <a:p>
            <a:r>
              <a:rPr lang="en-US" altLang="en-US" dirty="0" smtClean="0"/>
              <a:t>IF - UNIKOM</a:t>
            </a:r>
            <a:endParaRPr lang="en-US" altLang="en-US" dirty="0"/>
          </a:p>
        </p:txBody>
      </p:sp>
      <p:sp>
        <p:nvSpPr>
          <p:cNvPr id="9" name="Date Placeholder 5"/>
          <p:cNvSpPr>
            <a:spLocks noGrp="1"/>
          </p:cNvSpPr>
          <p:nvPr>
            <p:ph type="dt" sz="half" idx="12"/>
          </p:nvPr>
        </p:nvSpPr>
        <p:spPr>
          <a:xfrm>
            <a:off x="457200" y="6248400"/>
            <a:ext cx="2133600" cy="320675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 dirty="0" smtClean="0"/>
              <a:t>PSTA – KK SI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270285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CCE962A-592D-4270-A05A-EAC74C4467B3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7" name="Picture 2" descr="F:\Documents and Settings\Administrator\My Documents\unikom.gif"/>
          <p:cNvPicPr>
            <a:picLocks noChangeAspect="1" noChangeArrowheads="1"/>
          </p:cNvPicPr>
          <p:nvPr userDrawn="1"/>
        </p:nvPicPr>
        <p:blipFill>
          <a:blip r:embed="rId2"/>
          <a:stretch>
            <a:fillRect/>
          </a:stretch>
        </p:blipFill>
        <p:spPr bwMode="auto">
          <a:xfrm>
            <a:off x="8001000" y="0"/>
            <a:ext cx="762000" cy="77216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5791200" y="6248400"/>
            <a:ext cx="2895600" cy="334963"/>
          </a:xfrm>
        </p:spPr>
        <p:txBody>
          <a:bodyPr/>
          <a:lstStyle>
            <a:lvl1pPr>
              <a:defRPr b="1"/>
            </a:lvl1pPr>
          </a:lstStyle>
          <a:p>
            <a:r>
              <a:rPr lang="en-US" altLang="en-US" dirty="0" smtClean="0"/>
              <a:t>IF - UNIKOM</a:t>
            </a:r>
            <a:endParaRPr lang="en-US" altLang="en-US" dirty="0"/>
          </a:p>
        </p:txBody>
      </p:sp>
      <p:sp>
        <p:nvSpPr>
          <p:cNvPr id="9" name="Date Placeholder 5"/>
          <p:cNvSpPr>
            <a:spLocks noGrp="1"/>
          </p:cNvSpPr>
          <p:nvPr>
            <p:ph type="dt" sz="half" idx="12"/>
          </p:nvPr>
        </p:nvSpPr>
        <p:spPr>
          <a:xfrm>
            <a:off x="457200" y="6248400"/>
            <a:ext cx="2133600" cy="320675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 dirty="0" smtClean="0"/>
              <a:t>PSTA – KK SI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9699100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228725"/>
            <a:ext cx="3935413" cy="49212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97413" y="1228725"/>
            <a:ext cx="3935412" cy="49212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C1BE950-9D64-4000-ABE9-B0C36A5627F2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8" name="Picture 2" descr="F:\Documents and Settings\Administrator\My Documents\unikom.gif"/>
          <p:cNvPicPr>
            <a:picLocks noChangeAspect="1" noChangeArrowheads="1"/>
          </p:cNvPicPr>
          <p:nvPr userDrawn="1"/>
        </p:nvPicPr>
        <p:blipFill>
          <a:blip r:embed="rId2"/>
          <a:stretch>
            <a:fillRect/>
          </a:stretch>
        </p:blipFill>
        <p:spPr bwMode="auto">
          <a:xfrm>
            <a:off x="8001000" y="0"/>
            <a:ext cx="762000" cy="772160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5791200" y="6248400"/>
            <a:ext cx="2895600" cy="334963"/>
          </a:xfrm>
        </p:spPr>
        <p:txBody>
          <a:bodyPr/>
          <a:lstStyle>
            <a:lvl1pPr>
              <a:defRPr b="1"/>
            </a:lvl1pPr>
          </a:lstStyle>
          <a:p>
            <a:r>
              <a:rPr lang="en-US" altLang="en-US" dirty="0" smtClean="0"/>
              <a:t>IF - UNIKOM</a:t>
            </a:r>
            <a:endParaRPr lang="en-US" altLang="en-US" dirty="0"/>
          </a:p>
        </p:txBody>
      </p:sp>
      <p:sp>
        <p:nvSpPr>
          <p:cNvPr id="10" name="Date Placeholder 5"/>
          <p:cNvSpPr>
            <a:spLocks noGrp="1"/>
          </p:cNvSpPr>
          <p:nvPr>
            <p:ph type="dt" sz="half" idx="12"/>
          </p:nvPr>
        </p:nvSpPr>
        <p:spPr>
          <a:xfrm>
            <a:off x="457200" y="6248400"/>
            <a:ext cx="2133600" cy="320675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 dirty="0" smtClean="0"/>
              <a:t>PSTA – KK SI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891578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0C0E8B-5C04-4961-A74B-A4D068B9039F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10" name="Picture 2" descr="F:\Documents and Settings\Administrator\My Documents\unikom.gif"/>
          <p:cNvPicPr>
            <a:picLocks noChangeAspect="1" noChangeArrowheads="1"/>
          </p:cNvPicPr>
          <p:nvPr userDrawn="1"/>
        </p:nvPicPr>
        <p:blipFill>
          <a:blip r:embed="rId2"/>
          <a:stretch>
            <a:fillRect/>
          </a:stretch>
        </p:blipFill>
        <p:spPr bwMode="auto">
          <a:xfrm>
            <a:off x="8001000" y="0"/>
            <a:ext cx="762000" cy="772160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5791200" y="6248400"/>
            <a:ext cx="2895600" cy="334963"/>
          </a:xfrm>
        </p:spPr>
        <p:txBody>
          <a:bodyPr/>
          <a:lstStyle>
            <a:lvl1pPr>
              <a:defRPr b="1"/>
            </a:lvl1pPr>
          </a:lstStyle>
          <a:p>
            <a:r>
              <a:rPr lang="en-US" altLang="en-US" dirty="0" smtClean="0"/>
              <a:t>IF - UNIKOM</a:t>
            </a:r>
            <a:endParaRPr lang="en-US" altLang="en-US" dirty="0"/>
          </a:p>
        </p:txBody>
      </p:sp>
      <p:sp>
        <p:nvSpPr>
          <p:cNvPr id="12" name="Date Placeholder 5"/>
          <p:cNvSpPr>
            <a:spLocks noGrp="1"/>
          </p:cNvSpPr>
          <p:nvPr>
            <p:ph type="dt" sz="half" idx="12"/>
          </p:nvPr>
        </p:nvSpPr>
        <p:spPr>
          <a:xfrm>
            <a:off x="457200" y="6248400"/>
            <a:ext cx="2133600" cy="320675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 dirty="0" smtClean="0"/>
              <a:t>PSTA – KK SI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345362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71A495B-3E18-4932-AA8E-E7747080D147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6" name="Picture 2" descr="F:\Documents and Settings\Administrator\My Documents\unikom.gif"/>
          <p:cNvPicPr>
            <a:picLocks noChangeAspect="1" noChangeArrowheads="1"/>
          </p:cNvPicPr>
          <p:nvPr userDrawn="1"/>
        </p:nvPicPr>
        <p:blipFill>
          <a:blip r:embed="rId2"/>
          <a:stretch>
            <a:fillRect/>
          </a:stretch>
        </p:blipFill>
        <p:spPr bwMode="auto">
          <a:xfrm>
            <a:off x="8001000" y="0"/>
            <a:ext cx="762000" cy="77216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5791200" y="6248400"/>
            <a:ext cx="2895600" cy="334963"/>
          </a:xfrm>
        </p:spPr>
        <p:txBody>
          <a:bodyPr/>
          <a:lstStyle>
            <a:lvl1pPr>
              <a:defRPr b="1"/>
            </a:lvl1pPr>
          </a:lstStyle>
          <a:p>
            <a:r>
              <a:rPr lang="en-US" altLang="en-US" dirty="0" smtClean="0"/>
              <a:t>IF - UNIKOM</a:t>
            </a:r>
            <a:endParaRPr lang="en-US" altLang="en-US" dirty="0"/>
          </a:p>
        </p:txBody>
      </p:sp>
      <p:sp>
        <p:nvSpPr>
          <p:cNvPr id="8" name="Date Placeholder 5"/>
          <p:cNvSpPr>
            <a:spLocks noGrp="1"/>
          </p:cNvSpPr>
          <p:nvPr>
            <p:ph type="dt" sz="half" idx="12"/>
          </p:nvPr>
        </p:nvSpPr>
        <p:spPr>
          <a:xfrm>
            <a:off x="457200" y="6248400"/>
            <a:ext cx="2133600" cy="320675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 dirty="0" smtClean="0"/>
              <a:t>PSTA – KK SI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926914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5C133A1-6BF3-4FC9-8B31-786C358D01FF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5" name="Picture 2" descr="F:\Documents and Settings\Administrator\My Documents\unikom.gif"/>
          <p:cNvPicPr>
            <a:picLocks noChangeAspect="1" noChangeArrowheads="1"/>
          </p:cNvPicPr>
          <p:nvPr userDrawn="1"/>
        </p:nvPicPr>
        <p:blipFill>
          <a:blip r:embed="rId2"/>
          <a:stretch>
            <a:fillRect/>
          </a:stretch>
        </p:blipFill>
        <p:spPr bwMode="auto">
          <a:xfrm>
            <a:off x="8001000" y="0"/>
            <a:ext cx="762000" cy="77216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5791200" y="6248400"/>
            <a:ext cx="2895600" cy="334963"/>
          </a:xfrm>
        </p:spPr>
        <p:txBody>
          <a:bodyPr/>
          <a:lstStyle>
            <a:lvl1pPr>
              <a:defRPr b="1"/>
            </a:lvl1pPr>
          </a:lstStyle>
          <a:p>
            <a:r>
              <a:rPr lang="en-US" altLang="en-US" dirty="0" smtClean="0"/>
              <a:t>IF - UNIKOM</a:t>
            </a:r>
            <a:endParaRPr lang="en-US" altLang="en-US" dirty="0"/>
          </a:p>
        </p:txBody>
      </p:sp>
      <p:sp>
        <p:nvSpPr>
          <p:cNvPr id="7" name="Date Placeholder 5"/>
          <p:cNvSpPr>
            <a:spLocks noGrp="1"/>
          </p:cNvSpPr>
          <p:nvPr>
            <p:ph type="dt" sz="half" idx="12"/>
          </p:nvPr>
        </p:nvSpPr>
        <p:spPr>
          <a:xfrm>
            <a:off x="457200" y="6248400"/>
            <a:ext cx="2133600" cy="320675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 dirty="0" smtClean="0"/>
              <a:t>PSTA – KK SI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34651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2C66A93-FF67-4982-AC34-C15A55B38757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8" name="Picture 2" descr="F:\Documents and Settings\Administrator\My Documents\unikom.gif"/>
          <p:cNvPicPr>
            <a:picLocks noChangeAspect="1" noChangeArrowheads="1"/>
          </p:cNvPicPr>
          <p:nvPr userDrawn="1"/>
        </p:nvPicPr>
        <p:blipFill>
          <a:blip r:embed="rId2"/>
          <a:stretch>
            <a:fillRect/>
          </a:stretch>
        </p:blipFill>
        <p:spPr bwMode="auto">
          <a:xfrm>
            <a:off x="8001000" y="0"/>
            <a:ext cx="762000" cy="772160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5791200" y="6248400"/>
            <a:ext cx="2895600" cy="334963"/>
          </a:xfrm>
        </p:spPr>
        <p:txBody>
          <a:bodyPr/>
          <a:lstStyle>
            <a:lvl1pPr>
              <a:defRPr b="1"/>
            </a:lvl1pPr>
          </a:lstStyle>
          <a:p>
            <a:r>
              <a:rPr lang="en-US" altLang="en-US" dirty="0" smtClean="0"/>
              <a:t>IF - UNIKOM</a:t>
            </a:r>
            <a:endParaRPr lang="en-US" altLang="en-US" dirty="0"/>
          </a:p>
        </p:txBody>
      </p:sp>
      <p:sp>
        <p:nvSpPr>
          <p:cNvPr id="10" name="Date Placeholder 5"/>
          <p:cNvSpPr>
            <a:spLocks noGrp="1"/>
          </p:cNvSpPr>
          <p:nvPr>
            <p:ph type="dt" sz="half" idx="12"/>
          </p:nvPr>
        </p:nvSpPr>
        <p:spPr>
          <a:xfrm>
            <a:off x="457200" y="6248400"/>
            <a:ext cx="2133600" cy="320675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 dirty="0" smtClean="0"/>
              <a:t>PSTA – KK SI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9684108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CF77ECF-6CCA-4AE3-B87A-AC483EBF4498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8" name="Picture 2" descr="F:\Documents and Settings\Administrator\My Documents\unikom.gif"/>
          <p:cNvPicPr>
            <a:picLocks noChangeAspect="1" noChangeArrowheads="1"/>
          </p:cNvPicPr>
          <p:nvPr userDrawn="1"/>
        </p:nvPicPr>
        <p:blipFill>
          <a:blip r:embed="rId2"/>
          <a:stretch>
            <a:fillRect/>
          </a:stretch>
        </p:blipFill>
        <p:spPr bwMode="auto">
          <a:xfrm>
            <a:off x="8001000" y="0"/>
            <a:ext cx="762000" cy="772160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5791200" y="6248400"/>
            <a:ext cx="2895600" cy="334963"/>
          </a:xfrm>
        </p:spPr>
        <p:txBody>
          <a:bodyPr/>
          <a:lstStyle>
            <a:lvl1pPr>
              <a:defRPr b="1"/>
            </a:lvl1pPr>
          </a:lstStyle>
          <a:p>
            <a:r>
              <a:rPr lang="en-US" altLang="en-US" dirty="0" smtClean="0"/>
              <a:t>IF - UNIKOM</a:t>
            </a:r>
            <a:endParaRPr lang="en-US" altLang="en-US" dirty="0"/>
          </a:p>
        </p:txBody>
      </p:sp>
      <p:sp>
        <p:nvSpPr>
          <p:cNvPr id="10" name="Date Placeholder 5"/>
          <p:cNvSpPr>
            <a:spLocks noGrp="1"/>
          </p:cNvSpPr>
          <p:nvPr>
            <p:ph type="dt" sz="half" idx="12"/>
          </p:nvPr>
        </p:nvSpPr>
        <p:spPr>
          <a:xfrm>
            <a:off x="457200" y="6248400"/>
            <a:ext cx="2133600" cy="320675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 dirty="0" smtClean="0"/>
              <a:t>PSTA – KK SI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093953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3" name="Rectangle 69"/>
          <p:cNvSpPr>
            <a:spLocks noChangeArrowheads="1"/>
          </p:cNvSpPr>
          <p:nvPr/>
        </p:nvSpPr>
        <p:spPr bwMode="gray">
          <a:xfrm>
            <a:off x="457200" y="0"/>
            <a:ext cx="8477250" cy="768350"/>
          </a:xfrm>
          <a:prstGeom prst="rect">
            <a:avLst/>
          </a:prstGeom>
          <a:gradFill rotWithShape="1">
            <a:gsLst>
              <a:gs pos="0">
                <a:schemeClr val="bg2">
                  <a:gamma/>
                  <a:tint val="0"/>
                  <a:invGamma/>
                </a:schemeClr>
              </a:gs>
              <a:gs pos="100000">
                <a:schemeClr val="bg2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gray">
          <a:xfrm>
            <a:off x="609600" y="1228725"/>
            <a:ext cx="8023225" cy="4921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gray">
          <a:xfrm>
            <a:off x="5791200" y="6248400"/>
            <a:ext cx="2895600" cy="334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+mn-lt"/>
              </a:defRPr>
            </a:lvl1pPr>
          </a:lstStyle>
          <a:p>
            <a:r>
              <a:rPr lang="en-US" altLang="en-US"/>
              <a:t>Company  Logo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gray">
          <a:xfrm>
            <a:off x="3429000" y="6338888"/>
            <a:ext cx="21336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920FD14-E913-489A-80B0-2AEF939DE01A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52" name="Rectangle 28"/>
          <p:cNvSpPr>
            <a:spLocks noChangeArrowheads="1"/>
          </p:cNvSpPr>
          <p:nvPr/>
        </p:nvSpPr>
        <p:spPr bwMode="gray">
          <a:xfrm>
            <a:off x="0" y="0"/>
            <a:ext cx="457200" cy="768350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/>
          </a:p>
        </p:txBody>
      </p:sp>
      <p:sp>
        <p:nvSpPr>
          <p:cNvPr id="1054" name="Rectangle 30"/>
          <p:cNvSpPr>
            <a:spLocks noChangeArrowheads="1"/>
          </p:cNvSpPr>
          <p:nvPr/>
        </p:nvSpPr>
        <p:spPr bwMode="gray">
          <a:xfrm>
            <a:off x="0" y="762000"/>
            <a:ext cx="457200" cy="1524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/>
          </a:p>
        </p:txBody>
      </p:sp>
      <p:sp>
        <p:nvSpPr>
          <p:cNvPr id="1056" name="Rectangle 32"/>
          <p:cNvSpPr>
            <a:spLocks noChangeArrowheads="1"/>
          </p:cNvSpPr>
          <p:nvPr/>
        </p:nvSpPr>
        <p:spPr bwMode="gray">
          <a:xfrm>
            <a:off x="0" y="914400"/>
            <a:ext cx="457200" cy="4191000"/>
          </a:xfrm>
          <a:prstGeom prst="rect">
            <a:avLst/>
          </a:prstGeom>
          <a:gradFill rotWithShape="1">
            <a:gsLst>
              <a:gs pos="0">
                <a:schemeClr val="bg2"/>
              </a:gs>
              <a:gs pos="100000">
                <a:schemeClr val="bg2">
                  <a:gamma/>
                  <a:tint val="42353"/>
                  <a:invGamma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/>
          </a:p>
        </p:txBody>
      </p:sp>
      <p:sp>
        <p:nvSpPr>
          <p:cNvPr id="1073" name="Rectangle 49"/>
          <p:cNvSpPr>
            <a:spLocks noChangeArrowheads="1"/>
          </p:cNvSpPr>
          <p:nvPr/>
        </p:nvSpPr>
        <p:spPr bwMode="gray">
          <a:xfrm>
            <a:off x="0" y="5105400"/>
            <a:ext cx="457200" cy="1544638"/>
          </a:xfrm>
          <a:prstGeom prst="rect">
            <a:avLst/>
          </a:prstGeom>
          <a:gradFill rotWithShape="1">
            <a:gsLst>
              <a:gs pos="0">
                <a:schemeClr val="accent2">
                  <a:gamma/>
                  <a:tint val="42353"/>
                  <a:invGamma/>
                </a:schemeClr>
              </a:gs>
              <a:gs pos="100000">
                <a:schemeClr val="accent2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/>
          </a:p>
        </p:txBody>
      </p:sp>
      <p:sp>
        <p:nvSpPr>
          <p:cNvPr id="1079" name="Rectangle 55"/>
          <p:cNvSpPr>
            <a:spLocks noChangeArrowheads="1"/>
          </p:cNvSpPr>
          <p:nvPr/>
        </p:nvSpPr>
        <p:spPr bwMode="gray">
          <a:xfrm>
            <a:off x="0" y="6656388"/>
            <a:ext cx="457200" cy="20955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80" name="Rectangle 56"/>
          <p:cNvSpPr>
            <a:spLocks noChangeArrowheads="1"/>
          </p:cNvSpPr>
          <p:nvPr/>
        </p:nvSpPr>
        <p:spPr bwMode="gray">
          <a:xfrm>
            <a:off x="457200" y="6650038"/>
            <a:ext cx="1304925" cy="215900"/>
          </a:xfrm>
          <a:prstGeom prst="rect">
            <a:avLst/>
          </a:prstGeom>
          <a:gradFill rotWithShape="1">
            <a:gsLst>
              <a:gs pos="0">
                <a:schemeClr val="bg2">
                  <a:gamma/>
                  <a:tint val="0"/>
                  <a:invGamma/>
                </a:schemeClr>
              </a:gs>
              <a:gs pos="100000">
                <a:schemeClr val="bg2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84" name="Rectangle 60"/>
          <p:cNvSpPr>
            <a:spLocks noChangeArrowheads="1"/>
          </p:cNvSpPr>
          <p:nvPr/>
        </p:nvSpPr>
        <p:spPr bwMode="gray">
          <a:xfrm>
            <a:off x="1752600" y="6650038"/>
            <a:ext cx="7391400" cy="215900"/>
          </a:xfrm>
          <a:prstGeom prst="rect">
            <a:avLst/>
          </a:prstGeom>
          <a:gradFill rotWithShape="1">
            <a:gsLst>
              <a:gs pos="0">
                <a:schemeClr val="folHlink">
                  <a:gamma/>
                  <a:tint val="54510"/>
                  <a:invGamma/>
                </a:schemeClr>
              </a:gs>
              <a:gs pos="100000">
                <a:schemeClr val="folHlink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85" name="Rectangle 61"/>
          <p:cNvSpPr>
            <a:spLocks noChangeArrowheads="1"/>
          </p:cNvSpPr>
          <p:nvPr/>
        </p:nvSpPr>
        <p:spPr bwMode="gray">
          <a:xfrm>
            <a:off x="8777288" y="6656388"/>
            <a:ext cx="366712" cy="20955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chemeClr val="bg1">
                  <a:gamma/>
                  <a:shade val="84706"/>
                  <a:invGamma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87" name="Rectangle 63"/>
          <p:cNvSpPr>
            <a:spLocks noChangeArrowheads="1"/>
          </p:cNvSpPr>
          <p:nvPr/>
        </p:nvSpPr>
        <p:spPr bwMode="gray">
          <a:xfrm>
            <a:off x="8769350" y="6019800"/>
            <a:ext cx="374650" cy="642938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89" name="Rectangle 65"/>
          <p:cNvSpPr>
            <a:spLocks noChangeArrowheads="1"/>
          </p:cNvSpPr>
          <p:nvPr/>
        </p:nvSpPr>
        <p:spPr bwMode="gray">
          <a:xfrm>
            <a:off x="8763000" y="914400"/>
            <a:ext cx="381000" cy="5105400"/>
          </a:xfrm>
          <a:prstGeom prst="rect">
            <a:avLst/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tint val="51373"/>
                  <a:invGamma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90" name="Rectangle 66"/>
          <p:cNvSpPr>
            <a:spLocks noChangeArrowheads="1"/>
          </p:cNvSpPr>
          <p:nvPr/>
        </p:nvSpPr>
        <p:spPr bwMode="gray">
          <a:xfrm>
            <a:off x="8763000" y="762000"/>
            <a:ext cx="381000" cy="152400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/>
          </a:p>
        </p:txBody>
      </p:sp>
      <p:sp>
        <p:nvSpPr>
          <p:cNvPr id="1091" name="Rectangle 67"/>
          <p:cNvSpPr>
            <a:spLocks noChangeArrowheads="1"/>
          </p:cNvSpPr>
          <p:nvPr/>
        </p:nvSpPr>
        <p:spPr bwMode="gray">
          <a:xfrm>
            <a:off x="8770938" y="0"/>
            <a:ext cx="373062" cy="762000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tint val="0"/>
                  <a:invGamma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92" name="Rectangle 68"/>
          <p:cNvSpPr>
            <a:spLocks noChangeArrowheads="1"/>
          </p:cNvSpPr>
          <p:nvPr/>
        </p:nvSpPr>
        <p:spPr bwMode="gray">
          <a:xfrm>
            <a:off x="457200" y="762000"/>
            <a:ext cx="8315325" cy="152400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tint val="33333"/>
                  <a:invGamma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gray">
          <a:xfrm>
            <a:off x="990600" y="122238"/>
            <a:ext cx="6705600" cy="563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grpSp>
        <p:nvGrpSpPr>
          <p:cNvPr id="1128" name="Group 104"/>
          <p:cNvGrpSpPr>
            <a:grpSpLocks/>
          </p:cNvGrpSpPr>
          <p:nvPr/>
        </p:nvGrpSpPr>
        <p:grpSpPr bwMode="auto">
          <a:xfrm>
            <a:off x="8002588" y="69850"/>
            <a:ext cx="657225" cy="636588"/>
            <a:chOff x="5041" y="44"/>
            <a:chExt cx="414" cy="401"/>
          </a:xfrm>
        </p:grpSpPr>
        <p:sp>
          <p:nvSpPr>
            <p:cNvPr id="1129" name="Oval 105"/>
            <p:cNvSpPr>
              <a:spLocks noChangeArrowheads="1"/>
            </p:cNvSpPr>
            <p:nvPr userDrawn="1"/>
          </p:nvSpPr>
          <p:spPr bwMode="gray">
            <a:xfrm rot="149948">
              <a:off x="5161" y="161"/>
              <a:ext cx="175" cy="170"/>
            </a:xfrm>
            <a:prstGeom prst="ellipse">
              <a:avLst/>
            </a:prstGeom>
            <a:gradFill rotWithShape="1">
              <a:gsLst>
                <a:gs pos="0">
                  <a:schemeClr val="bg2">
                    <a:gamma/>
                    <a:tint val="0"/>
                    <a:invGamma/>
                  </a:schemeClr>
                </a:gs>
                <a:gs pos="100000">
                  <a:schemeClr val="bg2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130" name="Group 106"/>
            <p:cNvGrpSpPr>
              <a:grpSpLocks/>
            </p:cNvGrpSpPr>
            <p:nvPr userDrawn="1"/>
          </p:nvGrpSpPr>
          <p:grpSpPr bwMode="auto">
            <a:xfrm rot="334874">
              <a:off x="5321" y="313"/>
              <a:ext cx="98" cy="75"/>
              <a:chOff x="3452" y="878"/>
              <a:chExt cx="402" cy="342"/>
            </a:xfrm>
          </p:grpSpPr>
          <p:sp>
            <p:nvSpPr>
              <p:cNvPr id="1131" name="Oval 107"/>
              <p:cNvSpPr>
                <a:spLocks noChangeArrowheads="1"/>
              </p:cNvSpPr>
              <p:nvPr userDrawn="1"/>
            </p:nvSpPr>
            <p:spPr bwMode="gray">
              <a:xfrm>
                <a:off x="3639" y="1026"/>
                <a:ext cx="111" cy="126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2" name="Oval 108"/>
              <p:cNvSpPr>
                <a:spLocks noChangeArrowheads="1"/>
              </p:cNvSpPr>
              <p:nvPr userDrawn="1"/>
            </p:nvSpPr>
            <p:spPr bwMode="gray">
              <a:xfrm>
                <a:off x="3763" y="1129"/>
                <a:ext cx="91" cy="91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3" name="Oval 109"/>
              <p:cNvSpPr>
                <a:spLocks noChangeArrowheads="1"/>
              </p:cNvSpPr>
              <p:nvPr userDrawn="1"/>
            </p:nvSpPr>
            <p:spPr bwMode="gray">
              <a:xfrm>
                <a:off x="3452" y="878"/>
                <a:ext cx="182" cy="182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134" name="Group 110"/>
            <p:cNvGrpSpPr>
              <a:grpSpLocks/>
            </p:cNvGrpSpPr>
            <p:nvPr userDrawn="1"/>
          </p:nvGrpSpPr>
          <p:grpSpPr bwMode="auto">
            <a:xfrm rot="-23704554">
              <a:off x="5358" y="218"/>
              <a:ext cx="97" cy="75"/>
              <a:chOff x="3452" y="878"/>
              <a:chExt cx="402" cy="342"/>
            </a:xfrm>
          </p:grpSpPr>
          <p:sp>
            <p:nvSpPr>
              <p:cNvPr id="1135" name="Oval 111"/>
              <p:cNvSpPr>
                <a:spLocks noChangeArrowheads="1"/>
              </p:cNvSpPr>
              <p:nvPr userDrawn="1"/>
            </p:nvSpPr>
            <p:spPr bwMode="gray">
              <a:xfrm>
                <a:off x="3639" y="1026"/>
                <a:ext cx="111" cy="126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6" name="Oval 112"/>
              <p:cNvSpPr>
                <a:spLocks noChangeArrowheads="1"/>
              </p:cNvSpPr>
              <p:nvPr userDrawn="1"/>
            </p:nvSpPr>
            <p:spPr bwMode="gray">
              <a:xfrm>
                <a:off x="3763" y="1129"/>
                <a:ext cx="91" cy="91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7" name="Oval 113"/>
              <p:cNvSpPr>
                <a:spLocks noChangeArrowheads="1"/>
              </p:cNvSpPr>
              <p:nvPr userDrawn="1"/>
            </p:nvSpPr>
            <p:spPr bwMode="gray">
              <a:xfrm>
                <a:off x="3452" y="878"/>
                <a:ext cx="182" cy="182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138" name="Group 114"/>
            <p:cNvGrpSpPr>
              <a:grpSpLocks/>
            </p:cNvGrpSpPr>
            <p:nvPr userDrawn="1"/>
          </p:nvGrpSpPr>
          <p:grpSpPr bwMode="auto">
            <a:xfrm rot="-4646600">
              <a:off x="5335" y="107"/>
              <a:ext cx="88" cy="82"/>
              <a:chOff x="3452" y="878"/>
              <a:chExt cx="402" cy="342"/>
            </a:xfrm>
          </p:grpSpPr>
          <p:sp>
            <p:nvSpPr>
              <p:cNvPr id="1139" name="Oval 115"/>
              <p:cNvSpPr>
                <a:spLocks noChangeArrowheads="1"/>
              </p:cNvSpPr>
              <p:nvPr userDrawn="1"/>
            </p:nvSpPr>
            <p:spPr bwMode="gray">
              <a:xfrm>
                <a:off x="3639" y="1026"/>
                <a:ext cx="111" cy="126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0" name="Oval 116"/>
              <p:cNvSpPr>
                <a:spLocks noChangeArrowheads="1"/>
              </p:cNvSpPr>
              <p:nvPr userDrawn="1"/>
            </p:nvSpPr>
            <p:spPr bwMode="gray">
              <a:xfrm>
                <a:off x="3763" y="1129"/>
                <a:ext cx="91" cy="91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1" name="Oval 117"/>
              <p:cNvSpPr>
                <a:spLocks noChangeArrowheads="1"/>
              </p:cNvSpPr>
              <p:nvPr userDrawn="1"/>
            </p:nvSpPr>
            <p:spPr bwMode="gray">
              <a:xfrm>
                <a:off x="3452" y="878"/>
                <a:ext cx="182" cy="182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142" name="Group 118"/>
            <p:cNvGrpSpPr>
              <a:grpSpLocks/>
            </p:cNvGrpSpPr>
            <p:nvPr userDrawn="1"/>
          </p:nvGrpSpPr>
          <p:grpSpPr bwMode="auto">
            <a:xfrm rot="2913403">
              <a:off x="5210" y="359"/>
              <a:ext cx="88" cy="83"/>
              <a:chOff x="3452" y="878"/>
              <a:chExt cx="402" cy="342"/>
            </a:xfrm>
          </p:grpSpPr>
          <p:sp>
            <p:nvSpPr>
              <p:cNvPr id="1143" name="Oval 119"/>
              <p:cNvSpPr>
                <a:spLocks noChangeArrowheads="1"/>
              </p:cNvSpPr>
              <p:nvPr userDrawn="1"/>
            </p:nvSpPr>
            <p:spPr bwMode="gray">
              <a:xfrm>
                <a:off x="3639" y="1026"/>
                <a:ext cx="111" cy="126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4" name="Oval 120"/>
              <p:cNvSpPr>
                <a:spLocks noChangeArrowheads="1"/>
              </p:cNvSpPr>
              <p:nvPr userDrawn="1"/>
            </p:nvSpPr>
            <p:spPr bwMode="gray">
              <a:xfrm>
                <a:off x="3763" y="1129"/>
                <a:ext cx="91" cy="91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5" name="Oval 121"/>
              <p:cNvSpPr>
                <a:spLocks noChangeArrowheads="1"/>
              </p:cNvSpPr>
              <p:nvPr userDrawn="1"/>
            </p:nvSpPr>
            <p:spPr bwMode="gray">
              <a:xfrm>
                <a:off x="3452" y="878"/>
                <a:ext cx="182" cy="182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146" name="Group 122"/>
            <p:cNvGrpSpPr>
              <a:grpSpLocks/>
            </p:cNvGrpSpPr>
            <p:nvPr userDrawn="1"/>
          </p:nvGrpSpPr>
          <p:grpSpPr bwMode="auto">
            <a:xfrm rot="-29488389">
              <a:off x="5212" y="46"/>
              <a:ext cx="88" cy="83"/>
              <a:chOff x="3452" y="878"/>
              <a:chExt cx="402" cy="342"/>
            </a:xfrm>
          </p:grpSpPr>
          <p:sp>
            <p:nvSpPr>
              <p:cNvPr id="1147" name="Oval 123"/>
              <p:cNvSpPr>
                <a:spLocks noChangeArrowheads="1"/>
              </p:cNvSpPr>
              <p:nvPr userDrawn="1"/>
            </p:nvSpPr>
            <p:spPr bwMode="gray">
              <a:xfrm>
                <a:off x="3639" y="1026"/>
                <a:ext cx="111" cy="126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8" name="Oval 124"/>
              <p:cNvSpPr>
                <a:spLocks noChangeArrowheads="1"/>
              </p:cNvSpPr>
              <p:nvPr userDrawn="1"/>
            </p:nvSpPr>
            <p:spPr bwMode="gray">
              <a:xfrm>
                <a:off x="3763" y="1129"/>
                <a:ext cx="91" cy="91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9" name="Oval 125"/>
              <p:cNvSpPr>
                <a:spLocks noChangeArrowheads="1"/>
              </p:cNvSpPr>
              <p:nvPr userDrawn="1"/>
            </p:nvSpPr>
            <p:spPr bwMode="gray">
              <a:xfrm>
                <a:off x="3452" y="878"/>
                <a:ext cx="182" cy="182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150" name="Group 126"/>
            <p:cNvGrpSpPr>
              <a:grpSpLocks/>
            </p:cNvGrpSpPr>
            <p:nvPr userDrawn="1"/>
          </p:nvGrpSpPr>
          <p:grpSpPr bwMode="auto">
            <a:xfrm rot="-10069553">
              <a:off x="5089" y="95"/>
              <a:ext cx="97" cy="76"/>
              <a:chOff x="3452" y="878"/>
              <a:chExt cx="402" cy="342"/>
            </a:xfrm>
          </p:grpSpPr>
          <p:sp>
            <p:nvSpPr>
              <p:cNvPr id="1151" name="Oval 127"/>
              <p:cNvSpPr>
                <a:spLocks noChangeArrowheads="1"/>
              </p:cNvSpPr>
              <p:nvPr userDrawn="1"/>
            </p:nvSpPr>
            <p:spPr bwMode="gray">
              <a:xfrm>
                <a:off x="3639" y="1026"/>
                <a:ext cx="111" cy="126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2" name="Oval 128"/>
              <p:cNvSpPr>
                <a:spLocks noChangeArrowheads="1"/>
              </p:cNvSpPr>
              <p:nvPr userDrawn="1"/>
            </p:nvSpPr>
            <p:spPr bwMode="gray">
              <a:xfrm>
                <a:off x="3763" y="1129"/>
                <a:ext cx="91" cy="91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3" name="Oval 129"/>
              <p:cNvSpPr>
                <a:spLocks noChangeArrowheads="1"/>
              </p:cNvSpPr>
              <p:nvPr userDrawn="1"/>
            </p:nvSpPr>
            <p:spPr bwMode="gray">
              <a:xfrm>
                <a:off x="3452" y="878"/>
                <a:ext cx="182" cy="182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154" name="Group 130"/>
            <p:cNvGrpSpPr>
              <a:grpSpLocks/>
            </p:cNvGrpSpPr>
            <p:nvPr userDrawn="1"/>
          </p:nvGrpSpPr>
          <p:grpSpPr bwMode="auto">
            <a:xfrm rot="-34314642">
              <a:off x="5041" y="204"/>
              <a:ext cx="97" cy="75"/>
              <a:chOff x="3452" y="878"/>
              <a:chExt cx="402" cy="342"/>
            </a:xfrm>
          </p:grpSpPr>
          <p:sp>
            <p:nvSpPr>
              <p:cNvPr id="1155" name="Oval 131"/>
              <p:cNvSpPr>
                <a:spLocks noChangeArrowheads="1"/>
              </p:cNvSpPr>
              <p:nvPr userDrawn="1"/>
            </p:nvSpPr>
            <p:spPr bwMode="gray">
              <a:xfrm>
                <a:off x="3639" y="1026"/>
                <a:ext cx="111" cy="126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6" name="Oval 132"/>
              <p:cNvSpPr>
                <a:spLocks noChangeArrowheads="1"/>
              </p:cNvSpPr>
              <p:nvPr userDrawn="1"/>
            </p:nvSpPr>
            <p:spPr bwMode="gray">
              <a:xfrm>
                <a:off x="3763" y="1129"/>
                <a:ext cx="91" cy="91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7" name="Oval 133"/>
              <p:cNvSpPr>
                <a:spLocks noChangeArrowheads="1"/>
              </p:cNvSpPr>
              <p:nvPr userDrawn="1"/>
            </p:nvSpPr>
            <p:spPr bwMode="gray">
              <a:xfrm>
                <a:off x="3452" y="878"/>
                <a:ext cx="182" cy="182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158" name="Group 134"/>
            <p:cNvGrpSpPr>
              <a:grpSpLocks/>
            </p:cNvGrpSpPr>
            <p:nvPr userDrawn="1"/>
          </p:nvGrpSpPr>
          <p:grpSpPr bwMode="auto">
            <a:xfrm rot="-15041649">
              <a:off x="5085" y="304"/>
              <a:ext cx="88" cy="82"/>
              <a:chOff x="3452" y="878"/>
              <a:chExt cx="402" cy="342"/>
            </a:xfrm>
          </p:grpSpPr>
          <p:sp>
            <p:nvSpPr>
              <p:cNvPr id="1159" name="Oval 135"/>
              <p:cNvSpPr>
                <a:spLocks noChangeArrowheads="1"/>
              </p:cNvSpPr>
              <p:nvPr userDrawn="1"/>
            </p:nvSpPr>
            <p:spPr bwMode="gray">
              <a:xfrm>
                <a:off x="3639" y="1026"/>
                <a:ext cx="111" cy="126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0" name="Oval 136"/>
              <p:cNvSpPr>
                <a:spLocks noChangeArrowheads="1"/>
              </p:cNvSpPr>
              <p:nvPr userDrawn="1"/>
            </p:nvSpPr>
            <p:spPr bwMode="gray">
              <a:xfrm>
                <a:off x="3763" y="1129"/>
                <a:ext cx="91" cy="91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1" name="Oval 137"/>
              <p:cNvSpPr>
                <a:spLocks noChangeArrowheads="1"/>
              </p:cNvSpPr>
              <p:nvPr userDrawn="1"/>
            </p:nvSpPr>
            <p:spPr bwMode="gray">
              <a:xfrm>
                <a:off x="3452" y="878"/>
                <a:ext cx="182" cy="182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162" name="Rectangle 138"/>
          <p:cNvSpPr>
            <a:spLocks noGrp="1" noChangeArrowheads="1"/>
          </p:cNvSpPr>
          <p:nvPr>
            <p:ph type="dt" sz="half" idx="2"/>
          </p:nvPr>
        </p:nvSpPr>
        <p:spPr bwMode="gray">
          <a:xfrm>
            <a:off x="457200" y="6324600"/>
            <a:ext cx="21336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1">
                <a:latin typeface="+mn-lt"/>
              </a:defRPr>
            </a:lvl1pPr>
          </a:lstStyle>
          <a:p>
            <a:r>
              <a:rPr lang="en-US" altLang="en-US" dirty="0"/>
              <a:t>www.themegallery.com</a:t>
            </a:r>
          </a:p>
        </p:txBody>
      </p:sp>
      <p:sp>
        <p:nvSpPr>
          <p:cNvPr id="1175" name="Line 151"/>
          <p:cNvSpPr>
            <a:spLocks noChangeShapeType="1"/>
          </p:cNvSpPr>
          <p:nvPr/>
        </p:nvSpPr>
        <p:spPr bwMode="auto">
          <a:xfrm>
            <a:off x="0" y="762000"/>
            <a:ext cx="9144000" cy="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76" name="Line 152"/>
          <p:cNvSpPr>
            <a:spLocks noChangeShapeType="1"/>
          </p:cNvSpPr>
          <p:nvPr/>
        </p:nvSpPr>
        <p:spPr bwMode="auto">
          <a:xfrm>
            <a:off x="0" y="9144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77" name="Line 153"/>
          <p:cNvSpPr>
            <a:spLocks noChangeShapeType="1"/>
          </p:cNvSpPr>
          <p:nvPr/>
        </p:nvSpPr>
        <p:spPr bwMode="auto">
          <a:xfrm>
            <a:off x="0" y="664845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78" name="Line 154"/>
          <p:cNvSpPr>
            <a:spLocks noChangeShapeType="1"/>
          </p:cNvSpPr>
          <p:nvPr/>
        </p:nvSpPr>
        <p:spPr bwMode="auto">
          <a:xfrm>
            <a:off x="457200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79" name="Line 15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81" name="Line 157"/>
          <p:cNvSpPr>
            <a:spLocks noChangeShapeType="1"/>
          </p:cNvSpPr>
          <p:nvPr/>
        </p:nvSpPr>
        <p:spPr bwMode="auto">
          <a:xfrm flipH="1">
            <a:off x="0" y="51054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82" name="Line 158"/>
          <p:cNvSpPr>
            <a:spLocks noChangeShapeType="1"/>
          </p:cNvSpPr>
          <p:nvPr/>
        </p:nvSpPr>
        <p:spPr bwMode="auto">
          <a:xfrm>
            <a:off x="1752600" y="6648450"/>
            <a:ext cx="0" cy="209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83" name="Line 159"/>
          <p:cNvSpPr>
            <a:spLocks noChangeShapeType="1"/>
          </p:cNvSpPr>
          <p:nvPr/>
        </p:nvSpPr>
        <p:spPr bwMode="auto">
          <a:xfrm>
            <a:off x="8763000" y="60198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b="1" i="1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Verdana" panose="020B0604030504040204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Verdana" panose="020B0604030504040204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Verdana" panose="020B0604030504040204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Verdana" panose="020B0604030504040204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Verdana" panose="020B0604030504040204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Verdana" panose="020B0604030504040204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Verdana" panose="020B0604030504040204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Verdana" panose="020B060403050404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v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sz="3200" dirty="0" smtClean="0"/>
              <a:t>STATE OF THE ART</a:t>
            </a:r>
            <a:endParaRPr lang="en-US" altLang="en-US" sz="72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52600" y="3756025"/>
            <a:ext cx="5791200" cy="692150"/>
          </a:xfrm>
        </p:spPr>
        <p:txBody>
          <a:bodyPr/>
          <a:lstStyle/>
          <a:p>
            <a:r>
              <a:rPr lang="en-US" altLang="en-US" sz="1600" dirty="0" err="1" smtClean="0"/>
              <a:t>Materi</a:t>
            </a:r>
            <a:r>
              <a:rPr lang="en-US" altLang="en-US" sz="1600" dirty="0" smtClean="0"/>
              <a:t> Proposal </a:t>
            </a:r>
            <a:r>
              <a:rPr lang="en-US" altLang="en-US" sz="1600" dirty="0" err="1" smtClean="0"/>
              <a:t>dan</a:t>
            </a:r>
            <a:r>
              <a:rPr lang="en-US" altLang="en-US" sz="1600" dirty="0" smtClean="0"/>
              <a:t> Seminar </a:t>
            </a:r>
            <a:r>
              <a:rPr lang="en-US" altLang="en-US" sz="1600" dirty="0" err="1" smtClean="0"/>
              <a:t>Tugas</a:t>
            </a:r>
            <a:r>
              <a:rPr lang="en-US" altLang="en-US" sz="1600" dirty="0" smtClean="0"/>
              <a:t> </a:t>
            </a:r>
            <a:r>
              <a:rPr lang="en-US" altLang="en-US" sz="1600" dirty="0" err="1" smtClean="0"/>
              <a:t>Akhir</a:t>
            </a:r>
            <a:endParaRPr lang="en-US" altLang="en-US" sz="1600" dirty="0" smtClean="0"/>
          </a:p>
          <a:p>
            <a:r>
              <a:rPr lang="en-US" altLang="en-US" sz="1600" dirty="0" smtClean="0"/>
              <a:t>(</a:t>
            </a:r>
            <a:r>
              <a:rPr lang="en-US" altLang="en-US" sz="1600" dirty="0" err="1" smtClean="0"/>
              <a:t>Kelompok</a:t>
            </a:r>
            <a:r>
              <a:rPr lang="en-US" altLang="en-US" sz="1600" dirty="0" smtClean="0"/>
              <a:t> </a:t>
            </a:r>
            <a:r>
              <a:rPr lang="en-US" altLang="en-US" sz="1600" dirty="0" err="1" smtClean="0"/>
              <a:t>Keilmuan</a:t>
            </a:r>
            <a:r>
              <a:rPr lang="en-US" altLang="en-US" sz="1600" dirty="0" smtClean="0"/>
              <a:t> </a:t>
            </a:r>
            <a:r>
              <a:rPr lang="en-US" altLang="en-US" sz="1600" dirty="0" err="1" smtClean="0"/>
              <a:t>Sistem</a:t>
            </a:r>
            <a:r>
              <a:rPr lang="en-US" altLang="en-US" sz="1600" dirty="0" smtClean="0"/>
              <a:t> </a:t>
            </a:r>
            <a:r>
              <a:rPr lang="en-US" altLang="en-US" sz="1600" dirty="0" err="1" smtClean="0"/>
              <a:t>Informasi</a:t>
            </a:r>
            <a:r>
              <a:rPr lang="en-US" altLang="en-US" sz="1600" dirty="0" smtClean="0"/>
              <a:t>)</a:t>
            </a:r>
            <a:endParaRPr lang="en-US" alt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 smtClean="0"/>
              <a:t>Pendahuluan</a:t>
            </a:r>
            <a:endParaRPr lang="en-US" altLang="en-US" dirty="0"/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6763" y="1524000"/>
            <a:ext cx="7629525" cy="4551363"/>
          </a:xfrm>
        </p:spPr>
        <p:txBody>
          <a:bodyPr/>
          <a:lstStyle/>
          <a:p>
            <a:pPr marL="0" lvl="1" indent="0" algn="just">
              <a:spcBef>
                <a:spcPts val="0"/>
              </a:spcBef>
              <a:buNone/>
            </a:pPr>
            <a:r>
              <a:rPr lang="en-US" sz="2000" dirty="0" err="1" smtClean="0">
                <a:latin typeface="+mn-lt"/>
              </a:rPr>
              <a:t>Kegiatan</a:t>
            </a:r>
            <a:r>
              <a:rPr lang="en-US" sz="2000" dirty="0" smtClean="0">
                <a:latin typeface="+mn-lt"/>
              </a:rPr>
              <a:t> </a:t>
            </a:r>
            <a:r>
              <a:rPr lang="en-US" sz="2000" dirty="0" err="1" smtClean="0">
                <a:latin typeface="+mn-lt"/>
              </a:rPr>
              <a:t>penelitian</a:t>
            </a:r>
            <a:r>
              <a:rPr lang="en-US" sz="2000" dirty="0" smtClean="0">
                <a:latin typeface="+mn-lt"/>
              </a:rPr>
              <a:t> yang </a:t>
            </a:r>
            <a:r>
              <a:rPr lang="en-US" sz="2000" dirty="0" err="1" smtClean="0">
                <a:latin typeface="+mn-lt"/>
              </a:rPr>
              <a:t>tidak</a:t>
            </a:r>
            <a:r>
              <a:rPr lang="en-US" sz="2000" dirty="0" smtClean="0">
                <a:latin typeface="+mn-lt"/>
              </a:rPr>
              <a:t> </a:t>
            </a:r>
            <a:r>
              <a:rPr lang="en-US" sz="2000" dirty="0" err="1" smtClean="0">
                <a:latin typeface="+mn-lt"/>
              </a:rPr>
              <a:t>kalah</a:t>
            </a:r>
            <a:r>
              <a:rPr lang="en-US" sz="2000" dirty="0" smtClean="0">
                <a:latin typeface="+mn-lt"/>
              </a:rPr>
              <a:t> </a:t>
            </a:r>
            <a:r>
              <a:rPr lang="en-US" sz="2000" dirty="0" err="1" smtClean="0">
                <a:latin typeface="+mn-lt"/>
              </a:rPr>
              <a:t>penting</a:t>
            </a:r>
            <a:r>
              <a:rPr lang="en-US" sz="2000" dirty="0" smtClean="0">
                <a:latin typeface="+mn-lt"/>
              </a:rPr>
              <a:t> </a:t>
            </a:r>
            <a:r>
              <a:rPr lang="en-US" sz="2000" dirty="0" err="1" smtClean="0">
                <a:latin typeface="+mn-lt"/>
              </a:rPr>
              <a:t>selain</a:t>
            </a:r>
            <a:r>
              <a:rPr lang="en-US" sz="2000" dirty="0" smtClean="0">
                <a:latin typeface="+mn-lt"/>
              </a:rPr>
              <a:t> </a:t>
            </a:r>
            <a:r>
              <a:rPr lang="en-US" sz="2000" dirty="0" err="1" smtClean="0">
                <a:latin typeface="+mn-lt"/>
              </a:rPr>
              <a:t>masalah</a:t>
            </a:r>
            <a:r>
              <a:rPr lang="en-US" sz="2000" dirty="0" smtClean="0">
                <a:latin typeface="+mn-lt"/>
              </a:rPr>
              <a:t>, </a:t>
            </a:r>
            <a:r>
              <a:rPr lang="en-US" sz="2000" dirty="0" err="1" smtClean="0">
                <a:latin typeface="+mn-lt"/>
              </a:rPr>
              <a:t>pertanyaan</a:t>
            </a:r>
            <a:r>
              <a:rPr lang="en-US" sz="2000" dirty="0" smtClean="0">
                <a:latin typeface="+mn-lt"/>
              </a:rPr>
              <a:t>, </a:t>
            </a:r>
            <a:r>
              <a:rPr lang="en-US" sz="2000" dirty="0" err="1" smtClean="0">
                <a:latin typeface="+mn-lt"/>
              </a:rPr>
              <a:t>tujuan</a:t>
            </a:r>
            <a:r>
              <a:rPr lang="en-US" sz="2000" dirty="0" smtClean="0">
                <a:latin typeface="+mn-lt"/>
              </a:rPr>
              <a:t>, </a:t>
            </a:r>
            <a:r>
              <a:rPr lang="en-US" sz="2000" dirty="0" err="1" smtClean="0">
                <a:latin typeface="+mn-lt"/>
              </a:rPr>
              <a:t>dan</a:t>
            </a:r>
            <a:r>
              <a:rPr lang="en-US" sz="2000" dirty="0" smtClean="0">
                <a:latin typeface="+mn-lt"/>
              </a:rPr>
              <a:t> </a:t>
            </a:r>
            <a:r>
              <a:rPr lang="en-US" sz="2000" dirty="0" err="1" smtClean="0">
                <a:latin typeface="+mn-lt"/>
              </a:rPr>
              <a:t>metode</a:t>
            </a:r>
            <a:r>
              <a:rPr lang="en-US" sz="2000" dirty="0" smtClean="0">
                <a:latin typeface="+mn-lt"/>
              </a:rPr>
              <a:t> </a:t>
            </a:r>
            <a:r>
              <a:rPr lang="en-US" sz="2000" dirty="0" err="1" smtClean="0">
                <a:latin typeface="+mn-lt"/>
              </a:rPr>
              <a:t>penelitian</a:t>
            </a:r>
            <a:r>
              <a:rPr lang="en-US" sz="2000" dirty="0" smtClean="0">
                <a:latin typeface="+mn-lt"/>
              </a:rPr>
              <a:t> </a:t>
            </a:r>
            <a:r>
              <a:rPr lang="en-US" sz="2000" dirty="0" err="1" smtClean="0">
                <a:latin typeface="+mn-lt"/>
              </a:rPr>
              <a:t>adalah</a:t>
            </a:r>
            <a:r>
              <a:rPr lang="en-US" sz="2000" dirty="0" smtClean="0">
                <a:latin typeface="+mn-lt"/>
              </a:rPr>
              <a:t> </a:t>
            </a:r>
            <a:r>
              <a:rPr lang="en-US" sz="2000" dirty="0" err="1" smtClean="0">
                <a:latin typeface="+mn-lt"/>
              </a:rPr>
              <a:t>teori</a:t>
            </a:r>
            <a:r>
              <a:rPr lang="en-US" sz="2000" dirty="0" smtClean="0">
                <a:latin typeface="+mn-lt"/>
              </a:rPr>
              <a:t>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sz="2000" dirty="0" err="1" smtClean="0"/>
              <a:t>Definisi</a:t>
            </a:r>
            <a:r>
              <a:rPr lang="en-US" sz="2000" dirty="0" smtClean="0"/>
              <a:t> </a:t>
            </a:r>
            <a:r>
              <a:rPr lang="en-US" sz="2000" dirty="0" err="1" smtClean="0"/>
              <a:t>teori</a:t>
            </a:r>
            <a:r>
              <a:rPr lang="en-US" sz="2000" dirty="0" smtClean="0"/>
              <a:t> </a:t>
            </a:r>
            <a:r>
              <a:rPr lang="en-US" sz="2000" dirty="0" err="1" smtClean="0"/>
              <a:t>menurut</a:t>
            </a:r>
            <a:r>
              <a:rPr lang="en-US" sz="2000" dirty="0" smtClean="0"/>
              <a:t> </a:t>
            </a:r>
            <a:r>
              <a:rPr lang="en-US" sz="2000" dirty="0" err="1" smtClean="0"/>
              <a:t>Kerlinger</a:t>
            </a:r>
            <a:r>
              <a:rPr lang="en-US" sz="2000" dirty="0" smtClean="0"/>
              <a:t> </a:t>
            </a:r>
            <a:r>
              <a:rPr lang="en-US" sz="2000" dirty="0" err="1" smtClean="0"/>
              <a:t>adalah</a:t>
            </a:r>
            <a:r>
              <a:rPr lang="en-US" sz="2000" dirty="0" smtClean="0"/>
              <a:t>:</a:t>
            </a:r>
          </a:p>
          <a:p>
            <a:pPr marL="344488" indent="0" algn="just">
              <a:buNone/>
            </a:pPr>
            <a:r>
              <a:rPr lang="en-US" sz="2000" dirty="0" smtClean="0"/>
              <a:t>“</a:t>
            </a:r>
            <a:r>
              <a:rPr lang="en-US" sz="2000" i="1" dirty="0" smtClean="0"/>
              <a:t>A theory is a set of interrelated constructs  (variables), definitions, and propositions that presents a systematic view of phenomena by specifying relations among variables</a:t>
            </a:r>
            <a:r>
              <a:rPr lang="en-US" sz="2000" dirty="0" smtClean="0"/>
              <a:t>”</a:t>
            </a:r>
          </a:p>
          <a:p>
            <a:pPr marL="344488" indent="0" algn="just">
              <a:buNone/>
            </a:pPr>
            <a:endParaRPr lang="en-US" sz="2000" dirty="0" smtClean="0"/>
          </a:p>
          <a:p>
            <a:pPr marL="342900" lvl="1" indent="-342900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2000" dirty="0" err="1">
                <a:latin typeface="+mn-lt"/>
              </a:rPr>
              <a:t>T</a:t>
            </a:r>
            <a:r>
              <a:rPr lang="en-US" sz="2000" dirty="0" err="1" smtClean="0">
                <a:latin typeface="+mn-lt"/>
              </a:rPr>
              <a:t>eori</a:t>
            </a:r>
            <a:r>
              <a:rPr lang="en-US" sz="2000" dirty="0" smtClean="0">
                <a:latin typeface="+mn-lt"/>
              </a:rPr>
              <a:t> </a:t>
            </a:r>
            <a:r>
              <a:rPr lang="en-US" sz="2000" dirty="0" err="1" smtClean="0">
                <a:latin typeface="+mn-lt"/>
              </a:rPr>
              <a:t>digunakan</a:t>
            </a:r>
            <a:r>
              <a:rPr lang="en-US" sz="2000" dirty="0" smtClean="0">
                <a:latin typeface="+mn-lt"/>
              </a:rPr>
              <a:t> </a:t>
            </a:r>
            <a:r>
              <a:rPr lang="en-US" sz="2000" dirty="0" err="1" smtClean="0">
                <a:latin typeface="+mn-lt"/>
              </a:rPr>
              <a:t>untuk</a:t>
            </a:r>
            <a:r>
              <a:rPr lang="en-US" sz="2000" dirty="0" smtClean="0">
                <a:latin typeface="+mn-lt"/>
              </a:rPr>
              <a:t> </a:t>
            </a:r>
            <a:r>
              <a:rPr lang="en-US" sz="2000" dirty="0" err="1" smtClean="0">
                <a:latin typeface="+mn-lt"/>
              </a:rPr>
              <a:t>menjelaskan</a:t>
            </a:r>
            <a:r>
              <a:rPr lang="en-US" sz="2000" dirty="0" smtClean="0">
                <a:latin typeface="+mn-lt"/>
              </a:rPr>
              <a:t> </a:t>
            </a:r>
            <a:r>
              <a:rPr lang="en-US" sz="2000" dirty="0" err="1" smtClean="0">
                <a:latin typeface="+mn-lt"/>
              </a:rPr>
              <a:t>sebuah</a:t>
            </a:r>
            <a:r>
              <a:rPr lang="en-US" sz="2000" dirty="0" smtClean="0">
                <a:latin typeface="+mn-lt"/>
              </a:rPr>
              <a:t> model </a:t>
            </a:r>
            <a:r>
              <a:rPr lang="en-US" sz="2000" dirty="0" err="1" smtClean="0">
                <a:latin typeface="+mn-lt"/>
              </a:rPr>
              <a:t>atau</a:t>
            </a:r>
            <a:r>
              <a:rPr lang="en-US" sz="2000" dirty="0" smtClean="0">
                <a:latin typeface="+mn-lt"/>
              </a:rPr>
              <a:t> </a:t>
            </a:r>
            <a:r>
              <a:rPr lang="en-US" sz="2000" dirty="0" err="1" smtClean="0">
                <a:latin typeface="+mn-lt"/>
              </a:rPr>
              <a:t>seperangkat</a:t>
            </a:r>
            <a:r>
              <a:rPr lang="en-US" sz="2000" dirty="0" smtClean="0">
                <a:latin typeface="+mn-lt"/>
              </a:rPr>
              <a:t> </a:t>
            </a:r>
            <a:r>
              <a:rPr lang="en-US" sz="2000" dirty="0" err="1" smtClean="0">
                <a:latin typeface="+mn-lt"/>
              </a:rPr>
              <a:t>konsep</a:t>
            </a:r>
            <a:r>
              <a:rPr lang="en-US" sz="2000" dirty="0" smtClean="0">
                <a:latin typeface="+mn-lt"/>
              </a:rPr>
              <a:t> </a:t>
            </a:r>
            <a:r>
              <a:rPr lang="en-US" sz="2000" dirty="0" err="1" smtClean="0">
                <a:latin typeface="+mn-lt"/>
              </a:rPr>
              <a:t>dan</a:t>
            </a:r>
            <a:r>
              <a:rPr lang="en-US" sz="2000" dirty="0" smtClean="0">
                <a:latin typeface="+mn-lt"/>
              </a:rPr>
              <a:t> </a:t>
            </a:r>
            <a:r>
              <a:rPr lang="en-US" sz="2000" dirty="0" err="1" smtClean="0">
                <a:latin typeface="+mn-lt"/>
              </a:rPr>
              <a:t>proposisi</a:t>
            </a:r>
            <a:r>
              <a:rPr lang="en-US" sz="2000" dirty="0" smtClean="0">
                <a:latin typeface="+mn-lt"/>
              </a:rPr>
              <a:t> yang  </a:t>
            </a:r>
            <a:r>
              <a:rPr lang="en-US" sz="2000" dirty="0" err="1" smtClean="0">
                <a:latin typeface="+mn-lt"/>
              </a:rPr>
              <a:t>sesuai</a:t>
            </a:r>
            <a:r>
              <a:rPr lang="en-US" sz="2000" dirty="0" smtClean="0">
                <a:latin typeface="+mn-lt"/>
              </a:rPr>
              <a:t> </a:t>
            </a:r>
            <a:r>
              <a:rPr lang="en-US" sz="2000" dirty="0" err="1" smtClean="0">
                <a:latin typeface="+mn-lt"/>
              </a:rPr>
              <a:t>dengan</a:t>
            </a:r>
            <a:r>
              <a:rPr lang="en-US" sz="2000" dirty="0" smtClean="0">
                <a:latin typeface="+mn-lt"/>
              </a:rPr>
              <a:t> </a:t>
            </a:r>
            <a:r>
              <a:rPr lang="en-US" sz="2000" dirty="0" err="1" smtClean="0">
                <a:latin typeface="+mn-lt"/>
              </a:rPr>
              <a:t>kejadian</a:t>
            </a:r>
            <a:r>
              <a:rPr lang="en-US" sz="2000" dirty="0" smtClean="0">
                <a:latin typeface="+mn-lt"/>
              </a:rPr>
              <a:t> yang </a:t>
            </a:r>
            <a:r>
              <a:rPr lang="en-US" sz="2000" dirty="0" err="1" smtClean="0">
                <a:latin typeface="+mn-lt"/>
              </a:rPr>
              <a:t>sebenarnya</a:t>
            </a:r>
            <a:r>
              <a:rPr lang="en-US" sz="2000" dirty="0" smtClean="0">
                <a:latin typeface="+mn-lt"/>
              </a:rPr>
              <a:t> </a:t>
            </a:r>
            <a:r>
              <a:rPr lang="en-US" sz="2000" dirty="0" err="1" smtClean="0">
                <a:latin typeface="+mn-lt"/>
              </a:rPr>
              <a:t>atau</a:t>
            </a:r>
            <a:r>
              <a:rPr lang="en-US" sz="2000" dirty="0" smtClean="0">
                <a:latin typeface="+mn-lt"/>
              </a:rPr>
              <a:t>  </a:t>
            </a:r>
            <a:r>
              <a:rPr lang="en-US" sz="2000" dirty="0" err="1" smtClean="0">
                <a:latin typeface="+mn-lt"/>
              </a:rPr>
              <a:t>sebagai</a:t>
            </a:r>
            <a:r>
              <a:rPr lang="en-US" sz="2000" dirty="0" smtClean="0">
                <a:latin typeface="+mn-lt"/>
              </a:rPr>
              <a:t> </a:t>
            </a:r>
            <a:r>
              <a:rPr lang="en-US" sz="2000" dirty="0" err="1" smtClean="0">
                <a:latin typeface="+mn-lt"/>
              </a:rPr>
              <a:t>dasar</a:t>
            </a:r>
            <a:r>
              <a:rPr lang="en-US" sz="2000" dirty="0" smtClean="0">
                <a:latin typeface="+mn-lt"/>
              </a:rPr>
              <a:t> </a:t>
            </a:r>
            <a:r>
              <a:rPr lang="en-US" sz="2000" dirty="0" err="1" smtClean="0">
                <a:latin typeface="+mn-lt"/>
              </a:rPr>
              <a:t>melakukan</a:t>
            </a:r>
            <a:r>
              <a:rPr lang="en-US" sz="2000" dirty="0" smtClean="0">
                <a:latin typeface="+mn-lt"/>
              </a:rPr>
              <a:t> </a:t>
            </a:r>
            <a:r>
              <a:rPr lang="en-US" sz="2000" dirty="0" err="1" smtClean="0">
                <a:latin typeface="+mn-lt"/>
              </a:rPr>
              <a:t>suatu</a:t>
            </a:r>
            <a:r>
              <a:rPr lang="en-US" sz="2000" dirty="0" smtClean="0">
                <a:latin typeface="+mn-lt"/>
              </a:rPr>
              <a:t> </a:t>
            </a:r>
            <a:r>
              <a:rPr lang="en-US" sz="2000" dirty="0" err="1" smtClean="0">
                <a:latin typeface="+mn-lt"/>
              </a:rPr>
              <a:t>tindakan</a:t>
            </a:r>
            <a:r>
              <a:rPr lang="en-US" sz="2000" dirty="0" smtClean="0">
                <a:latin typeface="+mn-lt"/>
              </a:rPr>
              <a:t> yang </a:t>
            </a:r>
            <a:r>
              <a:rPr lang="en-US" sz="2000" dirty="0" err="1" smtClean="0">
                <a:latin typeface="+mn-lt"/>
              </a:rPr>
              <a:t>terkait</a:t>
            </a:r>
            <a:r>
              <a:rPr lang="en-US" sz="2000" dirty="0" smtClean="0">
                <a:latin typeface="+mn-lt"/>
              </a:rPr>
              <a:t> </a:t>
            </a:r>
            <a:r>
              <a:rPr lang="en-US" sz="2000" dirty="0" err="1" smtClean="0">
                <a:latin typeface="+mn-lt"/>
              </a:rPr>
              <a:t>dengan</a:t>
            </a:r>
            <a:r>
              <a:rPr lang="en-US" sz="2000" dirty="0" smtClean="0">
                <a:latin typeface="+mn-lt"/>
              </a:rPr>
              <a:t> </a:t>
            </a:r>
            <a:r>
              <a:rPr lang="en-US" sz="2000" dirty="0" err="1" smtClean="0">
                <a:latin typeface="+mn-lt"/>
              </a:rPr>
              <a:t>sebuah</a:t>
            </a:r>
            <a:r>
              <a:rPr lang="en-US" sz="2000" dirty="0" smtClean="0">
                <a:latin typeface="+mn-lt"/>
              </a:rPr>
              <a:t> </a:t>
            </a:r>
            <a:r>
              <a:rPr lang="en-US" sz="2000" dirty="0" err="1" smtClean="0">
                <a:latin typeface="+mn-lt"/>
              </a:rPr>
              <a:t>peristiwa</a:t>
            </a:r>
            <a:r>
              <a:rPr lang="en-US" sz="2000" dirty="0" smtClean="0">
                <a:latin typeface="+mn-lt"/>
              </a:rPr>
              <a:t> </a:t>
            </a:r>
            <a:r>
              <a:rPr lang="en-US" sz="2000" dirty="0" err="1" smtClean="0">
                <a:latin typeface="+mn-lt"/>
              </a:rPr>
              <a:t>tertentu</a:t>
            </a:r>
            <a:r>
              <a:rPr lang="en-US" sz="2000" dirty="0" smtClean="0">
                <a:latin typeface="+mn-lt"/>
              </a:rPr>
              <a:t>.</a:t>
            </a:r>
            <a:endParaRPr lang="en-US" altLang="en-US" sz="2000" dirty="0">
              <a:latin typeface="+mn-lt"/>
            </a:endParaRPr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5791200" y="6248400"/>
            <a:ext cx="2895600" cy="334963"/>
          </a:xfrm>
        </p:spPr>
        <p:txBody>
          <a:bodyPr/>
          <a:lstStyle>
            <a:lvl1pPr>
              <a:defRPr b="1"/>
            </a:lvl1pPr>
          </a:lstStyle>
          <a:p>
            <a:r>
              <a:rPr lang="en-US" altLang="en-US" dirty="0" smtClean="0"/>
              <a:t>IF - UNIKOM</a:t>
            </a:r>
            <a:endParaRPr lang="en-US" altLang="en-US" dirty="0"/>
          </a:p>
        </p:txBody>
      </p:sp>
      <p:sp>
        <p:nvSpPr>
          <p:cNvPr id="7" name="Date Placeholder 5"/>
          <p:cNvSpPr>
            <a:spLocks noGrp="1"/>
          </p:cNvSpPr>
          <p:nvPr>
            <p:ph type="dt" sz="half" idx="12"/>
          </p:nvPr>
        </p:nvSpPr>
        <p:spPr>
          <a:xfrm>
            <a:off x="457200" y="6248400"/>
            <a:ext cx="2133600" cy="320675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 dirty="0" smtClean="0"/>
              <a:t>PSTA – KK SI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48806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700" dirty="0" err="1" smtClean="0"/>
              <a:t>Fungsi</a:t>
            </a:r>
            <a:r>
              <a:rPr lang="en-US" altLang="en-US" sz="2700" dirty="0" smtClean="0"/>
              <a:t> </a:t>
            </a:r>
            <a:r>
              <a:rPr lang="en-US" altLang="en-US" sz="2700" dirty="0" err="1" smtClean="0"/>
              <a:t>Teori</a:t>
            </a:r>
            <a:r>
              <a:rPr lang="en-US" altLang="en-US" sz="2700" dirty="0" smtClean="0"/>
              <a:t> </a:t>
            </a:r>
            <a:r>
              <a:rPr lang="en-US" altLang="en-US" sz="2700" dirty="0" err="1" smtClean="0"/>
              <a:t>Dalam</a:t>
            </a:r>
            <a:r>
              <a:rPr lang="en-US" altLang="en-US" sz="2700" dirty="0" smtClean="0"/>
              <a:t> </a:t>
            </a:r>
            <a:r>
              <a:rPr lang="en-US" altLang="en-US" sz="2700" dirty="0" err="1" smtClean="0"/>
              <a:t>Penelitian</a:t>
            </a:r>
            <a:r>
              <a:rPr lang="en-US" altLang="en-US" sz="2700" dirty="0" smtClean="0"/>
              <a:t>(1)</a:t>
            </a:r>
            <a:endParaRPr lang="en-US" altLang="en-US" sz="2700" dirty="0"/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6763" y="1524000"/>
            <a:ext cx="7629525" cy="4551363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en-US" sz="1600" b="1" dirty="0" err="1" smtClean="0"/>
              <a:t>Penelitian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Kuantitatif</a:t>
            </a:r>
            <a:endParaRPr lang="en-US" sz="1600" b="1" dirty="0" smtClean="0"/>
          </a:p>
          <a:p>
            <a:pPr marL="687388" algn="just">
              <a:buFontTx/>
              <a:buChar char="-"/>
            </a:pPr>
            <a:r>
              <a:rPr lang="en-US" sz="1600" dirty="0" err="1" smtClean="0"/>
              <a:t>Sebagai</a:t>
            </a:r>
            <a:r>
              <a:rPr lang="en-US" sz="1600" dirty="0" smtClean="0"/>
              <a:t> </a:t>
            </a:r>
            <a:r>
              <a:rPr lang="en-US" sz="1600" dirty="0" err="1" smtClean="0"/>
              <a:t>dasar</a:t>
            </a:r>
            <a:r>
              <a:rPr lang="en-US" sz="1600" dirty="0" smtClean="0"/>
              <a:t> </a:t>
            </a:r>
            <a:r>
              <a:rPr lang="en-US" sz="1600" dirty="0" err="1" smtClean="0"/>
              <a:t>penelitian</a:t>
            </a:r>
            <a:r>
              <a:rPr lang="en-US" sz="1600" dirty="0" smtClean="0"/>
              <a:t> </a:t>
            </a:r>
            <a:r>
              <a:rPr lang="en-US" sz="1600" dirty="0" err="1" smtClean="0"/>
              <a:t>untuk</a:t>
            </a:r>
            <a:r>
              <a:rPr lang="en-US" sz="1600" dirty="0" smtClean="0"/>
              <a:t> </a:t>
            </a:r>
            <a:r>
              <a:rPr lang="en-US" sz="1600" dirty="0" err="1" smtClean="0"/>
              <a:t>diuji</a:t>
            </a:r>
            <a:endParaRPr lang="en-US" sz="1600" dirty="0" smtClean="0"/>
          </a:p>
          <a:p>
            <a:pPr marL="687388" algn="just">
              <a:buFontTx/>
              <a:buChar char="-"/>
            </a:pPr>
            <a:r>
              <a:rPr lang="en-US" sz="1600" dirty="0" err="1" smtClean="0"/>
              <a:t>Teori</a:t>
            </a:r>
            <a:r>
              <a:rPr lang="en-US" sz="1600" dirty="0" smtClean="0"/>
              <a:t> </a:t>
            </a:r>
            <a:r>
              <a:rPr lang="en-US" sz="1600" dirty="0" err="1" smtClean="0"/>
              <a:t>akan</a:t>
            </a:r>
            <a:r>
              <a:rPr lang="en-US" sz="1600" dirty="0" smtClean="0"/>
              <a:t> </a:t>
            </a:r>
            <a:r>
              <a:rPr lang="en-US" sz="1600" dirty="0" err="1" smtClean="0"/>
              <a:t>dijelaskan</a:t>
            </a:r>
            <a:r>
              <a:rPr lang="en-US" sz="1600" dirty="0" smtClean="0"/>
              <a:t> </a:t>
            </a:r>
            <a:r>
              <a:rPr lang="en-US" sz="1600" dirty="0" err="1" smtClean="0"/>
              <a:t>secara</a:t>
            </a:r>
            <a:r>
              <a:rPr lang="en-US" sz="1600" dirty="0" smtClean="0"/>
              <a:t> </a:t>
            </a:r>
            <a:r>
              <a:rPr lang="en-US" sz="1600" dirty="0" err="1" smtClean="0"/>
              <a:t>komprehensif</a:t>
            </a:r>
            <a:r>
              <a:rPr lang="en-US" sz="1600" dirty="0" smtClean="0"/>
              <a:t> </a:t>
            </a:r>
            <a:r>
              <a:rPr lang="en-US" sz="1600" dirty="0" err="1" smtClean="0"/>
              <a:t>sebelum</a:t>
            </a:r>
            <a:r>
              <a:rPr lang="en-US" sz="1600" dirty="0" smtClean="0"/>
              <a:t> </a:t>
            </a:r>
            <a:r>
              <a:rPr lang="en-US" sz="1600" dirty="0" err="1" smtClean="0"/>
              <a:t>mulai</a:t>
            </a:r>
            <a:r>
              <a:rPr lang="en-US" sz="1600" dirty="0" smtClean="0"/>
              <a:t> </a:t>
            </a:r>
            <a:r>
              <a:rPr lang="en-US" sz="1600" dirty="0" err="1" smtClean="0"/>
              <a:t>kegiatan</a:t>
            </a:r>
            <a:r>
              <a:rPr lang="en-US" sz="1600" dirty="0" smtClean="0"/>
              <a:t> </a:t>
            </a:r>
            <a:r>
              <a:rPr lang="en-US" sz="1600" dirty="0" err="1" smtClean="0"/>
              <a:t>pengumpulan</a:t>
            </a:r>
            <a:r>
              <a:rPr lang="en-US" sz="1600" dirty="0" smtClean="0"/>
              <a:t> data</a:t>
            </a:r>
          </a:p>
          <a:p>
            <a:pPr marL="687388" algn="just">
              <a:buFontTx/>
              <a:buChar char="-"/>
            </a:pPr>
            <a:r>
              <a:rPr lang="en-US" sz="1600" dirty="0" err="1" smtClean="0"/>
              <a:t>Teori</a:t>
            </a:r>
            <a:r>
              <a:rPr lang="en-US" sz="1600" dirty="0" smtClean="0"/>
              <a:t> </a:t>
            </a:r>
            <a:r>
              <a:rPr lang="en-US" sz="1600" dirty="0" err="1" smtClean="0"/>
              <a:t>menjadi</a:t>
            </a:r>
            <a:r>
              <a:rPr lang="en-US" sz="1600" dirty="0" smtClean="0"/>
              <a:t> </a:t>
            </a:r>
            <a:r>
              <a:rPr lang="en-US" sz="1600" dirty="0" err="1" smtClean="0"/>
              <a:t>kerangka</a:t>
            </a:r>
            <a:r>
              <a:rPr lang="en-US" sz="1600" dirty="0" smtClean="0"/>
              <a:t> </a:t>
            </a:r>
            <a:r>
              <a:rPr lang="en-US" sz="1600" dirty="0" err="1" smtClean="0"/>
              <a:t>kerja</a:t>
            </a:r>
            <a:r>
              <a:rPr lang="en-US" sz="1600" dirty="0" smtClean="0"/>
              <a:t> (</a:t>
            </a:r>
            <a:r>
              <a:rPr lang="en-US" sz="1600" i="1" dirty="0" smtClean="0"/>
              <a:t>framework</a:t>
            </a:r>
            <a:r>
              <a:rPr lang="en-US" sz="1600" dirty="0" smtClean="0"/>
              <a:t>) </a:t>
            </a:r>
            <a:r>
              <a:rPr lang="en-US" sz="1600" dirty="0" err="1" smtClean="0"/>
              <a:t>untuk</a:t>
            </a:r>
            <a:r>
              <a:rPr lang="en-US" sz="1600" dirty="0" smtClean="0"/>
              <a:t> </a:t>
            </a:r>
            <a:r>
              <a:rPr lang="en-US" sz="1600" dirty="0" err="1" smtClean="0"/>
              <a:t>keseluruhan</a:t>
            </a:r>
            <a:r>
              <a:rPr lang="en-US" sz="1600" dirty="0" smtClean="0"/>
              <a:t> proses </a:t>
            </a:r>
            <a:r>
              <a:rPr lang="en-US" sz="1600" dirty="0" err="1" smtClean="0"/>
              <a:t>penelitian</a:t>
            </a:r>
            <a:endParaRPr lang="en-US" sz="1600" dirty="0" smtClean="0"/>
          </a:p>
          <a:p>
            <a:pPr marL="687388" algn="just">
              <a:buFontTx/>
              <a:buChar char="-"/>
            </a:pPr>
            <a:r>
              <a:rPr lang="en-US" sz="1600" dirty="0" err="1" smtClean="0"/>
              <a:t>Teori</a:t>
            </a:r>
            <a:r>
              <a:rPr lang="en-US" sz="1600" dirty="0" smtClean="0"/>
              <a:t> </a:t>
            </a:r>
            <a:r>
              <a:rPr lang="en-US" sz="1600" dirty="0" err="1" smtClean="0"/>
              <a:t>berbentuk</a:t>
            </a:r>
            <a:r>
              <a:rPr lang="en-US" sz="1600" dirty="0" smtClean="0"/>
              <a:t> </a:t>
            </a:r>
            <a:r>
              <a:rPr lang="en-US" sz="1600" dirty="0" err="1" smtClean="0"/>
              <a:t>hipotesis</a:t>
            </a:r>
            <a:r>
              <a:rPr lang="en-US" sz="1600" dirty="0" smtClean="0"/>
              <a:t> yang </a:t>
            </a:r>
            <a:r>
              <a:rPr lang="en-US" sz="1600" dirty="0" err="1" smtClean="0"/>
              <a:t>nantinya</a:t>
            </a:r>
            <a:r>
              <a:rPr lang="en-US" sz="1600" dirty="0" smtClean="0"/>
              <a:t> </a:t>
            </a:r>
            <a:r>
              <a:rPr lang="en-US" sz="1600" dirty="0" err="1" smtClean="0"/>
              <a:t>akan</a:t>
            </a:r>
            <a:r>
              <a:rPr lang="en-US" sz="1600" dirty="0" smtClean="0"/>
              <a:t> </a:t>
            </a:r>
            <a:r>
              <a:rPr lang="en-US" sz="1600" dirty="0" err="1" smtClean="0"/>
              <a:t>diuji</a:t>
            </a:r>
            <a:r>
              <a:rPr lang="en-US" sz="1600" dirty="0" smtClean="0"/>
              <a:t> </a:t>
            </a:r>
            <a:r>
              <a:rPr lang="en-US" sz="1600" dirty="0" err="1" smtClean="0"/>
              <a:t>atau</a:t>
            </a:r>
            <a:r>
              <a:rPr lang="en-US" sz="1600" dirty="0" smtClean="0"/>
              <a:t> </a:t>
            </a:r>
            <a:r>
              <a:rPr lang="en-US" sz="1600" dirty="0" err="1" smtClean="0"/>
              <a:t>diverifikasi</a:t>
            </a:r>
            <a:endParaRPr lang="en-US" sz="1600" dirty="0" smtClean="0"/>
          </a:p>
          <a:p>
            <a:pPr marL="344488" indent="0" algn="just">
              <a:buNone/>
            </a:pPr>
            <a:endParaRPr lang="en-US" sz="1600" dirty="0" smtClean="0"/>
          </a:p>
          <a:p>
            <a:pPr marL="342900" lvl="1" indent="-342900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1600" b="1" dirty="0" err="1" smtClean="0">
                <a:latin typeface="+mn-lt"/>
              </a:rPr>
              <a:t>Penelitian</a:t>
            </a:r>
            <a:r>
              <a:rPr lang="en-US" sz="1600" b="1" dirty="0" smtClean="0">
                <a:latin typeface="+mn-lt"/>
              </a:rPr>
              <a:t> </a:t>
            </a:r>
            <a:r>
              <a:rPr lang="en-US" sz="1600" b="1" dirty="0" err="1" smtClean="0">
                <a:latin typeface="+mn-lt"/>
              </a:rPr>
              <a:t>Kualitatif</a:t>
            </a:r>
            <a:endParaRPr lang="en-US" sz="1600" b="1" dirty="0" smtClean="0">
              <a:latin typeface="+mn-lt"/>
            </a:endParaRPr>
          </a:p>
          <a:p>
            <a:pPr marL="687388" lvl="1" indent="-342900" algn="just">
              <a:spcBef>
                <a:spcPts val="0"/>
              </a:spcBef>
              <a:buFontTx/>
              <a:buChar char="-"/>
            </a:pPr>
            <a:r>
              <a:rPr lang="en-US" altLang="en-US" sz="1600" dirty="0" err="1" smtClean="0">
                <a:latin typeface="+mn-lt"/>
              </a:rPr>
              <a:t>Teori</a:t>
            </a:r>
            <a:r>
              <a:rPr lang="en-US" altLang="en-US" sz="1600" dirty="0" smtClean="0">
                <a:latin typeface="+mn-lt"/>
              </a:rPr>
              <a:t> </a:t>
            </a:r>
            <a:r>
              <a:rPr lang="en-US" altLang="en-US" sz="1600" dirty="0" err="1" smtClean="0">
                <a:latin typeface="+mn-lt"/>
              </a:rPr>
              <a:t>dihasilkan</a:t>
            </a:r>
            <a:r>
              <a:rPr lang="en-US" altLang="en-US" sz="1600" dirty="0" smtClean="0">
                <a:latin typeface="+mn-lt"/>
              </a:rPr>
              <a:t> </a:t>
            </a:r>
            <a:r>
              <a:rPr lang="en-US" altLang="en-US" sz="1600" dirty="0" err="1" smtClean="0">
                <a:latin typeface="+mn-lt"/>
              </a:rPr>
              <a:t>atau</a:t>
            </a:r>
            <a:r>
              <a:rPr lang="en-US" altLang="en-US" sz="1600" dirty="0" smtClean="0">
                <a:latin typeface="+mn-lt"/>
              </a:rPr>
              <a:t> </a:t>
            </a:r>
            <a:r>
              <a:rPr lang="en-US" altLang="en-US" sz="1600" dirty="0" err="1" smtClean="0">
                <a:latin typeface="+mn-lt"/>
              </a:rPr>
              <a:t>dikembangkan</a:t>
            </a:r>
            <a:r>
              <a:rPr lang="en-US" altLang="en-US" sz="1600" dirty="0" smtClean="0">
                <a:latin typeface="+mn-lt"/>
              </a:rPr>
              <a:t> </a:t>
            </a:r>
            <a:r>
              <a:rPr lang="en-US" sz="1600" dirty="0" err="1" smtClean="0">
                <a:latin typeface="+mn-lt"/>
              </a:rPr>
              <a:t>dari</a:t>
            </a:r>
            <a:r>
              <a:rPr lang="en-US" sz="1600" dirty="0" smtClean="0">
                <a:latin typeface="+mn-lt"/>
              </a:rPr>
              <a:t> </a:t>
            </a:r>
            <a:r>
              <a:rPr lang="en-US" sz="1600" dirty="0" err="1" smtClean="0">
                <a:latin typeface="+mn-lt"/>
              </a:rPr>
              <a:t>lapangan</a:t>
            </a:r>
            <a:r>
              <a:rPr lang="en-US" sz="1600" dirty="0" smtClean="0">
                <a:latin typeface="+mn-lt"/>
              </a:rPr>
              <a:t> </a:t>
            </a:r>
            <a:r>
              <a:rPr lang="en-US" sz="1600" dirty="0" err="1" smtClean="0">
                <a:latin typeface="+mn-lt"/>
              </a:rPr>
              <a:t>dengan</a:t>
            </a:r>
            <a:r>
              <a:rPr lang="en-US" sz="1600" dirty="0" smtClean="0">
                <a:latin typeface="+mn-lt"/>
              </a:rPr>
              <a:t> </a:t>
            </a:r>
            <a:r>
              <a:rPr lang="en-US" sz="1600" dirty="0" err="1" smtClean="0">
                <a:latin typeface="+mn-lt"/>
              </a:rPr>
              <a:t>melihat</a:t>
            </a:r>
            <a:r>
              <a:rPr lang="en-US" sz="1600" dirty="0" smtClean="0">
                <a:latin typeface="+mn-lt"/>
              </a:rPr>
              <a:t> </a:t>
            </a:r>
            <a:r>
              <a:rPr lang="en-US" sz="1600" dirty="0" err="1" smtClean="0">
                <a:latin typeface="+mn-lt"/>
              </a:rPr>
              <a:t>fenomena</a:t>
            </a:r>
            <a:r>
              <a:rPr lang="en-US" sz="1600" dirty="0" smtClean="0">
                <a:latin typeface="+mn-lt"/>
              </a:rPr>
              <a:t> </a:t>
            </a:r>
            <a:r>
              <a:rPr lang="en-US" sz="1600" dirty="0" err="1" smtClean="0">
                <a:latin typeface="+mn-lt"/>
              </a:rPr>
              <a:t>atau</a:t>
            </a:r>
            <a:r>
              <a:rPr lang="en-US" sz="1600" dirty="0" smtClean="0">
                <a:latin typeface="+mn-lt"/>
              </a:rPr>
              <a:t> </a:t>
            </a:r>
            <a:r>
              <a:rPr lang="en-US" sz="1600" dirty="0" err="1" smtClean="0">
                <a:latin typeface="+mn-lt"/>
              </a:rPr>
              <a:t>gejala</a:t>
            </a:r>
            <a:r>
              <a:rPr lang="en-US" sz="1600" dirty="0" smtClean="0">
                <a:latin typeface="+mn-lt"/>
              </a:rPr>
              <a:t> yang </a:t>
            </a:r>
            <a:r>
              <a:rPr lang="en-US" sz="1600" dirty="0" err="1" smtClean="0">
                <a:latin typeface="+mn-lt"/>
              </a:rPr>
              <a:t>terjadi</a:t>
            </a:r>
            <a:endParaRPr lang="en-US" sz="1600" dirty="0" smtClean="0">
              <a:latin typeface="+mn-lt"/>
            </a:endParaRPr>
          </a:p>
          <a:p>
            <a:pPr marL="687388" lvl="1" indent="-342900" algn="just">
              <a:spcBef>
                <a:spcPts val="0"/>
              </a:spcBef>
              <a:buFontTx/>
              <a:buChar char="-"/>
            </a:pPr>
            <a:r>
              <a:rPr lang="it-IT" sz="1600" dirty="0">
                <a:latin typeface="+mn-lt"/>
              </a:rPr>
              <a:t>T</a:t>
            </a:r>
            <a:r>
              <a:rPr lang="it-IT" sz="1600" dirty="0" smtClean="0">
                <a:latin typeface="+mn-lt"/>
              </a:rPr>
              <a:t>eori berbentuk pola (</a:t>
            </a:r>
            <a:r>
              <a:rPr lang="it-IT" sz="1600" i="1" dirty="0" smtClean="0">
                <a:latin typeface="+mn-lt"/>
              </a:rPr>
              <a:t>pattern</a:t>
            </a:r>
            <a:r>
              <a:rPr lang="it-IT" sz="1600" dirty="0" smtClean="0">
                <a:latin typeface="+mn-lt"/>
              </a:rPr>
              <a:t>) atau generalisasi naturalistik (</a:t>
            </a:r>
            <a:r>
              <a:rPr lang="it-IT" sz="1600" i="1" dirty="0" smtClean="0">
                <a:latin typeface="+mn-lt"/>
              </a:rPr>
              <a:t>naturalistic generalization</a:t>
            </a:r>
            <a:r>
              <a:rPr lang="it-IT" sz="1600" dirty="0" smtClean="0">
                <a:latin typeface="+mn-lt"/>
              </a:rPr>
              <a:t>)</a:t>
            </a:r>
          </a:p>
          <a:p>
            <a:pPr marL="687388" lvl="1" indent="-342900" algn="just">
              <a:spcBef>
                <a:spcPts val="0"/>
              </a:spcBef>
              <a:buFontTx/>
              <a:buChar char="-"/>
            </a:pPr>
            <a:r>
              <a:rPr lang="it-IT" sz="1600" dirty="0">
                <a:latin typeface="+mn-lt"/>
              </a:rPr>
              <a:t>P</a:t>
            </a:r>
            <a:r>
              <a:rPr lang="it-IT" sz="1600" dirty="0" smtClean="0">
                <a:latin typeface="+mn-lt"/>
              </a:rPr>
              <a:t>ola dari suatu fenomena bisa dianggap sebagai sebuah teori</a:t>
            </a:r>
          </a:p>
          <a:p>
            <a:pPr marL="687388" lvl="1" indent="-342900" algn="just">
              <a:spcBef>
                <a:spcPts val="0"/>
              </a:spcBef>
              <a:buFontTx/>
              <a:buChar char="-"/>
            </a:pPr>
            <a:r>
              <a:rPr lang="en-US" sz="1600" dirty="0" err="1" smtClean="0">
                <a:latin typeface="+mn-lt"/>
              </a:rPr>
              <a:t>Teori</a:t>
            </a:r>
            <a:r>
              <a:rPr lang="en-US" sz="1600" dirty="0" smtClean="0">
                <a:latin typeface="+mn-lt"/>
              </a:rPr>
              <a:t> </a:t>
            </a:r>
            <a:r>
              <a:rPr lang="en-US" sz="1600" dirty="0" err="1" smtClean="0">
                <a:latin typeface="+mn-lt"/>
              </a:rPr>
              <a:t>dipakai</a:t>
            </a:r>
            <a:r>
              <a:rPr lang="en-US" sz="1600" dirty="0" smtClean="0">
                <a:latin typeface="+mn-lt"/>
              </a:rPr>
              <a:t> </a:t>
            </a:r>
            <a:r>
              <a:rPr lang="en-US" sz="1600" dirty="0" err="1" smtClean="0">
                <a:latin typeface="+mn-lt"/>
              </a:rPr>
              <a:t>sebagai</a:t>
            </a:r>
            <a:r>
              <a:rPr lang="en-US" sz="1600" dirty="0" smtClean="0">
                <a:latin typeface="+mn-lt"/>
              </a:rPr>
              <a:t> </a:t>
            </a:r>
            <a:r>
              <a:rPr lang="en-US" sz="1600" dirty="0" err="1" smtClean="0">
                <a:latin typeface="+mn-lt"/>
              </a:rPr>
              <a:t>bahan</a:t>
            </a:r>
            <a:r>
              <a:rPr lang="en-US" sz="1600" dirty="0" smtClean="0">
                <a:latin typeface="+mn-lt"/>
              </a:rPr>
              <a:t> </a:t>
            </a:r>
            <a:r>
              <a:rPr lang="en-US" sz="1600" dirty="0" err="1" smtClean="0">
                <a:latin typeface="+mn-lt"/>
              </a:rPr>
              <a:t>analisis</a:t>
            </a:r>
            <a:r>
              <a:rPr lang="en-US" sz="1600" dirty="0" smtClean="0">
                <a:latin typeface="+mn-lt"/>
              </a:rPr>
              <a:t> </a:t>
            </a:r>
            <a:r>
              <a:rPr lang="en-US" sz="1600" dirty="0" err="1" smtClean="0">
                <a:latin typeface="+mn-lt"/>
              </a:rPr>
              <a:t>untuk</a:t>
            </a:r>
            <a:r>
              <a:rPr lang="en-US" sz="1600" dirty="0" smtClean="0">
                <a:latin typeface="+mn-lt"/>
              </a:rPr>
              <a:t> </a:t>
            </a:r>
            <a:r>
              <a:rPr lang="en-US" sz="1600" dirty="0" err="1" smtClean="0">
                <a:latin typeface="+mn-lt"/>
              </a:rPr>
              <a:t>memahami</a:t>
            </a:r>
            <a:r>
              <a:rPr lang="en-US" sz="1600" dirty="0" smtClean="0">
                <a:latin typeface="+mn-lt"/>
              </a:rPr>
              <a:t> </a:t>
            </a:r>
            <a:r>
              <a:rPr lang="en-US" sz="1600" dirty="0" err="1" smtClean="0">
                <a:latin typeface="+mn-lt"/>
              </a:rPr>
              <a:t>persoalan</a:t>
            </a:r>
            <a:r>
              <a:rPr lang="en-US" sz="1600" dirty="0" smtClean="0">
                <a:latin typeface="+mn-lt"/>
              </a:rPr>
              <a:t> yang </a:t>
            </a:r>
            <a:r>
              <a:rPr lang="en-US" sz="1600" dirty="0" err="1" smtClean="0">
                <a:latin typeface="+mn-lt"/>
              </a:rPr>
              <a:t>diteliti</a:t>
            </a:r>
            <a:endParaRPr lang="en-US" sz="1600" dirty="0" smtClean="0">
              <a:latin typeface="+mn-lt"/>
            </a:endParaRPr>
          </a:p>
          <a:p>
            <a:pPr marL="687388" lvl="1" indent="-342900" algn="just">
              <a:spcBef>
                <a:spcPts val="0"/>
              </a:spcBef>
              <a:buFontTx/>
              <a:buChar char="-"/>
            </a:pPr>
            <a:endParaRPr lang="en-US" altLang="en-US" sz="1600" dirty="0">
              <a:latin typeface="+mn-lt"/>
            </a:endParaRPr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5791200" y="6248400"/>
            <a:ext cx="2895600" cy="334963"/>
          </a:xfrm>
        </p:spPr>
        <p:txBody>
          <a:bodyPr/>
          <a:lstStyle>
            <a:lvl1pPr>
              <a:defRPr b="1"/>
            </a:lvl1pPr>
          </a:lstStyle>
          <a:p>
            <a:r>
              <a:rPr lang="en-US" altLang="en-US" dirty="0" smtClean="0"/>
              <a:t>IF - UNIKOM</a:t>
            </a:r>
            <a:endParaRPr lang="en-US" altLang="en-US" dirty="0"/>
          </a:p>
        </p:txBody>
      </p:sp>
      <p:sp>
        <p:nvSpPr>
          <p:cNvPr id="7" name="Date Placeholder 5"/>
          <p:cNvSpPr>
            <a:spLocks noGrp="1"/>
          </p:cNvSpPr>
          <p:nvPr>
            <p:ph type="dt" sz="half" idx="12"/>
          </p:nvPr>
        </p:nvSpPr>
        <p:spPr>
          <a:xfrm>
            <a:off x="457200" y="6248400"/>
            <a:ext cx="2133600" cy="320675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 dirty="0" smtClean="0"/>
              <a:t>PSTA – KK SI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287425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700" dirty="0" err="1" smtClean="0"/>
              <a:t>Fungsi</a:t>
            </a:r>
            <a:r>
              <a:rPr lang="en-US" altLang="en-US" sz="2700" dirty="0" smtClean="0"/>
              <a:t> </a:t>
            </a:r>
            <a:r>
              <a:rPr lang="en-US" altLang="en-US" sz="2700" dirty="0" err="1" smtClean="0"/>
              <a:t>Teori</a:t>
            </a:r>
            <a:r>
              <a:rPr lang="en-US" altLang="en-US" sz="2700" dirty="0" smtClean="0"/>
              <a:t> </a:t>
            </a:r>
            <a:r>
              <a:rPr lang="en-US" altLang="en-US" sz="2700" dirty="0" err="1" smtClean="0"/>
              <a:t>Dalam</a:t>
            </a:r>
            <a:r>
              <a:rPr lang="en-US" altLang="en-US" sz="2700" dirty="0" smtClean="0"/>
              <a:t> </a:t>
            </a:r>
            <a:r>
              <a:rPr lang="en-US" altLang="en-US" sz="2700" dirty="0" err="1" smtClean="0"/>
              <a:t>Penelitian</a:t>
            </a:r>
            <a:r>
              <a:rPr lang="en-US" altLang="en-US" sz="2700" dirty="0" smtClean="0"/>
              <a:t> (2)</a:t>
            </a:r>
            <a:endParaRPr lang="en-US" altLang="en-US" sz="2700" dirty="0"/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6763" y="1524000"/>
            <a:ext cx="7629525" cy="4551363"/>
          </a:xfrm>
        </p:spPr>
        <p:txBody>
          <a:bodyPr/>
          <a:lstStyle/>
          <a:p>
            <a:pPr marL="52388" lvl="1" indent="0" algn="just">
              <a:spcBef>
                <a:spcPts val="0"/>
              </a:spcBef>
              <a:buNone/>
            </a:pPr>
            <a:r>
              <a:rPr lang="en-US" sz="2000" dirty="0" smtClean="0">
                <a:latin typeface="+mn-lt"/>
              </a:rPr>
              <a:t>Agar </a:t>
            </a:r>
            <a:r>
              <a:rPr lang="en-US" sz="2000" dirty="0" err="1" smtClean="0">
                <a:latin typeface="+mn-lt"/>
              </a:rPr>
              <a:t>peneliti</a:t>
            </a:r>
            <a:r>
              <a:rPr lang="en-US" sz="2000" dirty="0" smtClean="0">
                <a:latin typeface="+mn-lt"/>
              </a:rPr>
              <a:t> </a:t>
            </a:r>
            <a:r>
              <a:rPr lang="en-US" sz="2000" dirty="0" err="1" smtClean="0">
                <a:latin typeface="+mn-lt"/>
              </a:rPr>
              <a:t>tidak</a:t>
            </a:r>
            <a:r>
              <a:rPr lang="en-US" sz="2000" dirty="0" smtClean="0">
                <a:latin typeface="+mn-lt"/>
              </a:rPr>
              <a:t> </a:t>
            </a:r>
            <a:r>
              <a:rPr lang="en-US" sz="2000" dirty="0" err="1" smtClean="0">
                <a:latin typeface="+mn-lt"/>
              </a:rPr>
              <a:t>melakukan</a:t>
            </a:r>
            <a:r>
              <a:rPr lang="en-US" sz="2000" dirty="0" smtClean="0">
                <a:latin typeface="+mn-lt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+mn-lt"/>
              </a:rPr>
              <a:t>duplikasi</a:t>
            </a:r>
            <a:r>
              <a:rPr lang="en-US" sz="2000" dirty="0" smtClean="0">
                <a:latin typeface="+mn-lt"/>
              </a:rPr>
              <a:t> </a:t>
            </a:r>
            <a:r>
              <a:rPr lang="en-US" sz="2000" dirty="0" err="1" smtClean="0">
                <a:latin typeface="+mn-lt"/>
              </a:rPr>
              <a:t>dan</a:t>
            </a:r>
            <a:r>
              <a:rPr lang="en-US" sz="2000" dirty="0" smtClean="0">
                <a:latin typeface="+mn-lt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+mn-lt"/>
              </a:rPr>
              <a:t>replikasi</a:t>
            </a:r>
            <a:r>
              <a:rPr lang="en-US" sz="2000" dirty="0" smtClean="0">
                <a:latin typeface="+mn-lt"/>
              </a:rPr>
              <a:t> </a:t>
            </a:r>
            <a:r>
              <a:rPr lang="en-US" sz="2000" dirty="0" err="1" smtClean="0">
                <a:latin typeface="+mn-lt"/>
              </a:rPr>
              <a:t>dari</a:t>
            </a:r>
            <a:r>
              <a:rPr lang="en-US" sz="2000" dirty="0" smtClean="0">
                <a:latin typeface="+mn-lt"/>
              </a:rPr>
              <a:t> </a:t>
            </a:r>
            <a:r>
              <a:rPr lang="en-US" sz="2000" dirty="0" err="1" smtClean="0">
                <a:latin typeface="+mn-lt"/>
              </a:rPr>
              <a:t>penelitian</a:t>
            </a:r>
            <a:r>
              <a:rPr lang="en-US" sz="2000" dirty="0" smtClean="0">
                <a:latin typeface="+mn-lt"/>
              </a:rPr>
              <a:t> </a:t>
            </a:r>
            <a:r>
              <a:rPr lang="en-US" sz="2000" dirty="0" err="1" smtClean="0">
                <a:latin typeface="+mn-lt"/>
              </a:rPr>
              <a:t>sebelumnya</a:t>
            </a:r>
            <a:r>
              <a:rPr lang="en-US" sz="2000" dirty="0" smtClean="0">
                <a:latin typeface="+mn-lt"/>
              </a:rPr>
              <a:t>, </a:t>
            </a:r>
            <a:r>
              <a:rPr lang="en-US" sz="2000" dirty="0" err="1" smtClean="0">
                <a:latin typeface="+mn-lt"/>
              </a:rPr>
              <a:t>sehingga</a:t>
            </a:r>
            <a:r>
              <a:rPr lang="en-US" sz="2000" dirty="0" smtClean="0">
                <a:latin typeface="+mn-lt"/>
              </a:rPr>
              <a:t> </a:t>
            </a:r>
            <a:r>
              <a:rPr lang="en-US" sz="2000" dirty="0" err="1" smtClean="0">
                <a:latin typeface="+mn-lt"/>
              </a:rPr>
              <a:t>terlihat</a:t>
            </a:r>
            <a:r>
              <a:rPr lang="en-US" sz="2000" dirty="0" smtClean="0">
                <a:latin typeface="+mn-lt"/>
              </a:rPr>
              <a:t> </a:t>
            </a:r>
            <a:r>
              <a:rPr lang="en-US" sz="2000" dirty="0" err="1" smtClean="0">
                <a:latin typeface="+mn-lt"/>
              </a:rPr>
              <a:t>ada</a:t>
            </a:r>
            <a:r>
              <a:rPr lang="en-US" sz="2000" dirty="0" smtClean="0">
                <a:latin typeface="+mn-lt"/>
              </a:rPr>
              <a:t> </a:t>
            </a:r>
            <a:r>
              <a:rPr lang="en-US" sz="2000" dirty="0" err="1" smtClean="0">
                <a:latin typeface="+mn-lt"/>
              </a:rPr>
              <a:t>kontribusi</a:t>
            </a:r>
            <a:r>
              <a:rPr lang="en-US" sz="2000" dirty="0" smtClean="0">
                <a:latin typeface="+mn-lt"/>
              </a:rPr>
              <a:t> </a:t>
            </a:r>
            <a:r>
              <a:rPr lang="en-US" sz="2000" dirty="0" err="1" smtClean="0">
                <a:latin typeface="+mn-lt"/>
              </a:rPr>
              <a:t>dari</a:t>
            </a:r>
            <a:r>
              <a:rPr lang="en-US" sz="2000" dirty="0" smtClean="0">
                <a:latin typeface="+mn-lt"/>
              </a:rPr>
              <a:t> </a:t>
            </a:r>
            <a:r>
              <a:rPr lang="en-US" sz="2000" dirty="0" err="1" smtClean="0">
                <a:latin typeface="+mn-lt"/>
              </a:rPr>
              <a:t>penelitiannya</a:t>
            </a:r>
            <a:r>
              <a:rPr lang="en-US" sz="2000" dirty="0" smtClean="0">
                <a:latin typeface="+mn-lt"/>
              </a:rPr>
              <a:t> </a:t>
            </a:r>
            <a:r>
              <a:rPr lang="en-US" sz="2000" dirty="0" err="1" smtClean="0">
                <a:latin typeface="+mn-lt"/>
              </a:rPr>
              <a:t>maka</a:t>
            </a:r>
            <a:r>
              <a:rPr lang="en-US" sz="2000" dirty="0" smtClean="0">
                <a:latin typeface="+mn-lt"/>
              </a:rPr>
              <a:t> </a:t>
            </a:r>
            <a:r>
              <a:rPr lang="en-US" sz="2000" dirty="0" err="1" smtClean="0">
                <a:latin typeface="+mn-lt"/>
              </a:rPr>
              <a:t>peneliti</a:t>
            </a:r>
            <a:r>
              <a:rPr lang="en-US" sz="2000" dirty="0" smtClean="0">
                <a:latin typeface="+mn-lt"/>
              </a:rPr>
              <a:t> </a:t>
            </a:r>
            <a:r>
              <a:rPr lang="en-US" sz="2000" dirty="0" err="1" smtClean="0">
                <a:latin typeface="+mn-lt"/>
              </a:rPr>
              <a:t>harus</a:t>
            </a:r>
            <a:r>
              <a:rPr lang="en-US" sz="2000" dirty="0" smtClean="0">
                <a:latin typeface="+mn-lt"/>
              </a:rPr>
              <a:t> </a:t>
            </a:r>
            <a:r>
              <a:rPr lang="en-US" sz="2000" dirty="0" err="1" smtClean="0">
                <a:latin typeface="+mn-lt"/>
              </a:rPr>
              <a:t>membuat</a:t>
            </a:r>
            <a:r>
              <a:rPr lang="en-US" sz="2000" dirty="0" smtClean="0">
                <a:latin typeface="+mn-lt"/>
              </a:rPr>
              <a:t> ‘</a:t>
            </a:r>
            <a:r>
              <a:rPr lang="en-US" sz="2000" b="1" i="1" dirty="0" smtClean="0">
                <a:latin typeface="+mn-lt"/>
              </a:rPr>
              <a:t>state of the art</a:t>
            </a:r>
            <a:r>
              <a:rPr lang="en-US" sz="2000" dirty="0" smtClean="0">
                <a:latin typeface="+mn-lt"/>
              </a:rPr>
              <a:t>’ </a:t>
            </a:r>
            <a:r>
              <a:rPr lang="en-US" sz="2000" dirty="0" err="1" smtClean="0">
                <a:latin typeface="+mn-lt"/>
              </a:rPr>
              <a:t>dalam</a:t>
            </a:r>
            <a:r>
              <a:rPr lang="en-US" sz="2000" dirty="0" smtClean="0">
                <a:latin typeface="+mn-lt"/>
              </a:rPr>
              <a:t> </a:t>
            </a:r>
            <a:r>
              <a:rPr lang="en-US" sz="2000" dirty="0" err="1" smtClean="0">
                <a:latin typeface="+mn-lt"/>
              </a:rPr>
              <a:t>penelitian</a:t>
            </a:r>
            <a:r>
              <a:rPr lang="en-US" sz="2000" dirty="0" smtClean="0">
                <a:latin typeface="+mn-lt"/>
              </a:rPr>
              <a:t> yang </a:t>
            </a:r>
            <a:r>
              <a:rPr lang="en-US" sz="2000" dirty="0" err="1" smtClean="0">
                <a:latin typeface="+mn-lt"/>
              </a:rPr>
              <a:t>meliputi</a:t>
            </a:r>
            <a:r>
              <a:rPr lang="en-US" sz="2000" dirty="0" smtClean="0">
                <a:latin typeface="+mn-lt"/>
              </a:rPr>
              <a:t> </a:t>
            </a:r>
            <a:r>
              <a:rPr lang="en-US" sz="2000" dirty="0" err="1" smtClean="0">
                <a:latin typeface="+mn-lt"/>
              </a:rPr>
              <a:t>siapa</a:t>
            </a:r>
            <a:r>
              <a:rPr lang="en-US" sz="2000" dirty="0" smtClean="0">
                <a:latin typeface="+mn-lt"/>
              </a:rPr>
              <a:t> </a:t>
            </a:r>
            <a:r>
              <a:rPr lang="en-US" sz="2000" dirty="0" err="1" smtClean="0">
                <a:latin typeface="+mn-lt"/>
              </a:rPr>
              <a:t>saja</a:t>
            </a:r>
            <a:r>
              <a:rPr lang="en-US" sz="2000" dirty="0" smtClean="0">
                <a:latin typeface="+mn-lt"/>
              </a:rPr>
              <a:t> </a:t>
            </a:r>
            <a:r>
              <a:rPr lang="en-US" sz="2000" dirty="0" err="1" smtClean="0">
                <a:latin typeface="+mn-lt"/>
              </a:rPr>
              <a:t>hingga</a:t>
            </a:r>
            <a:r>
              <a:rPr lang="en-US" sz="2000" dirty="0" smtClean="0">
                <a:latin typeface="+mn-lt"/>
              </a:rPr>
              <a:t> yang paling </a:t>
            </a:r>
            <a:r>
              <a:rPr lang="en-US" sz="2000" dirty="0" err="1" smtClean="0">
                <a:latin typeface="+mn-lt"/>
              </a:rPr>
              <a:t>terakhir</a:t>
            </a:r>
            <a:r>
              <a:rPr lang="en-US" sz="2000" dirty="0" smtClean="0">
                <a:latin typeface="+mn-lt"/>
              </a:rPr>
              <a:t> </a:t>
            </a:r>
            <a:r>
              <a:rPr lang="en-US" sz="2000" dirty="0" err="1" smtClean="0">
                <a:latin typeface="+mn-lt"/>
              </a:rPr>
              <a:t>meneliti</a:t>
            </a:r>
            <a:r>
              <a:rPr lang="en-US" sz="2000" dirty="0" smtClean="0">
                <a:latin typeface="+mn-lt"/>
              </a:rPr>
              <a:t> </a:t>
            </a:r>
            <a:r>
              <a:rPr lang="en-US" sz="2000" dirty="0" err="1" smtClean="0">
                <a:latin typeface="+mn-lt"/>
              </a:rPr>
              <a:t>apa</a:t>
            </a:r>
            <a:r>
              <a:rPr lang="en-US" sz="2000" dirty="0" smtClean="0">
                <a:latin typeface="+mn-lt"/>
              </a:rPr>
              <a:t>, di </a:t>
            </a:r>
            <a:r>
              <a:rPr lang="en-US" sz="2000" dirty="0" err="1" smtClean="0">
                <a:latin typeface="+mn-lt"/>
              </a:rPr>
              <a:t>mana</a:t>
            </a:r>
            <a:r>
              <a:rPr lang="en-US" sz="2000" dirty="0" smtClean="0">
                <a:latin typeface="+mn-lt"/>
              </a:rPr>
              <a:t> (</a:t>
            </a:r>
            <a:r>
              <a:rPr lang="en-US" sz="2000" dirty="0" err="1" smtClean="0">
                <a:latin typeface="+mn-lt"/>
              </a:rPr>
              <a:t>jika</a:t>
            </a:r>
            <a:r>
              <a:rPr lang="en-US" sz="2000" dirty="0" smtClean="0">
                <a:latin typeface="+mn-lt"/>
              </a:rPr>
              <a:t> </a:t>
            </a:r>
            <a:r>
              <a:rPr lang="en-US" sz="2000" dirty="0" err="1" smtClean="0">
                <a:latin typeface="+mn-lt"/>
              </a:rPr>
              <a:t>penelitian</a:t>
            </a:r>
            <a:r>
              <a:rPr lang="en-US" sz="2000" dirty="0" smtClean="0">
                <a:latin typeface="+mn-lt"/>
              </a:rPr>
              <a:t> </a:t>
            </a:r>
            <a:r>
              <a:rPr lang="en-US" sz="2000" dirty="0" err="1" smtClean="0">
                <a:latin typeface="+mn-lt"/>
              </a:rPr>
              <a:t>lapangan</a:t>
            </a:r>
            <a:r>
              <a:rPr lang="en-US" sz="2000" dirty="0" smtClean="0">
                <a:latin typeface="+mn-lt"/>
              </a:rPr>
              <a:t>), </a:t>
            </a:r>
            <a:r>
              <a:rPr lang="en-US" sz="2000" dirty="0" err="1" smtClean="0">
                <a:latin typeface="+mn-lt"/>
              </a:rPr>
              <a:t>apa</a:t>
            </a:r>
            <a:r>
              <a:rPr lang="en-US" sz="2000" dirty="0" smtClean="0">
                <a:latin typeface="+mn-lt"/>
              </a:rPr>
              <a:t> </a:t>
            </a:r>
            <a:r>
              <a:rPr lang="en-US" sz="2000" dirty="0" err="1" smtClean="0">
                <a:latin typeface="+mn-lt"/>
              </a:rPr>
              <a:t>masalahnya</a:t>
            </a:r>
            <a:r>
              <a:rPr lang="en-US" sz="2000" dirty="0" smtClean="0">
                <a:latin typeface="+mn-lt"/>
              </a:rPr>
              <a:t>, </a:t>
            </a:r>
            <a:r>
              <a:rPr lang="en-US" sz="2000" dirty="0" err="1" smtClean="0">
                <a:latin typeface="+mn-lt"/>
              </a:rPr>
              <a:t>metode</a:t>
            </a:r>
            <a:r>
              <a:rPr lang="en-US" sz="2000" dirty="0" smtClean="0">
                <a:latin typeface="+mn-lt"/>
              </a:rPr>
              <a:t> </a:t>
            </a:r>
            <a:r>
              <a:rPr lang="en-US" sz="2000" dirty="0" err="1" smtClean="0">
                <a:latin typeface="+mn-lt"/>
              </a:rPr>
              <a:t>apa</a:t>
            </a:r>
            <a:r>
              <a:rPr lang="en-US" sz="2000" dirty="0" smtClean="0">
                <a:latin typeface="+mn-lt"/>
              </a:rPr>
              <a:t> yang </a:t>
            </a:r>
            <a:r>
              <a:rPr lang="en-US" sz="2000" dirty="0" err="1" smtClean="0">
                <a:latin typeface="+mn-lt"/>
              </a:rPr>
              <a:t>dipakai</a:t>
            </a:r>
            <a:r>
              <a:rPr lang="en-US" sz="2000" dirty="0" smtClean="0">
                <a:latin typeface="+mn-lt"/>
              </a:rPr>
              <a:t>, </a:t>
            </a:r>
            <a:r>
              <a:rPr lang="en-US" sz="2000" dirty="0" err="1" smtClean="0">
                <a:latin typeface="+mn-lt"/>
              </a:rPr>
              <a:t>dan</a:t>
            </a:r>
            <a:r>
              <a:rPr lang="en-US" sz="2000" dirty="0" smtClean="0">
                <a:latin typeface="+mn-lt"/>
              </a:rPr>
              <a:t> </a:t>
            </a:r>
            <a:r>
              <a:rPr lang="en-US" sz="2000" dirty="0" err="1" smtClean="0">
                <a:latin typeface="+mn-lt"/>
              </a:rPr>
              <a:t>dengan</a:t>
            </a:r>
            <a:r>
              <a:rPr lang="en-US" sz="2000" dirty="0" smtClean="0">
                <a:latin typeface="+mn-lt"/>
              </a:rPr>
              <a:t> </a:t>
            </a:r>
            <a:r>
              <a:rPr lang="en-US" sz="2000" dirty="0" err="1" smtClean="0">
                <a:latin typeface="+mn-lt"/>
              </a:rPr>
              <a:t>hasil</a:t>
            </a:r>
            <a:r>
              <a:rPr lang="en-US" sz="2000" dirty="0" smtClean="0">
                <a:latin typeface="+mn-lt"/>
              </a:rPr>
              <a:t> </a:t>
            </a:r>
            <a:r>
              <a:rPr lang="en-US" sz="2000" dirty="0" err="1" smtClean="0">
                <a:latin typeface="+mn-lt"/>
              </a:rPr>
              <a:t>apa</a:t>
            </a:r>
            <a:r>
              <a:rPr lang="en-US" sz="2000" dirty="0">
                <a:latin typeface="+mn-lt"/>
              </a:rPr>
              <a:t> </a:t>
            </a:r>
            <a:r>
              <a:rPr lang="en-US" sz="2000" dirty="0" smtClean="0">
                <a:latin typeface="+mn-lt"/>
              </a:rPr>
              <a:t>(</a:t>
            </a:r>
            <a:r>
              <a:rPr lang="en-US" sz="2000" dirty="0" err="1" smtClean="0">
                <a:latin typeface="+mn-lt"/>
              </a:rPr>
              <a:t>dapat</a:t>
            </a:r>
            <a:r>
              <a:rPr lang="en-US" sz="2000" dirty="0" smtClean="0">
                <a:latin typeface="+mn-lt"/>
              </a:rPr>
              <a:t> </a:t>
            </a:r>
            <a:r>
              <a:rPr lang="en-US" sz="2000" dirty="0" err="1" smtClean="0">
                <a:latin typeface="+mn-lt"/>
              </a:rPr>
              <a:t>menggunakan</a:t>
            </a:r>
            <a:r>
              <a:rPr lang="en-US" sz="2000" dirty="0" smtClean="0">
                <a:latin typeface="+mn-lt"/>
              </a:rPr>
              <a:t> </a:t>
            </a:r>
            <a:r>
              <a:rPr lang="en-US" sz="2000" dirty="0" err="1" smtClean="0">
                <a:latin typeface="+mn-lt"/>
              </a:rPr>
              <a:t>tabel</a:t>
            </a:r>
            <a:r>
              <a:rPr lang="en-US" sz="2000" dirty="0" smtClean="0">
                <a:latin typeface="+mn-lt"/>
              </a:rPr>
              <a:t>) </a:t>
            </a:r>
            <a:r>
              <a:rPr lang="en-US" sz="2000" dirty="0" err="1" smtClean="0">
                <a:latin typeface="+mn-lt"/>
              </a:rPr>
              <a:t>kemudian</a:t>
            </a:r>
            <a:r>
              <a:rPr lang="en-US" sz="2000" dirty="0" smtClean="0">
                <a:latin typeface="+mn-lt"/>
              </a:rPr>
              <a:t> </a:t>
            </a:r>
            <a:r>
              <a:rPr lang="en-US" sz="2000" dirty="0" err="1" smtClean="0">
                <a:latin typeface="+mn-lt"/>
              </a:rPr>
              <a:t>apa</a:t>
            </a:r>
            <a:r>
              <a:rPr lang="en-US" sz="2000" dirty="0" smtClean="0">
                <a:latin typeface="+mn-lt"/>
              </a:rPr>
              <a:t> </a:t>
            </a:r>
            <a:r>
              <a:rPr lang="en-US" sz="2000" dirty="0" err="1" smtClean="0">
                <a:latin typeface="+mn-lt"/>
              </a:rPr>
              <a:t>kontribusi</a:t>
            </a:r>
            <a:r>
              <a:rPr lang="en-US" sz="2000" dirty="0" smtClean="0">
                <a:latin typeface="+mn-lt"/>
              </a:rPr>
              <a:t>/</a:t>
            </a:r>
            <a:r>
              <a:rPr lang="en-US" sz="2000" dirty="0" err="1" smtClean="0">
                <a:latin typeface="+mn-lt"/>
              </a:rPr>
              <a:t>pembeda</a:t>
            </a:r>
            <a:r>
              <a:rPr lang="en-US" sz="2000" dirty="0" smtClean="0">
                <a:latin typeface="+mn-lt"/>
              </a:rPr>
              <a:t> </a:t>
            </a:r>
            <a:r>
              <a:rPr lang="en-US" sz="2000" dirty="0" err="1" smtClean="0">
                <a:latin typeface="+mn-lt"/>
              </a:rPr>
              <a:t>penelitian</a:t>
            </a:r>
            <a:r>
              <a:rPr lang="en-US" sz="2000" dirty="0" smtClean="0">
                <a:latin typeface="+mn-lt"/>
              </a:rPr>
              <a:t> yang </a:t>
            </a:r>
            <a:r>
              <a:rPr lang="en-US" sz="2000" dirty="0" err="1" smtClean="0">
                <a:latin typeface="+mn-lt"/>
              </a:rPr>
              <a:t>sedang</a:t>
            </a:r>
            <a:r>
              <a:rPr lang="en-US" sz="2000" dirty="0" smtClean="0">
                <a:latin typeface="+mn-lt"/>
              </a:rPr>
              <a:t> </a:t>
            </a:r>
            <a:r>
              <a:rPr lang="en-US" sz="2000" dirty="0" err="1" smtClean="0">
                <a:latin typeface="+mn-lt"/>
              </a:rPr>
              <a:t>dilakukan</a:t>
            </a:r>
            <a:r>
              <a:rPr lang="en-US" sz="2000" dirty="0" smtClean="0">
                <a:latin typeface="+mn-lt"/>
              </a:rPr>
              <a:t> </a:t>
            </a:r>
            <a:r>
              <a:rPr lang="en-US" sz="2000" dirty="0" err="1" smtClean="0">
                <a:latin typeface="+mn-lt"/>
              </a:rPr>
              <a:t>dari</a:t>
            </a:r>
            <a:r>
              <a:rPr lang="en-US" sz="2000" dirty="0" smtClean="0">
                <a:latin typeface="+mn-lt"/>
              </a:rPr>
              <a:t> </a:t>
            </a:r>
            <a:r>
              <a:rPr lang="en-US" sz="2000" dirty="0" err="1" smtClean="0">
                <a:latin typeface="+mn-lt"/>
              </a:rPr>
              <a:t>penelitian-penelitian</a:t>
            </a:r>
            <a:r>
              <a:rPr lang="en-US" sz="2000" dirty="0" smtClean="0">
                <a:latin typeface="+mn-lt"/>
              </a:rPr>
              <a:t> </a:t>
            </a:r>
            <a:r>
              <a:rPr lang="en-US" sz="2000" dirty="0" err="1" smtClean="0">
                <a:latin typeface="+mn-lt"/>
              </a:rPr>
              <a:t>sebelumnya</a:t>
            </a:r>
            <a:r>
              <a:rPr lang="en-US" sz="2000" dirty="0" smtClean="0">
                <a:latin typeface="+mn-lt"/>
              </a:rPr>
              <a:t>.</a:t>
            </a:r>
            <a:endParaRPr lang="en-US" altLang="en-US" sz="2000" dirty="0">
              <a:latin typeface="+mn-lt"/>
            </a:endParaRPr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5791200" y="6248400"/>
            <a:ext cx="2895600" cy="334963"/>
          </a:xfrm>
        </p:spPr>
        <p:txBody>
          <a:bodyPr/>
          <a:lstStyle>
            <a:lvl1pPr>
              <a:defRPr b="1"/>
            </a:lvl1pPr>
          </a:lstStyle>
          <a:p>
            <a:r>
              <a:rPr lang="en-US" altLang="en-US" dirty="0" smtClean="0"/>
              <a:t>IF - UNIKOM</a:t>
            </a:r>
            <a:endParaRPr lang="en-US" altLang="en-US" dirty="0"/>
          </a:p>
        </p:txBody>
      </p:sp>
      <p:sp>
        <p:nvSpPr>
          <p:cNvPr id="7" name="Date Placeholder 5"/>
          <p:cNvSpPr>
            <a:spLocks noGrp="1"/>
          </p:cNvSpPr>
          <p:nvPr>
            <p:ph type="dt" sz="half" idx="12"/>
          </p:nvPr>
        </p:nvSpPr>
        <p:spPr>
          <a:xfrm>
            <a:off x="457200" y="6248400"/>
            <a:ext cx="2133600" cy="320675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 dirty="0" smtClean="0"/>
              <a:t>PSTA – KK SI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24360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 smtClean="0"/>
              <a:t>Apa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itu</a:t>
            </a:r>
            <a:r>
              <a:rPr lang="en-US" altLang="en-US" dirty="0" smtClean="0"/>
              <a:t> State Of The Art?</a:t>
            </a:r>
            <a:endParaRPr lang="en-US" altLang="en-US" dirty="0"/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6763" y="1524000"/>
            <a:ext cx="7629525" cy="4551363"/>
          </a:xfrm>
        </p:spPr>
        <p:txBody>
          <a:bodyPr/>
          <a:lstStyle/>
          <a:p>
            <a:pPr marL="342900" lvl="1" indent="-342900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altLang="en-US" sz="2000" b="1" i="1" dirty="0" smtClean="0"/>
              <a:t>State of the art</a:t>
            </a:r>
            <a:r>
              <a:rPr lang="en-US" altLang="en-US" sz="2000" b="1" dirty="0" smtClean="0"/>
              <a:t> </a:t>
            </a:r>
            <a:r>
              <a:rPr lang="en-US" altLang="en-US" sz="2000" dirty="0" err="1" smtClean="0"/>
              <a:t>bermanfaat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untuk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mengetahui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perkembangan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ilmu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pada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topik</a:t>
            </a:r>
            <a:r>
              <a:rPr lang="en-US" altLang="en-US" sz="2000" dirty="0" smtClean="0"/>
              <a:t>/</a:t>
            </a:r>
            <a:r>
              <a:rPr lang="en-US" altLang="en-US" sz="2000" dirty="0" err="1" smtClean="0"/>
              <a:t>bidang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dan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masalah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umum</a:t>
            </a:r>
            <a:r>
              <a:rPr lang="en-US" altLang="en-US" sz="2000" dirty="0" smtClean="0"/>
              <a:t> yang </a:t>
            </a:r>
            <a:r>
              <a:rPr lang="en-US" altLang="en-US" sz="2000" dirty="0" err="1" smtClean="0"/>
              <a:t>diteliti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hingga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peneliti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dapat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merumuskan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masalah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penelitian</a:t>
            </a:r>
            <a:r>
              <a:rPr lang="en-US" altLang="en-US" sz="2000" dirty="0" smtClean="0"/>
              <a:t> yang </a:t>
            </a:r>
            <a:r>
              <a:rPr lang="en-US" altLang="en-US" sz="2000" dirty="0" err="1" smtClean="0"/>
              <a:t>dapat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memberikan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kontribusi</a:t>
            </a:r>
            <a:r>
              <a:rPr lang="en-US" altLang="en-US" sz="2000" dirty="0" smtClean="0"/>
              <a:t>. </a:t>
            </a:r>
            <a:r>
              <a:rPr lang="en-US" sz="2000" dirty="0" err="1" smtClean="0"/>
              <a:t>Kontribusi</a:t>
            </a:r>
            <a:r>
              <a:rPr lang="en-US" sz="2000" dirty="0" smtClean="0"/>
              <a:t> </a:t>
            </a:r>
            <a:r>
              <a:rPr lang="en-US" sz="2000" dirty="0" err="1" smtClean="0"/>
              <a:t>disini</a:t>
            </a:r>
            <a:r>
              <a:rPr lang="en-US" sz="2000" dirty="0" smtClean="0"/>
              <a:t> </a:t>
            </a:r>
            <a:r>
              <a:rPr lang="en-US" sz="2000" dirty="0" err="1" smtClean="0"/>
              <a:t>bisa</a:t>
            </a:r>
            <a:r>
              <a:rPr lang="en-US" sz="2000" dirty="0" smtClean="0"/>
              <a:t> </a:t>
            </a:r>
            <a:r>
              <a:rPr lang="en-US" sz="2000" dirty="0" err="1" smtClean="0"/>
              <a:t>berbentuk</a:t>
            </a:r>
            <a:r>
              <a:rPr lang="en-US" sz="2000" dirty="0" smtClean="0"/>
              <a:t> </a:t>
            </a:r>
            <a:r>
              <a:rPr lang="en-US" sz="2000" dirty="0" err="1" smtClean="0"/>
              <a:t>penyelesaian</a:t>
            </a:r>
            <a:r>
              <a:rPr lang="en-US" sz="2000" dirty="0" smtClean="0"/>
              <a:t> </a:t>
            </a:r>
            <a:r>
              <a:rPr lang="en-US" sz="2000" dirty="0" err="1" smtClean="0"/>
              <a:t>masalah</a:t>
            </a:r>
            <a:r>
              <a:rPr lang="en-US" sz="2000" dirty="0" smtClean="0"/>
              <a:t> 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satu</a:t>
            </a:r>
            <a:r>
              <a:rPr lang="en-US" sz="2000" dirty="0" smtClean="0"/>
              <a:t> </a:t>
            </a:r>
            <a:r>
              <a:rPr lang="en-US" sz="2000" dirty="0" err="1" smtClean="0"/>
              <a:t>instansi</a:t>
            </a:r>
            <a:r>
              <a:rPr lang="en-US" sz="2000" dirty="0" smtClean="0"/>
              <a:t>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perusahaan</a:t>
            </a:r>
            <a:r>
              <a:rPr lang="en-US" sz="2000" dirty="0" smtClean="0"/>
              <a:t> yang </a:t>
            </a:r>
            <a:r>
              <a:rPr lang="en-US" sz="2000" dirty="0" err="1" smtClean="0"/>
              <a:t>tentunya</a:t>
            </a:r>
            <a:r>
              <a:rPr lang="en-US" sz="2000" dirty="0" smtClean="0"/>
              <a:t> </a:t>
            </a:r>
            <a:r>
              <a:rPr lang="en-US" sz="2000" dirty="0" err="1" smtClean="0"/>
              <a:t>belum</a:t>
            </a:r>
            <a:r>
              <a:rPr lang="en-US" sz="2000" dirty="0" smtClean="0"/>
              <a:t> </a:t>
            </a:r>
            <a:r>
              <a:rPr lang="en-US" sz="2000" dirty="0" err="1" smtClean="0"/>
              <a:t>pernah</a:t>
            </a:r>
            <a:r>
              <a:rPr lang="en-US" sz="2000" dirty="0" smtClean="0"/>
              <a:t> </a:t>
            </a:r>
            <a:r>
              <a:rPr lang="en-US" sz="2000" dirty="0" err="1" smtClean="0"/>
              <a:t>dilakukan</a:t>
            </a:r>
            <a:r>
              <a:rPr lang="en-US" sz="2000" dirty="0" smtClean="0"/>
              <a:t> </a:t>
            </a:r>
            <a:r>
              <a:rPr lang="en-US" sz="2000" dirty="0" err="1" smtClean="0"/>
              <a:t>oleh</a:t>
            </a:r>
            <a:r>
              <a:rPr lang="en-US" sz="2000" dirty="0" smtClean="0"/>
              <a:t> orang lain </a:t>
            </a:r>
            <a:r>
              <a:rPr lang="en-US" sz="2000" dirty="0" err="1" smtClean="0"/>
              <a:t>sebagai</a:t>
            </a:r>
            <a:r>
              <a:rPr lang="en-US" sz="2000" dirty="0" smtClean="0"/>
              <a:t> </a:t>
            </a:r>
            <a:r>
              <a:rPr lang="en-US" sz="2000" dirty="0" err="1" smtClean="0"/>
              <a:t>kontribusi</a:t>
            </a:r>
            <a:r>
              <a:rPr lang="en-US" sz="2000" dirty="0" smtClean="0"/>
              <a:t> 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instansi</a:t>
            </a:r>
            <a:r>
              <a:rPr lang="en-US" sz="2000" dirty="0" smtClean="0"/>
              <a:t>/</a:t>
            </a:r>
            <a:r>
              <a:rPr lang="en-US" sz="2000" dirty="0" err="1" smtClean="0"/>
              <a:t>perusahaan</a:t>
            </a:r>
            <a:r>
              <a:rPr lang="en-US" sz="2000" dirty="0" smtClean="0"/>
              <a:t> </a:t>
            </a:r>
            <a:r>
              <a:rPr lang="en-US" sz="2000" dirty="0" err="1" smtClean="0"/>
              <a:t>tersebut</a:t>
            </a:r>
            <a:r>
              <a:rPr lang="en-US" sz="2000" dirty="0" smtClean="0"/>
              <a:t>,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adanya</a:t>
            </a:r>
            <a:r>
              <a:rPr lang="en-US" sz="2000" dirty="0" smtClean="0"/>
              <a:t> </a:t>
            </a:r>
            <a:r>
              <a:rPr lang="en-US" sz="2000" dirty="0" err="1" smtClean="0"/>
              <a:t>penambahan</a:t>
            </a:r>
            <a:r>
              <a:rPr lang="en-US" sz="2000" dirty="0" smtClean="0"/>
              <a:t> </a:t>
            </a:r>
            <a:r>
              <a:rPr lang="en-US" sz="2000" dirty="0" err="1" smtClean="0"/>
              <a:t>variabel</a:t>
            </a:r>
            <a:r>
              <a:rPr lang="en-US" sz="2000" dirty="0" smtClean="0"/>
              <a:t> </a:t>
            </a:r>
            <a:r>
              <a:rPr lang="en-US" sz="2000" dirty="0" err="1" smtClean="0"/>
              <a:t>masalah</a:t>
            </a:r>
            <a:r>
              <a:rPr lang="en-US" sz="2000" dirty="0" smtClean="0"/>
              <a:t> </a:t>
            </a:r>
            <a:r>
              <a:rPr lang="en-US" sz="2000" dirty="0" err="1" smtClean="0"/>
              <a:t>terhadap</a:t>
            </a:r>
            <a:r>
              <a:rPr lang="en-US" sz="2000" dirty="0" smtClean="0"/>
              <a:t> </a:t>
            </a:r>
            <a:r>
              <a:rPr lang="en-US" sz="2000" dirty="0" err="1" smtClean="0"/>
              <a:t>kontribusi</a:t>
            </a:r>
            <a:r>
              <a:rPr lang="en-US" sz="2000" dirty="0" smtClean="0"/>
              <a:t> yang </a:t>
            </a:r>
            <a:r>
              <a:rPr lang="en-US" sz="2000" dirty="0" err="1" smtClean="0"/>
              <a:t>sudah</a:t>
            </a:r>
            <a:r>
              <a:rPr lang="en-US" sz="2000" dirty="0" smtClean="0"/>
              <a:t> </a:t>
            </a:r>
            <a:r>
              <a:rPr lang="en-US" sz="2000" dirty="0" err="1" smtClean="0"/>
              <a:t>ada</a:t>
            </a:r>
            <a:r>
              <a:rPr lang="en-US" sz="2000" dirty="0" smtClean="0"/>
              <a:t> </a:t>
            </a:r>
            <a:r>
              <a:rPr lang="en-US" sz="2000" dirty="0" err="1" smtClean="0"/>
              <a:t>sehingga</a:t>
            </a:r>
            <a:r>
              <a:rPr lang="en-US" sz="2000" dirty="0" smtClean="0"/>
              <a:t> </a:t>
            </a:r>
            <a:r>
              <a:rPr lang="en-US" sz="2000" dirty="0" err="1" smtClean="0"/>
              <a:t>penyelesaian</a:t>
            </a:r>
            <a:r>
              <a:rPr lang="en-US" sz="2000" dirty="0" smtClean="0"/>
              <a:t> </a:t>
            </a:r>
            <a:r>
              <a:rPr lang="en-US" sz="2000" dirty="0" err="1" smtClean="0"/>
              <a:t>masalah</a:t>
            </a:r>
            <a:r>
              <a:rPr lang="en-US" sz="2000" dirty="0" smtClean="0"/>
              <a:t> yang </a:t>
            </a:r>
            <a:r>
              <a:rPr lang="en-US" sz="2000" dirty="0" err="1" smtClean="0"/>
              <a:t>ada</a:t>
            </a:r>
            <a:r>
              <a:rPr lang="en-US" sz="2000" dirty="0" smtClean="0"/>
              <a:t> </a:t>
            </a:r>
            <a:r>
              <a:rPr lang="en-US" sz="2000" dirty="0" err="1" smtClean="0"/>
              <a:t>perlu</a:t>
            </a:r>
            <a:r>
              <a:rPr lang="en-US" sz="2000" dirty="0" smtClean="0"/>
              <a:t> </a:t>
            </a:r>
            <a:r>
              <a:rPr lang="en-US" sz="2000" i="1" dirty="0" smtClean="0"/>
              <a:t>reengineering</a:t>
            </a:r>
            <a:r>
              <a:rPr lang="en-US" sz="2000" dirty="0" smtClean="0"/>
              <a:t>.</a:t>
            </a:r>
            <a:endParaRPr lang="en-US" altLang="en-US" sz="2000" dirty="0" smtClean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5791200" y="6248400"/>
            <a:ext cx="2895600" cy="334963"/>
          </a:xfrm>
        </p:spPr>
        <p:txBody>
          <a:bodyPr/>
          <a:lstStyle>
            <a:lvl1pPr>
              <a:defRPr b="1"/>
            </a:lvl1pPr>
          </a:lstStyle>
          <a:p>
            <a:r>
              <a:rPr lang="en-US" altLang="en-US" dirty="0" smtClean="0"/>
              <a:t>IF - UNIKOM</a:t>
            </a:r>
            <a:endParaRPr lang="en-US" altLang="en-US" dirty="0"/>
          </a:p>
        </p:txBody>
      </p:sp>
      <p:sp>
        <p:nvSpPr>
          <p:cNvPr id="7" name="Date Placeholder 5"/>
          <p:cNvSpPr>
            <a:spLocks noGrp="1"/>
          </p:cNvSpPr>
          <p:nvPr>
            <p:ph type="dt" sz="half" idx="12"/>
          </p:nvPr>
        </p:nvSpPr>
        <p:spPr>
          <a:xfrm>
            <a:off x="457200" y="6248400"/>
            <a:ext cx="2133600" cy="320675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 dirty="0" smtClean="0"/>
              <a:t>PSTA – KK SI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 smtClean="0"/>
              <a:t>Apa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itu</a:t>
            </a:r>
            <a:r>
              <a:rPr lang="en-US" altLang="en-US" dirty="0" smtClean="0"/>
              <a:t> State Of The Art?</a:t>
            </a:r>
            <a:endParaRPr lang="en-US" altLang="en-US" dirty="0"/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6763" y="1524000"/>
            <a:ext cx="7629525" cy="4551363"/>
          </a:xfrm>
        </p:spPr>
        <p:txBody>
          <a:bodyPr/>
          <a:lstStyle/>
          <a:p>
            <a:pPr marL="342900" lvl="1" indent="-342900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altLang="en-US" sz="2000" dirty="0" err="1" smtClean="0"/>
              <a:t>Menurut</a:t>
            </a:r>
            <a:r>
              <a:rPr lang="en-US" altLang="en-US" sz="2000" dirty="0" smtClean="0"/>
              <a:t> Prof. Dr. </a:t>
            </a:r>
            <a:r>
              <a:rPr lang="en-US" altLang="en-US" sz="2000" dirty="0" err="1" smtClean="0"/>
              <a:t>Husein</a:t>
            </a:r>
            <a:r>
              <a:rPr lang="en-US" altLang="en-US" sz="2000" dirty="0" smtClean="0"/>
              <a:t> Umar, </a:t>
            </a:r>
            <a:r>
              <a:rPr lang="en-US" altLang="en-US" sz="2000" i="1" dirty="0" smtClean="0"/>
              <a:t>State of the art </a:t>
            </a:r>
            <a:r>
              <a:rPr lang="en-US" altLang="en-US" sz="2000" dirty="0" err="1" smtClean="0"/>
              <a:t>adalah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rancangan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penelitian</a:t>
            </a:r>
            <a:r>
              <a:rPr lang="en-US" altLang="en-US" sz="2000" dirty="0" smtClean="0"/>
              <a:t> yang </a:t>
            </a:r>
            <a:r>
              <a:rPr lang="en-US" altLang="en-US" sz="2000" dirty="0" err="1" smtClean="0"/>
              <a:t>terperinci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dan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unik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dibandingkan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penelitian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terdahulu</a:t>
            </a:r>
            <a:r>
              <a:rPr lang="en-US" altLang="en-US" sz="2000" dirty="0" smtClean="0"/>
              <a:t>.</a:t>
            </a:r>
          </a:p>
          <a:p>
            <a:pPr marL="342900" lvl="1" indent="-342900" algn="just"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en-US" altLang="en-US" sz="2000" dirty="0"/>
          </a:p>
          <a:p>
            <a:pPr marL="342900" lvl="1" indent="-342900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2000" dirty="0" err="1"/>
              <a:t>Memastikan</a:t>
            </a:r>
            <a:r>
              <a:rPr lang="en-US" sz="2000" dirty="0"/>
              <a:t> </a:t>
            </a:r>
            <a:r>
              <a:rPr lang="en-US" sz="2000" dirty="0" err="1"/>
              <a:t>tidak</a:t>
            </a:r>
            <a:r>
              <a:rPr lang="en-US" sz="2000" dirty="0"/>
              <a:t> </a:t>
            </a:r>
            <a:r>
              <a:rPr lang="en-US" sz="2000" dirty="0" err="1"/>
              <a:t>terjadinya</a:t>
            </a:r>
            <a:r>
              <a:rPr lang="en-US" sz="2000" dirty="0"/>
              <a:t> </a:t>
            </a:r>
            <a:r>
              <a:rPr lang="en-US" sz="2000" dirty="0" err="1"/>
              <a:t>duplikasi</a:t>
            </a:r>
            <a:r>
              <a:rPr lang="en-US" sz="2000" dirty="0"/>
              <a:t>, </a:t>
            </a:r>
            <a:r>
              <a:rPr lang="en-US" sz="2000" dirty="0" err="1"/>
              <a:t>plagiarisme</a:t>
            </a:r>
            <a:r>
              <a:rPr lang="en-US" sz="2000" dirty="0"/>
              <a:t> ide,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 smtClean="0"/>
              <a:t>redundansi</a:t>
            </a:r>
            <a:r>
              <a:rPr lang="en-US" sz="2000" dirty="0" smtClean="0"/>
              <a:t> </a:t>
            </a:r>
            <a:r>
              <a:rPr lang="en-US" sz="2000" dirty="0" err="1" smtClean="0"/>
              <a:t>penelitian</a:t>
            </a:r>
            <a:r>
              <a:rPr lang="en-US" sz="2000" dirty="0"/>
              <a:t>.</a:t>
            </a:r>
            <a:endParaRPr lang="en-US" altLang="en-US" sz="2000" dirty="0" smtClean="0"/>
          </a:p>
          <a:p>
            <a:pPr marL="0" lvl="1" indent="0" algn="just">
              <a:spcBef>
                <a:spcPts val="0"/>
              </a:spcBef>
              <a:buNone/>
            </a:pPr>
            <a:endParaRPr lang="en-US" altLang="en-US" sz="2000" i="1" dirty="0" smtClean="0"/>
          </a:p>
          <a:p>
            <a:pPr marL="342900" lvl="1" indent="-342900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altLang="en-US" sz="2000" i="1" dirty="0" smtClean="0"/>
              <a:t>State of the art</a:t>
            </a:r>
            <a:r>
              <a:rPr lang="en-US" altLang="en-US" sz="2000" dirty="0"/>
              <a:t> </a:t>
            </a:r>
            <a:r>
              <a:rPr lang="en-US" altLang="en-US" sz="2000" dirty="0" err="1" smtClean="0"/>
              <a:t>dapat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dijadikan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sebagai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dasar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penelitian</a:t>
            </a:r>
            <a:r>
              <a:rPr lang="en-US" altLang="en-US" sz="2000" dirty="0" smtClean="0"/>
              <a:t> yang </a:t>
            </a:r>
            <a:r>
              <a:rPr lang="en-US" altLang="en-US" sz="2000" dirty="0" err="1" smtClean="0"/>
              <a:t>tertuang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pada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latar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belakang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penelitian</a:t>
            </a:r>
            <a:r>
              <a:rPr lang="en-US" altLang="en-US" sz="2000" dirty="0" smtClean="0"/>
              <a:t>.</a:t>
            </a:r>
            <a:endParaRPr lang="en-US" altLang="en-US" sz="2000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5791200" y="6248400"/>
            <a:ext cx="2895600" cy="334963"/>
          </a:xfrm>
        </p:spPr>
        <p:txBody>
          <a:bodyPr/>
          <a:lstStyle>
            <a:lvl1pPr>
              <a:defRPr b="1"/>
            </a:lvl1pPr>
          </a:lstStyle>
          <a:p>
            <a:r>
              <a:rPr lang="en-US" altLang="en-US" dirty="0" smtClean="0"/>
              <a:t>IF - UNIKOM</a:t>
            </a:r>
            <a:endParaRPr lang="en-US" altLang="en-US" dirty="0"/>
          </a:p>
        </p:txBody>
      </p:sp>
      <p:sp>
        <p:nvSpPr>
          <p:cNvPr id="7" name="Date Placeholder 5"/>
          <p:cNvSpPr>
            <a:spLocks noGrp="1"/>
          </p:cNvSpPr>
          <p:nvPr>
            <p:ph type="dt" sz="half" idx="12"/>
          </p:nvPr>
        </p:nvSpPr>
        <p:spPr>
          <a:xfrm>
            <a:off x="457200" y="6248400"/>
            <a:ext cx="2133600" cy="320675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 dirty="0" smtClean="0"/>
              <a:t>PSTA – KK SI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5183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6" name="WordArt 4"/>
          <p:cNvSpPr>
            <a:spLocks noChangeArrowheads="1" noChangeShapeType="1" noTextEdit="1"/>
          </p:cNvSpPr>
          <p:nvPr/>
        </p:nvSpPr>
        <p:spPr bwMode="gray">
          <a:xfrm>
            <a:off x="1752600" y="2895600"/>
            <a:ext cx="5759450" cy="1152525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18870"/>
              </a:avLst>
            </a:prstTxWarp>
          </a:bodyPr>
          <a:lstStyle/>
          <a:p>
            <a:pPr algn="ctr"/>
            <a:r>
              <a:rPr lang="en-US" sz="3600" b="1" kern="10" dirty="0" err="1" smtClean="0">
                <a:ln w="28575">
                  <a:solidFill>
                    <a:schemeClr val="bg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hlink"/>
                    </a:gs>
                    <a:gs pos="100000">
                      <a:schemeClr val="accent1"/>
                    </a:gs>
                  </a:gsLst>
                  <a:lin ang="0" scaled="1"/>
                </a:gradFill>
                <a:effectLst>
                  <a:outerShdw dist="53882" dir="2700000" algn="ctr" rotWithShape="0">
                    <a:srgbClr val="868686">
                      <a:alpha val="50000"/>
                    </a:srgbClr>
                  </a:outerShdw>
                </a:effectLst>
                <a:cs typeface="Arial" panose="020B0604020202020204" pitchFamily="34" charset="0"/>
              </a:rPr>
              <a:t>Terima</a:t>
            </a:r>
            <a:r>
              <a:rPr lang="en-US" sz="3600" b="1" kern="10" dirty="0" smtClean="0">
                <a:ln w="28575">
                  <a:solidFill>
                    <a:schemeClr val="bg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hlink"/>
                    </a:gs>
                    <a:gs pos="100000">
                      <a:schemeClr val="accent1"/>
                    </a:gs>
                  </a:gsLst>
                  <a:lin ang="0" scaled="1"/>
                </a:gradFill>
                <a:effectLst>
                  <a:outerShdw dist="53882" dir="2700000" algn="ctr" rotWithShape="0">
                    <a:srgbClr val="868686">
                      <a:alpha val="50000"/>
                    </a:srgbClr>
                  </a:outerShdw>
                </a:effectLst>
                <a:cs typeface="Arial" panose="020B0604020202020204" pitchFamily="34" charset="0"/>
              </a:rPr>
              <a:t> </a:t>
            </a:r>
            <a:r>
              <a:rPr lang="en-US" sz="3600" b="1" kern="10" dirty="0" err="1" smtClean="0">
                <a:ln w="28575">
                  <a:solidFill>
                    <a:schemeClr val="bg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hlink"/>
                    </a:gs>
                    <a:gs pos="100000">
                      <a:schemeClr val="accent1"/>
                    </a:gs>
                  </a:gsLst>
                  <a:lin ang="0" scaled="1"/>
                </a:gradFill>
                <a:effectLst>
                  <a:outerShdw dist="53882" dir="2700000" algn="ctr" rotWithShape="0">
                    <a:srgbClr val="868686">
                      <a:alpha val="50000"/>
                    </a:srgbClr>
                  </a:outerShdw>
                </a:effectLst>
                <a:cs typeface="Arial" panose="020B0604020202020204" pitchFamily="34" charset="0"/>
              </a:rPr>
              <a:t>Kasih</a:t>
            </a:r>
            <a:r>
              <a:rPr lang="en-US" sz="3600" b="1" kern="10" dirty="0" smtClean="0">
                <a:ln w="28575">
                  <a:solidFill>
                    <a:schemeClr val="bg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hlink"/>
                    </a:gs>
                    <a:gs pos="100000">
                      <a:schemeClr val="accent1"/>
                    </a:gs>
                  </a:gsLst>
                  <a:lin ang="0" scaled="1"/>
                </a:gradFill>
                <a:effectLst>
                  <a:outerShdw dist="53882" dir="2700000" algn="ctr" rotWithShape="0">
                    <a:srgbClr val="868686">
                      <a:alpha val="50000"/>
                    </a:srgbClr>
                  </a:outerShdw>
                </a:effectLst>
                <a:cs typeface="Arial" panose="020B0604020202020204" pitchFamily="34" charset="0"/>
              </a:rPr>
              <a:t>!</a:t>
            </a:r>
            <a:endParaRPr lang="en-US" sz="3600" b="1" kern="10" dirty="0">
              <a:ln w="28575">
                <a:solidFill>
                  <a:schemeClr val="bg1"/>
                </a:solidFill>
                <a:round/>
                <a:headEnd/>
                <a:tailEnd/>
              </a:ln>
              <a:gradFill rotWithShape="1">
                <a:gsLst>
                  <a:gs pos="0">
                    <a:schemeClr val="hlink"/>
                  </a:gs>
                  <a:gs pos="100000">
                    <a:schemeClr val="accent1"/>
                  </a:gs>
                </a:gsLst>
                <a:lin ang="0" scaled="1"/>
              </a:gradFill>
              <a:effectLst>
                <a:outerShdw dist="53882" dir="2700000" algn="ctr" rotWithShape="0">
                  <a:srgbClr val="868686">
                    <a:alpha val="50000"/>
                  </a:srgbClr>
                </a:outerShdw>
              </a:effectLst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49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49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49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996" grpId="0" animBg="1"/>
    </p:bldLst>
  </p:timing>
</p:sld>
</file>

<file path=ppt/theme/theme1.xml><?xml version="1.0" encoding="utf-8"?>
<a:theme xmlns:a="http://schemas.openxmlformats.org/drawingml/2006/main" name="sample">
  <a:themeElements>
    <a:clrScheme name="sample 2">
      <a:dk1>
        <a:srgbClr val="113F71"/>
      </a:dk1>
      <a:lt1>
        <a:srgbClr val="FFFFFF"/>
      </a:lt1>
      <a:dk2>
        <a:srgbClr val="000000"/>
      </a:dk2>
      <a:lt2>
        <a:srgbClr val="C1D1D3"/>
      </a:lt2>
      <a:accent1>
        <a:srgbClr val="2D7ACF"/>
      </a:accent1>
      <a:accent2>
        <a:srgbClr val="99CC00"/>
      </a:accent2>
      <a:accent3>
        <a:srgbClr val="FFFFFF"/>
      </a:accent3>
      <a:accent4>
        <a:srgbClr val="0D345F"/>
      </a:accent4>
      <a:accent5>
        <a:srgbClr val="ADBEE4"/>
      </a:accent5>
      <a:accent6>
        <a:srgbClr val="8AB900"/>
      </a:accent6>
      <a:hlink>
        <a:srgbClr val="5AABCC"/>
      </a:hlink>
      <a:folHlink>
        <a:srgbClr val="BD9E61"/>
      </a:folHlink>
    </a:clrScheme>
    <a:fontScheme name="sampl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sample 1">
        <a:dk1>
          <a:srgbClr val="1F52C0"/>
        </a:dk1>
        <a:lt1>
          <a:srgbClr val="FFFFFF"/>
        </a:lt1>
        <a:dk2>
          <a:srgbClr val="000000"/>
        </a:dk2>
        <a:lt2>
          <a:srgbClr val="D6E1E2"/>
        </a:lt2>
        <a:accent1>
          <a:srgbClr val="E38B55"/>
        </a:accent1>
        <a:accent2>
          <a:srgbClr val="CB81D5"/>
        </a:accent2>
        <a:accent3>
          <a:srgbClr val="FFFFFF"/>
        </a:accent3>
        <a:accent4>
          <a:srgbClr val="1945A4"/>
        </a:accent4>
        <a:accent5>
          <a:srgbClr val="EFC4B4"/>
        </a:accent5>
        <a:accent6>
          <a:srgbClr val="B874C1"/>
        </a:accent6>
        <a:hlink>
          <a:srgbClr val="705FC3"/>
        </a:hlink>
        <a:folHlink>
          <a:srgbClr val="83A6A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2">
        <a:dk1>
          <a:srgbClr val="113F71"/>
        </a:dk1>
        <a:lt1>
          <a:srgbClr val="FFFFFF"/>
        </a:lt1>
        <a:dk2>
          <a:srgbClr val="000000"/>
        </a:dk2>
        <a:lt2>
          <a:srgbClr val="C1D1D3"/>
        </a:lt2>
        <a:accent1>
          <a:srgbClr val="2D7ACF"/>
        </a:accent1>
        <a:accent2>
          <a:srgbClr val="99CC00"/>
        </a:accent2>
        <a:accent3>
          <a:srgbClr val="FFFFFF"/>
        </a:accent3>
        <a:accent4>
          <a:srgbClr val="0D345F"/>
        </a:accent4>
        <a:accent5>
          <a:srgbClr val="ADBEE4"/>
        </a:accent5>
        <a:accent6>
          <a:srgbClr val="8AB900"/>
        </a:accent6>
        <a:hlink>
          <a:srgbClr val="5AABCC"/>
        </a:hlink>
        <a:folHlink>
          <a:srgbClr val="BD9E6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3">
        <a:dk1>
          <a:srgbClr val="1F2163"/>
        </a:dk1>
        <a:lt1>
          <a:srgbClr val="FFFFFF"/>
        </a:lt1>
        <a:dk2>
          <a:srgbClr val="000000"/>
        </a:dk2>
        <a:lt2>
          <a:srgbClr val="CCD8DA"/>
        </a:lt2>
        <a:accent1>
          <a:srgbClr val="4067CA"/>
        </a:accent1>
        <a:accent2>
          <a:srgbClr val="00B4B0"/>
        </a:accent2>
        <a:accent3>
          <a:srgbClr val="FFFFFF"/>
        </a:accent3>
        <a:accent4>
          <a:srgbClr val="191B53"/>
        </a:accent4>
        <a:accent5>
          <a:srgbClr val="AFB8E1"/>
        </a:accent5>
        <a:accent6>
          <a:srgbClr val="00A39F"/>
        </a:accent6>
        <a:hlink>
          <a:srgbClr val="6DB1DF"/>
        </a:hlink>
        <a:folHlink>
          <a:srgbClr val="9292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Crystal</Template>
  <TotalTime>1352</TotalTime>
  <Words>395</Words>
  <Application>Microsoft Office PowerPoint</Application>
  <PresentationFormat>On-screen Show (4:3)</PresentationFormat>
  <Paragraphs>42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Verdana</vt:lpstr>
      <vt:lpstr>Wingdings</vt:lpstr>
      <vt:lpstr>sample</vt:lpstr>
      <vt:lpstr>STATE OF THE ART</vt:lpstr>
      <vt:lpstr>Pendahuluan</vt:lpstr>
      <vt:lpstr>Fungsi Teori Dalam Penelitian(1)</vt:lpstr>
      <vt:lpstr>Fungsi Teori Dalam Penelitian (2)</vt:lpstr>
      <vt:lpstr>Apa itu State Of The Art?</vt:lpstr>
      <vt:lpstr>Apa itu State Of The Art?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</dc:title>
  <dc:creator>Tati Harihayati</dc:creator>
  <cp:lastModifiedBy>Tati Harihayati</cp:lastModifiedBy>
  <cp:revision>23</cp:revision>
  <dcterms:created xsi:type="dcterms:W3CDTF">2020-04-15T05:09:27Z</dcterms:created>
  <dcterms:modified xsi:type="dcterms:W3CDTF">2020-07-02T05:10:10Z</dcterms:modified>
</cp:coreProperties>
</file>