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74B9-646A-4A23-97F0-940BB1FFA6D2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D4D0-7826-4C32-9F49-13C68E7F5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74B9-646A-4A23-97F0-940BB1FFA6D2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D4D0-7826-4C32-9F49-13C68E7F5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74B9-646A-4A23-97F0-940BB1FFA6D2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D4D0-7826-4C32-9F49-13C68E7F5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74B9-646A-4A23-97F0-940BB1FFA6D2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D4D0-7826-4C32-9F49-13C68E7F5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74B9-646A-4A23-97F0-940BB1FFA6D2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D4D0-7826-4C32-9F49-13C68E7F5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74B9-646A-4A23-97F0-940BB1FFA6D2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D4D0-7826-4C32-9F49-13C68E7F5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74B9-646A-4A23-97F0-940BB1FFA6D2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D4D0-7826-4C32-9F49-13C68E7F5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74B9-646A-4A23-97F0-940BB1FFA6D2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D4D0-7826-4C32-9F49-13C68E7F5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74B9-646A-4A23-97F0-940BB1FFA6D2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D4D0-7826-4C32-9F49-13C68E7F5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74B9-646A-4A23-97F0-940BB1FFA6D2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D4D0-7826-4C32-9F49-13C68E7F5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74B9-646A-4A23-97F0-940BB1FFA6D2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D4D0-7826-4C32-9F49-13C68E7F5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74B9-646A-4A23-97F0-940BB1FFA6D2}" type="datetimeFigureOut">
              <a:rPr lang="en-US" smtClean="0"/>
              <a:pPr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BD4D0-7826-4C32-9F49-13C68E7F5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Integral </a:t>
            </a:r>
            <a:r>
              <a:rPr lang="en-US" dirty="0" err="1" smtClean="0"/>
              <a:t>Rangkap</a:t>
            </a:r>
            <a:r>
              <a:rPr lang="en-US" dirty="0" smtClean="0"/>
              <a:t>/</a:t>
            </a:r>
            <a:r>
              <a:rPr lang="en-US" dirty="0" err="1"/>
              <a:t>L</a:t>
            </a:r>
            <a:r>
              <a:rPr lang="en-US" dirty="0" err="1" smtClean="0"/>
              <a:t>ipat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</a:t>
            </a:r>
            <a:r>
              <a:rPr lang="en-US" dirty="0" err="1" smtClean="0"/>
              <a:t>Rangkap</a:t>
            </a:r>
            <a:r>
              <a:rPr lang="en-US" dirty="0" smtClean="0"/>
              <a:t>/</a:t>
            </a:r>
            <a:r>
              <a:rPr lang="en-US" dirty="0" err="1" smtClean="0"/>
              <a:t>Lipat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6480720" cy="52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888" cy="132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792416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62115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59" y="332656"/>
            <a:ext cx="566258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268760"/>
            <a:ext cx="221047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16831"/>
            <a:ext cx="7632848" cy="77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708920"/>
            <a:ext cx="437633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 t="7858"/>
          <a:stretch>
            <a:fillRect/>
          </a:stretch>
        </p:blipFill>
        <p:spPr bwMode="auto">
          <a:xfrm>
            <a:off x="5292080" y="2780928"/>
            <a:ext cx="3384376" cy="253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5719167"/>
            <a:ext cx="3672408" cy="87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5148064" y="2924944"/>
            <a:ext cx="0" cy="2592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174259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8640"/>
            <a:ext cx="593235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2232248" cy="53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916831"/>
            <a:ext cx="7776864" cy="92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924944"/>
            <a:ext cx="5688632" cy="275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708920"/>
            <a:ext cx="1800200" cy="307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5733256"/>
            <a:ext cx="38884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6372200" y="3068960"/>
            <a:ext cx="0" cy="2592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6241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21933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0751" y="260648"/>
            <a:ext cx="61296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72816"/>
            <a:ext cx="4752528" cy="353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916832"/>
            <a:ext cx="335606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5364088" y="2204864"/>
            <a:ext cx="0" cy="2592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157192"/>
            <a:ext cx="579609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 l="6437" t="80488" r="76398"/>
          <a:stretch>
            <a:fillRect/>
          </a:stretch>
        </p:blipFill>
        <p:spPr bwMode="auto">
          <a:xfrm>
            <a:off x="7740352" y="5445224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TUGAS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7166"/>
          <a:stretch>
            <a:fillRect/>
          </a:stretch>
        </p:blipFill>
        <p:spPr bwMode="auto">
          <a:xfrm>
            <a:off x="755576" y="764704"/>
            <a:ext cx="77060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TUGAS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196" y="1340768"/>
            <a:ext cx="75062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9552" y="908720"/>
            <a:ext cx="323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B. Hitung Integral di bawah ini 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Integral </a:t>
            </a:r>
            <a:r>
              <a:rPr lang="en-US" b="1" dirty="0" err="1" smtClean="0"/>
              <a:t>Lipat</a:t>
            </a:r>
            <a:r>
              <a:rPr lang="en-US" b="1" dirty="0" smtClean="0"/>
              <a:t> </a:t>
            </a:r>
            <a:r>
              <a:rPr lang="en-US" b="1" dirty="0" err="1" smtClean="0"/>
              <a:t>Dua</a:t>
            </a:r>
            <a:r>
              <a:rPr lang="en-US" b="1" dirty="0" smtClean="0"/>
              <a:t> </a:t>
            </a:r>
            <a:r>
              <a:rPr lang="en-US" b="1" dirty="0" err="1" smtClean="0"/>
              <a:t>atas</a:t>
            </a:r>
            <a:r>
              <a:rPr lang="en-US" b="1" dirty="0" smtClean="0"/>
              <a:t> Daerah </a:t>
            </a:r>
            <a:r>
              <a:rPr lang="en-US" b="1" dirty="0" err="1" smtClean="0"/>
              <a:t>Bukan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err="1" smtClean="0"/>
              <a:t>Persegipanjang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616624" cy="49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408712" cy="61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264696" cy="111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12776"/>
            <a:ext cx="3024336" cy="237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789040"/>
            <a:ext cx="3792421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077072"/>
            <a:ext cx="6120680" cy="14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5517232"/>
            <a:ext cx="3456384" cy="103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 </a:t>
            </a:r>
            <a:r>
              <a:rPr lang="en-US" dirty="0" err="1" smtClean="0"/>
              <a:t>Rangkap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1649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170489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4664"/>
            <a:ext cx="37885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8639"/>
            <a:ext cx="2448272" cy="107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217970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1772816"/>
            <a:ext cx="535514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5589240"/>
            <a:ext cx="22095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416824" cy="528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0634"/>
            <a:ext cx="6912768" cy="465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4824536" cy="603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272808" cy="416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4365104"/>
            <a:ext cx="709941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6552728" cy="62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260648"/>
            <a:ext cx="441483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173454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b="92413"/>
          <a:stretch>
            <a:fillRect/>
          </a:stretch>
        </p:blipFill>
        <p:spPr bwMode="auto">
          <a:xfrm>
            <a:off x="1259631" y="980728"/>
            <a:ext cx="71407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 t="12286" b="76333"/>
          <a:stretch>
            <a:fillRect/>
          </a:stretch>
        </p:blipFill>
        <p:spPr bwMode="auto">
          <a:xfrm>
            <a:off x="539552" y="1484784"/>
            <a:ext cx="61206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 t="26000"/>
          <a:stretch>
            <a:fillRect/>
          </a:stretch>
        </p:blipFill>
        <p:spPr bwMode="auto">
          <a:xfrm>
            <a:off x="1353294" y="2132856"/>
            <a:ext cx="6459066" cy="444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4968552" cy="351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89039"/>
            <a:ext cx="4520503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Soal-Soal</a:t>
            </a:r>
            <a:r>
              <a:rPr lang="en-US" dirty="0" smtClean="0"/>
              <a:t> </a:t>
            </a:r>
            <a:r>
              <a:rPr lang="en-US" dirty="0" err="1" smtClean="0"/>
              <a:t>Latihan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120680" cy="569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585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332656"/>
            <a:ext cx="835995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5993"/>
            <a:ext cx="7776864" cy="63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6957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704856" cy="623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23118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0648"/>
            <a:ext cx="5472608" cy="186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988840"/>
            <a:ext cx="2304256" cy="77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348880"/>
            <a:ext cx="5472608" cy="370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419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7" y="4293098"/>
            <a:ext cx="3456383" cy="115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26</Words>
  <Application>Microsoft Office PowerPoint</Application>
  <PresentationFormat>On-screen Show (4:3)</PresentationFormat>
  <Paragraphs>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Integral Rangkap/Lipat Dua</vt:lpstr>
      <vt:lpstr>Integral Rangkap Dua</vt:lpstr>
      <vt:lpstr>Slide 3</vt:lpstr>
      <vt:lpstr>Slide 4</vt:lpstr>
      <vt:lpstr>Slide 5</vt:lpstr>
      <vt:lpstr>Slide 6</vt:lpstr>
      <vt:lpstr>Slide 7</vt:lpstr>
      <vt:lpstr>Slide 8</vt:lpstr>
      <vt:lpstr>Slide 9</vt:lpstr>
      <vt:lpstr>Integral Rangkap/Lipat</vt:lpstr>
      <vt:lpstr>Slide 11</vt:lpstr>
      <vt:lpstr>Slide 12</vt:lpstr>
      <vt:lpstr>Slide 13</vt:lpstr>
      <vt:lpstr>Slide 14</vt:lpstr>
      <vt:lpstr>TUGAS</vt:lpstr>
      <vt:lpstr>TUGAS</vt:lpstr>
      <vt:lpstr>Integral Lipat Dua atas Daerah Bukan  Persegipanjang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Soal-Soal Latihan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Integral Rangkap/Lipat Dua</dc:title>
  <dc:creator>Fujitsu</dc:creator>
  <cp:lastModifiedBy>Fujitsu</cp:lastModifiedBy>
  <cp:revision>14</cp:revision>
  <dcterms:created xsi:type="dcterms:W3CDTF">2019-06-27T05:48:44Z</dcterms:created>
  <dcterms:modified xsi:type="dcterms:W3CDTF">2019-07-05T03:20:13Z</dcterms:modified>
</cp:coreProperties>
</file>