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2" r:id="rId3"/>
    <p:sldId id="318" r:id="rId4"/>
    <p:sldId id="33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03/07/20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hmadnurzaenif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MK. KA 4 Adobe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After Effect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524000"/>
            <a:ext cx="70866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150" dirty="0" smtClean="0">
                <a:latin typeface="Calibri"/>
                <a:ea typeface="+mj-ea"/>
                <a:cs typeface="Calibri"/>
              </a:rPr>
              <a:t>Motion Camera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Komunikasi</a:t>
            </a:r>
            <a:r>
              <a:rPr lang="en-US" sz="1400" dirty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Grafis</a:t>
            </a:r>
            <a:r>
              <a:rPr lang="en-US" sz="1400" dirty="0">
                <a:solidFill>
                  <a:schemeClr val="tx1"/>
                </a:solidFill>
              </a:rPr>
              <a:t>  – UNIKOM</a:t>
            </a:r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/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latihan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praktek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membuat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durasi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2-5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detik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Arah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bentuk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efek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tulisan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boleh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di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tambah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sound effect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jika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perlu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Setelah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itu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render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pastikan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hasil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ukurannya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tidak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lebih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dari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30 Mb (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isarankan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instal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adobe media encoder)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Upload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melalui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GOOGLE DRIVE  (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ahmadnurzaenif@gmail.com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format NIM_NAMA_KELAS_NAMA TUGAS.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Latihan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315200" cy="46482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Dikumpulkan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(upload)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hari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Rabu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17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Juni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2020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pukul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15.00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WIB</a:t>
            </a:r>
          </a:p>
          <a:p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Tugas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menjadi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syarat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mutlak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kehadiran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Adobe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dipakai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BEBAS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boleh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atau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CC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berapapun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File yang di import (video, audio dan images) juga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latihan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Jika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ada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masih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paham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instruksinya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tanyakan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pada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dosen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ybs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sebelum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waktu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pengumpulan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04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163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MK. KA 4 Adobe After Effect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197</cp:revision>
  <dcterms:created xsi:type="dcterms:W3CDTF">2016-02-13T14:18:26Z</dcterms:created>
  <dcterms:modified xsi:type="dcterms:W3CDTF">2020-07-03T03:49:11Z</dcterms:modified>
</cp:coreProperties>
</file>