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0" r:id="rId14"/>
    <p:sldId id="261" r:id="rId15"/>
    <p:sldId id="26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ip.go.id/prosedur-diagram-alir-indikasi-geografis" TargetMode="External"/><Relationship Id="rId2" Type="http://schemas.openxmlformats.org/officeDocument/2006/relationships/hyperlink" Target="https://www.dgip.go.id/tarif-hak-cipt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ip.go.id/tarif-indikasi-geografis" TargetMode="External"/><Relationship Id="rId2" Type="http://schemas.openxmlformats.org/officeDocument/2006/relationships/hyperlink" Target="https://www.dgip.go.id/tarif-desain-industr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HKI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dicakup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uraian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smtClean="0"/>
              <a:t>label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357314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permohonan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Indikasi</a:t>
            </a:r>
            <a:r>
              <a:rPr lang="en-US" sz="2800" dirty="0" smtClean="0"/>
              <a:t> </a:t>
            </a:r>
            <a:r>
              <a:rPr lang="en-US" sz="2800" dirty="0" err="1" smtClean="0"/>
              <a:t>Geografis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diplomatik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Indonesia;</a:t>
            </a:r>
          </a:p>
          <a:p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mendaftarkan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Indikasi</a:t>
            </a:r>
            <a:r>
              <a:rPr lang="en-US" sz="2800" dirty="0" smtClean="0"/>
              <a:t> </a:t>
            </a:r>
            <a:r>
              <a:rPr lang="en-US" sz="2800" dirty="0" err="1" smtClean="0"/>
              <a:t>Geografis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,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239000" cy="1643074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en-US" b="0" dirty="0" err="1" smtClean="0"/>
              <a:t>Prosedur</a:t>
            </a:r>
            <a:r>
              <a:rPr lang="en-US" b="0" dirty="0" smtClean="0"/>
              <a:t>/Diagram </a:t>
            </a:r>
            <a:r>
              <a:rPr lang="en-US" b="0" dirty="0" smtClean="0"/>
              <a:t> </a:t>
            </a:r>
            <a:r>
              <a:rPr lang="en-US" b="0" dirty="0" err="1" smtClean="0"/>
              <a:t>Alir</a:t>
            </a:r>
            <a:r>
              <a:rPr lang="en-US" b="0" dirty="0" smtClean="0"/>
              <a:t> </a:t>
            </a:r>
            <a:r>
              <a:rPr lang="en-US" b="0" dirty="0" err="1" smtClean="0"/>
              <a:t>Indikasi</a:t>
            </a:r>
            <a:r>
              <a:rPr lang="en-US" b="0" dirty="0" smtClean="0"/>
              <a:t> </a:t>
            </a:r>
            <a:r>
              <a:rPr lang="en-US" b="0" dirty="0" err="1" smtClean="0"/>
              <a:t>Geografis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https://www.dgip.go.id/prosedur-diagram-alir-indikasi-geografis</a:t>
            </a:r>
            <a:endParaRPr lang="en-US" dirty="0" smtClean="0">
              <a:hlinkClick r:id="rId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357322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700" b="0" dirty="0" smtClean="0"/>
              <a:t>PNBP </a:t>
            </a:r>
            <a:r>
              <a:rPr lang="en-US" sz="2700" b="0" dirty="0" err="1" smtClean="0"/>
              <a:t>Indikasi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Geografis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Berdasarkan</a:t>
            </a:r>
            <a:r>
              <a:rPr lang="en-US" sz="2700" b="0" dirty="0" smtClean="0"/>
              <a:t> </a:t>
            </a:r>
            <a:r>
              <a:rPr lang="en-US" sz="2700" b="0" dirty="0" smtClean="0"/>
              <a:t>PP No. 28 </a:t>
            </a:r>
            <a:r>
              <a:rPr lang="en-US" sz="2700" b="0" dirty="0" err="1" smtClean="0"/>
              <a:t>Tahun</a:t>
            </a:r>
            <a:r>
              <a:rPr lang="en-US" sz="2700" b="0" dirty="0" smtClean="0"/>
              <a:t> 2019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://www.dgip.go.id/tarif-indikasi-geografis</a:t>
            </a:r>
            <a:endParaRPr lang="en-US" dirty="0" smtClean="0">
              <a:hlinkClick r:id="rId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sv-SE" sz="2700" b="0" dirty="0" smtClean="0"/>
              <a:t/>
            </a:r>
            <a:br>
              <a:rPr lang="sv-SE" sz="27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v-SE" sz="3100" b="0" dirty="0" smtClean="0"/>
              <a:t>Peraturan Perundang-undangan </a:t>
            </a:r>
            <a:r>
              <a:rPr lang="sv-SE" sz="3100" b="0" dirty="0" smtClean="0"/>
              <a:t>Terkait  Indikasi Geografis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No. 12 </a:t>
            </a:r>
            <a:r>
              <a:rPr lang="en-US" dirty="0" err="1" smtClean="0"/>
              <a:t>Tahun</a:t>
            </a:r>
            <a:r>
              <a:rPr lang="en-US" dirty="0" smtClean="0"/>
              <a:t> 2019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GeografisPP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51 </a:t>
            </a:r>
            <a:r>
              <a:rPr lang="en-US" dirty="0" err="1" smtClean="0"/>
              <a:t>Tahun</a:t>
            </a:r>
            <a:r>
              <a:rPr lang="en-US" dirty="0" smtClean="0"/>
              <a:t> 2007Penjelasan PP </a:t>
            </a:r>
            <a:r>
              <a:rPr lang="en-US" dirty="0" err="1" smtClean="0"/>
              <a:t>Nomor</a:t>
            </a:r>
            <a:r>
              <a:rPr lang="en-US" dirty="0" smtClean="0"/>
              <a:t> 51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45 </a:t>
            </a:r>
            <a:r>
              <a:rPr lang="en-US" dirty="0" err="1" smtClean="0"/>
              <a:t>Tahun</a:t>
            </a:r>
            <a:r>
              <a:rPr lang="en-US" dirty="0" smtClean="0"/>
              <a:t> 2016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Dan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Negara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7242048" cy="1143000"/>
          </a:xfrm>
        </p:spPr>
        <p:txBody>
          <a:bodyPr/>
          <a:lstStyle/>
          <a:p>
            <a:pPr algn="ctr"/>
            <a:r>
              <a:rPr lang="en-US" smtClean="0"/>
              <a:t>Terimakasih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1180134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label yang </a:t>
            </a:r>
            <a:r>
              <a:rPr lang="en-US" dirty="0" err="1" smtClean="0"/>
              <a:t>dilekatkan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8572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0" dirty="0" err="1" smtClean="0"/>
              <a:t>Permohonan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pendaftaran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Indikasi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Geografis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diajukan</a:t>
            </a:r>
            <a:r>
              <a:rPr lang="en-US" sz="3100" b="0" dirty="0" smtClean="0"/>
              <a:t> </a:t>
            </a:r>
            <a:r>
              <a:rPr lang="en-US" sz="3100" b="0" dirty="0" err="1" smtClean="0"/>
              <a:t>oleh</a:t>
            </a:r>
            <a:r>
              <a:rPr lang="en-US" sz="3100" b="0" dirty="0" smtClean="0"/>
              <a:t>: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1).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2).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3).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108696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3489022"/>
          </a:xfrm>
        </p:spPr>
        <p:txBody>
          <a:bodyPr/>
          <a:lstStyle/>
          <a:p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memasarkan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dimohonkan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, </a:t>
            </a:r>
            <a:r>
              <a:rPr lang="en-US" dirty="0" err="1" smtClean="0"/>
              <a:t>menyediakan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berkarakater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reputasi</a:t>
            </a:r>
            <a:r>
              <a:rPr lang="en-US" dirty="0" smtClean="0"/>
              <a:t> 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terangkat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melestarikan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, 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agrowisata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1357314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Indikasi</a:t>
            </a:r>
            <a:r>
              <a:rPr lang="en-US" sz="3100" dirty="0" smtClean="0"/>
              <a:t> </a:t>
            </a:r>
            <a:r>
              <a:rPr lang="en-US" sz="3100" dirty="0" err="1" smtClean="0"/>
              <a:t>Geografis</a:t>
            </a:r>
            <a:r>
              <a:rPr lang="en-US" sz="3100" dirty="0" smtClean="0"/>
              <a:t> </a:t>
            </a:r>
            <a:r>
              <a:rPr lang="en-US" sz="3100" dirty="0" err="1" smtClean="0"/>
              <a:t>bagaimanakah</a:t>
            </a:r>
            <a:r>
              <a:rPr lang="en-US" sz="3100" dirty="0" smtClean="0"/>
              <a:t> yang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didaftarkan</a:t>
            </a:r>
            <a:r>
              <a:rPr lang="en-US" sz="31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, </a:t>
            </a:r>
            <a:r>
              <a:rPr lang="en-US" dirty="0" err="1" smtClean="0"/>
              <a:t>moralitas</a:t>
            </a:r>
            <a:r>
              <a:rPr lang="en-US" dirty="0" smtClean="0"/>
              <a:t>, agama, </a:t>
            </a:r>
            <a:r>
              <a:rPr lang="en-US" dirty="0" err="1" smtClean="0"/>
              <a:t>kesusilaan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menyesatkan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karakteristik</a:t>
            </a:r>
            <a:r>
              <a:rPr lang="en-US" dirty="0" smtClean="0"/>
              <a:t>,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pelindungan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Indikasi</a:t>
            </a:r>
            <a:r>
              <a:rPr lang="en-US" sz="3600" dirty="0" smtClean="0"/>
              <a:t> </a:t>
            </a:r>
            <a:r>
              <a:rPr lang="en-US" sz="3600" dirty="0" err="1" smtClean="0"/>
              <a:t>Geografis</a:t>
            </a:r>
            <a:r>
              <a:rPr lang="en-US" sz="3600" dirty="0" smtClean="0"/>
              <a:t> </a:t>
            </a:r>
            <a:r>
              <a:rPr lang="en-US" sz="3600" dirty="0" err="1" smtClean="0"/>
              <a:t>dilindungi</a:t>
            </a:r>
            <a:r>
              <a:rPr lang="en-US" sz="3600" dirty="0" smtClean="0"/>
              <a:t> </a:t>
            </a: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 smtClean="0"/>
              <a:t>terjaganya</a:t>
            </a:r>
            <a:r>
              <a:rPr lang="en-US" sz="3600" dirty="0" smtClean="0"/>
              <a:t> </a:t>
            </a:r>
            <a:r>
              <a:rPr lang="en-US" sz="3600" dirty="0" err="1" smtClean="0"/>
              <a:t>reputasi</a:t>
            </a:r>
            <a:r>
              <a:rPr lang="en-US" sz="3600" dirty="0" smtClean="0"/>
              <a:t>, </a:t>
            </a:r>
            <a:r>
              <a:rPr lang="en-US" sz="3600" dirty="0" err="1" smtClean="0"/>
              <a:t>kualitas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karakteristik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diberikannya</a:t>
            </a:r>
            <a:r>
              <a:rPr lang="en-US" sz="3600" dirty="0" smtClean="0"/>
              <a:t> </a:t>
            </a:r>
            <a:r>
              <a:rPr lang="en-US" sz="3600" dirty="0" err="1" smtClean="0"/>
              <a:t>pelindungan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Indikasi</a:t>
            </a:r>
            <a:r>
              <a:rPr lang="en-US" sz="3600" dirty="0" smtClean="0"/>
              <a:t> </a:t>
            </a:r>
            <a:r>
              <a:rPr lang="en-US" sz="3600" dirty="0" err="1" smtClean="0"/>
              <a:t>Geografis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barang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Indonesia;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dilampiri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(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9x9 cm, minimal 5x5 cm);</a:t>
            </a:r>
          </a:p>
          <a:p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yang </a:t>
            </a:r>
            <a:r>
              <a:rPr lang="en-US" dirty="0" err="1" smtClean="0"/>
              <a:t>dimohonkan</a:t>
            </a:r>
            <a:r>
              <a:rPr lang="en-US" dirty="0" smtClean="0"/>
              <a:t> </a:t>
            </a:r>
            <a:r>
              <a:rPr lang="en-US" dirty="0" err="1" smtClean="0"/>
              <a:t>pendaftarannya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lain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822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Indikasi geografis</vt:lpstr>
      <vt:lpstr>Definisi Umum Indikasi Geografis</vt:lpstr>
      <vt:lpstr>      Permohonan pendaftaran Indikasi Geografis diajukan oleh: </vt:lpstr>
      <vt:lpstr>Pemakai Indikasi geografis</vt:lpstr>
      <vt:lpstr>Dokumen Deskripsi Indikasi Geografis</vt:lpstr>
      <vt:lpstr>Manfaat perlindungan Indikasi geografis</vt:lpstr>
      <vt:lpstr>Indikasi Geografis bagaimanakah yang tidak dapat didaftarkan? </vt:lpstr>
      <vt:lpstr>jangka waktu pelindungan Indikasi Geografis</vt:lpstr>
      <vt:lpstr>Cara Pendaftaran Indikasi geografis</vt:lpstr>
      <vt:lpstr>Lanjutan …</vt:lpstr>
      <vt:lpstr>cara mengajukan permohonan pendaftaran Indikasi Geografis dari luar negeri</vt:lpstr>
      <vt:lpstr>cara produsen mendaftarkan sebagai Pemakai Indikasi Geografis</vt:lpstr>
      <vt:lpstr>       Prosedur/Diagram  Alir Indikasi Geografis </vt:lpstr>
      <vt:lpstr> PNBP Indikasi Geografis Berdasarkan PP No. 28 Tahun 2019  </vt:lpstr>
      <vt:lpstr>  Peraturan Perundang-undangan Terkait  Indikasi Geografis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cipta</dc:title>
  <dc:creator>GIGABYTE</dc:creator>
  <cp:lastModifiedBy>GIGABYTE</cp:lastModifiedBy>
  <cp:revision>18</cp:revision>
  <dcterms:created xsi:type="dcterms:W3CDTF">2020-06-03T03:15:02Z</dcterms:created>
  <dcterms:modified xsi:type="dcterms:W3CDTF">2020-06-03T03:55:05Z</dcterms:modified>
</cp:coreProperties>
</file>