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9" r:id="rId6"/>
    <p:sldId id="363" r:id="rId7"/>
    <p:sldId id="365" r:id="rId8"/>
    <p:sldId id="366" r:id="rId9"/>
    <p:sldId id="368" r:id="rId10"/>
    <p:sldId id="367" r:id="rId11"/>
    <p:sldId id="32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9"/>
            <p14:sldId id="363"/>
            <p14:sldId id="365"/>
            <p14:sldId id="366"/>
            <p14:sldId id="368"/>
            <p14:sldId id="367"/>
            <p14:sldId id="321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71" d="100"/>
          <a:sy n="71" d="100"/>
        </p:scale>
        <p:origin x="41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Komputer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Aplikasi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Manajemen</a:t>
            </a:r>
            <a:r>
              <a:rPr lang="en-US" sz="4400" dirty="0">
                <a:solidFill>
                  <a:schemeClr val="bg1"/>
                </a:solidFill>
              </a:rPr>
              <a:t> II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(Microsoft Access)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Program </a:t>
            </a:r>
            <a:r>
              <a:rPr lang="en-US" sz="2400" dirty="0" err="1">
                <a:solidFill>
                  <a:schemeClr val="bg1"/>
                </a:solidFill>
              </a:rPr>
              <a:t>Studi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Manajemen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dirty="0" err="1">
                <a:solidFill>
                  <a:schemeClr val="bg1"/>
                </a:solidFill>
              </a:rPr>
              <a:t>Unikom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Pertemuan</a:t>
            </a:r>
            <a:r>
              <a:rPr lang="en-US" sz="2400" smtClean="0">
                <a:solidFill>
                  <a:schemeClr val="bg1"/>
                </a:solidFill>
                <a:latin typeface="+mj-lt"/>
              </a:rPr>
              <a:t> 12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056513" y="1958189"/>
            <a:ext cx="4980220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Memasukan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formula </a:t>
            </a: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Form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</a:t>
            </a:r>
            <a:r>
              <a:rPr lang="en-US" dirty="0" err="1" smtClean="0"/>
              <a:t>pada</a:t>
            </a:r>
            <a:r>
              <a:rPr lang="en-US" dirty="0" smtClean="0"/>
              <a:t> Form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253" t="23401" r="55555" b="49933"/>
          <a:stretch/>
        </p:blipFill>
        <p:spPr>
          <a:xfrm>
            <a:off x="3209366" y="2638068"/>
            <a:ext cx="5735128" cy="2946944"/>
          </a:xfrm>
          <a:prstGeom prst="rect">
            <a:avLst/>
          </a:prstGeom>
        </p:spPr>
      </p:pic>
      <p:sp>
        <p:nvSpPr>
          <p:cNvPr id="4" name="Content Placeholder 17"/>
          <p:cNvSpPr txBox="1">
            <a:spLocks/>
          </p:cNvSpPr>
          <p:nvPr/>
        </p:nvSpPr>
        <p:spPr>
          <a:xfrm>
            <a:off x="521207" y="1456167"/>
            <a:ext cx="11043264" cy="1603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Di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dalam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form,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kita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dapat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menambahkan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formula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untuk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mengolah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data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pada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database.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Sebagai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contoh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kita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akan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menghitung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akhir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dan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index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berdasarkan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tugas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quiz,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uts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dan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uas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Berikut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langkah-langkahnya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: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Pada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tabel_nilai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tambahkan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field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baru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yaitu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nilai_akhir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dan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index  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76282" y="4885765"/>
            <a:ext cx="6257365" cy="6992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</a:t>
            </a:r>
            <a:r>
              <a:rPr lang="en-US" dirty="0" err="1"/>
              <a:t>pada</a:t>
            </a:r>
            <a:r>
              <a:rPr lang="en-US" dirty="0"/>
              <a:t>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80" t="65600" r="57510" b="17430"/>
          <a:stretch/>
        </p:blipFill>
        <p:spPr>
          <a:xfrm>
            <a:off x="1127380" y="2593723"/>
            <a:ext cx="9116291" cy="1745673"/>
          </a:xfrm>
          <a:prstGeom prst="rect">
            <a:avLst/>
          </a:prstGeom>
        </p:spPr>
      </p:pic>
      <p:sp>
        <p:nvSpPr>
          <p:cNvPr id="5" name="Content Placeholder 17"/>
          <p:cNvSpPr txBox="1">
            <a:spLocks/>
          </p:cNvSpPr>
          <p:nvPr/>
        </p:nvSpPr>
        <p:spPr>
          <a:xfrm>
            <a:off x="521207" y="1456168"/>
            <a:ext cx="11043264" cy="65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defRPr/>
            </a:pP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Pada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bagian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Queris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buka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Query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tambahkan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field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nilai_akhir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dan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index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dari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tabel_nilai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Posisikan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field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tersebut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setelah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field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nilai_uas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 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95247" y="2593723"/>
            <a:ext cx="3173506" cy="6992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3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</a:t>
            </a:r>
            <a:r>
              <a:rPr lang="en-US" dirty="0" err="1"/>
              <a:t>pada</a:t>
            </a:r>
            <a:r>
              <a:rPr lang="en-US" dirty="0"/>
              <a:t> 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354" t="19988" r="21211" b="6027"/>
          <a:stretch/>
        </p:blipFill>
        <p:spPr>
          <a:xfrm>
            <a:off x="521207" y="1238214"/>
            <a:ext cx="8061715" cy="5288897"/>
          </a:xfrm>
          <a:prstGeom prst="rect">
            <a:avLst/>
          </a:prstGeom>
        </p:spPr>
      </p:pic>
      <p:sp>
        <p:nvSpPr>
          <p:cNvPr id="4" name="Content Placeholder 17"/>
          <p:cNvSpPr txBox="1">
            <a:spLocks/>
          </p:cNvSpPr>
          <p:nvPr/>
        </p:nvSpPr>
        <p:spPr>
          <a:xfrm>
            <a:off x="8582922" y="1238213"/>
            <a:ext cx="2823883" cy="5288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defRPr/>
            </a:pP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Buatlah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form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dari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Query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Tambahkan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tombol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navigasi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tombol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untuk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tambah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hapus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simpan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dan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cetak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data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seperti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desain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form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berikut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Atur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default view form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tersebut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menjadi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Split Form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Perhatikan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text box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akhir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39152" y="4915582"/>
            <a:ext cx="1810871" cy="6992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2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</a:t>
            </a:r>
            <a:r>
              <a:rPr lang="en-US" dirty="0" err="1"/>
              <a:t>pada</a:t>
            </a:r>
            <a:r>
              <a:rPr lang="en-US" dirty="0"/>
              <a:t> 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354" t="72769" r="43813" b="10051"/>
          <a:stretch/>
        </p:blipFill>
        <p:spPr>
          <a:xfrm>
            <a:off x="2511372" y="3167707"/>
            <a:ext cx="7334999" cy="1735988"/>
          </a:xfrm>
          <a:prstGeom prst="rect">
            <a:avLst/>
          </a:prstGeom>
        </p:spPr>
      </p:pic>
      <p:sp>
        <p:nvSpPr>
          <p:cNvPr id="4" name="Content Placeholder 17"/>
          <p:cNvSpPr txBox="1">
            <a:spLocks/>
          </p:cNvSpPr>
          <p:nvPr/>
        </p:nvSpPr>
        <p:spPr>
          <a:xfrm>
            <a:off x="521208" y="1238213"/>
            <a:ext cx="10885598" cy="590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defRPr/>
            </a:pP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Pada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text box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akhir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kita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dapat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menambahkan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formula.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Untuk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menghitung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akhir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maka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ketentuannya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adalah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Tugas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(10%) + </a:t>
            </a:r>
            <a:r>
              <a:rPr lang="en-US" sz="1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Quiz (20%) + </a:t>
            </a:r>
            <a:r>
              <a:rPr lang="en-US" sz="1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UTS (30%) + </a:t>
            </a:r>
            <a:r>
              <a:rPr lang="en-US" sz="1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UAS (40%)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 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Klik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text box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kemudian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masukan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formula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berikut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:</a:t>
            </a:r>
          </a:p>
          <a:p>
            <a:pPr algn="just">
              <a:spcAft>
                <a:spcPts val="600"/>
              </a:spcAft>
              <a:defRPr/>
            </a:pPr>
            <a:endParaRPr lang="en-US" sz="1600" dirty="0" smtClean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00282" y="3167707"/>
            <a:ext cx="1810871" cy="6992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7"/>
          <p:cNvSpPr txBox="1">
            <a:spLocks/>
          </p:cNvSpPr>
          <p:nvPr/>
        </p:nvSpPr>
        <p:spPr>
          <a:xfrm>
            <a:off x="2592054" y="2387720"/>
            <a:ext cx="7080863" cy="3913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/>
              <a:t>=([</a:t>
            </a:r>
            <a:r>
              <a:rPr lang="en-US" sz="1600" b="1" dirty="0" err="1"/>
              <a:t>nilai_tugas</a:t>
            </a:r>
            <a:r>
              <a:rPr lang="en-US" sz="1600" b="1" dirty="0"/>
              <a:t>]*0,1)+([</a:t>
            </a:r>
            <a:r>
              <a:rPr lang="en-US" sz="1600" b="1" dirty="0" err="1"/>
              <a:t>nilai_quiz</a:t>
            </a:r>
            <a:r>
              <a:rPr lang="en-US" sz="1600" b="1" dirty="0"/>
              <a:t>]*0,2)+([</a:t>
            </a:r>
            <a:r>
              <a:rPr lang="en-US" sz="1600" b="1" dirty="0" err="1"/>
              <a:t>nilai_uts</a:t>
            </a:r>
            <a:r>
              <a:rPr lang="en-US" sz="1600" b="1" dirty="0"/>
              <a:t>]*0,3)+([</a:t>
            </a:r>
            <a:r>
              <a:rPr lang="en-US" sz="1600" b="1" dirty="0" err="1"/>
              <a:t>nilai_uas</a:t>
            </a:r>
            <a:r>
              <a:rPr lang="en-US" sz="1600" b="1" dirty="0"/>
              <a:t>]*0,4)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73481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</a:t>
            </a:r>
            <a:r>
              <a:rPr lang="en-US" dirty="0" err="1"/>
              <a:t>pada</a:t>
            </a:r>
            <a:r>
              <a:rPr lang="en-US" dirty="0"/>
              <a:t>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01" t="19899" r="5555" b="8362"/>
          <a:stretch/>
        </p:blipFill>
        <p:spPr>
          <a:xfrm>
            <a:off x="1661575" y="2176101"/>
            <a:ext cx="8604864" cy="4376376"/>
          </a:xfrm>
          <a:prstGeom prst="rect">
            <a:avLst/>
          </a:prstGeom>
        </p:spPr>
      </p:pic>
      <p:sp>
        <p:nvSpPr>
          <p:cNvPr id="4" name="Content Placeholder 17"/>
          <p:cNvSpPr txBox="1">
            <a:spLocks/>
          </p:cNvSpPr>
          <p:nvPr/>
        </p:nvSpPr>
        <p:spPr>
          <a:xfrm>
            <a:off x="521208" y="1238213"/>
            <a:ext cx="10885598" cy="590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defRPr/>
            </a:pP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Jalankan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form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tersebut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dengan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mengklik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Form View.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Tambahkan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data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baru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kemudian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input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nilai_tugas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nilai_quiz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nilai_uts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dan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nilai_uas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Perhatikan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pada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text box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nilai_akhir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nilainya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akan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otomatis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terisi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sesuai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dengan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formula yang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sudah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diinputkan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sebelumnya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Jika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sudah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diinput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klik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Simpan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88377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66314" y="2922315"/>
            <a:ext cx="2204063" cy="64008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Terima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Kasih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259</Words>
  <Application>Microsoft Office PowerPoint</Application>
  <PresentationFormat>Widescreen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UI</vt:lpstr>
      <vt:lpstr>Segoe UI Light</vt:lpstr>
      <vt:lpstr>Segoe UI Semibold</vt:lpstr>
      <vt:lpstr>WelcomeDoc</vt:lpstr>
      <vt:lpstr>Komputer Aplikasi Manajemen II (Microsoft Access)</vt:lpstr>
      <vt:lpstr>Outline</vt:lpstr>
      <vt:lpstr>Formula pada Form</vt:lpstr>
      <vt:lpstr>Formula pada Form</vt:lpstr>
      <vt:lpstr>Formula pada Form</vt:lpstr>
      <vt:lpstr>Formula pada Form</vt:lpstr>
      <vt:lpstr>Formula pada Form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2020-03-15T14:42:02Z</dcterms:created>
  <dcterms:modified xsi:type="dcterms:W3CDTF">2020-07-01T14:55:55Z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