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330" r:id="rId3"/>
    <p:sldId id="331" r:id="rId4"/>
    <p:sldId id="27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215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07/07/20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07/07/20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07/07/20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07/07/20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07/07/20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07/07/20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07/07/20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07/07/20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07/07/20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07/07/20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07/07/20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BF407-2250-4352-B096-CF931DCFC8E2}" type="datetimeFigureOut">
              <a:rPr lang="en-US" smtClean="0"/>
              <a:pPr/>
              <a:t>07/07/20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838200" y="2362200"/>
            <a:ext cx="5638800" cy="25133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spc="-150" dirty="0" smtClean="0">
                <a:latin typeface="Calibri"/>
                <a:ea typeface="+mj-ea"/>
                <a:cs typeface="Calibri"/>
              </a:rPr>
              <a:t>3D Object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5638800" cy="3679825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rgbClr val="FF0000"/>
                </a:solidFill>
                <a:latin typeface="Calibri"/>
                <a:cs typeface="Calibri"/>
              </a:rPr>
              <a:t>MK. KA 1 Adobe Illustrator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  <a:t/>
            </a:r>
            <a:b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</a:br>
            <a:endParaRPr lang="en-US" sz="3200" dirty="0">
              <a:solidFill>
                <a:schemeClr val="accent5">
                  <a:lumMod val="7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838200" y="4114800"/>
            <a:ext cx="6400800" cy="2667000"/>
          </a:xfrm>
        </p:spPr>
        <p:txBody>
          <a:bodyPr/>
          <a:lstStyle/>
          <a:p>
            <a:pPr algn="l" eaLnBrk="1" hangingPunct="1"/>
            <a:endParaRPr lang="en-US" dirty="0" smtClean="0">
              <a:solidFill>
                <a:srgbClr val="FF0000"/>
              </a:solidFill>
            </a:endParaRPr>
          </a:p>
          <a:p>
            <a:pPr algn="l" eaLnBrk="1" hangingPunct="1"/>
            <a:endParaRPr lang="en-US" dirty="0" smtClean="0">
              <a:solidFill>
                <a:srgbClr val="FF0000"/>
              </a:solidFill>
            </a:endParaRPr>
          </a:p>
          <a:p>
            <a:pPr algn="l" eaLnBrk="1" hangingPunct="1"/>
            <a:endParaRPr lang="id-ID" sz="1400" dirty="0" smtClean="0">
              <a:solidFill>
                <a:schemeClr val="tx1"/>
              </a:solidFill>
            </a:endParaRPr>
          </a:p>
          <a:p>
            <a:pPr algn="l" eaLnBrk="1" hangingPunct="1"/>
            <a:r>
              <a:rPr lang="en-US" sz="1400" dirty="0" err="1" smtClean="0">
                <a:solidFill>
                  <a:schemeClr val="tx1"/>
                </a:solidFill>
              </a:rPr>
              <a:t>Desain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Komunikasi</a:t>
            </a:r>
            <a:r>
              <a:rPr lang="en-US" sz="1400" dirty="0" smtClean="0">
                <a:solidFill>
                  <a:schemeClr val="tx1"/>
                </a:solidFill>
              </a:rPr>
              <a:t> Visual – UNIKOM</a:t>
            </a:r>
          </a:p>
          <a:p>
            <a:pPr algn="l"/>
            <a:r>
              <a:rPr lang="en-US" sz="1400" dirty="0" err="1" smtClean="0">
                <a:solidFill>
                  <a:schemeClr val="tx1"/>
                </a:solidFill>
              </a:rPr>
              <a:t>Desain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Grafis</a:t>
            </a:r>
            <a:r>
              <a:rPr lang="en-US" sz="1400" dirty="0" smtClean="0">
                <a:solidFill>
                  <a:schemeClr val="tx1"/>
                </a:solidFill>
              </a:rPr>
              <a:t>  – UNIKOM</a:t>
            </a:r>
            <a:endParaRPr lang="id-ID" sz="1400" dirty="0" smtClean="0">
              <a:solidFill>
                <a:schemeClr val="tx1"/>
              </a:solidFill>
            </a:endParaRPr>
          </a:p>
          <a:p>
            <a:pPr algn="l" eaLnBrk="1" hangingPunct="1"/>
            <a:endParaRPr lang="id-ID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660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1828800"/>
            <a:ext cx="7391400" cy="3679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-15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>Brief </a:t>
            </a:r>
            <a:r>
              <a:rPr lang="en-US" sz="4400" b="1" i="1" spc="-150" dirty="0" err="1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Latihan</a:t>
            </a:r>
            <a:endParaRPr kumimoji="0" lang="en-US" sz="8000" b="1" i="1" u="none" strike="noStrike" kern="1200" cap="none" spc="-15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9810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838200" y="1817370"/>
            <a:ext cx="7315200" cy="52806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700" dirty="0" smtClean="0"/>
          </a:p>
          <a:p>
            <a:r>
              <a:rPr lang="en-US" sz="1700" dirty="0" err="1">
                <a:solidFill>
                  <a:srgbClr val="FF0000"/>
                </a:solidFill>
              </a:rPr>
              <a:t>M</a:t>
            </a:r>
            <a:r>
              <a:rPr lang="en-US" sz="1700" dirty="0" err="1" smtClean="0">
                <a:solidFill>
                  <a:srgbClr val="FF0000"/>
                </a:solidFill>
              </a:rPr>
              <a:t>ahasiswa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diminta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untuk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membuat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sebuah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botol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dengan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smtClean="0">
                <a:solidFill>
                  <a:srgbClr val="FF0000"/>
                </a:solidFill>
              </a:rPr>
              <a:t>3D Effect Revolve </a:t>
            </a:r>
            <a:r>
              <a:rPr lang="en-US" sz="1700" dirty="0" smtClean="0">
                <a:solidFill>
                  <a:srgbClr val="FF0000"/>
                </a:solidFill>
              </a:rPr>
              <a:t>(</a:t>
            </a:r>
            <a:r>
              <a:rPr lang="en-US" sz="1700" dirty="0" err="1" smtClean="0">
                <a:solidFill>
                  <a:srgbClr val="FF0000"/>
                </a:solidFill>
              </a:rPr>
              <a:t>bebas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botol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apa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saja</a:t>
            </a:r>
            <a:r>
              <a:rPr lang="en-US" sz="1700" dirty="0" smtClean="0">
                <a:solidFill>
                  <a:srgbClr val="FF0000"/>
                </a:solidFill>
              </a:rPr>
              <a:t>) </a:t>
            </a:r>
            <a:r>
              <a:rPr lang="en-US" sz="1700" dirty="0" err="1" smtClean="0">
                <a:solidFill>
                  <a:srgbClr val="FF0000"/>
                </a:solidFill>
              </a:rPr>
              <a:t>berdasarkan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materi</a:t>
            </a:r>
            <a:r>
              <a:rPr lang="en-US" sz="1700" dirty="0" smtClean="0">
                <a:solidFill>
                  <a:srgbClr val="FF0000"/>
                </a:solidFill>
              </a:rPr>
              <a:t> yang </a:t>
            </a:r>
            <a:r>
              <a:rPr lang="en-US" sz="1700" dirty="0" err="1" smtClean="0">
                <a:solidFill>
                  <a:srgbClr val="FF0000"/>
                </a:solidFill>
              </a:rPr>
              <a:t>telah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anda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pelajadi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dari</a:t>
            </a:r>
            <a:r>
              <a:rPr lang="en-US" sz="1700" dirty="0" smtClean="0">
                <a:solidFill>
                  <a:srgbClr val="FF0000"/>
                </a:solidFill>
              </a:rPr>
              <a:t> video. </a:t>
            </a:r>
          </a:p>
          <a:p>
            <a:r>
              <a:rPr lang="en-US" sz="1700" dirty="0" err="1" smtClean="0">
                <a:solidFill>
                  <a:srgbClr val="FF0000"/>
                </a:solidFill>
              </a:rPr>
              <a:t>Pembuatan</a:t>
            </a:r>
            <a:r>
              <a:rPr lang="en-US" sz="1700" dirty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botol</a:t>
            </a:r>
            <a:r>
              <a:rPr lang="en-US" sz="1700" dirty="0" smtClean="0">
                <a:solidFill>
                  <a:srgbClr val="FF0000"/>
                </a:solidFill>
              </a:rPr>
              <a:t> 3D </a:t>
            </a:r>
            <a:r>
              <a:rPr lang="en-US" sz="1700" dirty="0" err="1" smtClean="0">
                <a:solidFill>
                  <a:srgbClr val="FF0000"/>
                </a:solidFill>
              </a:rPr>
              <a:t>nya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silahkan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berkreasi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dengan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menambah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warna</a:t>
            </a:r>
            <a:r>
              <a:rPr lang="en-US" sz="1700" dirty="0" smtClean="0">
                <a:solidFill>
                  <a:srgbClr val="FF0000"/>
                </a:solidFill>
              </a:rPr>
              <a:t> yang </a:t>
            </a:r>
            <a:r>
              <a:rPr lang="en-US" sz="1700" smtClean="0">
                <a:solidFill>
                  <a:srgbClr val="FF0000"/>
                </a:solidFill>
              </a:rPr>
              <a:t>menarik.</a:t>
            </a:r>
            <a:endParaRPr lang="en-US" sz="1700" dirty="0" smtClean="0">
              <a:solidFill>
                <a:srgbClr val="FF0000"/>
              </a:solidFill>
            </a:endParaRPr>
          </a:p>
          <a:p>
            <a:r>
              <a:rPr lang="en-US" sz="1700" dirty="0" err="1" smtClean="0">
                <a:solidFill>
                  <a:srgbClr val="FF0000"/>
                </a:solidFill>
              </a:rPr>
              <a:t>Silahkan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gunakan</a:t>
            </a:r>
            <a:r>
              <a:rPr lang="en-US" sz="1700" dirty="0" smtClean="0">
                <a:solidFill>
                  <a:srgbClr val="FF0000"/>
                </a:solidFill>
              </a:rPr>
              <a:t> Adobe Illustrator </a:t>
            </a:r>
            <a:r>
              <a:rPr lang="en-US" sz="1700" dirty="0" err="1" smtClean="0">
                <a:solidFill>
                  <a:srgbClr val="FF0000"/>
                </a:solidFill>
              </a:rPr>
              <a:t>versi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manapun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tanpa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terkecuali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untuk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mempraktek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kan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latihan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ini</a:t>
            </a:r>
            <a:r>
              <a:rPr lang="en-US" sz="17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1700" dirty="0" smtClean="0">
                <a:solidFill>
                  <a:srgbClr val="FF0000"/>
                </a:solidFill>
              </a:rPr>
              <a:t>Upload </a:t>
            </a:r>
            <a:r>
              <a:rPr lang="en-US" sz="1700" dirty="0" err="1" smtClean="0">
                <a:solidFill>
                  <a:srgbClr val="FF0000"/>
                </a:solidFill>
              </a:rPr>
              <a:t>latihan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ini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dalam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dalam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bentuk</a:t>
            </a:r>
            <a:r>
              <a:rPr lang="en-US" sz="1700" dirty="0">
                <a:solidFill>
                  <a:srgbClr val="FF0000"/>
                </a:solidFill>
              </a:rPr>
              <a:t> </a:t>
            </a:r>
            <a:r>
              <a:rPr lang="en-US" sz="1700" dirty="0" smtClean="0">
                <a:solidFill>
                  <a:srgbClr val="FF0000"/>
                </a:solidFill>
              </a:rPr>
              <a:t>Ai. </a:t>
            </a:r>
            <a:r>
              <a:rPr lang="en-US" sz="1700" dirty="0" err="1" smtClean="0">
                <a:solidFill>
                  <a:srgbClr val="FF0000"/>
                </a:solidFill>
              </a:rPr>
              <a:t>dengan</a:t>
            </a:r>
            <a:r>
              <a:rPr lang="en-US" sz="1700" dirty="0" smtClean="0">
                <a:solidFill>
                  <a:srgbClr val="FF0000"/>
                </a:solidFill>
              </a:rPr>
              <a:t> format </a:t>
            </a:r>
            <a:r>
              <a:rPr lang="en-US" sz="1700" dirty="0" err="1" smtClean="0">
                <a:solidFill>
                  <a:srgbClr val="FF0000"/>
                </a:solidFill>
              </a:rPr>
              <a:t>nama</a:t>
            </a:r>
            <a:r>
              <a:rPr lang="en-US" sz="1700" dirty="0" smtClean="0">
                <a:solidFill>
                  <a:srgbClr val="FF0000"/>
                </a:solidFill>
              </a:rPr>
              <a:t> file KELAS_NIM_NAMA_NAMA TUGAS ( INGAT PENAMAAN FILE HARUS SESUAI URUTAN TERSEBUT)</a:t>
            </a:r>
          </a:p>
          <a:p>
            <a:r>
              <a:rPr lang="en-US" sz="1700" dirty="0" smtClean="0">
                <a:solidFill>
                  <a:srgbClr val="FF0000"/>
                </a:solidFill>
              </a:rPr>
              <a:t>Di </a:t>
            </a:r>
            <a:r>
              <a:rPr lang="en-US" sz="1700" dirty="0" err="1" smtClean="0">
                <a:solidFill>
                  <a:srgbClr val="FF0000"/>
                </a:solidFill>
              </a:rPr>
              <a:t>kumpulkan</a:t>
            </a:r>
            <a:r>
              <a:rPr lang="en-US" sz="1700" dirty="0" smtClean="0">
                <a:solidFill>
                  <a:srgbClr val="FF0000"/>
                </a:solidFill>
              </a:rPr>
              <a:t>/ upload </a:t>
            </a:r>
            <a:r>
              <a:rPr lang="en-US" sz="1700" dirty="0" err="1" smtClean="0">
                <a:solidFill>
                  <a:srgbClr val="FF0000"/>
                </a:solidFill>
              </a:rPr>
              <a:t>pada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hari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Rabu</a:t>
            </a:r>
            <a:r>
              <a:rPr lang="en-US" sz="1700" dirty="0" smtClean="0">
                <a:solidFill>
                  <a:srgbClr val="FF0000"/>
                </a:solidFill>
              </a:rPr>
              <a:t> 8 </a:t>
            </a:r>
            <a:r>
              <a:rPr lang="en-US" sz="1700" dirty="0" err="1" smtClean="0">
                <a:solidFill>
                  <a:srgbClr val="FF0000"/>
                </a:solidFill>
              </a:rPr>
              <a:t>Juni</a:t>
            </a:r>
            <a:r>
              <a:rPr lang="en-US" sz="1700" dirty="0" smtClean="0">
                <a:solidFill>
                  <a:srgbClr val="FF0000"/>
                </a:solidFill>
              </a:rPr>
              <a:t> 2020 </a:t>
            </a:r>
            <a:r>
              <a:rPr lang="en-US" sz="1700" dirty="0" err="1" smtClean="0">
                <a:solidFill>
                  <a:srgbClr val="FF0000"/>
                </a:solidFill>
              </a:rPr>
              <a:t>pada</a:t>
            </a:r>
            <a:r>
              <a:rPr lang="en-US" sz="1700" dirty="0" smtClean="0">
                <a:solidFill>
                  <a:srgbClr val="FF0000"/>
                </a:solidFill>
              </a:rPr>
              <a:t> jam </a:t>
            </a:r>
            <a:r>
              <a:rPr lang="en-US" sz="1700" dirty="0" err="1" smtClean="0">
                <a:solidFill>
                  <a:srgbClr val="FF0000"/>
                </a:solidFill>
              </a:rPr>
              <a:t>sesuai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jadwal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perkuliahan</a:t>
            </a:r>
            <a:r>
              <a:rPr lang="en-US" sz="1700" dirty="0" smtClean="0">
                <a:solidFill>
                  <a:srgbClr val="FF0000"/>
                </a:solidFill>
              </a:rPr>
              <a:t>.</a:t>
            </a:r>
          </a:p>
          <a:p>
            <a:endParaRPr lang="en-US" sz="17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700" b="1" dirty="0" err="1" smtClean="0">
                <a:solidFill>
                  <a:srgbClr val="FF0000"/>
                </a:solidFill>
              </a:rPr>
              <a:t>Perlu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diingat</a:t>
            </a:r>
            <a:r>
              <a:rPr lang="en-US" sz="1700" b="1" dirty="0" smtClean="0">
                <a:solidFill>
                  <a:srgbClr val="FF0000"/>
                </a:solidFill>
              </a:rPr>
              <a:t>, </a:t>
            </a:r>
            <a:r>
              <a:rPr lang="en-US" sz="1700" b="1" dirty="0" err="1" smtClean="0">
                <a:solidFill>
                  <a:srgbClr val="FF0000"/>
                </a:solidFill>
              </a:rPr>
              <a:t>tugas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ini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akan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menjadi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syarat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mutlak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absensi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mahasiswa</a:t>
            </a:r>
            <a:r>
              <a:rPr lang="en-US" sz="1700" b="1" dirty="0" smtClean="0">
                <a:solidFill>
                  <a:srgbClr val="FF0000"/>
                </a:solidFill>
              </a:rPr>
              <a:t>, </a:t>
            </a:r>
            <a:r>
              <a:rPr lang="en-US" sz="1700" b="1" dirty="0" err="1" smtClean="0">
                <a:solidFill>
                  <a:srgbClr val="FF0000"/>
                </a:solidFill>
              </a:rPr>
              <a:t>jika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ada</a:t>
            </a:r>
            <a:r>
              <a:rPr lang="en-US" sz="1700" b="1" dirty="0" smtClean="0">
                <a:solidFill>
                  <a:srgbClr val="FF0000"/>
                </a:solidFill>
              </a:rPr>
              <a:t> yang </a:t>
            </a:r>
            <a:r>
              <a:rPr lang="en-US" sz="1700" b="1" dirty="0" err="1" smtClean="0">
                <a:solidFill>
                  <a:srgbClr val="FF0000"/>
                </a:solidFill>
              </a:rPr>
              <a:t>tidak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mengumpulkan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atau</a:t>
            </a:r>
            <a:r>
              <a:rPr lang="en-US" sz="1700" b="1" dirty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telat</a:t>
            </a:r>
            <a:r>
              <a:rPr lang="en-US" sz="1700" b="1" dirty="0" smtClean="0">
                <a:solidFill>
                  <a:srgbClr val="FF0000"/>
                </a:solidFill>
              </a:rPr>
              <a:t> (</a:t>
            </a:r>
            <a:r>
              <a:rPr lang="en-US" sz="1700" b="1" dirty="0" err="1" smtClean="0">
                <a:solidFill>
                  <a:srgbClr val="FF0000"/>
                </a:solidFill>
              </a:rPr>
              <a:t>melewati</a:t>
            </a:r>
            <a:r>
              <a:rPr lang="en-US" sz="1700" b="1" dirty="0" smtClean="0">
                <a:solidFill>
                  <a:srgbClr val="FF0000"/>
                </a:solidFill>
              </a:rPr>
              <a:t> jam </a:t>
            </a:r>
            <a:r>
              <a:rPr lang="en-US" sz="1700" b="1" dirty="0" err="1" smtClean="0">
                <a:solidFill>
                  <a:srgbClr val="FF0000"/>
                </a:solidFill>
              </a:rPr>
              <a:t>matakuliah</a:t>
            </a:r>
            <a:r>
              <a:rPr lang="en-US" sz="1700" b="1" dirty="0" smtClean="0">
                <a:solidFill>
                  <a:srgbClr val="FF0000"/>
                </a:solidFill>
              </a:rPr>
              <a:t>) </a:t>
            </a:r>
            <a:r>
              <a:rPr lang="en-US" sz="1700" b="1" dirty="0" err="1" smtClean="0">
                <a:solidFill>
                  <a:srgbClr val="FF0000"/>
                </a:solidFill>
              </a:rPr>
              <a:t>maka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dianggap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tidak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hadir</a:t>
            </a:r>
            <a:r>
              <a:rPr lang="en-US" sz="1700" b="1" dirty="0" smtClean="0">
                <a:solidFill>
                  <a:srgbClr val="FF0000"/>
                </a:solidFill>
              </a:rPr>
              <a:t>.</a:t>
            </a:r>
            <a:endParaRPr lang="en-US" sz="17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762000"/>
            <a:ext cx="7315200" cy="5059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x-none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Brief Latihan </a:t>
            </a:r>
            <a:r>
              <a:rPr lang="x-none" sz="3200" b="1" i="1" noProof="0" dirty="0">
                <a:solidFill>
                  <a:srgbClr val="FF0000"/>
                </a:solidFill>
              </a:rPr>
              <a:t>5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8825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1524000"/>
            <a:ext cx="7391400" cy="3679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Selamat</a:t>
            </a:r>
            <a:r>
              <a:rPr kumimoji="0" lang="en-US" sz="4400" b="1" i="0" u="none" strike="noStrike" kern="1200" cap="none" spc="-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  </a:t>
            </a:r>
            <a:r>
              <a:rPr kumimoji="0" lang="en-US" sz="4400" b="1" i="0" u="none" strike="noStrike" kern="1200" cap="none" spc="-15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Berkarya</a:t>
            </a:r>
            <a:endParaRPr kumimoji="0" lang="en-US" sz="8000" b="1" i="0" u="none" strike="noStrike" kern="1200" cap="none" spc="-15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1260</TotalTime>
  <Words>143</Words>
  <Application>Microsoft Macintosh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MK. KA 1 Adobe Illustrator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personal</dc:creator>
  <cp:lastModifiedBy>Zen</cp:lastModifiedBy>
  <cp:revision>203</cp:revision>
  <dcterms:created xsi:type="dcterms:W3CDTF">2016-02-13T14:18:26Z</dcterms:created>
  <dcterms:modified xsi:type="dcterms:W3CDTF">2020-07-07T01:07:34Z</dcterms:modified>
</cp:coreProperties>
</file>