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81" r:id="rId23"/>
    <p:sldId id="275" r:id="rId24"/>
    <p:sldId id="276" r:id="rId25"/>
    <p:sldId id="277" r:id="rId26"/>
    <p:sldId id="27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1329"/>
    <a:srgbClr val="2C1429"/>
    <a:srgbClr val="067854"/>
    <a:srgbClr val="087452"/>
    <a:srgbClr val="2D142A"/>
    <a:srgbClr val="F7AD02"/>
    <a:srgbClr val="2C152A"/>
    <a:srgbClr val="087553"/>
    <a:srgbClr val="FBB001"/>
    <a:srgbClr val="0974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71D92-D1E0-45B9-B131-14C4C6FD28A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79B197D-B987-4368-9856-07F54A8E54C4}">
      <dgm:prSet phldrT="[Text]"/>
      <dgm:spPr>
        <a:solidFill>
          <a:srgbClr val="067854"/>
        </a:solidFill>
        <a:ln>
          <a:noFill/>
        </a:ln>
      </dgm:spPr>
      <dgm:t>
        <a:bodyPr/>
        <a:lstStyle/>
        <a:p>
          <a:pPr>
            <a:buFont typeface="+mj-lt"/>
            <a:buAutoNum type="arabicPeriod"/>
          </a:pPr>
          <a:r>
            <a:rPr lang="id-ID" i="1" dirty="0">
              <a:solidFill>
                <a:srgbClr val="2C1329"/>
              </a:solidFill>
              <a:latin typeface="Product Sans" panose="020B0403030502040203" pitchFamily="34" charset="0"/>
            </a:rPr>
            <a:t>Memberikan kesempatan kepada masyarakat lokal untuk mengurus usaha-usaha sektor industry pariwisata</a:t>
          </a:r>
          <a:endParaRPr lang="en-US" i="1" dirty="0">
            <a:solidFill>
              <a:srgbClr val="2C1329"/>
            </a:solidFill>
            <a:latin typeface="Product Sans" panose="020B0403030502040203" pitchFamily="34" charset="0"/>
          </a:endParaRPr>
        </a:p>
      </dgm:t>
    </dgm:pt>
    <dgm:pt modelId="{E09036E4-F85C-4F02-A745-EA6D7FCEBB15}" type="parTrans" cxnId="{F7657B46-9715-42A4-99FB-285E1D9BFD2B}">
      <dgm:prSet/>
      <dgm:spPr/>
      <dgm:t>
        <a:bodyPr/>
        <a:lstStyle/>
        <a:p>
          <a:endParaRPr lang="en-US"/>
        </a:p>
      </dgm:t>
    </dgm:pt>
    <dgm:pt modelId="{BBF327E3-4DD6-4F17-9486-2FA482D4DD50}" type="sibTrans" cxnId="{F7657B46-9715-42A4-99FB-285E1D9BFD2B}">
      <dgm:prSet/>
      <dgm:spPr/>
      <dgm:t>
        <a:bodyPr/>
        <a:lstStyle/>
        <a:p>
          <a:endParaRPr lang="en-US"/>
        </a:p>
      </dgm:t>
    </dgm:pt>
    <dgm:pt modelId="{0B65BD08-252E-473F-8656-A72DD0D90ED8}">
      <dgm:prSet phldrT="[Text]"/>
      <dgm:spPr>
        <a:solidFill>
          <a:srgbClr val="067854"/>
        </a:solidFill>
        <a:ln>
          <a:noFill/>
        </a:ln>
      </dgm:spPr>
      <dgm:t>
        <a:bodyPr/>
        <a:lstStyle/>
        <a:p>
          <a:pPr>
            <a:buFont typeface="+mj-lt"/>
            <a:buAutoNum type="arabicPeriod"/>
          </a:pPr>
          <a:r>
            <a:rPr lang="id-ID" i="1" dirty="0">
              <a:solidFill>
                <a:srgbClr val="2C1429"/>
              </a:solidFill>
              <a:latin typeface="Product Sans" panose="020B0403030502040203" pitchFamily="34" charset="0"/>
            </a:rPr>
            <a:t>Melestarikan budaya Indonesia agar tidak tergeser oleh budaya asing</a:t>
          </a:r>
          <a:endParaRPr lang="en-US" i="1" dirty="0">
            <a:solidFill>
              <a:srgbClr val="2C1429"/>
            </a:solidFill>
            <a:latin typeface="Product Sans" panose="020B0403030502040203" pitchFamily="34" charset="0"/>
          </a:endParaRPr>
        </a:p>
      </dgm:t>
    </dgm:pt>
    <dgm:pt modelId="{53D0F404-9B4E-4007-BF32-3496E1AA9773}" type="parTrans" cxnId="{EA151E97-0979-40F6-B29D-3FC93B8B8CBA}">
      <dgm:prSet/>
      <dgm:spPr/>
      <dgm:t>
        <a:bodyPr/>
        <a:lstStyle/>
        <a:p>
          <a:endParaRPr lang="en-US"/>
        </a:p>
      </dgm:t>
    </dgm:pt>
    <dgm:pt modelId="{4C2F5000-9362-4214-81F5-BEEA6F2A54FD}" type="sibTrans" cxnId="{EA151E97-0979-40F6-B29D-3FC93B8B8CBA}">
      <dgm:prSet/>
      <dgm:spPr/>
      <dgm:t>
        <a:bodyPr/>
        <a:lstStyle/>
        <a:p>
          <a:endParaRPr lang="en-US"/>
        </a:p>
      </dgm:t>
    </dgm:pt>
    <dgm:pt modelId="{641D11C8-631F-4912-8855-B497E235AEDB}">
      <dgm:prSet phldrT="[Text]"/>
      <dgm:spPr>
        <a:solidFill>
          <a:srgbClr val="067854"/>
        </a:solidFill>
        <a:ln>
          <a:noFill/>
        </a:ln>
      </dgm:spPr>
      <dgm:t>
        <a:bodyPr/>
        <a:lstStyle/>
        <a:p>
          <a:pPr>
            <a:buFont typeface="+mj-lt"/>
            <a:buAutoNum type="arabicPeriod"/>
          </a:pPr>
          <a:r>
            <a:rPr lang="id-ID" i="1" dirty="0">
              <a:solidFill>
                <a:srgbClr val="2C1329"/>
              </a:solidFill>
              <a:latin typeface="Product Sans" panose="020B0403030502040203" pitchFamily="34" charset="0"/>
            </a:rPr>
            <a:t>Sosialisasi kepada masyarakat akan pentingnya pembangunan pariwisata</a:t>
          </a:r>
          <a:endParaRPr lang="en-US" i="1" dirty="0">
            <a:solidFill>
              <a:srgbClr val="2C1329"/>
            </a:solidFill>
            <a:latin typeface="Product Sans" panose="020B0403030502040203" pitchFamily="34" charset="0"/>
          </a:endParaRPr>
        </a:p>
      </dgm:t>
    </dgm:pt>
    <dgm:pt modelId="{DA4358D9-6A42-4914-9484-54A91FA4D0A5}" type="parTrans" cxnId="{4DCB676F-E873-4304-99E5-7B77D7576D49}">
      <dgm:prSet/>
      <dgm:spPr/>
      <dgm:t>
        <a:bodyPr/>
        <a:lstStyle/>
        <a:p>
          <a:endParaRPr lang="en-US"/>
        </a:p>
      </dgm:t>
    </dgm:pt>
    <dgm:pt modelId="{64A98772-910E-47F0-AE76-D98C05FB7C6C}" type="sibTrans" cxnId="{4DCB676F-E873-4304-99E5-7B77D7576D49}">
      <dgm:prSet/>
      <dgm:spPr/>
      <dgm:t>
        <a:bodyPr/>
        <a:lstStyle/>
        <a:p>
          <a:endParaRPr lang="en-US"/>
        </a:p>
      </dgm:t>
    </dgm:pt>
    <dgm:pt modelId="{819CD4CF-73BB-46C1-A6F0-4541CC10C368}">
      <dgm:prSet phldrT="[Text]"/>
      <dgm:spPr>
        <a:solidFill>
          <a:srgbClr val="067854"/>
        </a:solidFill>
        <a:ln>
          <a:noFill/>
        </a:ln>
      </dgm:spPr>
      <dgm:t>
        <a:bodyPr/>
        <a:lstStyle/>
        <a:p>
          <a:r>
            <a:rPr lang="id-ID" i="1" dirty="0">
              <a:solidFill>
                <a:srgbClr val="2C1329"/>
              </a:solidFill>
              <a:latin typeface="Product Sans" panose="020B0403030502040203" pitchFamily="34" charset="0"/>
            </a:rPr>
            <a:t>Melakukan pengawasan dalam perkembangan sektor pariwisata</a:t>
          </a:r>
          <a:endParaRPr lang="en-US" i="1" dirty="0">
            <a:solidFill>
              <a:srgbClr val="2C1329"/>
            </a:solidFill>
            <a:latin typeface="Product Sans" panose="020B0403030502040203" pitchFamily="34" charset="0"/>
          </a:endParaRPr>
        </a:p>
      </dgm:t>
    </dgm:pt>
    <dgm:pt modelId="{E80314DC-44DA-4DEF-846B-452AECB19853}" type="parTrans" cxnId="{B4CB6B29-6DDF-4F59-8551-1C9BFE3EFC71}">
      <dgm:prSet/>
      <dgm:spPr/>
      <dgm:t>
        <a:bodyPr/>
        <a:lstStyle/>
        <a:p>
          <a:endParaRPr lang="en-US"/>
        </a:p>
      </dgm:t>
    </dgm:pt>
    <dgm:pt modelId="{BAE132D7-E23B-40E6-BACD-671B46205EE9}" type="sibTrans" cxnId="{B4CB6B29-6DDF-4F59-8551-1C9BFE3EFC71}">
      <dgm:prSet/>
      <dgm:spPr/>
      <dgm:t>
        <a:bodyPr/>
        <a:lstStyle/>
        <a:p>
          <a:endParaRPr lang="en-US"/>
        </a:p>
      </dgm:t>
    </dgm:pt>
    <dgm:pt modelId="{BE9480E9-CA73-43B7-BD55-2DF3A8160078}">
      <dgm:prSet phldrT="[Text]"/>
      <dgm:spPr>
        <a:solidFill>
          <a:srgbClr val="067854"/>
        </a:solidFill>
        <a:ln>
          <a:noFill/>
        </a:ln>
      </dgm:spPr>
      <dgm:t>
        <a:bodyPr/>
        <a:lstStyle/>
        <a:p>
          <a:pPr>
            <a:buFont typeface="+mj-lt"/>
            <a:buAutoNum type="arabicPeriod"/>
          </a:pPr>
          <a:r>
            <a:rPr lang="id-ID" i="1" dirty="0">
              <a:solidFill>
                <a:srgbClr val="2C1329"/>
              </a:solidFill>
              <a:latin typeface="Product Sans" panose="020B0403030502040203" pitchFamily="34" charset="0"/>
            </a:rPr>
            <a:t>Berpartisipasi aktif dalam organisasi kemasyarakatan </a:t>
          </a:r>
          <a:endParaRPr lang="en-US" i="1" dirty="0">
            <a:solidFill>
              <a:srgbClr val="2C1329"/>
            </a:solidFill>
            <a:latin typeface="Product Sans" panose="020B0403030502040203" pitchFamily="34" charset="0"/>
          </a:endParaRPr>
        </a:p>
      </dgm:t>
    </dgm:pt>
    <dgm:pt modelId="{6FDF7090-6F9E-493E-92BC-C14C081E6DBD}" type="parTrans" cxnId="{741FB3EB-D4BA-4FAE-9413-3EAEEC092B28}">
      <dgm:prSet/>
      <dgm:spPr/>
      <dgm:t>
        <a:bodyPr/>
        <a:lstStyle/>
        <a:p>
          <a:endParaRPr lang="en-US"/>
        </a:p>
      </dgm:t>
    </dgm:pt>
    <dgm:pt modelId="{32D90D05-7C8B-42BE-A8B2-08EE2D62F834}" type="sibTrans" cxnId="{741FB3EB-D4BA-4FAE-9413-3EAEEC092B28}">
      <dgm:prSet/>
      <dgm:spPr/>
      <dgm:t>
        <a:bodyPr/>
        <a:lstStyle/>
        <a:p>
          <a:endParaRPr lang="en-US"/>
        </a:p>
      </dgm:t>
    </dgm:pt>
    <dgm:pt modelId="{FD14F80A-F00D-4EF4-A78C-147946DD9D98}" type="pres">
      <dgm:prSet presAssocID="{7B371D92-D1E0-45B9-B131-14C4C6FD28A8}" presName="diagram" presStyleCnt="0">
        <dgm:presLayoutVars>
          <dgm:dir/>
          <dgm:resizeHandles val="exact"/>
        </dgm:presLayoutVars>
      </dgm:prSet>
      <dgm:spPr/>
    </dgm:pt>
    <dgm:pt modelId="{C37B44BC-914D-4B3F-BE94-0A0D4040BD91}" type="pres">
      <dgm:prSet presAssocID="{E79B197D-B987-4368-9856-07F54A8E54C4}" presName="node" presStyleLbl="node1" presStyleIdx="0" presStyleCnt="5" custScaleX="139568">
        <dgm:presLayoutVars>
          <dgm:bulletEnabled val="1"/>
        </dgm:presLayoutVars>
      </dgm:prSet>
      <dgm:spPr/>
    </dgm:pt>
    <dgm:pt modelId="{1C49D847-7FEE-45A3-82C7-374A098AF638}" type="pres">
      <dgm:prSet presAssocID="{BBF327E3-4DD6-4F17-9486-2FA482D4DD50}" presName="sibTrans" presStyleCnt="0"/>
      <dgm:spPr/>
    </dgm:pt>
    <dgm:pt modelId="{E0D1D339-344A-446B-A652-821D56A81C7C}" type="pres">
      <dgm:prSet presAssocID="{0B65BD08-252E-473F-8656-A72DD0D90ED8}" presName="node" presStyleLbl="node1" presStyleIdx="1" presStyleCnt="5" custScaleX="135932">
        <dgm:presLayoutVars>
          <dgm:bulletEnabled val="1"/>
        </dgm:presLayoutVars>
      </dgm:prSet>
      <dgm:spPr/>
    </dgm:pt>
    <dgm:pt modelId="{2A386B5D-089D-4D0D-A535-B230515ABD8E}" type="pres">
      <dgm:prSet presAssocID="{4C2F5000-9362-4214-81F5-BEEA6F2A54FD}" presName="sibTrans" presStyleCnt="0"/>
      <dgm:spPr/>
    </dgm:pt>
    <dgm:pt modelId="{74954FF7-6506-472A-B585-373B1FBE18BC}" type="pres">
      <dgm:prSet presAssocID="{641D11C8-631F-4912-8855-B497E235AEDB}" presName="node" presStyleLbl="node1" presStyleIdx="2" presStyleCnt="5">
        <dgm:presLayoutVars>
          <dgm:bulletEnabled val="1"/>
        </dgm:presLayoutVars>
      </dgm:prSet>
      <dgm:spPr/>
    </dgm:pt>
    <dgm:pt modelId="{904CA899-105D-4F19-953B-708320B47C29}" type="pres">
      <dgm:prSet presAssocID="{64A98772-910E-47F0-AE76-D98C05FB7C6C}" presName="sibTrans" presStyleCnt="0"/>
      <dgm:spPr/>
    </dgm:pt>
    <dgm:pt modelId="{7917ED84-A288-41C8-B7D0-D53017C1B0A3}" type="pres">
      <dgm:prSet presAssocID="{819CD4CF-73BB-46C1-A6F0-4541CC10C368}" presName="node" presStyleLbl="node1" presStyleIdx="3" presStyleCnt="5">
        <dgm:presLayoutVars>
          <dgm:bulletEnabled val="1"/>
        </dgm:presLayoutVars>
      </dgm:prSet>
      <dgm:spPr/>
    </dgm:pt>
    <dgm:pt modelId="{0FC70442-8825-48D7-BAA9-22295C6F6E7F}" type="pres">
      <dgm:prSet presAssocID="{BAE132D7-E23B-40E6-BACD-671B46205EE9}" presName="sibTrans" presStyleCnt="0"/>
      <dgm:spPr/>
    </dgm:pt>
    <dgm:pt modelId="{27F080B4-5412-4671-AA91-DA2E8A33B6E4}" type="pres">
      <dgm:prSet presAssocID="{BE9480E9-CA73-43B7-BD55-2DF3A8160078}" presName="node" presStyleLbl="node1" presStyleIdx="4" presStyleCnt="5">
        <dgm:presLayoutVars>
          <dgm:bulletEnabled val="1"/>
        </dgm:presLayoutVars>
      </dgm:prSet>
      <dgm:spPr/>
    </dgm:pt>
  </dgm:ptLst>
  <dgm:cxnLst>
    <dgm:cxn modelId="{B4CB6B29-6DDF-4F59-8551-1C9BFE3EFC71}" srcId="{7B371D92-D1E0-45B9-B131-14C4C6FD28A8}" destId="{819CD4CF-73BB-46C1-A6F0-4541CC10C368}" srcOrd="3" destOrd="0" parTransId="{E80314DC-44DA-4DEF-846B-452AECB19853}" sibTransId="{BAE132D7-E23B-40E6-BACD-671B46205EE9}"/>
    <dgm:cxn modelId="{2281622E-7F86-4845-8F48-247E2D2DAA5B}" type="presOf" srcId="{641D11C8-631F-4912-8855-B497E235AEDB}" destId="{74954FF7-6506-472A-B585-373B1FBE18BC}" srcOrd="0" destOrd="0" presId="urn:microsoft.com/office/officeart/2005/8/layout/default"/>
    <dgm:cxn modelId="{F7657B46-9715-42A4-99FB-285E1D9BFD2B}" srcId="{7B371D92-D1E0-45B9-B131-14C4C6FD28A8}" destId="{E79B197D-B987-4368-9856-07F54A8E54C4}" srcOrd="0" destOrd="0" parTransId="{E09036E4-F85C-4F02-A745-EA6D7FCEBB15}" sibTransId="{BBF327E3-4DD6-4F17-9486-2FA482D4DD50}"/>
    <dgm:cxn modelId="{4DCB676F-E873-4304-99E5-7B77D7576D49}" srcId="{7B371D92-D1E0-45B9-B131-14C4C6FD28A8}" destId="{641D11C8-631F-4912-8855-B497E235AEDB}" srcOrd="2" destOrd="0" parTransId="{DA4358D9-6A42-4914-9484-54A91FA4D0A5}" sibTransId="{64A98772-910E-47F0-AE76-D98C05FB7C6C}"/>
    <dgm:cxn modelId="{3EF36B7A-6501-4FC3-B14F-E055B5206B99}" type="presOf" srcId="{819CD4CF-73BB-46C1-A6F0-4541CC10C368}" destId="{7917ED84-A288-41C8-B7D0-D53017C1B0A3}" srcOrd="0" destOrd="0" presId="urn:microsoft.com/office/officeart/2005/8/layout/default"/>
    <dgm:cxn modelId="{EA151E97-0979-40F6-B29D-3FC93B8B8CBA}" srcId="{7B371D92-D1E0-45B9-B131-14C4C6FD28A8}" destId="{0B65BD08-252E-473F-8656-A72DD0D90ED8}" srcOrd="1" destOrd="0" parTransId="{53D0F404-9B4E-4007-BF32-3496E1AA9773}" sibTransId="{4C2F5000-9362-4214-81F5-BEEA6F2A54FD}"/>
    <dgm:cxn modelId="{37927AB0-0002-4C3A-B3D1-E075C2A821A4}" type="presOf" srcId="{BE9480E9-CA73-43B7-BD55-2DF3A8160078}" destId="{27F080B4-5412-4671-AA91-DA2E8A33B6E4}" srcOrd="0" destOrd="0" presId="urn:microsoft.com/office/officeart/2005/8/layout/default"/>
    <dgm:cxn modelId="{4AD086C1-EC66-488B-B58F-E5A0A11F6078}" type="presOf" srcId="{E79B197D-B987-4368-9856-07F54A8E54C4}" destId="{C37B44BC-914D-4B3F-BE94-0A0D4040BD91}" srcOrd="0" destOrd="0" presId="urn:microsoft.com/office/officeart/2005/8/layout/default"/>
    <dgm:cxn modelId="{A9FBB0C8-28D3-496C-B721-8671228144A8}" type="presOf" srcId="{7B371D92-D1E0-45B9-B131-14C4C6FD28A8}" destId="{FD14F80A-F00D-4EF4-A78C-147946DD9D98}" srcOrd="0" destOrd="0" presId="urn:microsoft.com/office/officeart/2005/8/layout/default"/>
    <dgm:cxn modelId="{7249ECE2-ED73-4631-95CD-B106999B1C53}" type="presOf" srcId="{0B65BD08-252E-473F-8656-A72DD0D90ED8}" destId="{E0D1D339-344A-446B-A652-821D56A81C7C}" srcOrd="0" destOrd="0" presId="urn:microsoft.com/office/officeart/2005/8/layout/default"/>
    <dgm:cxn modelId="{741FB3EB-D4BA-4FAE-9413-3EAEEC092B28}" srcId="{7B371D92-D1E0-45B9-B131-14C4C6FD28A8}" destId="{BE9480E9-CA73-43B7-BD55-2DF3A8160078}" srcOrd="4" destOrd="0" parTransId="{6FDF7090-6F9E-493E-92BC-C14C081E6DBD}" sibTransId="{32D90D05-7C8B-42BE-A8B2-08EE2D62F834}"/>
    <dgm:cxn modelId="{D7D06B62-6080-43E7-ADA0-6A5BA8312CE8}" type="presParOf" srcId="{FD14F80A-F00D-4EF4-A78C-147946DD9D98}" destId="{C37B44BC-914D-4B3F-BE94-0A0D4040BD91}" srcOrd="0" destOrd="0" presId="urn:microsoft.com/office/officeart/2005/8/layout/default"/>
    <dgm:cxn modelId="{912EAF5C-9235-4991-9948-463553F3D8EE}" type="presParOf" srcId="{FD14F80A-F00D-4EF4-A78C-147946DD9D98}" destId="{1C49D847-7FEE-45A3-82C7-374A098AF638}" srcOrd="1" destOrd="0" presId="urn:microsoft.com/office/officeart/2005/8/layout/default"/>
    <dgm:cxn modelId="{73CC5A63-4875-47DF-839C-0188D8E0D62C}" type="presParOf" srcId="{FD14F80A-F00D-4EF4-A78C-147946DD9D98}" destId="{E0D1D339-344A-446B-A652-821D56A81C7C}" srcOrd="2" destOrd="0" presId="urn:microsoft.com/office/officeart/2005/8/layout/default"/>
    <dgm:cxn modelId="{2901AB6B-E0B0-49B1-9A07-09842C654406}" type="presParOf" srcId="{FD14F80A-F00D-4EF4-A78C-147946DD9D98}" destId="{2A386B5D-089D-4D0D-A535-B230515ABD8E}" srcOrd="3" destOrd="0" presId="urn:microsoft.com/office/officeart/2005/8/layout/default"/>
    <dgm:cxn modelId="{939CDF8A-0946-4B05-89F1-CCE57699ECBD}" type="presParOf" srcId="{FD14F80A-F00D-4EF4-A78C-147946DD9D98}" destId="{74954FF7-6506-472A-B585-373B1FBE18BC}" srcOrd="4" destOrd="0" presId="urn:microsoft.com/office/officeart/2005/8/layout/default"/>
    <dgm:cxn modelId="{2429A78E-92B7-4BAF-8EA0-6A41A17DAFBF}" type="presParOf" srcId="{FD14F80A-F00D-4EF4-A78C-147946DD9D98}" destId="{904CA899-105D-4F19-953B-708320B47C29}" srcOrd="5" destOrd="0" presId="urn:microsoft.com/office/officeart/2005/8/layout/default"/>
    <dgm:cxn modelId="{BC10044B-4D99-4748-B696-C1A06957D036}" type="presParOf" srcId="{FD14F80A-F00D-4EF4-A78C-147946DD9D98}" destId="{7917ED84-A288-41C8-B7D0-D53017C1B0A3}" srcOrd="6" destOrd="0" presId="urn:microsoft.com/office/officeart/2005/8/layout/default"/>
    <dgm:cxn modelId="{F204ECD0-D529-4467-924A-EFB648848BCC}" type="presParOf" srcId="{FD14F80A-F00D-4EF4-A78C-147946DD9D98}" destId="{0FC70442-8825-48D7-BAA9-22295C6F6E7F}" srcOrd="7" destOrd="0" presId="urn:microsoft.com/office/officeart/2005/8/layout/default"/>
    <dgm:cxn modelId="{9974164C-C857-46CF-B844-A343CF9A374D}" type="presParOf" srcId="{FD14F80A-F00D-4EF4-A78C-147946DD9D98}" destId="{27F080B4-5412-4671-AA91-DA2E8A33B6E4}"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56BDBC-4E11-4EA6-911D-35B2EB27A1D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71CF83D-9C62-4016-BD37-CD7EDFC3882B}">
      <dgm:prSet phldrT="[Text]"/>
      <dgm:spPr>
        <a:solidFill>
          <a:srgbClr val="2D142A"/>
        </a:solidFill>
        <a:ln>
          <a:noFill/>
        </a:ln>
      </dgm:spPr>
      <dgm:t>
        <a:bodyPr/>
        <a:lstStyle/>
        <a:p>
          <a:r>
            <a:rPr lang="en-US" i="1" dirty="0" err="1">
              <a:solidFill>
                <a:srgbClr val="FFC000"/>
              </a:solidFill>
              <a:latin typeface="Product Sans" panose="020B0403030502040203" pitchFamily="34" charset="0"/>
            </a:rPr>
            <a:t>Tidak</a:t>
          </a:r>
          <a:r>
            <a:rPr lang="en-US" i="1" dirty="0">
              <a:solidFill>
                <a:srgbClr val="FFC000"/>
              </a:solidFill>
              <a:latin typeface="Product Sans" panose="020B0403030502040203" pitchFamily="34" charset="0"/>
            </a:rPr>
            <a:t> </a:t>
          </a:r>
          <a:r>
            <a:rPr lang="id-ID" i="1" dirty="0">
              <a:solidFill>
                <a:srgbClr val="FFC000"/>
              </a:solidFill>
              <a:latin typeface="Product Sans" panose="020B0403030502040203" pitchFamily="34" charset="0"/>
            </a:rPr>
            <a:t>menyebarkan berita yang menakutkan atau berita palsu(hoax) tentang pariwisata dalam negeri.</a:t>
          </a:r>
          <a:endParaRPr lang="en-US" i="1" dirty="0">
            <a:solidFill>
              <a:srgbClr val="FFC000"/>
            </a:solidFill>
            <a:latin typeface="Product Sans" panose="020B0403030502040203" pitchFamily="34" charset="0"/>
          </a:endParaRPr>
        </a:p>
      </dgm:t>
    </dgm:pt>
    <dgm:pt modelId="{28A856D0-7C19-43F3-A3CD-B8D3274655CB}" type="parTrans" cxnId="{5AE3A146-1C8A-4F98-9586-573E44D038E9}">
      <dgm:prSet/>
      <dgm:spPr/>
      <dgm:t>
        <a:bodyPr/>
        <a:lstStyle/>
        <a:p>
          <a:endParaRPr lang="en-US"/>
        </a:p>
      </dgm:t>
    </dgm:pt>
    <dgm:pt modelId="{51BECE60-7212-4EB6-8E7C-51A355C8A155}" type="sibTrans" cxnId="{5AE3A146-1C8A-4F98-9586-573E44D038E9}">
      <dgm:prSet/>
      <dgm:spPr/>
      <dgm:t>
        <a:bodyPr/>
        <a:lstStyle/>
        <a:p>
          <a:endParaRPr lang="en-US"/>
        </a:p>
      </dgm:t>
    </dgm:pt>
    <dgm:pt modelId="{0B405EC8-ECAB-4D9D-A6BC-B887C7F31B8C}">
      <dgm:prSet phldrT="[Text]"/>
      <dgm:spPr>
        <a:solidFill>
          <a:srgbClr val="2D142A"/>
        </a:solidFill>
        <a:ln>
          <a:noFill/>
        </a:ln>
      </dgm:spPr>
      <dgm:t>
        <a:bodyPr/>
        <a:lstStyle/>
        <a:p>
          <a:pPr>
            <a:buFont typeface="+mj-lt"/>
            <a:buAutoNum type="arabicPeriod"/>
          </a:pPr>
          <a:r>
            <a:rPr lang="id-ID" i="1" dirty="0">
              <a:solidFill>
                <a:srgbClr val="FFC000"/>
              </a:solidFill>
              <a:latin typeface="Product Sans" panose="020B0403030502040203" pitchFamily="34" charset="0"/>
            </a:rPr>
            <a:t>Membantu memperkenalkan pariwisata dalam negeri ke dunia</a:t>
          </a:r>
          <a:r>
            <a:rPr lang="en-US" i="1" dirty="0">
              <a:solidFill>
                <a:srgbClr val="FFC000"/>
              </a:solidFill>
              <a:latin typeface="Product Sans" panose="020B0403030502040203" pitchFamily="34" charset="0"/>
            </a:rPr>
            <a:t> </a:t>
          </a:r>
          <a:r>
            <a:rPr lang="en-US" i="1" dirty="0" err="1">
              <a:solidFill>
                <a:srgbClr val="FFC000"/>
              </a:solidFill>
              <a:latin typeface="Product Sans" panose="020B0403030502040203" pitchFamily="34" charset="0"/>
            </a:rPr>
            <a:t>luar</a:t>
          </a:r>
          <a:endParaRPr lang="en-US" i="1" dirty="0">
            <a:solidFill>
              <a:srgbClr val="FFC000"/>
            </a:solidFill>
            <a:latin typeface="Product Sans" panose="020B0403030502040203" pitchFamily="34" charset="0"/>
          </a:endParaRPr>
        </a:p>
      </dgm:t>
    </dgm:pt>
    <dgm:pt modelId="{72E711B1-2892-46EF-A03C-E0830479AA1A}" type="parTrans" cxnId="{C841F022-B9BB-42F5-8766-CE8BC5CDE08A}">
      <dgm:prSet/>
      <dgm:spPr/>
      <dgm:t>
        <a:bodyPr/>
        <a:lstStyle/>
        <a:p>
          <a:endParaRPr lang="en-US"/>
        </a:p>
      </dgm:t>
    </dgm:pt>
    <dgm:pt modelId="{1A8BDE02-BD1F-42FA-92D9-D004764FE3E7}" type="sibTrans" cxnId="{C841F022-B9BB-42F5-8766-CE8BC5CDE08A}">
      <dgm:prSet/>
      <dgm:spPr/>
      <dgm:t>
        <a:bodyPr/>
        <a:lstStyle/>
        <a:p>
          <a:endParaRPr lang="en-US"/>
        </a:p>
      </dgm:t>
    </dgm:pt>
    <dgm:pt modelId="{FD0CC4BE-FD30-4033-A1AB-FA775D0F1F24}">
      <dgm:prSet phldrT="[Text]"/>
      <dgm:spPr>
        <a:solidFill>
          <a:srgbClr val="2D142A"/>
        </a:solidFill>
        <a:ln>
          <a:noFill/>
        </a:ln>
      </dgm:spPr>
      <dgm:t>
        <a:bodyPr/>
        <a:lstStyle/>
        <a:p>
          <a:pPr>
            <a:buFont typeface="+mj-lt"/>
            <a:buAutoNum type="arabicPeriod"/>
          </a:pPr>
          <a:r>
            <a:rPr lang="id-ID" i="1" dirty="0">
              <a:solidFill>
                <a:srgbClr val="FFC000"/>
              </a:solidFill>
              <a:latin typeface="Product Sans" panose="020B0403030502040203" pitchFamily="34" charset="0"/>
            </a:rPr>
            <a:t>Menjaga keamanan serta kebersihan tempat pariwisata secara bersama-sama.</a:t>
          </a:r>
          <a:endParaRPr lang="en-US" i="1" dirty="0">
            <a:solidFill>
              <a:srgbClr val="FFC000"/>
            </a:solidFill>
            <a:latin typeface="Product Sans" panose="020B0403030502040203" pitchFamily="34" charset="0"/>
          </a:endParaRPr>
        </a:p>
      </dgm:t>
    </dgm:pt>
    <dgm:pt modelId="{BDEFC384-8F13-4FA3-9484-7AC99CF64424}" type="parTrans" cxnId="{1CECB045-BA88-4E41-BDF8-9FCEFF5DBE37}">
      <dgm:prSet/>
      <dgm:spPr/>
      <dgm:t>
        <a:bodyPr/>
        <a:lstStyle/>
        <a:p>
          <a:endParaRPr lang="en-US"/>
        </a:p>
      </dgm:t>
    </dgm:pt>
    <dgm:pt modelId="{1DD68774-2721-40D6-A2DC-033F7BB7AC4F}" type="sibTrans" cxnId="{1CECB045-BA88-4E41-BDF8-9FCEFF5DBE37}">
      <dgm:prSet/>
      <dgm:spPr/>
      <dgm:t>
        <a:bodyPr/>
        <a:lstStyle/>
        <a:p>
          <a:endParaRPr lang="en-US"/>
        </a:p>
      </dgm:t>
    </dgm:pt>
    <dgm:pt modelId="{C66838C8-ED73-4CA4-8C81-46221D1E5EB8}">
      <dgm:prSet phldrT="[Text]"/>
      <dgm:spPr>
        <a:solidFill>
          <a:srgbClr val="2D142A"/>
        </a:solidFill>
        <a:ln>
          <a:noFill/>
        </a:ln>
      </dgm:spPr>
      <dgm:t>
        <a:bodyPr/>
        <a:lstStyle/>
        <a:p>
          <a:pPr>
            <a:buFont typeface="+mj-lt"/>
            <a:buAutoNum type="arabicPeriod"/>
          </a:pPr>
          <a:r>
            <a:rPr lang="id-ID" i="1" dirty="0">
              <a:solidFill>
                <a:srgbClr val="F7AD02"/>
              </a:solidFill>
              <a:latin typeface="Product Sans" panose="020B0403030502040203" pitchFamily="34" charset="0"/>
            </a:rPr>
            <a:t>Membayar dan menyetorkan pajak tepat waktu.</a:t>
          </a:r>
          <a:endParaRPr lang="en-US" i="1" dirty="0">
            <a:solidFill>
              <a:srgbClr val="F7AD02"/>
            </a:solidFill>
            <a:latin typeface="Product Sans" panose="020B0403030502040203" pitchFamily="34" charset="0"/>
          </a:endParaRPr>
        </a:p>
      </dgm:t>
    </dgm:pt>
    <dgm:pt modelId="{6CEF8C27-AC1D-4665-90F9-12BF3E566BF2}" type="parTrans" cxnId="{AA67D368-E292-4641-A2D1-31A67216991B}">
      <dgm:prSet/>
      <dgm:spPr/>
      <dgm:t>
        <a:bodyPr/>
        <a:lstStyle/>
        <a:p>
          <a:endParaRPr lang="en-US"/>
        </a:p>
      </dgm:t>
    </dgm:pt>
    <dgm:pt modelId="{CCBB080D-5F90-4D83-BD7C-CE747FC0CBBC}" type="sibTrans" cxnId="{AA67D368-E292-4641-A2D1-31A67216991B}">
      <dgm:prSet/>
      <dgm:spPr/>
      <dgm:t>
        <a:bodyPr/>
        <a:lstStyle/>
        <a:p>
          <a:endParaRPr lang="en-US"/>
        </a:p>
      </dgm:t>
    </dgm:pt>
    <dgm:pt modelId="{A6F13088-901A-4253-949D-7E5FF4211ADD}">
      <dgm:prSet phldrT="[Text]"/>
      <dgm:spPr>
        <a:solidFill>
          <a:srgbClr val="2D142A"/>
        </a:solidFill>
        <a:ln>
          <a:noFill/>
        </a:ln>
      </dgm:spPr>
      <dgm:t>
        <a:bodyPr/>
        <a:lstStyle/>
        <a:p>
          <a:r>
            <a:rPr lang="id-ID" i="1" dirty="0">
              <a:solidFill>
                <a:srgbClr val="FFC000"/>
              </a:solidFill>
              <a:latin typeface="Product Sans" panose="020B0403030502040203" pitchFamily="34" charset="0"/>
            </a:rPr>
            <a:t>Membuka sektor wirausaha dalam pariwisata </a:t>
          </a:r>
          <a:endParaRPr lang="en-US" i="1" dirty="0">
            <a:solidFill>
              <a:srgbClr val="FFC000"/>
            </a:solidFill>
            <a:latin typeface="Product Sans" panose="020B0403030502040203" pitchFamily="34" charset="0"/>
          </a:endParaRPr>
        </a:p>
      </dgm:t>
    </dgm:pt>
    <dgm:pt modelId="{0A462CC5-ACB3-464C-808A-CA0FDE65C039}" type="sibTrans" cxnId="{EB0BEA34-8D03-4F84-A534-801195FC8225}">
      <dgm:prSet/>
      <dgm:spPr/>
      <dgm:t>
        <a:bodyPr/>
        <a:lstStyle/>
        <a:p>
          <a:endParaRPr lang="en-US"/>
        </a:p>
      </dgm:t>
    </dgm:pt>
    <dgm:pt modelId="{441AB981-56C8-4D78-AB33-5D58CC486548}" type="parTrans" cxnId="{EB0BEA34-8D03-4F84-A534-801195FC8225}">
      <dgm:prSet/>
      <dgm:spPr/>
      <dgm:t>
        <a:bodyPr/>
        <a:lstStyle/>
        <a:p>
          <a:endParaRPr lang="en-US"/>
        </a:p>
      </dgm:t>
    </dgm:pt>
    <dgm:pt modelId="{C573EE87-ED60-486E-BF91-E1287763D35E}" type="pres">
      <dgm:prSet presAssocID="{AC56BDBC-4E11-4EA6-911D-35B2EB27A1DB}" presName="diagram" presStyleCnt="0">
        <dgm:presLayoutVars>
          <dgm:dir/>
          <dgm:resizeHandles val="exact"/>
        </dgm:presLayoutVars>
      </dgm:prSet>
      <dgm:spPr/>
    </dgm:pt>
    <dgm:pt modelId="{BEB375D6-EB13-4E0B-B730-C7CAB838CFF8}" type="pres">
      <dgm:prSet presAssocID="{671CF83D-9C62-4016-BD37-CD7EDFC3882B}" presName="node" presStyleLbl="node1" presStyleIdx="0" presStyleCnt="5" custScaleX="182002">
        <dgm:presLayoutVars>
          <dgm:bulletEnabled val="1"/>
        </dgm:presLayoutVars>
      </dgm:prSet>
      <dgm:spPr/>
    </dgm:pt>
    <dgm:pt modelId="{4C6456BB-3AFC-44F8-A0FD-F9FFE96D46C7}" type="pres">
      <dgm:prSet presAssocID="{51BECE60-7212-4EB6-8E7C-51A355C8A155}" presName="sibTrans" presStyleCnt="0"/>
      <dgm:spPr/>
    </dgm:pt>
    <dgm:pt modelId="{B1E28C34-1F08-4829-A971-D31A708261CC}" type="pres">
      <dgm:prSet presAssocID="{0B405EC8-ECAB-4D9D-A6BC-B887C7F31B8C}" presName="node" presStyleLbl="node1" presStyleIdx="1" presStyleCnt="5" custScaleX="124046">
        <dgm:presLayoutVars>
          <dgm:bulletEnabled val="1"/>
        </dgm:presLayoutVars>
      </dgm:prSet>
      <dgm:spPr/>
    </dgm:pt>
    <dgm:pt modelId="{09B88CA1-1634-4C27-878D-0826BE5864BE}" type="pres">
      <dgm:prSet presAssocID="{1A8BDE02-BD1F-42FA-92D9-D004764FE3E7}" presName="sibTrans" presStyleCnt="0"/>
      <dgm:spPr/>
    </dgm:pt>
    <dgm:pt modelId="{80EF6766-276F-4CD7-84EC-299EFB83F830}" type="pres">
      <dgm:prSet presAssocID="{FD0CC4BE-FD30-4033-A1AB-FA775D0F1F24}" presName="node" presStyleLbl="node1" presStyleIdx="2" presStyleCnt="5" custScaleX="120392">
        <dgm:presLayoutVars>
          <dgm:bulletEnabled val="1"/>
        </dgm:presLayoutVars>
      </dgm:prSet>
      <dgm:spPr/>
    </dgm:pt>
    <dgm:pt modelId="{80E0DD35-A42E-4B7A-AEFB-FEDB85B583E9}" type="pres">
      <dgm:prSet presAssocID="{1DD68774-2721-40D6-A2DC-033F7BB7AC4F}" presName="sibTrans" presStyleCnt="0"/>
      <dgm:spPr/>
    </dgm:pt>
    <dgm:pt modelId="{D8DE3C61-6AE4-4A60-BA08-9B0D26E49D87}" type="pres">
      <dgm:prSet presAssocID="{C66838C8-ED73-4CA4-8C81-46221D1E5EB8}" presName="node" presStyleLbl="node1" presStyleIdx="3" presStyleCnt="5">
        <dgm:presLayoutVars>
          <dgm:bulletEnabled val="1"/>
        </dgm:presLayoutVars>
      </dgm:prSet>
      <dgm:spPr/>
    </dgm:pt>
    <dgm:pt modelId="{42EF6D13-F4BE-4272-8437-D02A5EEB41EA}" type="pres">
      <dgm:prSet presAssocID="{CCBB080D-5F90-4D83-BD7C-CE747FC0CBBC}" presName="sibTrans" presStyleCnt="0"/>
      <dgm:spPr/>
    </dgm:pt>
    <dgm:pt modelId="{7AF94CE7-2DC3-40D2-BC9F-31EC9301D9BD}" type="pres">
      <dgm:prSet presAssocID="{A6F13088-901A-4253-949D-7E5FF4211ADD}" presName="node" presStyleLbl="node1" presStyleIdx="4" presStyleCnt="5">
        <dgm:presLayoutVars>
          <dgm:bulletEnabled val="1"/>
        </dgm:presLayoutVars>
      </dgm:prSet>
      <dgm:spPr/>
    </dgm:pt>
  </dgm:ptLst>
  <dgm:cxnLst>
    <dgm:cxn modelId="{7727E00D-3045-4478-A96D-A854EDFD165E}" type="presOf" srcId="{A6F13088-901A-4253-949D-7E5FF4211ADD}" destId="{7AF94CE7-2DC3-40D2-BC9F-31EC9301D9BD}" srcOrd="0" destOrd="0" presId="urn:microsoft.com/office/officeart/2005/8/layout/default"/>
    <dgm:cxn modelId="{FBF0471D-7775-44FE-8D79-8B60E5356FD0}" type="presOf" srcId="{FD0CC4BE-FD30-4033-A1AB-FA775D0F1F24}" destId="{80EF6766-276F-4CD7-84EC-299EFB83F830}" srcOrd="0" destOrd="0" presId="urn:microsoft.com/office/officeart/2005/8/layout/default"/>
    <dgm:cxn modelId="{C841F022-B9BB-42F5-8766-CE8BC5CDE08A}" srcId="{AC56BDBC-4E11-4EA6-911D-35B2EB27A1DB}" destId="{0B405EC8-ECAB-4D9D-A6BC-B887C7F31B8C}" srcOrd="1" destOrd="0" parTransId="{72E711B1-2892-46EF-A03C-E0830479AA1A}" sibTransId="{1A8BDE02-BD1F-42FA-92D9-D004764FE3E7}"/>
    <dgm:cxn modelId="{EB0BEA34-8D03-4F84-A534-801195FC8225}" srcId="{AC56BDBC-4E11-4EA6-911D-35B2EB27A1DB}" destId="{A6F13088-901A-4253-949D-7E5FF4211ADD}" srcOrd="4" destOrd="0" parTransId="{441AB981-56C8-4D78-AB33-5D58CC486548}" sibTransId="{0A462CC5-ACB3-464C-808A-CA0FDE65C039}"/>
    <dgm:cxn modelId="{EFA3B93B-B6AE-4001-B421-BB031B5767A8}" type="presOf" srcId="{C66838C8-ED73-4CA4-8C81-46221D1E5EB8}" destId="{D8DE3C61-6AE4-4A60-BA08-9B0D26E49D87}" srcOrd="0" destOrd="0" presId="urn:microsoft.com/office/officeart/2005/8/layout/default"/>
    <dgm:cxn modelId="{1CECB045-BA88-4E41-BDF8-9FCEFF5DBE37}" srcId="{AC56BDBC-4E11-4EA6-911D-35B2EB27A1DB}" destId="{FD0CC4BE-FD30-4033-A1AB-FA775D0F1F24}" srcOrd="2" destOrd="0" parTransId="{BDEFC384-8F13-4FA3-9484-7AC99CF64424}" sibTransId="{1DD68774-2721-40D6-A2DC-033F7BB7AC4F}"/>
    <dgm:cxn modelId="{5AE3A146-1C8A-4F98-9586-573E44D038E9}" srcId="{AC56BDBC-4E11-4EA6-911D-35B2EB27A1DB}" destId="{671CF83D-9C62-4016-BD37-CD7EDFC3882B}" srcOrd="0" destOrd="0" parTransId="{28A856D0-7C19-43F3-A3CD-B8D3274655CB}" sibTransId="{51BECE60-7212-4EB6-8E7C-51A355C8A155}"/>
    <dgm:cxn modelId="{AA67D368-E292-4641-A2D1-31A67216991B}" srcId="{AC56BDBC-4E11-4EA6-911D-35B2EB27A1DB}" destId="{C66838C8-ED73-4CA4-8C81-46221D1E5EB8}" srcOrd="3" destOrd="0" parTransId="{6CEF8C27-AC1D-4665-90F9-12BF3E566BF2}" sibTransId="{CCBB080D-5F90-4D83-BD7C-CE747FC0CBBC}"/>
    <dgm:cxn modelId="{4F8C0499-78F8-4C00-BBFA-AE85B1C0A465}" type="presOf" srcId="{671CF83D-9C62-4016-BD37-CD7EDFC3882B}" destId="{BEB375D6-EB13-4E0B-B730-C7CAB838CFF8}" srcOrd="0" destOrd="0" presId="urn:microsoft.com/office/officeart/2005/8/layout/default"/>
    <dgm:cxn modelId="{D28EA3F8-BDD0-4E9F-A4D1-A8DB6AF38241}" type="presOf" srcId="{AC56BDBC-4E11-4EA6-911D-35B2EB27A1DB}" destId="{C573EE87-ED60-486E-BF91-E1287763D35E}" srcOrd="0" destOrd="0" presId="urn:microsoft.com/office/officeart/2005/8/layout/default"/>
    <dgm:cxn modelId="{6C089DFA-D88E-4F5F-9EDC-889A37433E0A}" type="presOf" srcId="{0B405EC8-ECAB-4D9D-A6BC-B887C7F31B8C}" destId="{B1E28C34-1F08-4829-A971-D31A708261CC}" srcOrd="0" destOrd="0" presId="urn:microsoft.com/office/officeart/2005/8/layout/default"/>
    <dgm:cxn modelId="{6CFD982C-7D67-435E-B50D-EBF6F1BC4686}" type="presParOf" srcId="{C573EE87-ED60-486E-BF91-E1287763D35E}" destId="{BEB375D6-EB13-4E0B-B730-C7CAB838CFF8}" srcOrd="0" destOrd="0" presId="urn:microsoft.com/office/officeart/2005/8/layout/default"/>
    <dgm:cxn modelId="{A06D01C1-B624-4F31-909E-ABA2A1EEF70A}" type="presParOf" srcId="{C573EE87-ED60-486E-BF91-E1287763D35E}" destId="{4C6456BB-3AFC-44F8-A0FD-F9FFE96D46C7}" srcOrd="1" destOrd="0" presId="urn:microsoft.com/office/officeart/2005/8/layout/default"/>
    <dgm:cxn modelId="{938C6EAD-EF5C-4376-A7EF-31ECB4B58064}" type="presParOf" srcId="{C573EE87-ED60-486E-BF91-E1287763D35E}" destId="{B1E28C34-1F08-4829-A971-D31A708261CC}" srcOrd="2" destOrd="0" presId="urn:microsoft.com/office/officeart/2005/8/layout/default"/>
    <dgm:cxn modelId="{F3F558DD-3BB7-49F9-BE28-587B5F9313F0}" type="presParOf" srcId="{C573EE87-ED60-486E-BF91-E1287763D35E}" destId="{09B88CA1-1634-4C27-878D-0826BE5864BE}" srcOrd="3" destOrd="0" presId="urn:microsoft.com/office/officeart/2005/8/layout/default"/>
    <dgm:cxn modelId="{032C6F20-02B6-419E-BBD0-8FD7319D2C9B}" type="presParOf" srcId="{C573EE87-ED60-486E-BF91-E1287763D35E}" destId="{80EF6766-276F-4CD7-84EC-299EFB83F830}" srcOrd="4" destOrd="0" presId="urn:microsoft.com/office/officeart/2005/8/layout/default"/>
    <dgm:cxn modelId="{243B4901-F9BA-47CC-AC3F-2C9425FE9E9D}" type="presParOf" srcId="{C573EE87-ED60-486E-BF91-E1287763D35E}" destId="{80E0DD35-A42E-4B7A-AEFB-FEDB85B583E9}" srcOrd="5" destOrd="0" presId="urn:microsoft.com/office/officeart/2005/8/layout/default"/>
    <dgm:cxn modelId="{0E2B7BB4-8202-4B12-9BF1-6DB88183BF96}" type="presParOf" srcId="{C573EE87-ED60-486E-BF91-E1287763D35E}" destId="{D8DE3C61-6AE4-4A60-BA08-9B0D26E49D87}" srcOrd="6" destOrd="0" presId="urn:microsoft.com/office/officeart/2005/8/layout/default"/>
    <dgm:cxn modelId="{51D085CD-F8EC-44EF-ACFF-E415A105F2AA}" type="presParOf" srcId="{C573EE87-ED60-486E-BF91-E1287763D35E}" destId="{42EF6D13-F4BE-4272-8437-D02A5EEB41EA}" srcOrd="7" destOrd="0" presId="urn:microsoft.com/office/officeart/2005/8/layout/default"/>
    <dgm:cxn modelId="{DCE92DA2-77BA-4EC8-B13C-CB2D1FC10C56}" type="presParOf" srcId="{C573EE87-ED60-486E-BF91-E1287763D35E}" destId="{7AF94CE7-2DC3-40D2-BC9F-31EC9301D9BD}" srcOrd="8"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B44BC-914D-4B3F-BE94-0A0D4040BD91}">
      <dsp:nvSpPr>
        <dsp:cNvPr id="0" name=""/>
        <dsp:cNvSpPr/>
      </dsp:nvSpPr>
      <dsp:spPr>
        <a:xfrm>
          <a:off x="242332" y="2823"/>
          <a:ext cx="3777421" cy="1623905"/>
        </a:xfrm>
        <a:prstGeom prst="rect">
          <a:avLst/>
        </a:prstGeom>
        <a:solidFill>
          <a:srgbClr val="06785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id-ID" sz="2100" i="1" kern="1200" dirty="0">
              <a:solidFill>
                <a:srgbClr val="2C1329"/>
              </a:solidFill>
              <a:latin typeface="Product Sans" panose="020B0403030502040203" pitchFamily="34" charset="0"/>
            </a:rPr>
            <a:t>Memberikan kesempatan kepada masyarakat lokal untuk mengurus usaha-usaha sektor industry pariwisata</a:t>
          </a:r>
          <a:endParaRPr lang="en-US" sz="2100" i="1" kern="1200" dirty="0">
            <a:solidFill>
              <a:srgbClr val="2C1329"/>
            </a:solidFill>
            <a:latin typeface="Product Sans" panose="020B0403030502040203" pitchFamily="34" charset="0"/>
          </a:endParaRPr>
        </a:p>
      </dsp:txBody>
      <dsp:txXfrm>
        <a:off x="242332" y="2823"/>
        <a:ext cx="3777421" cy="1623905"/>
      </dsp:txXfrm>
    </dsp:sp>
    <dsp:sp modelId="{E0D1D339-344A-446B-A652-821D56A81C7C}">
      <dsp:nvSpPr>
        <dsp:cNvPr id="0" name=""/>
        <dsp:cNvSpPr/>
      </dsp:nvSpPr>
      <dsp:spPr>
        <a:xfrm>
          <a:off x="4290405" y="2823"/>
          <a:ext cx="3679012" cy="1623905"/>
        </a:xfrm>
        <a:prstGeom prst="rect">
          <a:avLst/>
        </a:prstGeom>
        <a:solidFill>
          <a:srgbClr val="06785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id-ID" sz="2100" i="1" kern="1200" dirty="0">
              <a:solidFill>
                <a:srgbClr val="2C1429"/>
              </a:solidFill>
              <a:latin typeface="Product Sans" panose="020B0403030502040203" pitchFamily="34" charset="0"/>
            </a:rPr>
            <a:t>Melestarikan budaya Indonesia agar tidak tergeser oleh budaya asing</a:t>
          </a:r>
          <a:endParaRPr lang="en-US" sz="2100" i="1" kern="1200" dirty="0">
            <a:solidFill>
              <a:srgbClr val="2C1429"/>
            </a:solidFill>
            <a:latin typeface="Product Sans" panose="020B0403030502040203" pitchFamily="34" charset="0"/>
          </a:endParaRPr>
        </a:p>
      </dsp:txBody>
      <dsp:txXfrm>
        <a:off x="4290405" y="2823"/>
        <a:ext cx="3679012" cy="1623905"/>
      </dsp:txXfrm>
    </dsp:sp>
    <dsp:sp modelId="{74954FF7-6506-472A-B585-373B1FBE18BC}">
      <dsp:nvSpPr>
        <dsp:cNvPr id="0" name=""/>
        <dsp:cNvSpPr/>
      </dsp:nvSpPr>
      <dsp:spPr>
        <a:xfrm>
          <a:off x="1264040" y="1897380"/>
          <a:ext cx="2706509" cy="1623905"/>
        </a:xfrm>
        <a:prstGeom prst="rect">
          <a:avLst/>
        </a:prstGeom>
        <a:solidFill>
          <a:srgbClr val="06785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id-ID" sz="2100" i="1" kern="1200" dirty="0">
              <a:solidFill>
                <a:srgbClr val="2C1329"/>
              </a:solidFill>
              <a:latin typeface="Product Sans" panose="020B0403030502040203" pitchFamily="34" charset="0"/>
            </a:rPr>
            <a:t>Sosialisasi kepada masyarakat akan pentingnya pembangunan pariwisata</a:t>
          </a:r>
          <a:endParaRPr lang="en-US" sz="2100" i="1" kern="1200" dirty="0">
            <a:solidFill>
              <a:srgbClr val="2C1329"/>
            </a:solidFill>
            <a:latin typeface="Product Sans" panose="020B0403030502040203" pitchFamily="34" charset="0"/>
          </a:endParaRPr>
        </a:p>
      </dsp:txBody>
      <dsp:txXfrm>
        <a:off x="1264040" y="1897380"/>
        <a:ext cx="2706509" cy="1623905"/>
      </dsp:txXfrm>
    </dsp:sp>
    <dsp:sp modelId="{7917ED84-A288-41C8-B7D0-D53017C1B0A3}">
      <dsp:nvSpPr>
        <dsp:cNvPr id="0" name=""/>
        <dsp:cNvSpPr/>
      </dsp:nvSpPr>
      <dsp:spPr>
        <a:xfrm>
          <a:off x="4241200" y="1897380"/>
          <a:ext cx="2706509" cy="1623905"/>
        </a:xfrm>
        <a:prstGeom prst="rect">
          <a:avLst/>
        </a:prstGeom>
        <a:solidFill>
          <a:srgbClr val="06785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id-ID" sz="2100" i="1" kern="1200" dirty="0">
              <a:solidFill>
                <a:srgbClr val="2C1329"/>
              </a:solidFill>
              <a:latin typeface="Product Sans" panose="020B0403030502040203" pitchFamily="34" charset="0"/>
            </a:rPr>
            <a:t>Melakukan pengawasan dalam perkembangan sektor pariwisata</a:t>
          </a:r>
          <a:endParaRPr lang="en-US" sz="2100" i="1" kern="1200" dirty="0">
            <a:solidFill>
              <a:srgbClr val="2C1329"/>
            </a:solidFill>
            <a:latin typeface="Product Sans" panose="020B0403030502040203" pitchFamily="34" charset="0"/>
          </a:endParaRPr>
        </a:p>
      </dsp:txBody>
      <dsp:txXfrm>
        <a:off x="4241200" y="1897380"/>
        <a:ext cx="2706509" cy="1623905"/>
      </dsp:txXfrm>
    </dsp:sp>
    <dsp:sp modelId="{27F080B4-5412-4671-AA91-DA2E8A33B6E4}">
      <dsp:nvSpPr>
        <dsp:cNvPr id="0" name=""/>
        <dsp:cNvSpPr/>
      </dsp:nvSpPr>
      <dsp:spPr>
        <a:xfrm>
          <a:off x="2752620" y="3791937"/>
          <a:ext cx="2706509" cy="1623905"/>
        </a:xfrm>
        <a:prstGeom prst="rect">
          <a:avLst/>
        </a:prstGeom>
        <a:solidFill>
          <a:srgbClr val="06785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id-ID" sz="2100" i="1" kern="1200" dirty="0">
              <a:solidFill>
                <a:srgbClr val="2C1329"/>
              </a:solidFill>
              <a:latin typeface="Product Sans" panose="020B0403030502040203" pitchFamily="34" charset="0"/>
            </a:rPr>
            <a:t>Berpartisipasi aktif dalam organisasi kemasyarakatan </a:t>
          </a:r>
          <a:endParaRPr lang="en-US" sz="2100" i="1" kern="1200" dirty="0">
            <a:solidFill>
              <a:srgbClr val="2C1329"/>
            </a:solidFill>
            <a:latin typeface="Product Sans" panose="020B0403030502040203" pitchFamily="34" charset="0"/>
          </a:endParaRPr>
        </a:p>
      </dsp:txBody>
      <dsp:txXfrm>
        <a:off x="2752620" y="3791937"/>
        <a:ext cx="2706509" cy="1623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375D6-EB13-4E0B-B730-C7CAB838CFF8}">
      <dsp:nvSpPr>
        <dsp:cNvPr id="0" name=""/>
        <dsp:cNvSpPr/>
      </dsp:nvSpPr>
      <dsp:spPr>
        <a:xfrm>
          <a:off x="1600887" y="2645"/>
          <a:ext cx="4926225" cy="1624012"/>
        </a:xfrm>
        <a:prstGeom prst="rect">
          <a:avLst/>
        </a:prstGeom>
        <a:solidFill>
          <a:srgbClr val="2D142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i="1" kern="1200" dirty="0" err="1">
              <a:solidFill>
                <a:srgbClr val="FFC000"/>
              </a:solidFill>
              <a:latin typeface="Product Sans" panose="020B0403030502040203" pitchFamily="34" charset="0"/>
            </a:rPr>
            <a:t>Tidak</a:t>
          </a:r>
          <a:r>
            <a:rPr lang="en-US" sz="2400" i="1" kern="1200" dirty="0">
              <a:solidFill>
                <a:srgbClr val="FFC000"/>
              </a:solidFill>
              <a:latin typeface="Product Sans" panose="020B0403030502040203" pitchFamily="34" charset="0"/>
            </a:rPr>
            <a:t> </a:t>
          </a:r>
          <a:r>
            <a:rPr lang="id-ID" sz="2400" i="1" kern="1200" dirty="0">
              <a:solidFill>
                <a:srgbClr val="FFC000"/>
              </a:solidFill>
              <a:latin typeface="Product Sans" panose="020B0403030502040203" pitchFamily="34" charset="0"/>
            </a:rPr>
            <a:t>menyebarkan berita yang menakutkan atau berita palsu(hoax) tentang pariwisata dalam negeri.</a:t>
          </a:r>
          <a:endParaRPr lang="en-US" sz="2400" i="1" kern="1200" dirty="0">
            <a:solidFill>
              <a:srgbClr val="FFC000"/>
            </a:solidFill>
            <a:latin typeface="Product Sans" panose="020B0403030502040203" pitchFamily="34" charset="0"/>
          </a:endParaRPr>
        </a:p>
      </dsp:txBody>
      <dsp:txXfrm>
        <a:off x="1600887" y="2645"/>
        <a:ext cx="4926225" cy="1624012"/>
      </dsp:txXfrm>
    </dsp:sp>
    <dsp:sp modelId="{B1E28C34-1F08-4829-A971-D31A708261CC}">
      <dsp:nvSpPr>
        <dsp:cNvPr id="0" name=""/>
        <dsp:cNvSpPr/>
      </dsp:nvSpPr>
      <dsp:spPr>
        <a:xfrm>
          <a:off x="620579" y="1897327"/>
          <a:ext cx="3357537" cy="1624012"/>
        </a:xfrm>
        <a:prstGeom prst="rect">
          <a:avLst/>
        </a:prstGeom>
        <a:solidFill>
          <a:srgbClr val="2D142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id-ID" sz="2400" i="1" kern="1200" dirty="0">
              <a:solidFill>
                <a:srgbClr val="FFC000"/>
              </a:solidFill>
              <a:latin typeface="Product Sans" panose="020B0403030502040203" pitchFamily="34" charset="0"/>
            </a:rPr>
            <a:t>Membantu memperkenalkan pariwisata dalam negeri ke dunia</a:t>
          </a:r>
          <a:r>
            <a:rPr lang="en-US" sz="2400" i="1" kern="1200" dirty="0">
              <a:solidFill>
                <a:srgbClr val="FFC000"/>
              </a:solidFill>
              <a:latin typeface="Product Sans" panose="020B0403030502040203" pitchFamily="34" charset="0"/>
            </a:rPr>
            <a:t> </a:t>
          </a:r>
          <a:r>
            <a:rPr lang="en-US" sz="2400" i="1" kern="1200" dirty="0" err="1">
              <a:solidFill>
                <a:srgbClr val="FFC000"/>
              </a:solidFill>
              <a:latin typeface="Product Sans" panose="020B0403030502040203" pitchFamily="34" charset="0"/>
            </a:rPr>
            <a:t>luar</a:t>
          </a:r>
          <a:endParaRPr lang="en-US" sz="2400" i="1" kern="1200" dirty="0">
            <a:solidFill>
              <a:srgbClr val="FFC000"/>
            </a:solidFill>
            <a:latin typeface="Product Sans" panose="020B0403030502040203" pitchFamily="34" charset="0"/>
          </a:endParaRPr>
        </a:p>
      </dsp:txBody>
      <dsp:txXfrm>
        <a:off x="620579" y="1897327"/>
        <a:ext cx="3357537" cy="1624012"/>
      </dsp:txXfrm>
    </dsp:sp>
    <dsp:sp modelId="{80EF6766-276F-4CD7-84EC-299EFB83F830}">
      <dsp:nvSpPr>
        <dsp:cNvPr id="0" name=""/>
        <dsp:cNvSpPr/>
      </dsp:nvSpPr>
      <dsp:spPr>
        <a:xfrm>
          <a:off x="4248785" y="1897327"/>
          <a:ext cx="3258635" cy="1624012"/>
        </a:xfrm>
        <a:prstGeom prst="rect">
          <a:avLst/>
        </a:prstGeom>
        <a:solidFill>
          <a:srgbClr val="2D142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id-ID" sz="2400" i="1" kern="1200" dirty="0">
              <a:solidFill>
                <a:srgbClr val="FFC000"/>
              </a:solidFill>
              <a:latin typeface="Product Sans" panose="020B0403030502040203" pitchFamily="34" charset="0"/>
            </a:rPr>
            <a:t>Menjaga keamanan serta kebersihan tempat pariwisata secara bersama-sama.</a:t>
          </a:r>
          <a:endParaRPr lang="en-US" sz="2400" i="1" kern="1200" dirty="0">
            <a:solidFill>
              <a:srgbClr val="FFC000"/>
            </a:solidFill>
            <a:latin typeface="Product Sans" panose="020B0403030502040203" pitchFamily="34" charset="0"/>
          </a:endParaRPr>
        </a:p>
      </dsp:txBody>
      <dsp:txXfrm>
        <a:off x="4248785" y="1897327"/>
        <a:ext cx="3258635" cy="1624012"/>
      </dsp:txXfrm>
    </dsp:sp>
    <dsp:sp modelId="{D8DE3C61-6AE4-4A60-BA08-9B0D26E49D87}">
      <dsp:nvSpPr>
        <dsp:cNvPr id="0" name=""/>
        <dsp:cNvSpPr/>
      </dsp:nvSpPr>
      <dsp:spPr>
        <a:xfrm>
          <a:off x="1221978" y="3792008"/>
          <a:ext cx="2706687" cy="1624012"/>
        </a:xfrm>
        <a:prstGeom prst="rect">
          <a:avLst/>
        </a:prstGeom>
        <a:solidFill>
          <a:srgbClr val="2D142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Font typeface="+mj-lt"/>
            <a:buNone/>
          </a:pPr>
          <a:r>
            <a:rPr lang="id-ID" sz="2400" i="1" kern="1200" dirty="0">
              <a:solidFill>
                <a:srgbClr val="F7AD02"/>
              </a:solidFill>
              <a:latin typeface="Product Sans" panose="020B0403030502040203" pitchFamily="34" charset="0"/>
            </a:rPr>
            <a:t>Membayar dan menyetorkan pajak tepat waktu.</a:t>
          </a:r>
          <a:endParaRPr lang="en-US" sz="2400" i="1" kern="1200" dirty="0">
            <a:solidFill>
              <a:srgbClr val="F7AD02"/>
            </a:solidFill>
            <a:latin typeface="Product Sans" panose="020B0403030502040203" pitchFamily="34" charset="0"/>
          </a:endParaRPr>
        </a:p>
      </dsp:txBody>
      <dsp:txXfrm>
        <a:off x="1221978" y="3792008"/>
        <a:ext cx="2706687" cy="1624012"/>
      </dsp:txXfrm>
    </dsp:sp>
    <dsp:sp modelId="{7AF94CE7-2DC3-40D2-BC9F-31EC9301D9BD}">
      <dsp:nvSpPr>
        <dsp:cNvPr id="0" name=""/>
        <dsp:cNvSpPr/>
      </dsp:nvSpPr>
      <dsp:spPr>
        <a:xfrm>
          <a:off x="4199334" y="3792008"/>
          <a:ext cx="2706687" cy="1624012"/>
        </a:xfrm>
        <a:prstGeom prst="rect">
          <a:avLst/>
        </a:prstGeom>
        <a:solidFill>
          <a:srgbClr val="2D142A"/>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d-ID" sz="2400" i="1" kern="1200" dirty="0">
              <a:solidFill>
                <a:srgbClr val="FFC000"/>
              </a:solidFill>
              <a:latin typeface="Product Sans" panose="020B0403030502040203" pitchFamily="34" charset="0"/>
            </a:rPr>
            <a:t>Membuka sektor wirausaha dalam pariwisata </a:t>
          </a:r>
          <a:endParaRPr lang="en-US" sz="2400" i="1" kern="1200" dirty="0">
            <a:solidFill>
              <a:srgbClr val="FFC000"/>
            </a:solidFill>
            <a:latin typeface="Product Sans" panose="020B0403030502040203" pitchFamily="34" charset="0"/>
          </a:endParaRPr>
        </a:p>
      </dsp:txBody>
      <dsp:txXfrm>
        <a:off x="4199334" y="3792008"/>
        <a:ext cx="2706687" cy="16240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BCE1-EDA2-4A8B-880D-6A78922B91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5AED88-4544-4E16-8437-B5032CBA6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3897AE-08B8-46FA-8F30-85A309BCFE51}"/>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1DA355EC-A730-4905-ACA0-1ADB3B576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5695F-A1B5-4DE0-BBE3-9306F031AC0A}"/>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156806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58558-498B-44DB-B9E0-E084EB305C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93EBAD-09A8-4D53-8B5A-C2AE1E34F4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79EF1-E1CA-42F7-89B5-2CB787FBE155}"/>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B27F1241-015E-4573-A235-5BCF0A7E7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3439B-5827-44FF-B151-E092BDCABE74}"/>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413086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AB414-88B9-49E2-92E6-5DDE09BFBF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826C9-B569-4A0F-834E-F76D23F6A9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716CE2-C1B7-4544-A962-B8C51F4C64C5}"/>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588AEA48-A5CB-4376-95D0-0C690EBD46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0F03BC-849B-4C8B-A084-75BA8B1BCE87}"/>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261301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50AE3-61C7-411C-BB87-C30720FDD2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A6EF81-5FA3-4E24-A7EB-62CBE46483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A8DAF-D012-400A-BC63-4CF6E01AFF75}"/>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3F12B989-782B-437D-B92B-B46166AEB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E32148-4D57-43C6-B63B-DD55A222E4FD}"/>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315669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EFD1-1CA5-4E36-AB72-EAB68A8C7B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C0456A-36DE-4156-95F8-9CB3BF74A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4839F-D007-436D-9D68-C4475BAB83C4}"/>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0AA25FFD-77DE-4284-BDFE-BB39223B1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2A338-1579-4EF5-9B44-8957F4638572}"/>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175342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837A-1D15-43A7-8F59-AD8D1576C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34A6C-F71C-45A3-B434-BF6F8ED608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59D6FF-62E6-4A69-8072-7472D03AC7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0C7766-7ECD-4300-AB27-E2F88AAD7D3E}"/>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6" name="Footer Placeholder 5">
            <a:extLst>
              <a:ext uri="{FF2B5EF4-FFF2-40B4-BE49-F238E27FC236}">
                <a16:creationId xmlns:a16="http://schemas.microsoft.com/office/drawing/2014/main" id="{8B159B42-7B95-4316-9B7B-854B307E1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2AA64-B449-435F-A427-58A493671F8C}"/>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296349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7FA4-D374-469C-83BD-4B9CA4D080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B18BD1-9C5F-49FF-9AA0-F9BE746E2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E26FD2-6BED-4086-A15B-7FE2C8E5AC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352E6A-4693-4653-9C75-040F07048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4513D4-3E2B-4350-AA64-593218D199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79AB9C-CA08-41F6-BAE0-95B86FD1FEA8}"/>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8" name="Footer Placeholder 7">
            <a:extLst>
              <a:ext uri="{FF2B5EF4-FFF2-40B4-BE49-F238E27FC236}">
                <a16:creationId xmlns:a16="http://schemas.microsoft.com/office/drawing/2014/main" id="{F5F8B446-8314-4295-BF48-9A5995EB58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63DE65-A90F-40A2-BB7B-6D7B2001C6D4}"/>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383852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49A6-C55C-4E8A-8EDE-0C10750CC1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B3E810-0E06-486F-B18E-BC45863B38F3}"/>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4" name="Footer Placeholder 3">
            <a:extLst>
              <a:ext uri="{FF2B5EF4-FFF2-40B4-BE49-F238E27FC236}">
                <a16:creationId xmlns:a16="http://schemas.microsoft.com/office/drawing/2014/main" id="{B9E3201C-A129-4987-ADB2-93EA17B525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D635A7-DC8D-4B44-B144-EF5A93B4A667}"/>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294020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22DABB-F01A-4BB8-9773-944CEFC83CEE}"/>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3" name="Footer Placeholder 2">
            <a:extLst>
              <a:ext uri="{FF2B5EF4-FFF2-40B4-BE49-F238E27FC236}">
                <a16:creationId xmlns:a16="http://schemas.microsoft.com/office/drawing/2014/main" id="{12FFA41D-67C3-4A39-8626-3D84724689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A69DC9-7DF0-4435-9209-66627360859F}"/>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206212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F5AD-2263-48DE-899F-E4236844E4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D9F1BA-1608-438B-8120-24509AF8C8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AD8A3C-DC82-49BF-BA79-F95F847C9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5ED5-CF8A-4766-AD7B-BDD1A39C6032}"/>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6" name="Footer Placeholder 5">
            <a:extLst>
              <a:ext uri="{FF2B5EF4-FFF2-40B4-BE49-F238E27FC236}">
                <a16:creationId xmlns:a16="http://schemas.microsoft.com/office/drawing/2014/main" id="{CD50A6F2-6117-45B3-AB73-0EA99B64DD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1B0F57-A814-4752-9742-09B723D1B9E7}"/>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396411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AD65-D44B-4B06-B874-8FED2F91A4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9F87F-9C7C-40ED-9148-F26ABB8C4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0801DB-20E8-4609-9B2E-540AD29435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32E221-A826-4562-912D-9AECCDE2998E}"/>
              </a:ext>
            </a:extLst>
          </p:cNvPr>
          <p:cNvSpPr>
            <a:spLocks noGrp="1"/>
          </p:cNvSpPr>
          <p:nvPr>
            <p:ph type="dt" sz="half" idx="10"/>
          </p:nvPr>
        </p:nvSpPr>
        <p:spPr/>
        <p:txBody>
          <a:bodyPr/>
          <a:lstStyle/>
          <a:p>
            <a:fld id="{6E79F472-318A-4176-8B2D-F11515F964BB}" type="datetimeFigureOut">
              <a:rPr lang="en-US" smtClean="0"/>
              <a:t>7/8/2020</a:t>
            </a:fld>
            <a:endParaRPr lang="en-US"/>
          </a:p>
        </p:txBody>
      </p:sp>
      <p:sp>
        <p:nvSpPr>
          <p:cNvPr id="6" name="Footer Placeholder 5">
            <a:extLst>
              <a:ext uri="{FF2B5EF4-FFF2-40B4-BE49-F238E27FC236}">
                <a16:creationId xmlns:a16="http://schemas.microsoft.com/office/drawing/2014/main" id="{A6510407-0004-4418-9ED6-35C765360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6295B-93F2-4DFB-A850-3BCEB60787E5}"/>
              </a:ext>
            </a:extLst>
          </p:cNvPr>
          <p:cNvSpPr>
            <a:spLocks noGrp="1"/>
          </p:cNvSpPr>
          <p:nvPr>
            <p:ph type="sldNum" sz="quarter" idx="12"/>
          </p:nvPr>
        </p:nvSpPr>
        <p:spPr/>
        <p:txBody>
          <a:bodyPr/>
          <a:lstStyle/>
          <a:p>
            <a:fld id="{C8BFDB7F-8C46-4F15-BB98-7550FE4A3A08}" type="slidenum">
              <a:rPr lang="en-US" smtClean="0"/>
              <a:t>‹#›</a:t>
            </a:fld>
            <a:endParaRPr lang="en-US"/>
          </a:p>
        </p:txBody>
      </p:sp>
    </p:spTree>
    <p:extLst>
      <p:ext uri="{BB962C8B-B14F-4D97-AF65-F5344CB8AC3E}">
        <p14:creationId xmlns:p14="http://schemas.microsoft.com/office/powerpoint/2010/main" val="242628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2E079A-62E6-4F34-9D0A-E8685C949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AAB7A7-9B13-4089-B0BB-A0FC19F82E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9B758D-BA29-40FF-A221-D4E30680FA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9F472-318A-4176-8B2D-F11515F964BB}" type="datetimeFigureOut">
              <a:rPr lang="en-US" smtClean="0"/>
              <a:t>7/8/2020</a:t>
            </a:fld>
            <a:endParaRPr lang="en-US"/>
          </a:p>
        </p:txBody>
      </p:sp>
      <p:sp>
        <p:nvSpPr>
          <p:cNvPr id="5" name="Footer Placeholder 4">
            <a:extLst>
              <a:ext uri="{FF2B5EF4-FFF2-40B4-BE49-F238E27FC236}">
                <a16:creationId xmlns:a16="http://schemas.microsoft.com/office/drawing/2014/main" id="{3CD8FAC6-9449-4929-8EC9-74C3235FE3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2921D1-D63C-4676-9341-02C3A895A9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FDB7F-8C46-4F15-BB98-7550FE4A3A08}" type="slidenum">
              <a:rPr lang="en-US" smtClean="0"/>
              <a:t>‹#›</a:t>
            </a:fld>
            <a:endParaRPr lang="en-US"/>
          </a:p>
        </p:txBody>
      </p:sp>
    </p:spTree>
    <p:extLst>
      <p:ext uri="{BB962C8B-B14F-4D97-AF65-F5344CB8AC3E}">
        <p14:creationId xmlns:p14="http://schemas.microsoft.com/office/powerpoint/2010/main" val="1119950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g"/><Relationship Id="rId7" Type="http://schemas.openxmlformats.org/officeDocument/2006/relationships/diagramQuickStyle" Target="../diagrams/quickStyle1.xml"/><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jp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g"/><Relationship Id="rId7" Type="http://schemas.openxmlformats.org/officeDocument/2006/relationships/diagramQuickStyle" Target="../diagrams/quickStyle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jpg"/><Relationship Id="rId9" Type="http://schemas.microsoft.com/office/2007/relationships/diagramDrawing" Target="../diagrams/drawing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0268-1781-4CFC-AF82-C5332307021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EFBF3A2-3998-4D84-9026-CD02563C80B0}"/>
              </a:ext>
            </a:extLst>
          </p:cNvPr>
          <p:cNvSpPr>
            <a:spLocks noGrp="1"/>
          </p:cNvSpPr>
          <p:nvPr>
            <p:ph type="subTitle" idx="1"/>
          </p:nvPr>
        </p:nvSpPr>
        <p:spPr/>
        <p:txBody>
          <a:bodyPr/>
          <a:lstStyle/>
          <a:p>
            <a:endParaRPr lang="en-US"/>
          </a:p>
        </p:txBody>
      </p:sp>
      <p:pic>
        <p:nvPicPr>
          <p:cNvPr id="7" name="Picture 6">
            <a:extLst>
              <a:ext uri="{FF2B5EF4-FFF2-40B4-BE49-F238E27FC236}">
                <a16:creationId xmlns:a16="http://schemas.microsoft.com/office/drawing/2014/main" id="{83E506D2-F917-4DD5-A5EF-4119E91AE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36257DD8-326A-43DC-8D82-38E2298C30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11" name="Picture 10">
            <a:extLst>
              <a:ext uri="{FF2B5EF4-FFF2-40B4-BE49-F238E27FC236}">
                <a16:creationId xmlns:a16="http://schemas.microsoft.com/office/drawing/2014/main" id="{CF108B0D-96AA-4CDF-827E-7ED7AD3D2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pic>
        <p:nvPicPr>
          <p:cNvPr id="13" name="Picture 12">
            <a:extLst>
              <a:ext uri="{FF2B5EF4-FFF2-40B4-BE49-F238E27FC236}">
                <a16:creationId xmlns:a16="http://schemas.microsoft.com/office/drawing/2014/main" id="{0B03C860-5395-43D4-9BA8-A7C2456E5E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25171" y="530804"/>
            <a:ext cx="2741658" cy="3559905"/>
          </a:xfrm>
          <a:prstGeom prst="rect">
            <a:avLst/>
          </a:prstGeom>
        </p:spPr>
      </p:pic>
      <p:sp>
        <p:nvSpPr>
          <p:cNvPr id="14" name="TextBox 13">
            <a:extLst>
              <a:ext uri="{FF2B5EF4-FFF2-40B4-BE49-F238E27FC236}">
                <a16:creationId xmlns:a16="http://schemas.microsoft.com/office/drawing/2014/main" id="{29BAE758-71E9-4579-9392-1081312DADC3}"/>
              </a:ext>
            </a:extLst>
          </p:cNvPr>
          <p:cNvSpPr txBox="1"/>
          <p:nvPr/>
        </p:nvSpPr>
        <p:spPr>
          <a:xfrm>
            <a:off x="3782198" y="4155746"/>
            <a:ext cx="4627604" cy="1200329"/>
          </a:xfrm>
          <a:prstGeom prst="rect">
            <a:avLst/>
          </a:prstGeom>
          <a:noFill/>
        </p:spPr>
        <p:txBody>
          <a:bodyPr wrap="square" rtlCol="0">
            <a:spAutoFit/>
          </a:bodyPr>
          <a:lstStyle/>
          <a:p>
            <a:pPr algn="ctr"/>
            <a:r>
              <a:rPr lang="en-US" sz="2400" b="1" i="1" dirty="0">
                <a:ln>
                  <a:solidFill>
                    <a:srgbClr val="2C1329"/>
                  </a:solidFill>
                </a:ln>
                <a:solidFill>
                  <a:srgbClr val="F7AD02"/>
                </a:solidFill>
                <a:effectLst>
                  <a:outerShdw blurRad="38100" dist="38100" dir="2700000" algn="tl">
                    <a:srgbClr val="000000">
                      <a:alpha val="43137"/>
                    </a:srgbClr>
                  </a:outerShdw>
                </a:effectLst>
                <a:latin typeface="Product Sans" panose="020B0403030502040203" pitchFamily="34" charset="0"/>
              </a:rPr>
              <a:t>MEMAHAMI KETAHANAN NASIONAL DAN BELA NEGARA DALAM BIDANG EKONOMI</a:t>
            </a:r>
            <a:endParaRPr lang="en-US" sz="2400" i="1" dirty="0">
              <a:ln>
                <a:solidFill>
                  <a:srgbClr val="2C1329"/>
                </a:solidFill>
              </a:ln>
              <a:solidFill>
                <a:srgbClr val="F7AD02"/>
              </a:solidFill>
              <a:effectLst>
                <a:outerShdw blurRad="38100" dist="38100" dir="2700000" algn="tl">
                  <a:srgbClr val="000000">
                    <a:alpha val="43137"/>
                  </a:srgbClr>
                </a:outerShdw>
              </a:effectLst>
              <a:latin typeface="Product Sans" panose="020B0403030502040203" pitchFamily="34" charset="0"/>
            </a:endParaRPr>
          </a:p>
        </p:txBody>
      </p:sp>
      <p:sp>
        <p:nvSpPr>
          <p:cNvPr id="15" name="TextBox 14">
            <a:extLst>
              <a:ext uri="{FF2B5EF4-FFF2-40B4-BE49-F238E27FC236}">
                <a16:creationId xmlns:a16="http://schemas.microsoft.com/office/drawing/2014/main" id="{DAAAA4A0-7075-4A1A-9BD8-597A9DE56A4D}"/>
              </a:ext>
            </a:extLst>
          </p:cNvPr>
          <p:cNvSpPr txBox="1"/>
          <p:nvPr/>
        </p:nvSpPr>
        <p:spPr>
          <a:xfrm>
            <a:off x="5221245" y="6266248"/>
            <a:ext cx="1749510" cy="246221"/>
          </a:xfrm>
          <a:prstGeom prst="rect">
            <a:avLst/>
          </a:prstGeom>
          <a:noFill/>
        </p:spPr>
        <p:txBody>
          <a:bodyPr wrap="square" rtlCol="0">
            <a:spAutoFit/>
          </a:bodyPr>
          <a:lstStyle/>
          <a:p>
            <a:r>
              <a:rPr lang="en-US" sz="1000" b="1" dirty="0" err="1">
                <a:solidFill>
                  <a:srgbClr val="2C1329"/>
                </a:solidFill>
                <a:effectLst>
                  <a:outerShdw blurRad="38100" dist="38100" dir="2700000" algn="tl">
                    <a:srgbClr val="000000">
                      <a:alpha val="43137"/>
                    </a:srgbClr>
                  </a:outerShdw>
                </a:effectLst>
                <a:latin typeface="Product Sans" panose="020B0403030502040203" pitchFamily="34" charset="0"/>
              </a:rPr>
              <a:t>Powerpoint</a:t>
            </a:r>
            <a:r>
              <a:rPr lang="en-US" sz="1000" b="1" dirty="0">
                <a:solidFill>
                  <a:srgbClr val="2C1329"/>
                </a:solidFill>
                <a:effectLst>
                  <a:outerShdw blurRad="38100" dist="38100" dir="2700000" algn="tl">
                    <a:srgbClr val="000000">
                      <a:alpha val="43137"/>
                    </a:srgbClr>
                  </a:outerShdw>
                </a:effectLst>
                <a:latin typeface="Product Sans" panose="020B0403030502040203" pitchFamily="34" charset="0"/>
              </a:rPr>
              <a:t> by </a:t>
            </a:r>
            <a:r>
              <a:rPr lang="en-US" sz="1000" b="1" dirty="0" err="1">
                <a:solidFill>
                  <a:srgbClr val="2C1329"/>
                </a:solidFill>
                <a:effectLst>
                  <a:outerShdw blurRad="38100" dist="38100" dir="2700000" algn="tl">
                    <a:srgbClr val="000000">
                      <a:alpha val="43137"/>
                    </a:srgbClr>
                  </a:outerShdw>
                </a:effectLst>
                <a:latin typeface="Product Sans" panose="020B0403030502040203" pitchFamily="34" charset="0"/>
              </a:rPr>
              <a:t>kelompok</a:t>
            </a:r>
            <a:r>
              <a:rPr lang="en-US" sz="1000" b="1" dirty="0">
                <a:solidFill>
                  <a:srgbClr val="2C1329"/>
                </a:solidFill>
                <a:effectLst>
                  <a:outerShdw blurRad="38100" dist="38100" dir="2700000" algn="tl">
                    <a:srgbClr val="000000">
                      <a:alpha val="43137"/>
                    </a:srgbClr>
                  </a:outerShdw>
                </a:effectLst>
                <a:latin typeface="Product Sans" panose="020B0403030502040203" pitchFamily="34" charset="0"/>
              </a:rPr>
              <a:t> 4</a:t>
            </a:r>
          </a:p>
        </p:txBody>
      </p:sp>
    </p:spTree>
    <p:extLst>
      <p:ext uri="{BB962C8B-B14F-4D97-AF65-F5344CB8AC3E}">
        <p14:creationId xmlns:p14="http://schemas.microsoft.com/office/powerpoint/2010/main" val="278981688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C5CDA0F-09C3-4394-8A13-298D5237FD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A4DAB049-3A14-402F-AA9C-536DAB25DF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FDAC138C-D221-43ED-8E2A-4E6672B425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99172C27-F1CD-4AB7-882D-5AE5E7F4CE57}"/>
              </a:ext>
            </a:extLst>
          </p:cNvPr>
          <p:cNvSpPr/>
          <p:nvPr/>
        </p:nvSpPr>
        <p:spPr>
          <a:xfrm>
            <a:off x="535458" y="2274836"/>
            <a:ext cx="11121081" cy="2308324"/>
          </a:xfrm>
          <a:prstGeom prst="rect">
            <a:avLst/>
          </a:prstGeom>
        </p:spPr>
        <p:txBody>
          <a:bodyPr wrap="square">
            <a:spAutoFit/>
          </a:bodyPr>
          <a:lstStyle/>
          <a:p>
            <a:pPr algn="ctr"/>
            <a:r>
              <a:rPr lang="id-ID" sz="3600" i="1" dirty="0">
                <a:solidFill>
                  <a:srgbClr val="087452"/>
                </a:solidFill>
                <a:effectLst>
                  <a:outerShdw blurRad="38100" dist="38100" dir="2700000" algn="tl">
                    <a:srgbClr val="000000">
                      <a:alpha val="43137"/>
                    </a:srgbClr>
                  </a:outerShdw>
                </a:effectLst>
                <a:latin typeface="Product Sans" panose="020B0403030502040203" pitchFamily="34" charset="0"/>
                <a:ea typeface="Calibri" panose="020F0502020204030204" pitchFamily="34" charset="0"/>
              </a:rPr>
              <a:t>Konsepi ketahanan nasional dapat juga dipandang sebagai suatu pilihan atau alternatif dan konsepsi tentang kekuatan nasional (national power), yang biasanya dianut oleh negara-negara besar di dunia.</a:t>
            </a:r>
            <a:endParaRPr lang="en-US" sz="3600" i="1" dirty="0">
              <a:solidFill>
                <a:srgbClr val="087452"/>
              </a:solidFill>
              <a:effectLst>
                <a:outerShdw blurRad="38100" dist="38100" dir="2700000" algn="tl">
                  <a:srgbClr val="000000">
                    <a:alpha val="43137"/>
                  </a:srgbClr>
                </a:outerShdw>
              </a:effectLst>
              <a:latin typeface="Product Sans" panose="020B0403030502040203" pitchFamily="34" charset="0"/>
            </a:endParaRPr>
          </a:p>
        </p:txBody>
      </p:sp>
    </p:spTree>
    <p:extLst>
      <p:ext uri="{BB962C8B-B14F-4D97-AF65-F5344CB8AC3E}">
        <p14:creationId xmlns:p14="http://schemas.microsoft.com/office/powerpoint/2010/main" val="1485178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86056E1-39D3-4931-A6E4-9F2E58B65C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E74F9735-C573-4669-B13D-C2ACBFE4E8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5C6A2B43-8C08-4081-A4C8-85D223C701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8ECF3601-8CD5-4C12-98A7-81730B510EDB}"/>
              </a:ext>
            </a:extLst>
          </p:cNvPr>
          <p:cNvSpPr txBox="1">
            <a:spLocks/>
          </p:cNvSpPr>
          <p:nvPr/>
        </p:nvSpPr>
        <p:spPr>
          <a:xfrm>
            <a:off x="3616451" y="2243987"/>
            <a:ext cx="4959098"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50000"/>
              </a:lnSpc>
            </a:pPr>
            <a:r>
              <a:rPr lang="en-US" sz="5400" b="1" i="1" dirty="0">
                <a:solidFill>
                  <a:srgbClr val="F9AE02"/>
                </a:solidFill>
                <a:effectLst>
                  <a:outerShdw blurRad="38100" dist="38100" dir="2700000" algn="tl">
                    <a:srgbClr val="000000">
                      <a:alpha val="43137"/>
                    </a:srgbClr>
                  </a:outerShdw>
                </a:effectLst>
                <a:latin typeface="Product Sans" panose="020B0403030502040203" pitchFamily="34" charset="0"/>
              </a:rPr>
              <a:t>BELA NEGARA</a:t>
            </a:r>
          </a:p>
          <a:p>
            <a:pPr algn="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FISIK</a:t>
            </a:r>
          </a:p>
          <a:p>
            <a:pPr algn="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&amp;</a:t>
            </a:r>
          </a:p>
          <a:p>
            <a:pPr algn="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NONFISIK</a:t>
            </a:r>
          </a:p>
        </p:txBody>
      </p:sp>
    </p:spTree>
    <p:extLst>
      <p:ext uri="{BB962C8B-B14F-4D97-AF65-F5344CB8AC3E}">
        <p14:creationId xmlns:p14="http://schemas.microsoft.com/office/powerpoint/2010/main" val="505846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316C7CD-3D71-42CF-9FC5-B4D8258E0D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58"/>
            <a:ext cx="12192000" cy="6870357"/>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88940846-2081-4662-9AC1-6607A9B144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F54D6558-8521-44FF-B54A-DF686BEA03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6" name="Text Placeholder 5">
            <a:extLst>
              <a:ext uri="{FF2B5EF4-FFF2-40B4-BE49-F238E27FC236}">
                <a16:creationId xmlns:a16="http://schemas.microsoft.com/office/drawing/2014/main" id="{DD9B27A3-0E3E-44C3-A180-EC021452874C}"/>
              </a:ext>
            </a:extLst>
          </p:cNvPr>
          <p:cNvSpPr>
            <a:spLocks noGrp="1"/>
          </p:cNvSpPr>
          <p:nvPr>
            <p:ph type="body" idx="1"/>
          </p:nvPr>
        </p:nvSpPr>
        <p:spPr>
          <a:xfrm>
            <a:off x="839787" y="1199249"/>
            <a:ext cx="5157787" cy="823912"/>
          </a:xfrm>
        </p:spPr>
        <p:txBody>
          <a:bodyPr/>
          <a:lstStyle/>
          <a:p>
            <a:pPr algn="ctr"/>
            <a:r>
              <a:rPr lang="en-US" i="1" dirty="0">
                <a:solidFill>
                  <a:srgbClr val="2C1429"/>
                </a:solidFill>
                <a:effectLst>
                  <a:outerShdw blurRad="38100" dist="38100" dir="2700000" algn="tl">
                    <a:srgbClr val="000000">
                      <a:alpha val="43137"/>
                    </a:srgbClr>
                  </a:outerShdw>
                </a:effectLst>
                <a:latin typeface="Product Sans" panose="020B0403030502040203" pitchFamily="34" charset="0"/>
              </a:rPr>
              <a:t>FISIK</a:t>
            </a:r>
          </a:p>
        </p:txBody>
      </p:sp>
      <p:sp>
        <p:nvSpPr>
          <p:cNvPr id="7" name="Content Placeholder 6">
            <a:extLst>
              <a:ext uri="{FF2B5EF4-FFF2-40B4-BE49-F238E27FC236}">
                <a16:creationId xmlns:a16="http://schemas.microsoft.com/office/drawing/2014/main" id="{4EFA2E21-C325-4C35-A233-EF1846DF83D2}"/>
              </a:ext>
            </a:extLst>
          </p:cNvPr>
          <p:cNvSpPr>
            <a:spLocks noGrp="1"/>
          </p:cNvSpPr>
          <p:nvPr>
            <p:ph sz="half" idx="2"/>
          </p:nvPr>
        </p:nvSpPr>
        <p:spPr>
          <a:xfrm>
            <a:off x="839787" y="2023161"/>
            <a:ext cx="5157787" cy="3684588"/>
          </a:xfrm>
        </p:spPr>
        <p:txBody>
          <a:bodyPr>
            <a:normAutofit fontScale="92500" lnSpcReduction="10000"/>
          </a:bodyPr>
          <a:lstStyle/>
          <a:p>
            <a:pPr marL="0" indent="0" algn="ctr">
              <a:buNone/>
            </a:pPr>
            <a:r>
              <a:rPr lang="id-ID" i="1" dirty="0">
                <a:solidFill>
                  <a:srgbClr val="2C1429"/>
                </a:solidFill>
                <a:latin typeface="Product Sans" panose="020B0403030502040203" pitchFamily="34" charset="0"/>
              </a:rPr>
              <a:t>Menurut Undang-Undang No. 3 tahun 2002 tentang Pertahanan Negara militer). Bela negara secara fisik pengertiannya lebih sempit daripada bela keikutsertaan warga negara dalam bela negara secara fisik dapat dilakukan dengan menjadi anggota Tentara Nasional Indonesia dan Pelatihan Dasar Kemiliteran.</a:t>
            </a:r>
            <a:endParaRPr lang="en-US" i="1" dirty="0">
              <a:solidFill>
                <a:srgbClr val="2C1429"/>
              </a:solidFill>
              <a:latin typeface="Product Sans" panose="020B0403030502040203" pitchFamily="34" charset="0"/>
            </a:endParaRPr>
          </a:p>
        </p:txBody>
      </p:sp>
      <p:sp>
        <p:nvSpPr>
          <p:cNvPr id="8" name="Text Placeholder 7">
            <a:extLst>
              <a:ext uri="{FF2B5EF4-FFF2-40B4-BE49-F238E27FC236}">
                <a16:creationId xmlns:a16="http://schemas.microsoft.com/office/drawing/2014/main" id="{23A67130-F99E-4B42-8EA3-068697732021}"/>
              </a:ext>
            </a:extLst>
          </p:cNvPr>
          <p:cNvSpPr>
            <a:spLocks noGrp="1"/>
          </p:cNvSpPr>
          <p:nvPr>
            <p:ph type="body" sz="quarter" idx="3"/>
          </p:nvPr>
        </p:nvSpPr>
        <p:spPr>
          <a:xfrm>
            <a:off x="6172199" y="1199249"/>
            <a:ext cx="5183188" cy="823912"/>
          </a:xfrm>
        </p:spPr>
        <p:txBody>
          <a:bodyPr/>
          <a:lstStyle/>
          <a:p>
            <a:pPr algn="ctr"/>
            <a:r>
              <a:rPr lang="en-US" i="1" dirty="0">
                <a:solidFill>
                  <a:srgbClr val="2C1429"/>
                </a:solidFill>
                <a:effectLst>
                  <a:outerShdw blurRad="38100" dist="38100" dir="2700000" algn="tl">
                    <a:srgbClr val="000000">
                      <a:alpha val="43137"/>
                    </a:srgbClr>
                  </a:outerShdw>
                </a:effectLst>
                <a:latin typeface="Product Sans" panose="020B0403030502040203" pitchFamily="34" charset="0"/>
              </a:rPr>
              <a:t>NONFISIK</a:t>
            </a:r>
          </a:p>
        </p:txBody>
      </p:sp>
      <p:sp>
        <p:nvSpPr>
          <p:cNvPr id="9" name="Content Placeholder 8">
            <a:extLst>
              <a:ext uri="{FF2B5EF4-FFF2-40B4-BE49-F238E27FC236}">
                <a16:creationId xmlns:a16="http://schemas.microsoft.com/office/drawing/2014/main" id="{9DF9B10B-40FF-4CDA-9E71-879CEDF9FC63}"/>
              </a:ext>
            </a:extLst>
          </p:cNvPr>
          <p:cNvSpPr>
            <a:spLocks noGrp="1"/>
          </p:cNvSpPr>
          <p:nvPr>
            <p:ph sz="quarter" idx="4"/>
          </p:nvPr>
        </p:nvSpPr>
        <p:spPr>
          <a:xfrm>
            <a:off x="6172199" y="2023161"/>
            <a:ext cx="5183188" cy="3684588"/>
          </a:xfrm>
        </p:spPr>
        <p:txBody>
          <a:bodyPr>
            <a:normAutofit fontScale="92500" lnSpcReduction="10000"/>
          </a:bodyPr>
          <a:lstStyle/>
          <a:p>
            <a:pPr marL="0" indent="0" algn="ctr">
              <a:buNone/>
            </a:pPr>
            <a:r>
              <a:rPr lang="id-ID" i="1" dirty="0">
                <a:latin typeface="Product Sans" panose="020B0403030502040203" pitchFamily="34" charset="0"/>
              </a:rPr>
              <a:t>Menurut Undang-Undang No. 3 Tahun 2002 tentang Pertahanan Negara keikutsertaan warga negara dalam bela negara secara nonfisik dapat diselenggarakan melalui pendidikan kewarganegaraan dan pengabdian sesuai dengan profesi</a:t>
            </a:r>
            <a:endParaRPr lang="en-US" i="1" dirty="0">
              <a:latin typeface="Product Sans" panose="020B0403030502040203" pitchFamily="34" charset="0"/>
            </a:endParaRPr>
          </a:p>
        </p:txBody>
      </p:sp>
    </p:spTree>
    <p:extLst>
      <p:ext uri="{BB962C8B-B14F-4D97-AF65-F5344CB8AC3E}">
        <p14:creationId xmlns:p14="http://schemas.microsoft.com/office/powerpoint/2010/main" val="3510717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A90AEA-562A-4CCE-A6ED-F3135E02E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7E845352-7D8A-47F9-B519-544954A34C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4DFEDDBC-7044-43E1-AC6F-3912651E8C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4A8FD442-1740-4A68-BB0B-FA00EE45AF64}"/>
              </a:ext>
            </a:extLst>
          </p:cNvPr>
          <p:cNvSpPr txBox="1">
            <a:spLocks/>
          </p:cNvSpPr>
          <p:nvPr/>
        </p:nvSpPr>
        <p:spPr>
          <a:xfrm>
            <a:off x="3702949" y="2243985"/>
            <a:ext cx="4959098"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50000"/>
              </a:lnSpc>
            </a:pPr>
            <a:r>
              <a:rPr lang="en-US" sz="5400" b="1" i="1" dirty="0">
                <a:solidFill>
                  <a:srgbClr val="097452"/>
                </a:solidFill>
                <a:effectLst>
                  <a:outerShdw blurRad="38100" dist="38100" dir="2700000" algn="tl">
                    <a:srgbClr val="000000">
                      <a:alpha val="43137"/>
                    </a:srgbClr>
                  </a:outerShdw>
                </a:effectLst>
                <a:latin typeface="Product Sans" panose="020B0403030502040203" pitchFamily="34" charset="0"/>
              </a:rPr>
              <a:t>TUJUAN</a:t>
            </a:r>
          </a:p>
          <a:p>
            <a:pP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&amp;</a:t>
            </a:r>
          </a:p>
          <a:p>
            <a:pPr>
              <a:lnSpc>
                <a:spcPct val="50000"/>
              </a:lnSpc>
            </a:pPr>
            <a:r>
              <a:rPr lang="en-US" sz="5400" b="1" i="1" dirty="0">
                <a:solidFill>
                  <a:srgbClr val="087452"/>
                </a:solidFill>
                <a:effectLst>
                  <a:outerShdw blurRad="38100" dist="38100" dir="2700000" algn="tl">
                    <a:srgbClr val="000000">
                      <a:alpha val="43137"/>
                    </a:srgbClr>
                  </a:outerShdw>
                </a:effectLst>
                <a:latin typeface="Product Sans" panose="020B0403030502040203" pitchFamily="34" charset="0"/>
              </a:rPr>
              <a:t>FUNGSI</a:t>
            </a:r>
          </a:p>
          <a:p>
            <a:pPr>
              <a:lnSpc>
                <a:spcPct val="50000"/>
              </a:lnSpc>
            </a:pPr>
            <a:r>
              <a:rPr lang="en-US" sz="5400" b="1" i="1" dirty="0">
                <a:solidFill>
                  <a:srgbClr val="FBB001"/>
                </a:solidFill>
                <a:effectLst>
                  <a:outerShdw blurRad="38100" dist="38100" dir="2700000" algn="tl">
                    <a:srgbClr val="000000">
                      <a:alpha val="43137"/>
                    </a:srgbClr>
                  </a:outerShdw>
                </a:effectLst>
                <a:latin typeface="Product Sans" panose="020B0403030502040203" pitchFamily="34" charset="0"/>
              </a:rPr>
              <a:t>BELA NEGARA</a:t>
            </a:r>
          </a:p>
        </p:txBody>
      </p:sp>
    </p:spTree>
    <p:extLst>
      <p:ext uri="{BB962C8B-B14F-4D97-AF65-F5344CB8AC3E}">
        <p14:creationId xmlns:p14="http://schemas.microsoft.com/office/powerpoint/2010/main" val="2371348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2A8660-206E-4579-9304-5C3C6229A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B86E4DEF-0EE8-48CF-B314-A81DA9806A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F2C39931-68EE-4C05-95C2-1C9B7859FE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6" name="Text Placeholder 5">
            <a:extLst>
              <a:ext uri="{FF2B5EF4-FFF2-40B4-BE49-F238E27FC236}">
                <a16:creationId xmlns:a16="http://schemas.microsoft.com/office/drawing/2014/main" id="{E64A55F1-A54A-48CB-9445-FF2941ECA71C}"/>
              </a:ext>
            </a:extLst>
          </p:cNvPr>
          <p:cNvSpPr>
            <a:spLocks noGrp="1"/>
          </p:cNvSpPr>
          <p:nvPr>
            <p:ph type="body" idx="1"/>
          </p:nvPr>
        </p:nvSpPr>
        <p:spPr>
          <a:xfrm>
            <a:off x="938213" y="1038612"/>
            <a:ext cx="5157787" cy="823912"/>
          </a:xfrm>
        </p:spPr>
        <p:txBody>
          <a:bodyPr/>
          <a:lstStyle/>
          <a:p>
            <a:r>
              <a:rPr lang="en-US" i="1" dirty="0">
                <a:solidFill>
                  <a:srgbClr val="FBB001"/>
                </a:solidFill>
                <a:effectLst>
                  <a:outerShdw blurRad="38100" dist="38100" dir="2700000" algn="tl">
                    <a:srgbClr val="000000">
                      <a:alpha val="43137"/>
                    </a:srgbClr>
                  </a:outerShdw>
                </a:effectLst>
                <a:latin typeface="Product Sans" panose="020B0403030502040203" pitchFamily="34" charset="0"/>
              </a:rPr>
              <a:t>TUJUAN</a:t>
            </a:r>
          </a:p>
        </p:txBody>
      </p:sp>
      <p:sp>
        <p:nvSpPr>
          <p:cNvPr id="7" name="Content Placeholder 6">
            <a:extLst>
              <a:ext uri="{FF2B5EF4-FFF2-40B4-BE49-F238E27FC236}">
                <a16:creationId xmlns:a16="http://schemas.microsoft.com/office/drawing/2014/main" id="{0A5FB5DF-862F-4788-A7DB-C17CBED40388}"/>
              </a:ext>
            </a:extLst>
          </p:cNvPr>
          <p:cNvSpPr>
            <a:spLocks noGrp="1"/>
          </p:cNvSpPr>
          <p:nvPr>
            <p:ph sz="half" idx="2"/>
          </p:nvPr>
        </p:nvSpPr>
        <p:spPr>
          <a:xfrm>
            <a:off x="938213" y="1862524"/>
            <a:ext cx="5157787" cy="3684588"/>
          </a:xfrm>
        </p:spPr>
        <p:txBody>
          <a:bodyPr/>
          <a:lstStyle/>
          <a:p>
            <a:r>
              <a:rPr lang="id-ID" i="1" dirty="0">
                <a:solidFill>
                  <a:srgbClr val="FBB001"/>
                </a:solidFill>
                <a:latin typeface="Product Sans" panose="020B0403030502040203" pitchFamily="34" charset="0"/>
              </a:rPr>
              <a:t>Menjalankan nilai-nilai Pancasila dan UUD 1945.</a:t>
            </a:r>
            <a:endParaRPr lang="en-US" i="1" dirty="0">
              <a:solidFill>
                <a:srgbClr val="FBB001"/>
              </a:solidFill>
              <a:latin typeface="Product Sans" panose="020B0403030502040203" pitchFamily="34" charset="0"/>
            </a:endParaRPr>
          </a:p>
          <a:p>
            <a:r>
              <a:rPr lang="id-ID" i="1" dirty="0">
                <a:solidFill>
                  <a:srgbClr val="FBB001"/>
                </a:solidFill>
                <a:latin typeface="Product Sans" panose="020B0403030502040203" pitchFamily="34" charset="0"/>
              </a:rPr>
              <a:t>Menjaga identitas dan integritas bangsa dan negara.</a:t>
            </a:r>
            <a:endParaRPr lang="en-US" i="1" dirty="0">
              <a:solidFill>
                <a:srgbClr val="FBB001"/>
              </a:solidFill>
              <a:latin typeface="Product Sans" panose="020B0403030502040203" pitchFamily="34" charset="0"/>
            </a:endParaRPr>
          </a:p>
          <a:p>
            <a:r>
              <a:rPr lang="id-ID" i="1" dirty="0">
                <a:solidFill>
                  <a:srgbClr val="FBB001"/>
                </a:solidFill>
                <a:latin typeface="Product Sans" panose="020B0403030502040203" pitchFamily="34" charset="0"/>
              </a:rPr>
              <a:t>Melestarikan budaya.</a:t>
            </a:r>
            <a:endParaRPr lang="en-US" i="1" dirty="0">
              <a:solidFill>
                <a:srgbClr val="FBB001"/>
              </a:solidFill>
              <a:latin typeface="Product Sans" panose="020B0403030502040203" pitchFamily="34" charset="0"/>
            </a:endParaRPr>
          </a:p>
          <a:p>
            <a:r>
              <a:rPr lang="id-ID" i="1" dirty="0">
                <a:solidFill>
                  <a:srgbClr val="FBB001"/>
                </a:solidFill>
                <a:latin typeface="Product Sans" panose="020B0403030502040203" pitchFamily="34" charset="0"/>
              </a:rPr>
              <a:t>Mempertahankan kelangsungan hidup bangsa dan juga negara.</a:t>
            </a:r>
            <a:endParaRPr lang="en-US" i="1" dirty="0">
              <a:solidFill>
                <a:srgbClr val="FBB001"/>
              </a:solidFill>
              <a:latin typeface="Product Sans" panose="020B0403030502040203" pitchFamily="34" charset="0"/>
            </a:endParaRPr>
          </a:p>
          <a:p>
            <a:endParaRPr lang="en-US" dirty="0"/>
          </a:p>
        </p:txBody>
      </p:sp>
      <p:sp>
        <p:nvSpPr>
          <p:cNvPr id="8" name="Text Placeholder 7">
            <a:extLst>
              <a:ext uri="{FF2B5EF4-FFF2-40B4-BE49-F238E27FC236}">
                <a16:creationId xmlns:a16="http://schemas.microsoft.com/office/drawing/2014/main" id="{9B5492BE-406E-43B1-8693-7F0B6AD9E2B6}"/>
              </a:ext>
            </a:extLst>
          </p:cNvPr>
          <p:cNvSpPr>
            <a:spLocks noGrp="1"/>
          </p:cNvSpPr>
          <p:nvPr>
            <p:ph type="body" sz="quarter" idx="3"/>
          </p:nvPr>
        </p:nvSpPr>
        <p:spPr>
          <a:xfrm>
            <a:off x="6270625" y="1038612"/>
            <a:ext cx="5183188" cy="823912"/>
          </a:xfrm>
        </p:spPr>
        <p:txBody>
          <a:bodyPr/>
          <a:lstStyle/>
          <a:p>
            <a:r>
              <a:rPr lang="en-US" i="1" dirty="0">
                <a:solidFill>
                  <a:srgbClr val="FBB001"/>
                </a:solidFill>
                <a:effectLst>
                  <a:outerShdw blurRad="38100" dist="38100" dir="2700000" algn="tl">
                    <a:srgbClr val="000000">
                      <a:alpha val="43137"/>
                    </a:srgbClr>
                  </a:outerShdw>
                </a:effectLst>
                <a:latin typeface="Product Sans" panose="020B0403030502040203" pitchFamily="34" charset="0"/>
              </a:rPr>
              <a:t>FUNGSI</a:t>
            </a:r>
          </a:p>
        </p:txBody>
      </p:sp>
      <p:sp>
        <p:nvSpPr>
          <p:cNvPr id="9" name="Content Placeholder 8">
            <a:extLst>
              <a:ext uri="{FF2B5EF4-FFF2-40B4-BE49-F238E27FC236}">
                <a16:creationId xmlns:a16="http://schemas.microsoft.com/office/drawing/2014/main" id="{B932B030-2EFB-4EB9-AF88-AA083DBC1536}"/>
              </a:ext>
            </a:extLst>
          </p:cNvPr>
          <p:cNvSpPr>
            <a:spLocks noGrp="1"/>
          </p:cNvSpPr>
          <p:nvPr>
            <p:ph sz="quarter" idx="4"/>
          </p:nvPr>
        </p:nvSpPr>
        <p:spPr>
          <a:xfrm>
            <a:off x="6270625" y="1862524"/>
            <a:ext cx="5183188" cy="3684588"/>
          </a:xfrm>
        </p:spPr>
        <p:txBody>
          <a:bodyPr/>
          <a:lstStyle/>
          <a:p>
            <a:r>
              <a:rPr lang="id-ID" i="1" dirty="0">
                <a:solidFill>
                  <a:srgbClr val="FBB001"/>
                </a:solidFill>
                <a:latin typeface="Product Sans" panose="020B0403030502040203" pitchFamily="34" charset="0"/>
              </a:rPr>
              <a:t>Merupakan kewajiban setiap warga negara.</a:t>
            </a:r>
            <a:r>
              <a:rPr lang="en-US" i="1" dirty="0">
                <a:solidFill>
                  <a:srgbClr val="FBB001"/>
                </a:solidFill>
                <a:latin typeface="Product Sans" panose="020B0403030502040203" pitchFamily="34" charset="0"/>
              </a:rPr>
              <a:t> </a:t>
            </a:r>
          </a:p>
          <a:p>
            <a:r>
              <a:rPr lang="id-ID" i="1" dirty="0">
                <a:solidFill>
                  <a:srgbClr val="FBB001"/>
                </a:solidFill>
                <a:latin typeface="Product Sans" panose="020B0403030502040203" pitchFamily="34" charset="0"/>
              </a:rPr>
              <a:t>Mempertahankan Negara dari berbagai ancaman.</a:t>
            </a:r>
            <a:endParaRPr lang="en-US" i="1" dirty="0">
              <a:solidFill>
                <a:srgbClr val="FBB001"/>
              </a:solidFill>
              <a:latin typeface="Product Sans" panose="020B0403030502040203" pitchFamily="34" charset="0"/>
            </a:endParaRPr>
          </a:p>
          <a:p>
            <a:r>
              <a:rPr lang="id-ID" i="1" dirty="0">
                <a:solidFill>
                  <a:srgbClr val="FBB001"/>
                </a:solidFill>
                <a:latin typeface="Product Sans" panose="020B0403030502040203" pitchFamily="34" charset="0"/>
              </a:rPr>
              <a:t>Merupakan panggilan sejarah.</a:t>
            </a:r>
            <a:endParaRPr lang="en-US" i="1" dirty="0">
              <a:solidFill>
                <a:srgbClr val="FBB001"/>
              </a:solidFill>
              <a:latin typeface="Product Sans" panose="020B0403030502040203" pitchFamily="34" charset="0"/>
            </a:endParaRPr>
          </a:p>
          <a:p>
            <a:r>
              <a:rPr lang="id-ID" i="1" dirty="0">
                <a:solidFill>
                  <a:srgbClr val="FBB001"/>
                </a:solidFill>
                <a:latin typeface="Product Sans" panose="020B0403030502040203" pitchFamily="34" charset="0"/>
              </a:rPr>
              <a:t>Menjaga keutuhan wilayah negara.</a:t>
            </a:r>
            <a:endParaRPr lang="en-US" i="1" dirty="0">
              <a:solidFill>
                <a:srgbClr val="FBB001"/>
              </a:solidFill>
              <a:latin typeface="Product Sans" panose="020B0403030502040203" pitchFamily="34" charset="0"/>
            </a:endParaRPr>
          </a:p>
        </p:txBody>
      </p:sp>
    </p:spTree>
    <p:extLst>
      <p:ext uri="{BB962C8B-B14F-4D97-AF65-F5344CB8AC3E}">
        <p14:creationId xmlns:p14="http://schemas.microsoft.com/office/powerpoint/2010/main" val="374868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430F8AE-968F-4CAF-B0B9-CC4F00308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58"/>
            <a:ext cx="12192000" cy="6870357"/>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1F06FA2F-28CA-439C-B989-CDC9E78C97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5" name="Picture 4">
            <a:extLst>
              <a:ext uri="{FF2B5EF4-FFF2-40B4-BE49-F238E27FC236}">
                <a16:creationId xmlns:a16="http://schemas.microsoft.com/office/drawing/2014/main" id="{8CA4E0DD-48AF-4DAA-8F92-E78B053F1A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6" name="Title 1">
            <a:extLst>
              <a:ext uri="{FF2B5EF4-FFF2-40B4-BE49-F238E27FC236}">
                <a16:creationId xmlns:a16="http://schemas.microsoft.com/office/drawing/2014/main" id="{5D5018C1-8B59-4D18-975C-68F67BCFEB48}"/>
              </a:ext>
            </a:extLst>
          </p:cNvPr>
          <p:cNvSpPr txBox="1">
            <a:spLocks/>
          </p:cNvSpPr>
          <p:nvPr/>
        </p:nvSpPr>
        <p:spPr>
          <a:xfrm>
            <a:off x="628134" y="2560320"/>
            <a:ext cx="10935729"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4800" b="1" i="1" dirty="0">
                <a:solidFill>
                  <a:srgbClr val="2C1429"/>
                </a:solidFill>
                <a:effectLst>
                  <a:outerShdw blurRad="38100" dist="38100" dir="2700000" algn="tl">
                    <a:srgbClr val="000000">
                      <a:alpha val="43137"/>
                    </a:srgbClr>
                  </a:outerShdw>
                </a:effectLst>
                <a:latin typeface="Product Sans" panose="020B0403030502040203" pitchFamily="34" charset="0"/>
              </a:rPr>
              <a:t>KONSEP KETAHANAN NASIONAL</a:t>
            </a:r>
          </a:p>
          <a:p>
            <a:pPr algn="ctr">
              <a:lnSpc>
                <a:spcPct val="50000"/>
              </a:lnSpc>
            </a:pPr>
            <a:r>
              <a:rPr lang="en-US" sz="4800" b="1" i="1" dirty="0">
                <a:solidFill>
                  <a:schemeClr val="bg1"/>
                </a:solidFill>
                <a:effectLst>
                  <a:outerShdw blurRad="38100" dist="38100" dir="2700000" algn="tl">
                    <a:srgbClr val="000000">
                      <a:alpha val="43137"/>
                    </a:srgbClr>
                  </a:outerShdw>
                </a:effectLst>
                <a:latin typeface="Product Sans" panose="020B0403030502040203" pitchFamily="34" charset="0"/>
              </a:rPr>
              <a:t>BIDANG EKONOMI</a:t>
            </a:r>
          </a:p>
          <a:p>
            <a:pPr algn="ctr">
              <a:lnSpc>
                <a:spcPct val="50000"/>
              </a:lnSpc>
            </a:pPr>
            <a:r>
              <a:rPr lang="en-US" sz="4800" b="1" i="1" dirty="0">
                <a:solidFill>
                  <a:srgbClr val="067854"/>
                </a:solidFill>
                <a:effectLst>
                  <a:outerShdw blurRad="38100" dist="38100" dir="2700000" algn="tl">
                    <a:srgbClr val="000000">
                      <a:alpha val="43137"/>
                    </a:srgbClr>
                  </a:outerShdw>
                </a:effectLst>
                <a:latin typeface="Product Sans" panose="020B0403030502040203" pitchFamily="34" charset="0"/>
              </a:rPr>
              <a:t>PADA SEKTOR PARIWISATA</a:t>
            </a:r>
          </a:p>
        </p:txBody>
      </p:sp>
    </p:spTree>
    <p:extLst>
      <p:ext uri="{BB962C8B-B14F-4D97-AF65-F5344CB8AC3E}">
        <p14:creationId xmlns:p14="http://schemas.microsoft.com/office/powerpoint/2010/main" val="1215220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0A5AFC5-58A6-49FA-838E-8FCC4CECE4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C8299ACD-7F35-481C-92A4-6587FED827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43EBC677-1046-4FA7-BEBA-45BDF643DB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1CFFA31D-76E0-437B-97C1-3F972CF0B9BD}"/>
              </a:ext>
            </a:extLst>
          </p:cNvPr>
          <p:cNvSpPr/>
          <p:nvPr/>
        </p:nvSpPr>
        <p:spPr>
          <a:xfrm>
            <a:off x="135582" y="510186"/>
            <a:ext cx="11269362" cy="5837624"/>
          </a:xfrm>
          <a:prstGeom prst="rect">
            <a:avLst/>
          </a:prstGeom>
        </p:spPr>
        <p:txBody>
          <a:bodyPr wrap="square">
            <a:spAutoFit/>
          </a:bodyPr>
          <a:lstStyle/>
          <a:p>
            <a:pPr marL="450215" indent="180340" algn="just">
              <a:lnSpc>
                <a:spcPct val="150000"/>
              </a:lnSpc>
              <a:spcAft>
                <a:spcPts val="800"/>
              </a:spcAft>
            </a:pP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id-ID"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Konsep Ketahanan Nasional dalam bidang ekonomi sebagai pola dasar pembangunan, pada hakekatnya merupakan</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id-ID"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arah dan pedoman dalam pelaksanaan pembangunan nasional di segala bidang secara terpadu dan dilakukan sesuai rencana program termasuk di bidang ekonomi pada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id-ID"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sektor pariwisata.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Tentu</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semua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ini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untuk</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pembangunan</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SDM yang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berkualitas</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sebagai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kunci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ketahanan</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nasional</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dan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kesuksesan</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bangsa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Indonesia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Dimensi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persaingan</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ekonomi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tersebut</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tidak</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saja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meliputi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produk</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tetapi</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juga pada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tingkat</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kualitas</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produktivitas</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tenaga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 </a:t>
            </a:r>
            <a:r>
              <a:rPr lang="en-US" sz="2800" i="1" dirty="0" err="1">
                <a:solidFill>
                  <a:srgbClr val="087553"/>
                </a:solidFill>
                <a:latin typeface="Product Sans" panose="020B0403030502040203" pitchFamily="34" charset="0"/>
                <a:ea typeface="Calibri" panose="020F0502020204030204" pitchFamily="34" charset="0"/>
                <a:cs typeface="Times New Roman" panose="02020603050405020304" pitchFamily="18" charset="0"/>
              </a:rPr>
              <a:t>kerja</a:t>
            </a:r>
            <a:r>
              <a:rPr lang="en-US" sz="2800" i="1" dirty="0">
                <a:solidFill>
                  <a:srgbClr val="087553"/>
                </a:solidFill>
                <a:latin typeface="Product Sans" panose="020B0403030502040203" pitchFamily="34" charset="0"/>
                <a:ea typeface="Calibri" panose="020F0502020204030204" pitchFamily="34" charset="0"/>
                <a:cs typeface="Times New Roman" panose="02020603050405020304" pitchFamily="18" charset="0"/>
              </a:rPr>
              <a:t>.</a:t>
            </a:r>
            <a:endParaRPr lang="en-US" sz="2400" i="1" dirty="0">
              <a:solidFill>
                <a:srgbClr val="087553"/>
              </a:solidFill>
              <a:effectLst/>
              <a:latin typeface="Product Sans" panose="020B040303050204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4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3A3A8BB-7CD1-4E23-B094-4FD536187C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CD4DC291-EA22-433D-8E94-F7153BAA73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9E13EF91-5C2C-4484-91D5-513CDE0DA1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6" name="Title 1">
            <a:extLst>
              <a:ext uri="{FF2B5EF4-FFF2-40B4-BE49-F238E27FC236}">
                <a16:creationId xmlns:a16="http://schemas.microsoft.com/office/drawing/2014/main" id="{A9FEFF0F-70A9-4B32-894E-24E1F6865F60}"/>
              </a:ext>
            </a:extLst>
          </p:cNvPr>
          <p:cNvSpPr txBox="1">
            <a:spLocks/>
          </p:cNvSpPr>
          <p:nvPr/>
        </p:nvSpPr>
        <p:spPr>
          <a:xfrm>
            <a:off x="2557849" y="2243987"/>
            <a:ext cx="7092779"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50000"/>
              </a:lnSpc>
            </a:pPr>
            <a:r>
              <a:rPr lang="en-US" sz="5400" b="1" i="1" dirty="0">
                <a:solidFill>
                  <a:srgbClr val="F9AE02"/>
                </a:solidFill>
                <a:effectLst>
                  <a:outerShdw blurRad="38100" dist="38100" dir="2700000" algn="tl">
                    <a:srgbClr val="000000">
                      <a:alpha val="43137"/>
                    </a:srgbClr>
                  </a:outerShdw>
                </a:effectLst>
                <a:latin typeface="Product Sans" panose="020B0403030502040203" pitchFamily="34" charset="0"/>
              </a:rPr>
              <a:t>PERAN</a:t>
            </a:r>
          </a:p>
          <a:p>
            <a:pP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PELAKU PARIWISATA</a:t>
            </a:r>
          </a:p>
          <a:p>
            <a:pP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DALAM</a:t>
            </a:r>
          </a:p>
          <a:p>
            <a:pP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BELA NEGARA</a:t>
            </a:r>
          </a:p>
        </p:txBody>
      </p:sp>
    </p:spTree>
    <p:extLst>
      <p:ext uri="{BB962C8B-B14F-4D97-AF65-F5344CB8AC3E}">
        <p14:creationId xmlns:p14="http://schemas.microsoft.com/office/powerpoint/2010/main" val="393565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D35182-0842-43ED-A87C-DD6DCCA008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58"/>
            <a:ext cx="12192000" cy="6870357"/>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AC9835B0-871C-47EC-89C2-2E2D4372E1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072322FE-EB9C-44A1-9C27-36A017DEEC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graphicFrame>
        <p:nvGraphicFramePr>
          <p:cNvPr id="5" name="Diagram 4">
            <a:extLst>
              <a:ext uri="{FF2B5EF4-FFF2-40B4-BE49-F238E27FC236}">
                <a16:creationId xmlns:a16="http://schemas.microsoft.com/office/drawing/2014/main" id="{59C32D57-56F1-47EB-9933-7D32C3994BDA}"/>
              </a:ext>
            </a:extLst>
          </p:cNvPr>
          <p:cNvGraphicFramePr/>
          <p:nvPr>
            <p:extLst>
              <p:ext uri="{D42A27DB-BD31-4B8C-83A1-F6EECF244321}">
                <p14:modId xmlns:p14="http://schemas.microsoft.com/office/powerpoint/2010/main" val="842820127"/>
              </p:ext>
            </p:extLst>
          </p:nvPr>
        </p:nvGraphicFramePr>
        <p:xfrm>
          <a:off x="1990123" y="719666"/>
          <a:ext cx="8211751"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279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AF9EA1-AD74-4FA0-A9DA-54637145F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73A101D7-5965-4F9C-B014-A70ED2055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29945CA5-33AF-4820-AB38-D5E4933AAC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9E57E639-0681-40D3-8FA9-78D67616069D}"/>
              </a:ext>
            </a:extLst>
          </p:cNvPr>
          <p:cNvSpPr txBox="1">
            <a:spLocks/>
          </p:cNvSpPr>
          <p:nvPr/>
        </p:nvSpPr>
        <p:spPr>
          <a:xfrm>
            <a:off x="2549609" y="2243985"/>
            <a:ext cx="7092779"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50000"/>
              </a:lnSpc>
            </a:pPr>
            <a:r>
              <a:rPr lang="en-US" sz="5400" b="1" i="1" dirty="0">
                <a:solidFill>
                  <a:srgbClr val="067854"/>
                </a:solidFill>
                <a:effectLst>
                  <a:outerShdw blurRad="38100" dist="38100" dir="2700000" algn="tl">
                    <a:srgbClr val="000000">
                      <a:alpha val="43137"/>
                    </a:srgbClr>
                  </a:outerShdw>
                </a:effectLst>
                <a:latin typeface="Product Sans" panose="020B0403030502040203" pitchFamily="34" charset="0"/>
              </a:rPr>
              <a:t>UPAYA</a:t>
            </a:r>
          </a:p>
          <a:p>
            <a:pPr algn="r">
              <a:lnSpc>
                <a:spcPct val="50000"/>
              </a:lnSpc>
            </a:pPr>
            <a:r>
              <a:rPr lang="en-US" sz="5400" b="1" i="1" dirty="0">
                <a:solidFill>
                  <a:srgbClr val="FFC000"/>
                </a:solidFill>
                <a:effectLst>
                  <a:outerShdw blurRad="38100" dist="38100" dir="2700000" algn="tl">
                    <a:srgbClr val="000000">
                      <a:alpha val="43137"/>
                    </a:srgbClr>
                  </a:outerShdw>
                </a:effectLst>
                <a:latin typeface="Product Sans" panose="020B0403030502040203" pitchFamily="34" charset="0"/>
              </a:rPr>
              <a:t>BELA NEGARA</a:t>
            </a:r>
          </a:p>
          <a:p>
            <a:pPr algn="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DALAM</a:t>
            </a:r>
          </a:p>
          <a:p>
            <a:pPr algn="r">
              <a:lnSpc>
                <a:spcPct val="50000"/>
              </a:lnSpc>
            </a:pPr>
            <a:r>
              <a:rPr lang="en-US" sz="5400" b="1" i="1" dirty="0">
                <a:solidFill>
                  <a:srgbClr val="FFC000"/>
                </a:solidFill>
                <a:effectLst>
                  <a:outerShdw blurRad="38100" dist="38100" dir="2700000" algn="tl">
                    <a:srgbClr val="000000">
                      <a:alpha val="43137"/>
                    </a:srgbClr>
                  </a:outerShdw>
                </a:effectLst>
                <a:latin typeface="Product Sans" panose="020B0403030502040203" pitchFamily="34" charset="0"/>
              </a:rPr>
              <a:t>SEKTOR PARIWISATA</a:t>
            </a:r>
          </a:p>
        </p:txBody>
      </p:sp>
    </p:spTree>
    <p:extLst>
      <p:ext uri="{BB962C8B-B14F-4D97-AF65-F5344CB8AC3E}">
        <p14:creationId xmlns:p14="http://schemas.microsoft.com/office/powerpoint/2010/main" val="3744593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89DC3F-F226-4689-BADF-9816DA1DA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C2BF8721-5B4D-4F5C-99F3-D2122BD1FD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5" name="Picture 4">
            <a:extLst>
              <a:ext uri="{FF2B5EF4-FFF2-40B4-BE49-F238E27FC236}">
                <a16:creationId xmlns:a16="http://schemas.microsoft.com/office/drawing/2014/main" id="{D0F11BEC-2B12-4846-9550-979F7CE25F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1A0D4D71-0A21-4CC4-AFD8-63E55219576D}"/>
              </a:ext>
            </a:extLst>
          </p:cNvPr>
          <p:cNvSpPr txBox="1"/>
          <p:nvPr/>
        </p:nvSpPr>
        <p:spPr>
          <a:xfrm>
            <a:off x="2656552" y="2136178"/>
            <a:ext cx="6895372" cy="3108543"/>
          </a:xfrm>
          <a:prstGeom prst="rect">
            <a:avLst/>
          </a:prstGeom>
          <a:noFill/>
        </p:spPr>
        <p:txBody>
          <a:bodyPr wrap="square" rtlCol="0">
            <a:spAutoFit/>
          </a:bodyPr>
          <a:lstStyle/>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FADHIL SYABANA</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SIVA SABILA</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ARIEF NURDIANSYAH</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M FIKRI SEPTIAN ANUGRAH</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NYIMAS NABILA ZACHWA</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YEMIMA PHILO SHOPIA</a:t>
            </a:r>
          </a:p>
          <a:p>
            <a:pPr algn="ctr"/>
            <a:r>
              <a:rPr lang="en-US" sz="2800" b="1" i="1" dirty="0">
                <a:solidFill>
                  <a:srgbClr val="2C1329"/>
                </a:solidFill>
                <a:effectLst>
                  <a:outerShdw blurRad="38100" dist="38100" dir="2700000" algn="tl">
                    <a:srgbClr val="000000">
                      <a:alpha val="43137"/>
                    </a:srgbClr>
                  </a:outerShdw>
                </a:effectLst>
                <a:latin typeface="Product Sans" panose="020B0403030502040203" pitchFamily="34" charset="0"/>
              </a:rPr>
              <a:t>RABIUR RAHMAN</a:t>
            </a:r>
          </a:p>
        </p:txBody>
      </p:sp>
      <p:sp>
        <p:nvSpPr>
          <p:cNvPr id="7" name="Title 1">
            <a:extLst>
              <a:ext uri="{FF2B5EF4-FFF2-40B4-BE49-F238E27FC236}">
                <a16:creationId xmlns:a16="http://schemas.microsoft.com/office/drawing/2014/main" id="{567AFAEA-29D9-4FAC-981E-2A98177A7B63}"/>
              </a:ext>
            </a:extLst>
          </p:cNvPr>
          <p:cNvSpPr txBox="1">
            <a:spLocks/>
          </p:cNvSpPr>
          <p:nvPr/>
        </p:nvSpPr>
        <p:spPr>
          <a:xfrm>
            <a:off x="3730065" y="398818"/>
            <a:ext cx="4748347"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5400" b="1" i="1" dirty="0">
                <a:solidFill>
                  <a:srgbClr val="F9AE02"/>
                </a:solidFill>
                <a:effectLst>
                  <a:outerShdw blurRad="38100" dist="38100" dir="2700000" algn="tl">
                    <a:srgbClr val="000000">
                      <a:alpha val="43137"/>
                    </a:srgbClr>
                  </a:outerShdw>
                </a:effectLst>
                <a:latin typeface="Product Sans" panose="020B0403030502040203" pitchFamily="34" charset="0"/>
              </a:rPr>
              <a:t>KELOMPOK 4</a:t>
            </a:r>
            <a:endPar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endParaRPr>
          </a:p>
        </p:txBody>
      </p:sp>
    </p:spTree>
    <p:extLst>
      <p:ext uri="{BB962C8B-B14F-4D97-AF65-F5344CB8AC3E}">
        <p14:creationId xmlns:p14="http://schemas.microsoft.com/office/powerpoint/2010/main" val="402341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7461BCD-328C-47A6-B2EE-FEDD3BE656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2D0E0B52-D1EC-4951-B221-1C88AD207D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3771F81E-59F7-4A86-8B1F-FE420AA36E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graphicFrame>
        <p:nvGraphicFramePr>
          <p:cNvPr id="5" name="Diagram 4">
            <a:extLst>
              <a:ext uri="{FF2B5EF4-FFF2-40B4-BE49-F238E27FC236}">
                <a16:creationId xmlns:a16="http://schemas.microsoft.com/office/drawing/2014/main" id="{3E0D2B94-C42C-4ADD-AE3E-74F588D1A0E4}"/>
              </a:ext>
            </a:extLst>
          </p:cNvPr>
          <p:cNvGraphicFramePr/>
          <p:nvPr>
            <p:extLst>
              <p:ext uri="{D42A27DB-BD31-4B8C-83A1-F6EECF244321}">
                <p14:modId xmlns:p14="http://schemas.microsoft.com/office/powerpoint/2010/main" val="103936291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8937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3E36D7-C4E9-48BF-B2CB-867CC6FF1E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9D5E0537-903C-403F-B17C-2F4D9F719A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E3668B62-7534-48AC-B59D-5AE1CC1519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84D79C23-CCA2-48AD-BF64-E8FFD7334333}"/>
              </a:ext>
            </a:extLst>
          </p:cNvPr>
          <p:cNvSpPr txBox="1">
            <a:spLocks/>
          </p:cNvSpPr>
          <p:nvPr/>
        </p:nvSpPr>
        <p:spPr>
          <a:xfrm>
            <a:off x="1907058" y="2243985"/>
            <a:ext cx="8377881"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5400" b="1" i="1" dirty="0">
                <a:solidFill>
                  <a:srgbClr val="067854"/>
                </a:solidFill>
                <a:effectLst>
                  <a:outerShdw blurRad="38100" dist="38100" dir="2700000" algn="tl">
                    <a:srgbClr val="000000">
                      <a:alpha val="43137"/>
                    </a:srgbClr>
                  </a:outerShdw>
                </a:effectLst>
                <a:latin typeface="Product Sans" panose="020B0403030502040203" pitchFamily="34" charset="0"/>
              </a:rPr>
              <a:t>KEBIJAKAN PEMERINTAH</a:t>
            </a:r>
          </a:p>
          <a:p>
            <a:pPr algn="ctr">
              <a:lnSpc>
                <a:spcPct val="50000"/>
              </a:lnSpc>
            </a:pPr>
            <a:r>
              <a:rPr lang="en-US" sz="5400" b="1" i="1" dirty="0">
                <a:solidFill>
                  <a:srgbClr val="FFC000"/>
                </a:solidFill>
                <a:effectLst>
                  <a:outerShdw blurRad="38100" dist="38100" dir="2700000" algn="tl">
                    <a:srgbClr val="000000">
                      <a:alpha val="43137"/>
                    </a:srgbClr>
                  </a:outerShdw>
                </a:effectLst>
                <a:latin typeface="Product Sans" panose="020B0403030502040203" pitchFamily="34" charset="0"/>
              </a:rPr>
              <a:t>YANG MENGATUR</a:t>
            </a:r>
          </a:p>
          <a:p>
            <a:pPr algn="ct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TENTANG</a:t>
            </a:r>
          </a:p>
          <a:p>
            <a:pPr algn="ctr">
              <a:lnSpc>
                <a:spcPct val="50000"/>
              </a:lnSpc>
            </a:pPr>
            <a:r>
              <a:rPr lang="en-US" sz="5400" b="1" i="1" dirty="0">
                <a:solidFill>
                  <a:srgbClr val="FFC000"/>
                </a:solidFill>
                <a:effectLst>
                  <a:outerShdw blurRad="38100" dist="38100" dir="2700000" algn="tl">
                    <a:srgbClr val="000000">
                      <a:alpha val="43137"/>
                    </a:srgbClr>
                  </a:outerShdw>
                </a:effectLst>
                <a:latin typeface="Product Sans" panose="020B0403030502040203" pitchFamily="34" charset="0"/>
              </a:rPr>
              <a:t>EKONOMI PARIWISATA</a:t>
            </a:r>
          </a:p>
        </p:txBody>
      </p:sp>
    </p:spTree>
    <p:extLst>
      <p:ext uri="{BB962C8B-B14F-4D97-AF65-F5344CB8AC3E}">
        <p14:creationId xmlns:p14="http://schemas.microsoft.com/office/powerpoint/2010/main" val="2867274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41B0DB-63C8-4641-BA98-CF392771E5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83059CA8-C46A-428B-9ADC-039C51D9E7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A7C2F5A0-FBFA-4381-8E5C-6903879285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89099F49-364A-4ACC-A2B8-70F5334BD7C7}"/>
              </a:ext>
            </a:extLst>
          </p:cNvPr>
          <p:cNvSpPr/>
          <p:nvPr/>
        </p:nvSpPr>
        <p:spPr>
          <a:xfrm>
            <a:off x="603421" y="1856193"/>
            <a:ext cx="10985157" cy="3108543"/>
          </a:xfrm>
          <a:prstGeom prst="rect">
            <a:avLst/>
          </a:prstGeom>
        </p:spPr>
        <p:txBody>
          <a:bodyPr wrap="square">
            <a:spAutoFit/>
          </a:bodyPr>
          <a:lstStyle/>
          <a:p>
            <a:pPr algn="just"/>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Perkembangan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kepariwisataan</a:t>
            </a:r>
            <a:r>
              <a:rPr lang="en-US" sz="2800" i="1" dirty="0">
                <a:solidFill>
                  <a:srgbClr val="FFC000"/>
                </a:solidFill>
                <a:latin typeface="Product Sans" panose="020B0403030502040203" pitchFamily="34" charset="0"/>
              </a:rPr>
              <a:t> dunia </a:t>
            </a:r>
            <a:r>
              <a:rPr lang="en-US" sz="2800" i="1" dirty="0" err="1">
                <a:solidFill>
                  <a:srgbClr val="FFC000"/>
                </a:solidFill>
                <a:latin typeface="Product Sans" panose="020B0403030502040203" pitchFamily="34" charset="0"/>
              </a:rPr>
              <a:t>dari</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tahun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ke</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tahun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menunjukkan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perkembangan</a:t>
            </a:r>
            <a:r>
              <a:rPr lang="en-US" sz="2800" i="1" dirty="0">
                <a:solidFill>
                  <a:srgbClr val="FFC000"/>
                </a:solidFill>
                <a:latin typeface="Product Sans" panose="020B0403030502040203" pitchFamily="34" charset="0"/>
              </a:rPr>
              <a:t> yang </a:t>
            </a:r>
            <a:r>
              <a:rPr lang="en-US" sz="2800" i="1" dirty="0" err="1">
                <a:solidFill>
                  <a:srgbClr val="FFC000"/>
                </a:solidFill>
                <a:latin typeface="Product Sans" panose="020B0403030502040203" pitchFamily="34" charset="0"/>
              </a:rPr>
              <a:t>sangat</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pesat</a:t>
            </a:r>
            <a:r>
              <a:rPr lang="en-US" sz="2800" i="1" dirty="0">
                <a:solidFill>
                  <a:srgbClr val="FFC000"/>
                </a:solidFill>
                <a:latin typeface="Product Sans" panose="020B0403030502040203" pitchFamily="34" charset="0"/>
              </a:rPr>
              <a:t>. Karena </a:t>
            </a:r>
            <a:r>
              <a:rPr lang="en-US" sz="2800" i="1" dirty="0" err="1">
                <a:solidFill>
                  <a:srgbClr val="FFC000"/>
                </a:solidFill>
                <a:latin typeface="Product Sans" panose="020B0403030502040203" pitchFamily="34" charset="0"/>
              </a:rPr>
              <a:t>perubahan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struktur</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sosial</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ekonomi</a:t>
            </a:r>
            <a:r>
              <a:rPr lang="en-US" sz="2800" i="1" dirty="0">
                <a:solidFill>
                  <a:srgbClr val="FFC000"/>
                </a:solidFill>
                <a:latin typeface="Product Sans" panose="020B0403030502040203" pitchFamily="34" charset="0"/>
              </a:rPr>
              <a:t> negara di dunia dan </a:t>
            </a:r>
            <a:r>
              <a:rPr lang="en-US" sz="2800" i="1" dirty="0" err="1">
                <a:solidFill>
                  <a:srgbClr val="FFC000"/>
                </a:solidFill>
                <a:latin typeface="Product Sans" panose="020B0403030502040203" pitchFamily="34" charset="0"/>
              </a:rPr>
              <a:t>semakin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banyak</a:t>
            </a:r>
            <a:r>
              <a:rPr lang="en-US" sz="2800" i="1" dirty="0">
                <a:solidFill>
                  <a:srgbClr val="FFC000"/>
                </a:solidFill>
                <a:latin typeface="Product Sans" panose="020B0403030502040203" pitchFamily="34" charset="0"/>
              </a:rPr>
              <a:t> orang yang </a:t>
            </a:r>
            <a:r>
              <a:rPr lang="en-US" sz="2800" i="1" dirty="0" err="1">
                <a:solidFill>
                  <a:srgbClr val="FFC000"/>
                </a:solidFill>
                <a:latin typeface="Product Sans" panose="020B0403030502040203" pitchFamily="34" charset="0"/>
              </a:rPr>
              <a:t>memiliki</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pendapatan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lebih</a:t>
            </a:r>
            <a:r>
              <a:rPr lang="en-US" sz="2800" i="1" dirty="0">
                <a:solidFill>
                  <a:srgbClr val="FFC000"/>
                </a:solidFill>
                <a:latin typeface="Product Sans" panose="020B0403030502040203" pitchFamily="34" charset="0"/>
              </a:rPr>
              <a:t> yang </a:t>
            </a:r>
            <a:r>
              <a:rPr lang="en-US" sz="2800" i="1" dirty="0" err="1">
                <a:solidFill>
                  <a:srgbClr val="FFC000"/>
                </a:solidFill>
                <a:latin typeface="Product Sans" panose="020B0403030502040203" pitchFamily="34" charset="0"/>
              </a:rPr>
              <a:t>semakin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tinggi</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Undang-Undang</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Republik</a:t>
            </a:r>
            <a:r>
              <a:rPr lang="en-US" sz="2800" i="1" dirty="0">
                <a:solidFill>
                  <a:srgbClr val="FFC000"/>
                </a:solidFill>
                <a:latin typeface="Product Sans" panose="020B0403030502040203" pitchFamily="34" charset="0"/>
              </a:rPr>
              <a:t> Indonesia </a:t>
            </a:r>
            <a:r>
              <a:rPr lang="en-US" sz="2800" i="1" dirty="0" err="1">
                <a:solidFill>
                  <a:srgbClr val="FFC000"/>
                </a:solidFill>
                <a:latin typeface="Product Sans" panose="020B0403030502040203" pitchFamily="34" charset="0"/>
              </a:rPr>
              <a:t>Nomor</a:t>
            </a:r>
            <a:r>
              <a:rPr lang="en-US" sz="2800" i="1" dirty="0">
                <a:solidFill>
                  <a:srgbClr val="FFC000"/>
                </a:solidFill>
                <a:latin typeface="Product Sans" panose="020B0403030502040203" pitchFamily="34" charset="0"/>
              </a:rPr>
              <a:t> 10 </a:t>
            </a:r>
            <a:r>
              <a:rPr lang="en-US" sz="2800" i="1" dirty="0" err="1">
                <a:solidFill>
                  <a:srgbClr val="FFC000"/>
                </a:solidFill>
                <a:latin typeface="Product Sans" panose="020B0403030502040203" pitchFamily="34" charset="0"/>
              </a:rPr>
              <a:t>Tahun</a:t>
            </a:r>
            <a:r>
              <a:rPr lang="en-US" sz="2800" i="1" dirty="0">
                <a:solidFill>
                  <a:srgbClr val="FFC000"/>
                </a:solidFill>
                <a:latin typeface="Product Sans" panose="020B0403030502040203" pitchFamily="34" charset="0"/>
              </a:rPr>
              <a:t> 2009 </a:t>
            </a:r>
            <a:r>
              <a:rPr lang="en-US" sz="2800" i="1" dirty="0" err="1">
                <a:solidFill>
                  <a:srgbClr val="FFC000"/>
                </a:solidFill>
                <a:latin typeface="Product Sans" panose="020B0403030502040203" pitchFamily="34" charset="0"/>
              </a:rPr>
              <a:t>tentang</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Kepariwisataan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disahkan</a:t>
            </a:r>
            <a:r>
              <a:rPr lang="en-US" sz="2800" i="1" dirty="0">
                <a:solidFill>
                  <a:srgbClr val="FFC000"/>
                </a:solidFill>
                <a:latin typeface="Product Sans" panose="020B0403030502040203" pitchFamily="34" charset="0"/>
              </a:rPr>
              <a:t> </a:t>
            </a:r>
            <a:r>
              <a:rPr lang="en-US" sz="2800" i="1" dirty="0" err="1">
                <a:solidFill>
                  <a:srgbClr val="FFC000"/>
                </a:solidFill>
                <a:latin typeface="Product Sans" panose="020B0403030502040203" pitchFamily="34" charset="0"/>
              </a:rPr>
              <a:t>Presiden</a:t>
            </a:r>
            <a:r>
              <a:rPr lang="en-US" sz="2800" i="1" dirty="0">
                <a:solidFill>
                  <a:srgbClr val="FFC000"/>
                </a:solidFill>
                <a:latin typeface="Product Sans" panose="020B0403030502040203" pitchFamily="34" charset="0"/>
              </a:rPr>
              <a:t> Dr. H. Susilo Bambang Yudhoyono pada </a:t>
            </a:r>
            <a:r>
              <a:rPr lang="en-US" sz="2800" i="1" dirty="0" err="1">
                <a:solidFill>
                  <a:srgbClr val="FFC000"/>
                </a:solidFill>
                <a:latin typeface="Product Sans" panose="020B0403030502040203" pitchFamily="34" charset="0"/>
              </a:rPr>
              <a:t>tangal</a:t>
            </a:r>
            <a:r>
              <a:rPr lang="en-US" sz="2800" i="1" dirty="0">
                <a:solidFill>
                  <a:srgbClr val="FFC000"/>
                </a:solidFill>
                <a:latin typeface="Product Sans" panose="020B0403030502040203" pitchFamily="34" charset="0"/>
              </a:rPr>
              <a:t> 16 </a:t>
            </a:r>
            <a:r>
              <a:rPr lang="en-US" sz="2800" i="1" dirty="0" err="1">
                <a:solidFill>
                  <a:srgbClr val="FFC000"/>
                </a:solidFill>
                <a:latin typeface="Product Sans" panose="020B0403030502040203" pitchFamily="34" charset="0"/>
              </a:rPr>
              <a:t>Januari</a:t>
            </a:r>
            <a:r>
              <a:rPr lang="en-US" sz="2800" i="1" dirty="0">
                <a:solidFill>
                  <a:srgbClr val="FFC000"/>
                </a:solidFill>
                <a:latin typeface="Product Sans" panose="020B0403030502040203" pitchFamily="34" charset="0"/>
              </a:rPr>
              <a:t> 2009 di Jakarta.</a:t>
            </a:r>
          </a:p>
        </p:txBody>
      </p:sp>
    </p:spTree>
    <p:extLst>
      <p:ext uri="{BB962C8B-B14F-4D97-AF65-F5344CB8AC3E}">
        <p14:creationId xmlns:p14="http://schemas.microsoft.com/office/powerpoint/2010/main" val="1870351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907AC4-6D07-45BC-A359-DD70914B7A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58"/>
            <a:ext cx="12192000" cy="6870357"/>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860308DE-F6C3-43B4-B94A-D2482FCE1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DBDDFD6E-C312-4FB1-A611-B9A89D7C43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812131E2-3456-40EC-895B-6FA98740B0BE}"/>
              </a:ext>
            </a:extLst>
          </p:cNvPr>
          <p:cNvSpPr txBox="1">
            <a:spLocks/>
          </p:cNvSpPr>
          <p:nvPr/>
        </p:nvSpPr>
        <p:spPr>
          <a:xfrm>
            <a:off x="628134" y="953941"/>
            <a:ext cx="10935729"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4800" b="1" i="1" dirty="0">
                <a:solidFill>
                  <a:srgbClr val="2C1429"/>
                </a:solidFill>
                <a:effectLst>
                  <a:outerShdw blurRad="38100" dist="38100" dir="2700000" algn="tl">
                    <a:srgbClr val="000000">
                      <a:alpha val="43137"/>
                    </a:srgbClr>
                  </a:outerShdw>
                </a:effectLst>
                <a:latin typeface="Product Sans" panose="020B0403030502040203" pitchFamily="34" charset="0"/>
              </a:rPr>
              <a:t>CONTOH</a:t>
            </a:r>
          </a:p>
          <a:p>
            <a:pPr algn="ctr">
              <a:lnSpc>
                <a:spcPct val="50000"/>
              </a:lnSpc>
            </a:pPr>
            <a:r>
              <a:rPr lang="en-US" sz="4800" b="1" i="1" dirty="0">
                <a:solidFill>
                  <a:srgbClr val="067854"/>
                </a:solidFill>
                <a:effectLst>
                  <a:outerShdw blurRad="38100" dist="38100" dir="2700000" algn="tl">
                    <a:srgbClr val="000000">
                      <a:alpha val="43137"/>
                    </a:srgbClr>
                  </a:outerShdw>
                </a:effectLst>
                <a:latin typeface="Product Sans" panose="020B0403030502040203" pitchFamily="34" charset="0"/>
              </a:rPr>
              <a:t>KASUS</a:t>
            </a:r>
          </a:p>
        </p:txBody>
      </p:sp>
      <p:sp>
        <p:nvSpPr>
          <p:cNvPr id="7" name="Rectangle 6">
            <a:extLst>
              <a:ext uri="{FF2B5EF4-FFF2-40B4-BE49-F238E27FC236}">
                <a16:creationId xmlns:a16="http://schemas.microsoft.com/office/drawing/2014/main" id="{866421B7-C9D5-40D6-AB87-E77DE0A4BEC1}"/>
              </a:ext>
            </a:extLst>
          </p:cNvPr>
          <p:cNvSpPr/>
          <p:nvPr/>
        </p:nvSpPr>
        <p:spPr>
          <a:xfrm>
            <a:off x="628135" y="3089482"/>
            <a:ext cx="10935728" cy="1077218"/>
          </a:xfrm>
          <a:prstGeom prst="rect">
            <a:avLst/>
          </a:prstGeom>
        </p:spPr>
        <p:txBody>
          <a:bodyPr wrap="square">
            <a:spAutoFit/>
          </a:bodyPr>
          <a:lstStyle/>
          <a:p>
            <a:pPr algn="ctr"/>
            <a:r>
              <a:rPr lang="id-ID" sz="3200" b="1" i="1" dirty="0">
                <a:solidFill>
                  <a:srgbClr val="2C1429"/>
                </a:solidFill>
                <a:latin typeface="Product Sans" panose="020B0403030502040203" pitchFamily="34" charset="0"/>
                <a:ea typeface="Calibri" panose="020F0502020204030204" pitchFamily="34" charset="0"/>
              </a:rPr>
              <a:t>Dampak Bom Bali terhadap pariwisata Indonesia dalam prespektif ketahanan nasional</a:t>
            </a:r>
            <a:endParaRPr lang="en-US" sz="3200" i="1" dirty="0">
              <a:solidFill>
                <a:srgbClr val="2C1429"/>
              </a:solidFill>
              <a:latin typeface="Product Sans" panose="020B0403030502040203" pitchFamily="34" charset="0"/>
            </a:endParaRPr>
          </a:p>
        </p:txBody>
      </p:sp>
    </p:spTree>
    <p:extLst>
      <p:ext uri="{BB962C8B-B14F-4D97-AF65-F5344CB8AC3E}">
        <p14:creationId xmlns:p14="http://schemas.microsoft.com/office/powerpoint/2010/main" val="330895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7DC30E-FC76-436C-8919-61024D7174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F19DFA7C-81E6-41FE-904A-BB38AF5942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4E6A3CA4-8239-437B-963A-F398E93EF5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6" name="Title 1">
            <a:extLst>
              <a:ext uri="{FF2B5EF4-FFF2-40B4-BE49-F238E27FC236}">
                <a16:creationId xmlns:a16="http://schemas.microsoft.com/office/drawing/2014/main" id="{9CECAB76-AD0D-4573-9D9A-211F43985952}"/>
              </a:ext>
            </a:extLst>
          </p:cNvPr>
          <p:cNvSpPr txBox="1">
            <a:spLocks/>
          </p:cNvSpPr>
          <p:nvPr/>
        </p:nvSpPr>
        <p:spPr>
          <a:xfrm>
            <a:off x="3913014" y="2243985"/>
            <a:ext cx="4959098" cy="237002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50000"/>
              </a:lnSpc>
            </a:pPr>
            <a:r>
              <a:rPr lang="en-US" sz="5400" b="1" i="1" dirty="0">
                <a:solidFill>
                  <a:srgbClr val="097452"/>
                </a:solidFill>
                <a:effectLst>
                  <a:outerShdw blurRad="38100" dist="38100" dir="2700000" algn="tl">
                    <a:srgbClr val="000000">
                      <a:alpha val="43137"/>
                    </a:srgbClr>
                  </a:outerShdw>
                </a:effectLst>
                <a:latin typeface="Product Sans" panose="020B0403030502040203" pitchFamily="34" charset="0"/>
              </a:rPr>
              <a:t>KESIMPULAN</a:t>
            </a:r>
            <a:endParaRPr lang="en-US" sz="5400" b="1" i="1" dirty="0">
              <a:solidFill>
                <a:srgbClr val="FBB001"/>
              </a:solidFill>
              <a:effectLst>
                <a:outerShdw blurRad="38100" dist="38100" dir="2700000" algn="tl">
                  <a:srgbClr val="000000">
                    <a:alpha val="43137"/>
                  </a:srgbClr>
                </a:outerShdw>
              </a:effectLst>
              <a:latin typeface="Product Sans" panose="020B0403030502040203" pitchFamily="34" charset="0"/>
            </a:endParaRPr>
          </a:p>
        </p:txBody>
      </p:sp>
    </p:spTree>
    <p:extLst>
      <p:ext uri="{BB962C8B-B14F-4D97-AF65-F5344CB8AC3E}">
        <p14:creationId xmlns:p14="http://schemas.microsoft.com/office/powerpoint/2010/main" val="3014688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8EBAC2A-0641-4A97-A604-DEBFE8400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35E56828-5E2C-4087-8426-15921A6307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02D0DF74-D486-4FC6-922E-A524276228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5DCBF5CD-F60A-4ED7-93AC-A3E63EE30112}"/>
              </a:ext>
            </a:extLst>
          </p:cNvPr>
          <p:cNvSpPr/>
          <p:nvPr/>
        </p:nvSpPr>
        <p:spPr>
          <a:xfrm>
            <a:off x="525163" y="1015454"/>
            <a:ext cx="11158151" cy="4827091"/>
          </a:xfrm>
          <a:prstGeom prst="rect">
            <a:avLst/>
          </a:prstGeom>
        </p:spPr>
        <p:txBody>
          <a:bodyPr wrap="square">
            <a:spAutoFit/>
          </a:bodyPr>
          <a:lstStyle/>
          <a:p>
            <a:pPr algn="ctr">
              <a:lnSpc>
                <a:spcPct val="150000"/>
              </a:lnSpc>
              <a:spcAft>
                <a:spcPts val="1125"/>
              </a:spcAft>
            </a:pP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Banyak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cara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untuk</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menjaga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Ketahanan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Nasional dan Bela Negara salah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satunya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dengan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mendukung</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Negara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dengan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sector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pariwisata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ataupun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membantu</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perkembangannya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dalam</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sector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pariwisata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tentu</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banyak</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sekali</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manfaat</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dalam</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perkembangan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daerah</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ataupun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negara.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Tidak</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menutup</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kemungkinan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bahwasannya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berdasarkan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fakta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pariwisata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menjadi</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satu</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aspek</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yang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sangat</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penting</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bagi</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perekonomian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selain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itu</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budaya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dalam</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suatu</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daerah</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jika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tersentuh</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sector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pariwisata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pun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akan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semakin</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terjaga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kelestariannya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dan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banyak</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manfaat</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 </a:t>
            </a:r>
            <a:r>
              <a:rPr lang="en-US" sz="2600" i="1" dirty="0" err="1">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lainnya</a:t>
            </a:r>
            <a:r>
              <a:rPr lang="en-US" sz="2600" i="1" dirty="0">
                <a:solidFill>
                  <a:srgbClr val="FFC000"/>
                </a:solidFill>
                <a:latin typeface="Product Sans" panose="020B0403030502040203" pitchFamily="34" charset="0"/>
                <a:ea typeface="Times New Roman" panose="02020603050405020304" pitchFamily="18" charset="0"/>
                <a:cs typeface="Times New Roman" panose="02020603050405020304" pitchFamily="18" charset="0"/>
              </a:rPr>
              <a:t>.</a:t>
            </a:r>
            <a:endParaRPr lang="en-US" sz="2600" i="1" dirty="0">
              <a:solidFill>
                <a:srgbClr val="FFC000"/>
              </a:solidFill>
              <a:latin typeface="Product Sans" panose="020B040303050204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3255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FA466E7-1952-4A05-B5E2-D66E78D63D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358"/>
            <a:ext cx="12192000" cy="6870357"/>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60EFAFB7-2BB6-493B-9228-5224EB1BA1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3D6D8168-5C57-4814-8BC5-8CC3020CA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D760F9D3-9624-4E7D-A053-538548D744AD}"/>
              </a:ext>
            </a:extLst>
          </p:cNvPr>
          <p:cNvSpPr txBox="1">
            <a:spLocks/>
          </p:cNvSpPr>
          <p:nvPr/>
        </p:nvSpPr>
        <p:spPr>
          <a:xfrm>
            <a:off x="628134" y="2560320"/>
            <a:ext cx="10935729"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4800" b="1" i="1" dirty="0">
                <a:solidFill>
                  <a:srgbClr val="2C1429"/>
                </a:solidFill>
                <a:effectLst>
                  <a:outerShdw blurRad="38100" dist="38100" dir="2700000" algn="tl">
                    <a:srgbClr val="000000">
                      <a:alpha val="43137"/>
                    </a:srgbClr>
                  </a:outerShdw>
                </a:effectLst>
                <a:latin typeface="Product Sans" panose="020B0403030502040203" pitchFamily="34" charset="0"/>
              </a:rPr>
              <a:t>TERIMAKASIH.</a:t>
            </a:r>
            <a:endParaRPr lang="en-US" sz="4800" b="1" i="1" dirty="0">
              <a:solidFill>
                <a:srgbClr val="067854"/>
              </a:solidFill>
              <a:effectLst>
                <a:outerShdw blurRad="38100" dist="38100" dir="2700000" algn="tl">
                  <a:srgbClr val="000000">
                    <a:alpha val="43137"/>
                  </a:srgbClr>
                </a:outerShdw>
              </a:effectLst>
              <a:latin typeface="Product Sans" panose="020B0403030502040203" pitchFamily="34" charset="0"/>
            </a:endParaRPr>
          </a:p>
        </p:txBody>
      </p:sp>
    </p:spTree>
    <p:extLst>
      <p:ext uri="{BB962C8B-B14F-4D97-AF65-F5344CB8AC3E}">
        <p14:creationId xmlns:p14="http://schemas.microsoft.com/office/powerpoint/2010/main" val="3058525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2E81-46BB-4810-A58D-D018F92BFAB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A55870-9364-4EFB-998C-657FD33FDD0B}"/>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96C00263-E45B-4B2D-BDA4-CB27E4797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a:ln>
            <a:noFill/>
          </a:ln>
          <a:effectLst>
            <a:outerShdw blurRad="292100" dist="139700" dir="2700000" algn="tl" rotWithShape="0">
              <a:srgbClr val="333333">
                <a:alpha val="65000"/>
              </a:srgbClr>
            </a:outerShdw>
          </a:effectLst>
        </p:spPr>
      </p:pic>
      <p:pic>
        <p:nvPicPr>
          <p:cNvPr id="6" name="Picture 5">
            <a:extLst>
              <a:ext uri="{FF2B5EF4-FFF2-40B4-BE49-F238E27FC236}">
                <a16:creationId xmlns:a16="http://schemas.microsoft.com/office/drawing/2014/main" id="{787DCAA6-E2D1-435E-B426-70A628400E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5" name="Picture 4">
            <a:extLst>
              <a:ext uri="{FF2B5EF4-FFF2-40B4-BE49-F238E27FC236}">
                <a16:creationId xmlns:a16="http://schemas.microsoft.com/office/drawing/2014/main" id="{8B118388-F0CF-4835-807D-D83850C348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D08CE50C-A683-4CB7-996E-2DA0CC29621F}"/>
              </a:ext>
            </a:extLst>
          </p:cNvPr>
          <p:cNvSpPr txBox="1">
            <a:spLocks/>
          </p:cNvSpPr>
          <p:nvPr/>
        </p:nvSpPr>
        <p:spPr>
          <a:xfrm>
            <a:off x="339811" y="504032"/>
            <a:ext cx="5030941" cy="118268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50000"/>
              </a:lnSpc>
            </a:pPr>
            <a:r>
              <a:rPr lang="en-US" sz="5400" b="1" i="1" dirty="0">
                <a:solidFill>
                  <a:srgbClr val="2D142A"/>
                </a:solidFill>
                <a:effectLst>
                  <a:outerShdw blurRad="38100" dist="38100" dir="2700000" algn="tl">
                    <a:srgbClr val="000000">
                      <a:alpha val="43137"/>
                    </a:srgbClr>
                  </a:outerShdw>
                </a:effectLst>
                <a:latin typeface="Product Sans" panose="020B0403030502040203" pitchFamily="34" charset="0"/>
              </a:rPr>
              <a:t>LATAR</a:t>
            </a:r>
          </a:p>
          <a:p>
            <a:pPr>
              <a:lnSpc>
                <a:spcPct val="50000"/>
              </a:lnSpc>
            </a:pPr>
            <a:r>
              <a:rPr lang="en-US" sz="5400" b="1" i="1" dirty="0">
                <a:solidFill>
                  <a:srgbClr val="067854"/>
                </a:solidFill>
                <a:effectLst>
                  <a:outerShdw blurRad="38100" dist="38100" dir="2700000" algn="tl">
                    <a:srgbClr val="000000">
                      <a:alpha val="43137"/>
                    </a:srgbClr>
                  </a:outerShdw>
                </a:effectLst>
                <a:latin typeface="Product Sans" panose="020B0403030502040203" pitchFamily="34" charset="0"/>
              </a:rPr>
              <a:t>BELAKANG</a:t>
            </a:r>
          </a:p>
        </p:txBody>
      </p:sp>
      <p:sp>
        <p:nvSpPr>
          <p:cNvPr id="11" name="TextBox 10">
            <a:extLst>
              <a:ext uri="{FF2B5EF4-FFF2-40B4-BE49-F238E27FC236}">
                <a16:creationId xmlns:a16="http://schemas.microsoft.com/office/drawing/2014/main" id="{6BD5CA34-4A36-460B-8319-8868FF5B4D50}"/>
              </a:ext>
            </a:extLst>
          </p:cNvPr>
          <p:cNvSpPr txBox="1"/>
          <p:nvPr/>
        </p:nvSpPr>
        <p:spPr>
          <a:xfrm>
            <a:off x="838199" y="1652630"/>
            <a:ext cx="10515600" cy="4401205"/>
          </a:xfrm>
          <a:prstGeom prst="rect">
            <a:avLst/>
          </a:prstGeom>
          <a:noFill/>
        </p:spPr>
        <p:txBody>
          <a:bodyPr wrap="square" rtlCol="0">
            <a:spAutoFit/>
          </a:bodyPr>
          <a:lstStyle/>
          <a:p>
            <a:pPr algn="just"/>
            <a:r>
              <a:rPr lang="en-US"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	</a:t>
            </a:r>
            <a:r>
              <a:rPr lang="id-ID"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Negara Indonesia sebagai suatu negara memiliki letak geografis yang sangat strategis di Asia Tenggara. Oleh karena itu di kawasan Asia Tenggara Indonesia memiliki posisi yang sangat penting, sehingga tidak menutup kemungkinan di era global dewasa ini menjadi perhatian banyak negara di dunia. Berdasarkan peranan dan posisi negara Indonesia, maka tidak menutup kemungkinan akan </a:t>
            </a:r>
            <a:r>
              <a:rPr lang="en-US" sz="2800" i="1" dirty="0" err="1">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terjadinya</a:t>
            </a:r>
            <a:r>
              <a:rPr lang="id-ID"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 ajang perebutan kepentingan kekuatan transnasional. Oleh karena itu sebagai suatu negara, indonesia harus memperhatikan dan mengembangkan</a:t>
            </a:r>
            <a:r>
              <a:rPr lang="en-US"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 yang </a:t>
            </a:r>
            <a:r>
              <a:rPr lang="en-US" sz="2800" i="1" dirty="0" err="1">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namanya</a:t>
            </a:r>
            <a:r>
              <a:rPr lang="id-ID"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 ketahanan nasional</a:t>
            </a:r>
            <a:r>
              <a:rPr lang="en-US" sz="2800" i="1" dirty="0">
                <a:solidFill>
                  <a:srgbClr val="2C1429"/>
                </a:solidFill>
                <a:effectLst>
                  <a:outerShdw blurRad="38100" dist="38100" dir="2700000" algn="tl">
                    <a:srgbClr val="000000">
                      <a:alpha val="43137"/>
                    </a:srgbClr>
                  </a:outerShdw>
                </a:effectLst>
                <a:latin typeface="Product Sans" panose="020B0403030502040203" pitchFamily="34" charset="0"/>
                <a:cs typeface="Arial" panose="020B0604020202020204" pitchFamily="34" charset="0"/>
              </a:rPr>
              <a:t>.</a:t>
            </a:r>
          </a:p>
        </p:txBody>
      </p:sp>
    </p:spTree>
    <p:extLst>
      <p:ext uri="{BB962C8B-B14F-4D97-AF65-F5344CB8AC3E}">
        <p14:creationId xmlns:p14="http://schemas.microsoft.com/office/powerpoint/2010/main" val="645555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2B18F07-5CB2-422D-8929-6D4401E7E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8F1A5DE4-7391-494C-99C0-8B0F651E35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695485FE-0EEE-494F-92D7-41E1DAF18C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A8DDD84B-011D-4B90-8044-E84422741B3D}"/>
              </a:ext>
            </a:extLst>
          </p:cNvPr>
          <p:cNvSpPr txBox="1">
            <a:spLocks/>
          </p:cNvSpPr>
          <p:nvPr/>
        </p:nvSpPr>
        <p:spPr>
          <a:xfrm>
            <a:off x="3904813" y="2560318"/>
            <a:ext cx="4382372"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lnSpc>
                <a:spcPct val="50000"/>
              </a:lnSpc>
            </a:pPr>
            <a:r>
              <a:rPr lang="en-US" sz="5400" b="1" i="1" dirty="0">
                <a:solidFill>
                  <a:srgbClr val="087452"/>
                </a:solidFill>
                <a:effectLst>
                  <a:outerShdw blurRad="38100" dist="38100" dir="2700000" algn="tl">
                    <a:srgbClr val="000000">
                      <a:alpha val="43137"/>
                    </a:srgbClr>
                  </a:outerShdw>
                </a:effectLst>
                <a:latin typeface="Product Sans" panose="020B0403030502040203" pitchFamily="34" charset="0"/>
              </a:rPr>
              <a:t>PENGERTIAN</a:t>
            </a:r>
          </a:p>
          <a:p>
            <a:pPr algn="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KETAHANAN </a:t>
            </a:r>
            <a:r>
              <a:rPr lang="en-US" sz="5400" b="1" i="1" dirty="0">
                <a:solidFill>
                  <a:srgbClr val="F9AE01"/>
                </a:solidFill>
                <a:effectLst>
                  <a:outerShdw blurRad="38100" dist="38100" dir="2700000" algn="tl">
                    <a:srgbClr val="000000">
                      <a:alpha val="43137"/>
                    </a:srgbClr>
                  </a:outerShdw>
                </a:effectLst>
                <a:latin typeface="Product Sans" panose="020B0403030502040203" pitchFamily="34" charset="0"/>
              </a:rPr>
              <a:t>NASIONAL</a:t>
            </a:r>
          </a:p>
        </p:txBody>
      </p:sp>
    </p:spTree>
    <p:extLst>
      <p:ext uri="{BB962C8B-B14F-4D97-AF65-F5344CB8AC3E}">
        <p14:creationId xmlns:p14="http://schemas.microsoft.com/office/powerpoint/2010/main" val="1428050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B1AF28-2942-497E-A7DB-6671E29A6F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6BFECADC-DC56-4424-BE1D-5256754AC9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9106CA9F-3E87-4A8E-BDFC-386D7FA13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6617351C-3A74-492B-836F-BC5930C4BD65}"/>
              </a:ext>
            </a:extLst>
          </p:cNvPr>
          <p:cNvSpPr txBox="1"/>
          <p:nvPr/>
        </p:nvSpPr>
        <p:spPr>
          <a:xfrm>
            <a:off x="514865" y="1166842"/>
            <a:ext cx="11162270" cy="4524315"/>
          </a:xfrm>
          <a:prstGeom prst="rect">
            <a:avLst/>
          </a:prstGeom>
          <a:noFill/>
        </p:spPr>
        <p:txBody>
          <a:bodyPr wrap="square" rtlCol="0">
            <a:spAutoFit/>
          </a:bodyPr>
          <a:lstStyle/>
          <a:p>
            <a:pPr algn="just"/>
            <a:r>
              <a:rPr lang="en-US" sz="3200" i="1" dirty="0">
                <a:solidFill>
                  <a:srgbClr val="F9AE02"/>
                </a:solidFill>
                <a:effectLst>
                  <a:outerShdw blurRad="38100" dist="38100" dir="2700000" algn="tl">
                    <a:srgbClr val="000000">
                      <a:alpha val="43137"/>
                    </a:srgbClr>
                  </a:outerShdw>
                </a:effectLst>
                <a:latin typeface="Product Sans" panose="020B0403030502040203" pitchFamily="34" charset="0"/>
              </a:rPr>
              <a:t>	</a:t>
            </a:r>
            <a:r>
              <a:rPr lang="id-ID" sz="3200" i="1" dirty="0">
                <a:solidFill>
                  <a:srgbClr val="F9AE02"/>
                </a:solidFill>
                <a:effectLst>
                  <a:outerShdw blurRad="38100" dist="38100" dir="2700000" algn="tl">
                    <a:srgbClr val="000000">
                      <a:alpha val="43137"/>
                    </a:srgbClr>
                  </a:outerShdw>
                </a:effectLst>
                <a:latin typeface="Product Sans" panose="020B0403030502040203" pitchFamily="34" charset="0"/>
              </a:rPr>
              <a:t>Ketahanan Nasional adalah suatu kondisi dinamis suatu bangsa, yang berisi keuletan dan ketangguhan, yang mengandung kemampuan mengembangkan kekuatan nasional dalam menghadapi dan mengatasi segala ancaman, gangguan, hambatan dan tantangan, baik yang datang dari luar maupun dalm negeri, yang langsung maupun tidak langsung membahayakan intergritas, identitas, kelangsungan hidup bangsa dan negara serta perjuangan dalam mengejar tujuan nasional Indonesia</a:t>
            </a:r>
            <a:endParaRPr lang="en-US" sz="3200" i="1" dirty="0">
              <a:solidFill>
                <a:srgbClr val="F9AE02"/>
              </a:solidFill>
              <a:effectLst>
                <a:outerShdw blurRad="38100" dist="38100" dir="2700000" algn="tl">
                  <a:srgbClr val="000000">
                    <a:alpha val="43137"/>
                  </a:srgbClr>
                </a:outerShdw>
              </a:effectLst>
              <a:latin typeface="Product Sans" panose="020B0403030502040203" pitchFamily="34" charset="0"/>
            </a:endParaRPr>
          </a:p>
        </p:txBody>
      </p:sp>
    </p:spTree>
    <p:extLst>
      <p:ext uri="{BB962C8B-B14F-4D97-AF65-F5344CB8AC3E}">
        <p14:creationId xmlns:p14="http://schemas.microsoft.com/office/powerpoint/2010/main" val="262130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BF54E6-402A-4FCF-A89C-344F66DB3A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9981E116-B23A-4E48-9C4E-20CCC30CEA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D66F084B-BB9C-4CFB-A153-A5DD8B50AF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A6B428B2-F639-49C9-BB09-4DBF216AFD1A}"/>
              </a:ext>
            </a:extLst>
          </p:cNvPr>
          <p:cNvSpPr txBox="1">
            <a:spLocks/>
          </p:cNvSpPr>
          <p:nvPr/>
        </p:nvSpPr>
        <p:spPr>
          <a:xfrm>
            <a:off x="3904813" y="2560320"/>
            <a:ext cx="4382372"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PENGERTIAN</a:t>
            </a:r>
          </a:p>
          <a:p>
            <a:pP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BELA</a:t>
            </a:r>
          </a:p>
          <a:p>
            <a:pPr>
              <a:lnSpc>
                <a:spcPct val="50000"/>
              </a:lnSpc>
            </a:pPr>
            <a:r>
              <a:rPr lang="en-US" sz="5400" b="1" i="1" dirty="0">
                <a:solidFill>
                  <a:srgbClr val="067854"/>
                </a:solidFill>
                <a:effectLst>
                  <a:outerShdw blurRad="38100" dist="38100" dir="2700000" algn="tl">
                    <a:srgbClr val="000000">
                      <a:alpha val="43137"/>
                    </a:srgbClr>
                  </a:outerShdw>
                </a:effectLst>
                <a:latin typeface="Product Sans" panose="020B0403030502040203" pitchFamily="34" charset="0"/>
              </a:rPr>
              <a:t>NEGARA</a:t>
            </a:r>
          </a:p>
        </p:txBody>
      </p:sp>
    </p:spTree>
    <p:extLst>
      <p:ext uri="{BB962C8B-B14F-4D97-AF65-F5344CB8AC3E}">
        <p14:creationId xmlns:p14="http://schemas.microsoft.com/office/powerpoint/2010/main" val="2734962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95E6CEB-0CE8-4797-ACC9-B05AB1F4E9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B2DDE235-C484-4FBF-97BA-FD6C8EA74C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72994"/>
            <a:ext cx="11878964" cy="6512011"/>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44027F58-EC3C-46D4-BAF4-D87AD79A6E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099" y="336548"/>
            <a:ext cx="11607800" cy="6184901"/>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90539212-C3E7-4011-B05A-C44FBE396F5A}"/>
              </a:ext>
            </a:extLst>
          </p:cNvPr>
          <p:cNvSpPr/>
          <p:nvPr/>
        </p:nvSpPr>
        <p:spPr>
          <a:xfrm>
            <a:off x="448961" y="2151725"/>
            <a:ext cx="11294075" cy="2554545"/>
          </a:xfrm>
          <a:prstGeom prst="rect">
            <a:avLst/>
          </a:prstGeom>
        </p:spPr>
        <p:txBody>
          <a:bodyPr wrap="square">
            <a:spAutoFit/>
          </a:bodyPr>
          <a:lstStyle/>
          <a:p>
            <a:pPr algn="ct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Bela Negara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adalah</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sikap</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dan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perilaku</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warga</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negara yang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dijiwai</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oleh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kecintaannya</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kepada</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Negara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Kesatuan</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Republik</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Indonesia yang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berdasarkan</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Pancasila dan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Undang-Undang</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Dasar 1945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dalam</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menjalin</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kelangsungan</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hidup</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bangsa</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dan negara yang </a:t>
            </a:r>
            <a:r>
              <a:rPr lang="en-US" sz="3200" i="1" dirty="0" err="1">
                <a:solidFill>
                  <a:srgbClr val="087553"/>
                </a:solidFill>
                <a:effectLst>
                  <a:outerShdw blurRad="38100" dist="38100" dir="2700000" algn="tl">
                    <a:srgbClr val="000000">
                      <a:alpha val="43137"/>
                    </a:srgbClr>
                  </a:outerShdw>
                </a:effectLst>
                <a:latin typeface="Product Sans" panose="020B0403030502040203" pitchFamily="34" charset="0"/>
              </a:rPr>
              <a:t>seutuhnya</a:t>
            </a:r>
            <a:r>
              <a:rPr lang="en-US" sz="3200" i="1" dirty="0">
                <a:solidFill>
                  <a:srgbClr val="087553"/>
                </a:solidFill>
                <a:effectLst>
                  <a:outerShdw blurRad="38100" dist="38100" dir="2700000" algn="tl">
                    <a:srgbClr val="000000">
                      <a:alpha val="43137"/>
                    </a:srgbClr>
                  </a:outerShdw>
                </a:effectLst>
                <a:latin typeface="Product Sans" panose="020B0403030502040203" pitchFamily="34" charset="0"/>
              </a:rPr>
              <a:t>. </a:t>
            </a:r>
          </a:p>
        </p:txBody>
      </p:sp>
    </p:spTree>
    <p:extLst>
      <p:ext uri="{BB962C8B-B14F-4D97-AF65-F5344CB8AC3E}">
        <p14:creationId xmlns:p14="http://schemas.microsoft.com/office/powerpoint/2010/main" val="2328914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8FA6DA-CC2B-4A0B-BF2A-0C9421B5E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AB3D90DD-A5B8-44B0-941D-5E5D1FB52C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996" y="148281"/>
            <a:ext cx="11862486" cy="6536723"/>
          </a:xfrm>
          <a:prstGeom prst="rect">
            <a:avLst/>
          </a:prstGeom>
          <a:ln>
            <a:noFill/>
          </a:ln>
          <a:effectLst>
            <a:outerShdw blurRad="292100" dist="139700" dir="2700000" algn="tl" rotWithShape="0">
              <a:srgbClr val="333333">
                <a:alpha val="65000"/>
              </a:srgbClr>
            </a:outerShdw>
          </a:effectLst>
        </p:spPr>
      </p:pic>
      <p:pic>
        <p:nvPicPr>
          <p:cNvPr id="4" name="Picture 3">
            <a:extLst>
              <a:ext uri="{FF2B5EF4-FFF2-40B4-BE49-F238E27FC236}">
                <a16:creationId xmlns:a16="http://schemas.microsoft.com/office/drawing/2014/main" id="{71C9B116-3E3F-4C07-9CBB-94FB6BCD26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562" y="271849"/>
            <a:ext cx="11602995" cy="6277232"/>
          </a:xfrm>
          <a:prstGeom prst="rect">
            <a:avLst/>
          </a:prstGeom>
          <a:ln>
            <a:noFill/>
          </a:ln>
          <a:effectLst>
            <a:outerShdw blurRad="292100" dist="139700" dir="2700000" algn="tl" rotWithShape="0">
              <a:srgbClr val="333333">
                <a:alpha val="65000"/>
              </a:srgbClr>
            </a:outerShdw>
          </a:effectLst>
        </p:spPr>
      </p:pic>
      <p:sp>
        <p:nvSpPr>
          <p:cNvPr id="5" name="Title 1">
            <a:extLst>
              <a:ext uri="{FF2B5EF4-FFF2-40B4-BE49-F238E27FC236}">
                <a16:creationId xmlns:a16="http://schemas.microsoft.com/office/drawing/2014/main" id="{19B1B67E-B4FC-404A-9C83-2151B9ACE82B}"/>
              </a:ext>
            </a:extLst>
          </p:cNvPr>
          <p:cNvSpPr txBox="1">
            <a:spLocks/>
          </p:cNvSpPr>
          <p:nvPr/>
        </p:nvSpPr>
        <p:spPr>
          <a:xfrm>
            <a:off x="3913053" y="2560320"/>
            <a:ext cx="4382372" cy="173736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en-US" sz="5400" b="1" i="1" dirty="0">
                <a:solidFill>
                  <a:srgbClr val="F9AE02"/>
                </a:solidFill>
                <a:effectLst>
                  <a:outerShdw blurRad="38100" dist="38100" dir="2700000" algn="tl">
                    <a:srgbClr val="000000">
                      <a:alpha val="43137"/>
                    </a:srgbClr>
                  </a:outerShdw>
                </a:effectLst>
                <a:latin typeface="Product Sans" panose="020B0403030502040203" pitchFamily="34" charset="0"/>
              </a:rPr>
              <a:t>KONSEP</a:t>
            </a:r>
          </a:p>
          <a:p>
            <a:pPr algn="ctr">
              <a:lnSpc>
                <a:spcPct val="50000"/>
              </a:lnSpc>
            </a:pPr>
            <a:r>
              <a:rPr lang="en-US" sz="5400" b="1" i="1" dirty="0">
                <a:solidFill>
                  <a:schemeClr val="bg1"/>
                </a:solidFill>
                <a:effectLst>
                  <a:outerShdw blurRad="38100" dist="38100" dir="2700000" algn="tl">
                    <a:srgbClr val="000000">
                      <a:alpha val="43137"/>
                    </a:srgbClr>
                  </a:outerShdw>
                </a:effectLst>
                <a:latin typeface="Product Sans" panose="020B0403030502040203" pitchFamily="34" charset="0"/>
              </a:rPr>
              <a:t>KETAHANAN</a:t>
            </a:r>
          </a:p>
          <a:p>
            <a:pPr algn="ctr">
              <a:lnSpc>
                <a:spcPct val="50000"/>
              </a:lnSpc>
            </a:pPr>
            <a:r>
              <a:rPr lang="en-US" sz="5400" b="1" i="1" dirty="0">
                <a:solidFill>
                  <a:srgbClr val="2C1429"/>
                </a:solidFill>
                <a:effectLst>
                  <a:outerShdw blurRad="38100" dist="38100" dir="2700000" algn="tl">
                    <a:srgbClr val="000000">
                      <a:alpha val="43137"/>
                    </a:srgbClr>
                  </a:outerShdw>
                </a:effectLst>
                <a:latin typeface="Product Sans" panose="020B0403030502040203" pitchFamily="34" charset="0"/>
              </a:rPr>
              <a:t>NASIONAL</a:t>
            </a:r>
          </a:p>
        </p:txBody>
      </p:sp>
    </p:spTree>
    <p:extLst>
      <p:ext uri="{BB962C8B-B14F-4D97-AF65-F5344CB8AC3E}">
        <p14:creationId xmlns:p14="http://schemas.microsoft.com/office/powerpoint/2010/main" val="112468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E0206CB-3738-4741-9DA7-0A37202C5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a:ln>
            <a:noFill/>
          </a:ln>
          <a:effectLst>
            <a:outerShdw blurRad="292100" dist="139700" dir="2700000" algn="tl" rotWithShape="0">
              <a:srgbClr val="333333">
                <a:alpha val="65000"/>
              </a:srgbClr>
            </a:outerShdw>
          </a:effectLst>
        </p:spPr>
      </p:pic>
      <p:pic>
        <p:nvPicPr>
          <p:cNvPr id="3" name="Picture 2">
            <a:extLst>
              <a:ext uri="{FF2B5EF4-FFF2-40B4-BE49-F238E27FC236}">
                <a16:creationId xmlns:a16="http://schemas.microsoft.com/office/drawing/2014/main" id="{506FB6F2-FE3E-445B-A463-597C83627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18" y="148281"/>
            <a:ext cx="11878964" cy="6536724"/>
          </a:xfrm>
          <a:prstGeom prst="rect">
            <a:avLst/>
          </a:prstGeom>
        </p:spPr>
      </p:pic>
      <p:pic>
        <p:nvPicPr>
          <p:cNvPr id="4" name="Picture 3">
            <a:extLst>
              <a:ext uri="{FF2B5EF4-FFF2-40B4-BE49-F238E27FC236}">
                <a16:creationId xmlns:a16="http://schemas.microsoft.com/office/drawing/2014/main" id="{12459605-B3F9-4FC4-A13B-26EB9FD04F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811" y="365125"/>
            <a:ext cx="11512377" cy="6127750"/>
          </a:xfrm>
          <a:prstGeom prst="rect">
            <a:avLst/>
          </a:prstGeom>
          <a:ln>
            <a:noFill/>
          </a:ln>
          <a:effectLst>
            <a:outerShdw blurRad="292100" dist="139700" dir="2700000" algn="tl" rotWithShape="0">
              <a:srgbClr val="333333">
                <a:alpha val="65000"/>
              </a:srgbClr>
            </a:outerShdw>
          </a:effectLst>
        </p:spPr>
      </p:pic>
      <p:sp>
        <p:nvSpPr>
          <p:cNvPr id="10" name="Rectangle 9">
            <a:extLst>
              <a:ext uri="{FF2B5EF4-FFF2-40B4-BE49-F238E27FC236}">
                <a16:creationId xmlns:a16="http://schemas.microsoft.com/office/drawing/2014/main" id="{E4A4E425-9610-41CD-827F-BBD9071A4FE1}"/>
              </a:ext>
            </a:extLst>
          </p:cNvPr>
          <p:cNvSpPr/>
          <p:nvPr/>
        </p:nvSpPr>
        <p:spPr>
          <a:xfrm>
            <a:off x="2022388" y="330714"/>
            <a:ext cx="8322273" cy="502766"/>
          </a:xfrm>
          <a:prstGeom prst="rect">
            <a:avLst/>
          </a:prstGeom>
        </p:spPr>
        <p:txBody>
          <a:bodyPr wrap="square">
            <a:spAutoFit/>
          </a:bodyPr>
          <a:lstStyle/>
          <a:p>
            <a:pPr marL="270510" algn="ctr">
              <a:lnSpc>
                <a:spcPct val="150000"/>
              </a:lnSpc>
              <a:spcAft>
                <a:spcPts val="800"/>
              </a:spcAft>
            </a:pPr>
            <a:r>
              <a:rPr lang="en-US" sz="2000" i="1" dirty="0" err="1">
                <a:solidFill>
                  <a:srgbClr val="2C1429"/>
                </a:solidFill>
                <a:latin typeface="Product Sans" panose="020B0403030502040203" pitchFamily="34" charset="0"/>
                <a:ea typeface="Calibri" panose="020F0502020204030204" pitchFamily="34" charset="0"/>
                <a:cs typeface="Times New Roman" panose="02020603050405020304" pitchFamily="18" charset="0"/>
              </a:rPr>
              <a:t>Latar</a:t>
            </a:r>
            <a:r>
              <a:rPr lang="en-US" sz="2000" i="1" dirty="0">
                <a:solidFill>
                  <a:srgbClr val="2C1429"/>
                </a:solidFill>
                <a:latin typeface="Product Sans" panose="020B0403030502040203" pitchFamily="34" charset="0"/>
                <a:ea typeface="Calibri" panose="020F0502020204030204" pitchFamily="34" charset="0"/>
                <a:cs typeface="Times New Roman" panose="02020603050405020304" pitchFamily="18" charset="0"/>
              </a:rPr>
              <a:t> </a:t>
            </a:r>
            <a:r>
              <a:rPr lang="en-US" sz="2000" i="1" dirty="0" err="1">
                <a:solidFill>
                  <a:srgbClr val="2C1429"/>
                </a:solidFill>
                <a:latin typeface="Product Sans" panose="020B0403030502040203" pitchFamily="34" charset="0"/>
                <a:ea typeface="Calibri" panose="020F0502020204030204" pitchFamily="34" charset="0"/>
                <a:cs typeface="Times New Roman" panose="02020603050405020304" pitchFamily="18" charset="0"/>
              </a:rPr>
              <a:t>belakang</a:t>
            </a:r>
            <a:r>
              <a:rPr lang="en-US" sz="2000" i="1" dirty="0">
                <a:solidFill>
                  <a:srgbClr val="2C1429"/>
                </a:solidFill>
                <a:latin typeface="Product Sans" panose="020B0403030502040203" pitchFamily="34" charset="0"/>
                <a:ea typeface="Calibri" panose="020F0502020204030204" pitchFamily="34" charset="0"/>
                <a:cs typeface="Times New Roman" panose="02020603050405020304" pitchFamily="18" charset="0"/>
              </a:rPr>
              <a:t> </a:t>
            </a:r>
            <a:r>
              <a:rPr lang="id-ID" sz="2000" i="1" dirty="0">
                <a:solidFill>
                  <a:srgbClr val="2C1429"/>
                </a:solidFill>
                <a:latin typeface="Product Sans" panose="020B0403030502040203" pitchFamily="34" charset="0"/>
                <a:ea typeface="Calibri" panose="020F0502020204030204" pitchFamily="34" charset="0"/>
                <a:cs typeface="Times New Roman" panose="02020603050405020304" pitchFamily="18" charset="0"/>
              </a:rPr>
              <a:t>ketahanan nasional bangsa</a:t>
            </a:r>
            <a:r>
              <a:rPr lang="en-US" sz="2000" i="1" dirty="0">
                <a:solidFill>
                  <a:srgbClr val="2C1429"/>
                </a:solidFill>
                <a:latin typeface="Product Sans" panose="020B0403030502040203" pitchFamily="34" charset="0"/>
                <a:ea typeface="Calibri" panose="020F0502020204030204" pitchFamily="34" charset="0"/>
                <a:cs typeface="Times New Roman" panose="02020603050405020304" pitchFamily="18" charset="0"/>
              </a:rPr>
              <a:t> </a:t>
            </a:r>
            <a:r>
              <a:rPr lang="en-US" sz="2000" i="1" dirty="0" err="1">
                <a:solidFill>
                  <a:srgbClr val="2C1429"/>
                </a:solidFill>
                <a:latin typeface="Product Sans" panose="020B0403030502040203" pitchFamily="34" charset="0"/>
                <a:ea typeface="Calibri" panose="020F0502020204030204" pitchFamily="34" charset="0"/>
                <a:cs typeface="Times New Roman" panose="02020603050405020304" pitchFamily="18" charset="0"/>
              </a:rPr>
              <a:t>secara</a:t>
            </a:r>
            <a:r>
              <a:rPr lang="en-US" sz="2000" i="1" dirty="0">
                <a:solidFill>
                  <a:srgbClr val="2C1429"/>
                </a:solidFill>
                <a:latin typeface="Product Sans" panose="020B0403030502040203" pitchFamily="34" charset="0"/>
                <a:ea typeface="Calibri" panose="020F0502020204030204" pitchFamily="34" charset="0"/>
                <a:cs typeface="Times New Roman" panose="02020603050405020304" pitchFamily="18" charset="0"/>
              </a:rPr>
              <a:t> </a:t>
            </a:r>
            <a:r>
              <a:rPr lang="en-US" sz="2000" i="1" dirty="0" err="1">
                <a:solidFill>
                  <a:srgbClr val="2C1429"/>
                </a:solidFill>
                <a:latin typeface="Product Sans" panose="020B0403030502040203" pitchFamily="34" charset="0"/>
                <a:ea typeface="Calibri" panose="020F0502020204030204" pitchFamily="34" charset="0"/>
                <a:cs typeface="Times New Roman" panose="02020603050405020304" pitchFamily="18" charset="0"/>
              </a:rPr>
              <a:t>konseptual</a:t>
            </a:r>
            <a:endParaRPr lang="en-US" i="1" dirty="0">
              <a:solidFill>
                <a:srgbClr val="2C1429"/>
              </a:solidFill>
              <a:latin typeface="Product Sans" panose="020B0403030502040203" pitchFamily="34" charset="0"/>
              <a:ea typeface="Calibri" panose="020F0502020204030204" pitchFamily="34" charset="0"/>
              <a:cs typeface="Times New Roman" panose="02020603050405020304" pitchFamily="18" charset="0"/>
            </a:endParaRPr>
          </a:p>
        </p:txBody>
      </p:sp>
      <p:sp>
        <p:nvSpPr>
          <p:cNvPr id="12" name="Rectangle: Single Corner Snipped 11">
            <a:extLst>
              <a:ext uri="{FF2B5EF4-FFF2-40B4-BE49-F238E27FC236}">
                <a16:creationId xmlns:a16="http://schemas.microsoft.com/office/drawing/2014/main" id="{F251CA2E-79B2-4267-B909-468B1B917E73}"/>
              </a:ext>
            </a:extLst>
          </p:cNvPr>
          <p:cNvSpPr/>
          <p:nvPr/>
        </p:nvSpPr>
        <p:spPr>
          <a:xfrm>
            <a:off x="183293" y="1025610"/>
            <a:ext cx="8322274" cy="1785551"/>
          </a:xfrm>
          <a:prstGeom prst="snip1Rect">
            <a:avLst/>
          </a:prstGeom>
          <a:solidFill>
            <a:srgbClr val="2C1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FAD08C3-9F97-46FF-B3FE-115452146FD6}"/>
              </a:ext>
            </a:extLst>
          </p:cNvPr>
          <p:cNvSpPr/>
          <p:nvPr/>
        </p:nvSpPr>
        <p:spPr>
          <a:xfrm>
            <a:off x="339812" y="1318220"/>
            <a:ext cx="8165756" cy="1200329"/>
          </a:xfrm>
          <a:prstGeom prst="rect">
            <a:avLst/>
          </a:prstGeom>
        </p:spPr>
        <p:txBody>
          <a:bodyPr wrap="square">
            <a:spAutoFit/>
          </a:bodyPr>
          <a:lstStyle/>
          <a:p>
            <a:r>
              <a:rPr lang="id-ID" sz="2400" i="1" dirty="0">
                <a:solidFill>
                  <a:srgbClr val="FFB200"/>
                </a:solidFill>
                <a:effectLst>
                  <a:outerShdw blurRad="38100" dist="38100" dir="2700000" algn="tl">
                    <a:srgbClr val="000000">
                      <a:alpha val="43137"/>
                    </a:srgbClr>
                  </a:outerShdw>
                </a:effectLst>
                <a:latin typeface="Product Sans" panose="020B0403030502040203" pitchFamily="34" charset="0"/>
                <a:ea typeface="Calibri" panose="020F0502020204030204" pitchFamily="34" charset="0"/>
              </a:rPr>
              <a:t>Kekuatan apa yang ada pada suatu bangsa dan negara sehingga ia mampu mempertahankan kelangsungan hidupnya.</a:t>
            </a:r>
            <a:endParaRPr lang="en-US" sz="2400" i="1" dirty="0">
              <a:solidFill>
                <a:srgbClr val="FFB200"/>
              </a:solidFill>
              <a:effectLst>
                <a:outerShdw blurRad="38100" dist="38100" dir="2700000" algn="tl">
                  <a:srgbClr val="000000">
                    <a:alpha val="43137"/>
                  </a:srgbClr>
                </a:outerShdw>
              </a:effectLst>
              <a:latin typeface="Product Sans" panose="020B0403030502040203" pitchFamily="34" charset="0"/>
            </a:endParaRPr>
          </a:p>
        </p:txBody>
      </p:sp>
      <p:sp>
        <p:nvSpPr>
          <p:cNvPr id="16" name="Rectangle 15">
            <a:extLst>
              <a:ext uri="{FF2B5EF4-FFF2-40B4-BE49-F238E27FC236}">
                <a16:creationId xmlns:a16="http://schemas.microsoft.com/office/drawing/2014/main" id="{AFD3FB95-3259-433F-9B5F-C11E9AA3ED36}"/>
              </a:ext>
            </a:extLst>
          </p:cNvPr>
          <p:cNvSpPr/>
          <p:nvPr/>
        </p:nvSpPr>
        <p:spPr>
          <a:xfrm>
            <a:off x="877330" y="2811161"/>
            <a:ext cx="11156089" cy="1785551"/>
          </a:xfrm>
          <a:prstGeom prst="rect">
            <a:avLst/>
          </a:prstGeom>
          <a:solidFill>
            <a:srgbClr val="0678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1378C40-9BC7-4F46-8A2A-11BD85EC7EA9}"/>
              </a:ext>
            </a:extLst>
          </p:cNvPr>
          <p:cNvSpPr/>
          <p:nvPr/>
        </p:nvSpPr>
        <p:spPr>
          <a:xfrm>
            <a:off x="1346367" y="3103771"/>
            <a:ext cx="10843053" cy="1200329"/>
          </a:xfrm>
          <a:prstGeom prst="rect">
            <a:avLst/>
          </a:prstGeom>
        </p:spPr>
        <p:txBody>
          <a:bodyPr wrap="square">
            <a:spAutoFit/>
          </a:bodyPr>
          <a:lstStyle/>
          <a:p>
            <a:r>
              <a:rPr lang="id-ID" sz="2400" i="1" dirty="0">
                <a:solidFill>
                  <a:srgbClr val="FFB200"/>
                </a:solidFill>
                <a:effectLst>
                  <a:outerShdw blurRad="38100" dist="38100" dir="2700000" algn="tl">
                    <a:srgbClr val="000000">
                      <a:alpha val="43137"/>
                    </a:srgbClr>
                  </a:outerShdw>
                </a:effectLst>
                <a:latin typeface="Product Sans" panose="020B0403030502040203" pitchFamily="34" charset="0"/>
                <a:ea typeface="Calibri" panose="020F0502020204030204" pitchFamily="34" charset="0"/>
              </a:rPr>
              <a:t>Kekuatan apa yang harus dimiliki oleh suatu bangsa dan negara sehingga ia selalu mampu mempertahankan kelangsungan hidupnya, meskipun mengalami berbagai gangguan, hambatan dan ancaman baik dari dalam maupun dari luar.</a:t>
            </a:r>
            <a:endParaRPr lang="en-US" sz="2400" i="1" dirty="0">
              <a:solidFill>
                <a:srgbClr val="FFB200"/>
              </a:solidFill>
              <a:effectLst>
                <a:outerShdw blurRad="38100" dist="38100" dir="2700000" algn="tl">
                  <a:srgbClr val="000000">
                    <a:alpha val="43137"/>
                  </a:srgbClr>
                </a:outerShdw>
              </a:effectLst>
              <a:latin typeface="Product Sans" panose="020B0403030502040203" pitchFamily="34" charset="0"/>
            </a:endParaRPr>
          </a:p>
        </p:txBody>
      </p:sp>
      <p:sp>
        <p:nvSpPr>
          <p:cNvPr id="18" name="Rectangle: Single Corner Snipped 17">
            <a:extLst>
              <a:ext uri="{FF2B5EF4-FFF2-40B4-BE49-F238E27FC236}">
                <a16:creationId xmlns:a16="http://schemas.microsoft.com/office/drawing/2014/main" id="{5CC39FFE-78C2-4FE2-990E-2E20C2FF64EC}"/>
              </a:ext>
            </a:extLst>
          </p:cNvPr>
          <p:cNvSpPr/>
          <p:nvPr/>
        </p:nvSpPr>
        <p:spPr>
          <a:xfrm flipV="1">
            <a:off x="313038" y="4596710"/>
            <a:ext cx="8322274" cy="1808497"/>
          </a:xfrm>
          <a:prstGeom prst="snip1Rect">
            <a:avLst/>
          </a:prstGeom>
          <a:solidFill>
            <a:srgbClr val="2C1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0B19B5-5FF0-4F4B-88C9-DBC1BB018548}"/>
              </a:ext>
            </a:extLst>
          </p:cNvPr>
          <p:cNvSpPr/>
          <p:nvPr/>
        </p:nvSpPr>
        <p:spPr>
          <a:xfrm>
            <a:off x="361437" y="4689211"/>
            <a:ext cx="7939216" cy="1569660"/>
          </a:xfrm>
          <a:prstGeom prst="rect">
            <a:avLst/>
          </a:prstGeom>
        </p:spPr>
        <p:txBody>
          <a:bodyPr wrap="square">
            <a:spAutoFit/>
          </a:bodyPr>
          <a:lstStyle/>
          <a:p>
            <a:r>
              <a:rPr lang="id-ID" sz="2400" i="1" dirty="0">
                <a:solidFill>
                  <a:srgbClr val="FFB200"/>
                </a:solidFill>
                <a:effectLst>
                  <a:outerShdw blurRad="38100" dist="38100" dir="2700000" algn="tl">
                    <a:srgbClr val="000000">
                      <a:alpha val="43137"/>
                    </a:srgbClr>
                  </a:outerShdw>
                </a:effectLst>
                <a:latin typeface="Product Sans" panose="020B0403030502040203" pitchFamily="34" charset="0"/>
                <a:ea typeface="Calibri" panose="020F0502020204030204" pitchFamily="34" charset="0"/>
              </a:rPr>
              <a:t>Ketahanan atau kemampuan bangsa untuk tetap jaya, mengandung makna keteraturan (regular) dan stabilitas, yang di dalamnya terkandung potensi untuk terjadinya perubahan (the stability idea of changes). </a:t>
            </a:r>
            <a:endParaRPr lang="en-US" sz="2400" i="1" dirty="0">
              <a:solidFill>
                <a:srgbClr val="FFB200"/>
              </a:solidFill>
              <a:effectLst>
                <a:outerShdw blurRad="38100" dist="38100" dir="2700000" algn="tl">
                  <a:srgbClr val="000000">
                    <a:alpha val="43137"/>
                  </a:srgbClr>
                </a:outerShdw>
              </a:effectLst>
              <a:latin typeface="Product Sans" panose="020B0403030502040203" pitchFamily="34" charset="0"/>
            </a:endParaRPr>
          </a:p>
        </p:txBody>
      </p:sp>
      <p:sp>
        <p:nvSpPr>
          <p:cNvPr id="20" name="TextBox 19">
            <a:extLst>
              <a:ext uri="{FF2B5EF4-FFF2-40B4-BE49-F238E27FC236}">
                <a16:creationId xmlns:a16="http://schemas.microsoft.com/office/drawing/2014/main" id="{75A6ABA4-AA12-4BFE-A085-89B4772BA3E4}"/>
              </a:ext>
            </a:extLst>
          </p:cNvPr>
          <p:cNvSpPr txBox="1"/>
          <p:nvPr/>
        </p:nvSpPr>
        <p:spPr>
          <a:xfrm>
            <a:off x="7942307" y="1183729"/>
            <a:ext cx="358346" cy="369332"/>
          </a:xfrm>
          <a:prstGeom prst="rect">
            <a:avLst/>
          </a:prstGeom>
          <a:noFill/>
        </p:spPr>
        <p:txBody>
          <a:bodyPr wrap="square" rtlCol="0">
            <a:spAutoFit/>
          </a:bodyPr>
          <a:lstStyle/>
          <a:p>
            <a:r>
              <a:rPr lang="en-US" b="1" i="1" dirty="0">
                <a:solidFill>
                  <a:schemeClr val="bg1"/>
                </a:solidFill>
                <a:latin typeface="Comic Sans MS" panose="030F0702030302020204" pitchFamily="66" charset="0"/>
              </a:rPr>
              <a:t>1</a:t>
            </a:r>
          </a:p>
        </p:txBody>
      </p:sp>
      <p:sp>
        <p:nvSpPr>
          <p:cNvPr id="21" name="TextBox 20">
            <a:extLst>
              <a:ext uri="{FF2B5EF4-FFF2-40B4-BE49-F238E27FC236}">
                <a16:creationId xmlns:a16="http://schemas.microsoft.com/office/drawing/2014/main" id="{5B330CC4-8E94-49E1-B862-24A71CC67C4C}"/>
              </a:ext>
            </a:extLst>
          </p:cNvPr>
          <p:cNvSpPr txBox="1"/>
          <p:nvPr/>
        </p:nvSpPr>
        <p:spPr>
          <a:xfrm>
            <a:off x="988021" y="2826861"/>
            <a:ext cx="358346" cy="369332"/>
          </a:xfrm>
          <a:prstGeom prst="rect">
            <a:avLst/>
          </a:prstGeom>
          <a:noFill/>
        </p:spPr>
        <p:txBody>
          <a:bodyPr wrap="square" rtlCol="0">
            <a:spAutoFit/>
          </a:bodyPr>
          <a:lstStyle/>
          <a:p>
            <a:r>
              <a:rPr lang="en-US" b="1" i="1" dirty="0">
                <a:solidFill>
                  <a:schemeClr val="bg1"/>
                </a:solidFill>
                <a:latin typeface="Comic Sans MS" panose="030F0702030302020204" pitchFamily="66" charset="0"/>
              </a:rPr>
              <a:t>2</a:t>
            </a:r>
          </a:p>
        </p:txBody>
      </p:sp>
      <p:sp>
        <p:nvSpPr>
          <p:cNvPr id="22" name="TextBox 21">
            <a:extLst>
              <a:ext uri="{FF2B5EF4-FFF2-40B4-BE49-F238E27FC236}">
                <a16:creationId xmlns:a16="http://schemas.microsoft.com/office/drawing/2014/main" id="{B78851EA-6192-4931-9231-2AF2FEEA7767}"/>
              </a:ext>
            </a:extLst>
          </p:cNvPr>
          <p:cNvSpPr txBox="1"/>
          <p:nvPr/>
        </p:nvSpPr>
        <p:spPr>
          <a:xfrm>
            <a:off x="7942307" y="4668194"/>
            <a:ext cx="283174" cy="369332"/>
          </a:xfrm>
          <a:prstGeom prst="rect">
            <a:avLst/>
          </a:prstGeom>
          <a:noFill/>
        </p:spPr>
        <p:txBody>
          <a:bodyPr wrap="square" rtlCol="0">
            <a:spAutoFit/>
          </a:bodyPr>
          <a:lstStyle/>
          <a:p>
            <a:r>
              <a:rPr lang="en-US" b="1" i="1" dirty="0">
                <a:solidFill>
                  <a:schemeClr val="bg1"/>
                </a:solidFill>
                <a:latin typeface="Comic Sans MS" panose="030F0702030302020204" pitchFamily="66" charset="0"/>
              </a:rPr>
              <a:t>3</a:t>
            </a:r>
          </a:p>
        </p:txBody>
      </p:sp>
    </p:spTree>
    <p:extLst>
      <p:ext uri="{BB962C8B-B14F-4D97-AF65-F5344CB8AC3E}">
        <p14:creationId xmlns:p14="http://schemas.microsoft.com/office/powerpoint/2010/main" val="3086850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808</Words>
  <Application>Microsoft Office PowerPoint</Application>
  <PresentationFormat>Widescreen</PresentationFormat>
  <Paragraphs>86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Comic Sans MS</vt:lpstr>
      <vt:lpstr>Product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FIKRI</dc:creator>
  <cp:lastModifiedBy>Windows User</cp:lastModifiedBy>
  <cp:revision>28</cp:revision>
  <dcterms:created xsi:type="dcterms:W3CDTF">2020-07-06T17:25:42Z</dcterms:created>
  <dcterms:modified xsi:type="dcterms:W3CDTF">2020-07-08T02:45:04Z</dcterms:modified>
</cp:coreProperties>
</file>