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83" r:id="rId4"/>
    <p:sldId id="284" r:id="rId5"/>
    <p:sldId id="285" r:id="rId6"/>
    <p:sldId id="286" r:id="rId7"/>
    <p:sldId id="288" r:id="rId8"/>
    <p:sldId id="287" r:id="rId9"/>
    <p:sldId id="289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460" autoAdjust="0"/>
  </p:normalViewPr>
  <p:slideViewPr>
    <p:cSldViewPr>
      <p:cViewPr>
        <p:scale>
          <a:sx n="60" d="100"/>
          <a:sy n="60" d="100"/>
        </p:scale>
        <p:origin x="-1572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11333F3-DB50-4947-B5D7-D3CC63D3E490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folders/1GIg3FYtnhnZB-qMdsyX_Xrsy37032g4S?usp=sharin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/>
          <a:lstStyle/>
          <a:p>
            <a:r>
              <a:rPr lang="en-US" dirty="0" err="1" smtClean="0"/>
              <a:t>Praktikum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1</a:t>
            </a:r>
            <a:br>
              <a:rPr lang="en-US" dirty="0" smtClean="0"/>
            </a:br>
            <a:r>
              <a:rPr lang="en-US" dirty="0" err="1" smtClean="0"/>
              <a:t>Kelas</a:t>
            </a:r>
            <a:r>
              <a:rPr lang="en-US" smtClean="0"/>
              <a:t> TK </a:t>
            </a:r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667000"/>
            <a:ext cx="8839200" cy="36576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200000"/>
              </a:lnSpc>
            </a:pPr>
            <a:r>
              <a:rPr lang="en-US" sz="3300" dirty="0" err="1" smtClean="0"/>
              <a:t>PertemuaN</a:t>
            </a:r>
            <a:r>
              <a:rPr lang="en-US" sz="3300" dirty="0" smtClean="0"/>
              <a:t> </a:t>
            </a:r>
            <a:r>
              <a:rPr lang="en-US" sz="3300" dirty="0" smtClean="0"/>
              <a:t>13</a:t>
            </a:r>
            <a:endParaRPr lang="en-US" sz="3300" dirty="0" smtClean="0"/>
          </a:p>
          <a:p>
            <a:pPr algn="ctr">
              <a:lnSpc>
                <a:spcPct val="200000"/>
              </a:lnSpc>
            </a:pPr>
            <a:r>
              <a:rPr lang="en-US" sz="3300" dirty="0" smtClean="0"/>
              <a:t>MODUL </a:t>
            </a:r>
            <a:r>
              <a:rPr lang="en-US" sz="3300" dirty="0" smtClean="0"/>
              <a:t>8</a:t>
            </a:r>
            <a:endParaRPr lang="en-US" sz="3300" dirty="0" smtClean="0"/>
          </a:p>
          <a:p>
            <a:pPr algn="ctr"/>
            <a:r>
              <a:rPr lang="en-US" sz="3600" dirty="0" smtClean="0"/>
              <a:t>LDR </a:t>
            </a:r>
            <a:r>
              <a:rPr lang="en-US" sz="3600" dirty="0" err="1" smtClean="0"/>
              <a:t>sebagai</a:t>
            </a:r>
            <a:r>
              <a:rPr lang="en-US" sz="3600" dirty="0" smtClean="0"/>
              <a:t> sensor </a:t>
            </a:r>
            <a:r>
              <a:rPr lang="en-US" sz="3600" dirty="0" err="1" smtClean="0"/>
              <a:t>cahaya</a:t>
            </a:r>
            <a:endParaRPr lang="en-US" sz="3600" dirty="0"/>
          </a:p>
          <a:p>
            <a:endParaRPr lang="en-US" dirty="0" smtClean="0"/>
          </a:p>
          <a:p>
            <a:pPr algn="l"/>
            <a:r>
              <a:rPr lang="en-US" dirty="0" err="1" smtClean="0"/>
              <a:t>Seliwati,S.Kom</a:t>
            </a:r>
            <a:r>
              <a:rPr lang="en-US" dirty="0" smtClean="0"/>
              <a:t>., </a:t>
            </a:r>
            <a:r>
              <a:rPr lang="en-US" dirty="0" err="1" smtClean="0"/>
              <a:t>M.Kom</a:t>
            </a:r>
            <a:endParaRPr lang="en-US" dirty="0" smtClean="0"/>
          </a:p>
          <a:p>
            <a:pPr algn="r"/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Indonesia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90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100628"/>
            <a:ext cx="8763000" cy="5528772"/>
          </a:xfrm>
        </p:spPr>
        <p:txBody>
          <a:bodyPr>
            <a:noAutofit/>
          </a:bodyPr>
          <a:lstStyle/>
          <a:p>
            <a:pPr marL="60325" indent="-60325"/>
            <a:r>
              <a:rPr lang="en-US" sz="2400" dirty="0" err="1"/>
              <a:t>Merangkai</a:t>
            </a:r>
            <a:r>
              <a:rPr lang="en-US" sz="2400" dirty="0"/>
              <a:t> </a:t>
            </a:r>
            <a:r>
              <a:rPr lang="en-US" sz="2400" dirty="0" err="1"/>
              <a:t>rangkaian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percobaan</a:t>
            </a:r>
            <a:r>
              <a:rPr lang="en-US" sz="2400" dirty="0"/>
              <a:t> </a:t>
            </a:r>
            <a:r>
              <a:rPr lang="en-US" sz="2400" dirty="0" err="1"/>
              <a:t>modul</a:t>
            </a:r>
            <a:r>
              <a:rPr lang="en-US" sz="2400" dirty="0"/>
              <a:t>  </a:t>
            </a:r>
            <a:r>
              <a:rPr lang="en-US" sz="2400" dirty="0"/>
              <a:t>8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endParaRPr lang="en-US" sz="2400" dirty="0"/>
          </a:p>
          <a:p>
            <a:pPr lvl="1"/>
            <a:r>
              <a:rPr lang="en-US" sz="2400" dirty="0"/>
              <a:t> </a:t>
            </a:r>
            <a:r>
              <a:rPr lang="en-US" sz="2400" dirty="0" err="1" smtClean="0"/>
              <a:t>Mengenali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karakteristik</a:t>
            </a:r>
            <a:r>
              <a:rPr lang="en-US" sz="2400" dirty="0" smtClean="0"/>
              <a:t> LDR</a:t>
            </a:r>
            <a:endParaRPr lang="en-US" sz="2400" dirty="0" smtClean="0"/>
          </a:p>
          <a:p>
            <a:pPr lvl="1"/>
            <a:r>
              <a:rPr lang="en-US" sz="2400" dirty="0" smtClean="0"/>
              <a:t> </a:t>
            </a:r>
            <a:r>
              <a:rPr lang="en-US" sz="2400" dirty="0" smtClean="0"/>
              <a:t>LDR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mengaktifkan</a:t>
            </a:r>
            <a:r>
              <a:rPr lang="en-US" sz="2400" dirty="0" smtClean="0"/>
              <a:t> relay</a:t>
            </a:r>
            <a:endParaRPr lang="en-US" sz="2400" baseline="-25000" dirty="0" smtClean="0"/>
          </a:p>
          <a:p>
            <a:pPr marL="0" indent="0"/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data </a:t>
            </a:r>
            <a:r>
              <a:rPr lang="en-US" sz="2400" dirty="0" err="1" smtClean="0"/>
              <a:t>praktikum</a:t>
            </a:r>
            <a:r>
              <a:rPr lang="en-US" sz="2400" dirty="0"/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percobaan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modul</a:t>
            </a:r>
            <a:r>
              <a:rPr lang="en-US" sz="2400" dirty="0" smtClean="0"/>
              <a:t> </a:t>
            </a:r>
            <a:r>
              <a:rPr lang="en-US" sz="2400" dirty="0" smtClean="0"/>
              <a:t> </a:t>
            </a:r>
            <a:r>
              <a:rPr lang="en-US" sz="2400" dirty="0" smtClean="0"/>
              <a:t>8</a:t>
            </a:r>
            <a:endParaRPr lang="en-US" sz="2400" dirty="0" smtClean="0"/>
          </a:p>
          <a:p>
            <a:pPr lvl="1"/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smtClean="0"/>
              <a:t>LDR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Sensor </a:t>
            </a:r>
            <a:r>
              <a:rPr lang="en-US" sz="2400" dirty="0" err="1" smtClean="0"/>
              <a:t>Cahaya</a:t>
            </a:r>
            <a:endParaRPr lang="en-US" sz="2400" dirty="0" smtClean="0"/>
          </a:p>
          <a:p>
            <a:pPr marL="0" lvl="1" indent="0">
              <a:buNone/>
            </a:pP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Multisim</a:t>
            </a:r>
            <a:r>
              <a:rPr lang="en-US" sz="2400" dirty="0" smtClean="0"/>
              <a:t> , </a:t>
            </a:r>
            <a:r>
              <a:rPr lang="en-US" sz="2400" dirty="0" err="1" smtClean="0"/>
              <a:t>skema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di </a:t>
            </a:r>
            <a:r>
              <a:rPr lang="en-US" sz="2400" dirty="0" err="1" smtClean="0"/>
              <a:t>multisim</a:t>
            </a:r>
            <a:r>
              <a:rPr lang="en-US" sz="2400" dirty="0" smtClean="0"/>
              <a:t> </a:t>
            </a:r>
            <a:r>
              <a:rPr lang="en-US" sz="2400" dirty="0" err="1" smtClean="0"/>
              <a:t>lalu</a:t>
            </a:r>
            <a:r>
              <a:rPr lang="en-US" sz="2400" dirty="0" smtClean="0"/>
              <a:t> di RUN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skema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pengukuran</a:t>
            </a:r>
            <a:r>
              <a:rPr lang="en-US" sz="2400" dirty="0" smtClean="0"/>
              <a:t> di copy paste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laporan</a:t>
            </a:r>
            <a:r>
              <a:rPr lang="en-US" sz="2400" dirty="0" smtClean="0"/>
              <a:t> </a:t>
            </a:r>
            <a:r>
              <a:rPr lang="en-US" sz="2400" dirty="0" err="1" smtClean="0"/>
              <a:t>akhir</a:t>
            </a:r>
            <a:r>
              <a:rPr lang="en-US" sz="2400" dirty="0" smtClean="0"/>
              <a:t> . </a:t>
            </a:r>
            <a:r>
              <a:rPr lang="en-US" sz="2400" dirty="0" err="1" smtClean="0"/>
              <a:t>Hasil</a:t>
            </a:r>
            <a:r>
              <a:rPr lang="en-US" sz="2400" dirty="0" smtClean="0"/>
              <a:t>/data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data </a:t>
            </a:r>
            <a:r>
              <a:rPr lang="en-US" sz="2400" dirty="0" err="1" smtClean="0"/>
              <a:t>pembanding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rumus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lvl="1" indent="0">
              <a:buNone/>
            </a:pPr>
            <a:r>
              <a:rPr lang="en-US" sz="2400" b="1" dirty="0" err="1" smtClean="0"/>
              <a:t>Tujuan</a:t>
            </a:r>
            <a:r>
              <a:rPr lang="en-US" sz="2400" dirty="0" smtClean="0"/>
              <a:t>: agar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mendapatkan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percobaan</a:t>
            </a:r>
            <a:r>
              <a:rPr lang="en-US" sz="2400" dirty="0" smtClean="0"/>
              <a:t>,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KBM E-learning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multisim</a:t>
            </a:r>
            <a:r>
              <a:rPr lang="en-US" sz="24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3960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Praktikum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100628"/>
            <a:ext cx="8534400" cy="5528772"/>
          </a:xfrm>
        </p:spPr>
        <p:txBody>
          <a:bodyPr>
            <a:no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err="1" smtClean="0"/>
              <a:t>Kirim</a:t>
            </a:r>
            <a:r>
              <a:rPr lang="en-US" sz="2800" dirty="0" smtClean="0"/>
              <a:t> </a:t>
            </a:r>
            <a:r>
              <a:rPr lang="en-US" sz="2800" dirty="0" err="1" smtClean="0"/>
              <a:t>Laporan</a:t>
            </a:r>
            <a:r>
              <a:rPr lang="en-US" sz="2800" dirty="0" smtClean="0"/>
              <a:t> </a:t>
            </a:r>
            <a:r>
              <a:rPr lang="en-US" sz="2800" dirty="0" err="1" smtClean="0"/>
              <a:t>Akhir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endParaRPr lang="en-US" sz="2800" dirty="0" smtClean="0"/>
          </a:p>
          <a:p>
            <a:pPr marL="0" indent="0"/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drive.google.com/drive/folders/1GIg3FYtnhnZB-qMdsyX_Xrsy37032g4S?usp=sharing</a:t>
            </a:r>
            <a:endParaRPr lang="en-US" sz="2800" dirty="0" smtClean="0"/>
          </a:p>
          <a:p>
            <a:pPr marL="0" indent="0"/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masuk</a:t>
            </a:r>
            <a:r>
              <a:rPr lang="en-US" sz="2800" dirty="0" smtClean="0"/>
              <a:t> link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, </a:t>
            </a:r>
            <a:r>
              <a:rPr lang="en-US" sz="2800" dirty="0" err="1" smtClean="0"/>
              <a:t>pilih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praktikum</a:t>
            </a:r>
            <a:r>
              <a:rPr lang="en-US" sz="2800" dirty="0" smtClean="0"/>
              <a:t>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masuk</a:t>
            </a:r>
            <a:r>
              <a:rPr lang="en-US" sz="2800" dirty="0" smtClean="0"/>
              <a:t> </a:t>
            </a:r>
            <a:r>
              <a:rPr lang="en-US" sz="2800" dirty="0" err="1" smtClean="0"/>
              <a:t>foldernya</a:t>
            </a:r>
            <a:r>
              <a:rPr lang="en-US" sz="2800" dirty="0" smtClean="0"/>
              <a:t> </a:t>
            </a:r>
            <a:r>
              <a:rPr lang="en-US" sz="2800" dirty="0" err="1" smtClean="0"/>
              <a:t>masukan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praktikum</a:t>
            </a:r>
            <a:r>
              <a:rPr lang="en-US" sz="2800" dirty="0" smtClean="0"/>
              <a:t> (</a:t>
            </a:r>
            <a:r>
              <a:rPr lang="en-US" sz="2800" dirty="0" err="1" smtClean="0"/>
              <a:t>laporan</a:t>
            </a:r>
            <a:r>
              <a:rPr lang="en-US" sz="2800" dirty="0" smtClean="0"/>
              <a:t> </a:t>
            </a:r>
            <a:r>
              <a:rPr lang="en-US" sz="2800" dirty="0" err="1" smtClean="0"/>
              <a:t>akhir</a:t>
            </a:r>
            <a:r>
              <a:rPr lang="en-US" sz="2800" dirty="0" smtClean="0"/>
              <a:t>) </a:t>
            </a:r>
            <a:r>
              <a:rPr lang="en-US" sz="2800" dirty="0" err="1" smtClean="0"/>
              <a:t>masing-masing</a:t>
            </a:r>
            <a:r>
              <a:rPr lang="en-US" sz="2800" dirty="0" smtClean="0"/>
              <a:t> </a:t>
            </a:r>
            <a:r>
              <a:rPr lang="en-US" sz="2800" dirty="0" err="1" smtClean="0"/>
              <a:t>praktikan</a:t>
            </a:r>
            <a:r>
              <a:rPr lang="en-US" sz="2800" dirty="0" smtClean="0"/>
              <a:t>.</a:t>
            </a:r>
          </a:p>
          <a:p>
            <a:pPr marL="0" indent="465138"/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nama</a:t>
            </a:r>
            <a:r>
              <a:rPr lang="en-US" sz="2800" dirty="0" smtClean="0"/>
              <a:t> file: </a:t>
            </a:r>
            <a:r>
              <a:rPr lang="en-US" sz="2800" dirty="0" err="1" smtClean="0"/>
              <a:t>Nama_NIM_Modul</a:t>
            </a:r>
            <a:r>
              <a:rPr lang="en-US" sz="2800" dirty="0" smtClean="0"/>
              <a:t> (1,2,3,dst)</a:t>
            </a:r>
          </a:p>
        </p:txBody>
      </p:sp>
    </p:spTree>
    <p:extLst>
      <p:ext uri="{BB962C8B-B14F-4D97-AF65-F5344CB8AC3E}">
        <p14:creationId xmlns:p14="http://schemas.microsoft.com/office/powerpoint/2010/main" val="113960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11076" y="2967335"/>
            <a:ext cx="37218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Terima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asih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312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 </a:t>
            </a:r>
            <a:r>
              <a:rPr lang="en-US" dirty="0" err="1" smtClean="0"/>
              <a:t>Cahaya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00628"/>
            <a:ext cx="8458200" cy="4080972"/>
          </a:xfrm>
        </p:spPr>
        <p:txBody>
          <a:bodyPr>
            <a:normAutofit/>
          </a:bodyPr>
          <a:lstStyle/>
          <a:p>
            <a:pPr marL="0" indent="0"/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alat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mengubah</a:t>
            </a:r>
            <a:r>
              <a:rPr lang="en-US" sz="2800" dirty="0" smtClean="0"/>
              <a:t> </a:t>
            </a:r>
            <a:r>
              <a:rPr lang="en-US" sz="2800" dirty="0" err="1" smtClean="0"/>
              <a:t>besaran</a:t>
            </a:r>
            <a:r>
              <a:rPr lang="en-US" sz="2800" dirty="0" smtClean="0"/>
              <a:t> </a:t>
            </a:r>
            <a:r>
              <a:rPr lang="en-US" sz="2800" dirty="0" err="1" smtClean="0"/>
              <a:t>cahaya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besaran</a:t>
            </a:r>
            <a:r>
              <a:rPr lang="en-US" sz="2800" dirty="0" smtClean="0"/>
              <a:t> </a:t>
            </a:r>
            <a:r>
              <a:rPr lang="en-US" sz="2800" dirty="0" err="1" smtClean="0"/>
              <a:t>listrik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Prinsip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:</a:t>
            </a:r>
          </a:p>
          <a:p>
            <a:pPr lvl="1"/>
            <a:r>
              <a:rPr lang="en-US" sz="2800" dirty="0" err="1" smtClean="0"/>
              <a:t>Mengubah</a:t>
            </a:r>
            <a:r>
              <a:rPr lang="en-US" sz="2800" dirty="0" smtClean="0"/>
              <a:t> </a:t>
            </a:r>
            <a:r>
              <a:rPr lang="en-US" sz="2800" dirty="0" err="1" smtClean="0"/>
              <a:t>energi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foton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elektron</a:t>
            </a:r>
            <a:endParaRPr lang="en-US" sz="2800" dirty="0" smtClean="0"/>
          </a:p>
          <a:p>
            <a:pPr lvl="1"/>
            <a:r>
              <a:rPr lang="en-US" sz="2800" dirty="0" err="1" smtClean="0"/>
              <a:t>Idealnya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foton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membangkitkan</a:t>
            </a:r>
            <a:r>
              <a:rPr lang="en-US" sz="2800" dirty="0" smtClean="0"/>
              <a:t> 1 </a:t>
            </a:r>
            <a:r>
              <a:rPr lang="en-US" sz="2800" dirty="0" err="1" smtClean="0"/>
              <a:t>elektron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5007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Sensor </a:t>
            </a:r>
            <a:r>
              <a:rPr lang="en-US" dirty="0" err="1" smtClean="0"/>
              <a:t>Cahaya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00628"/>
            <a:ext cx="8458200" cy="4385772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0" dirty="0" err="1" smtClean="0"/>
              <a:t>Foto</a:t>
            </a:r>
            <a:r>
              <a:rPr lang="en-US" sz="2400" b="0" dirty="0" smtClean="0"/>
              <a:t> resistor</a:t>
            </a:r>
            <a:r>
              <a:rPr lang="en-US" sz="2400" b="0" dirty="0"/>
              <a:t> </a:t>
            </a:r>
            <a:r>
              <a:rPr lang="en-US" sz="2400" b="0" dirty="0" err="1"/>
              <a:t>atau</a:t>
            </a:r>
            <a:r>
              <a:rPr lang="en-US" sz="2400" b="0" dirty="0"/>
              <a:t> </a:t>
            </a:r>
            <a:r>
              <a:rPr lang="en-US" sz="2400" b="0" i="1" dirty="0"/>
              <a:t>Light Dependent Resistor</a:t>
            </a:r>
            <a:r>
              <a:rPr lang="en-US" sz="2400" b="0" dirty="0"/>
              <a:t> (LDR) yang </a:t>
            </a:r>
            <a:r>
              <a:rPr lang="en-US" sz="2400" b="0" dirty="0" err="1"/>
              <a:t>berubah</a:t>
            </a:r>
            <a:r>
              <a:rPr lang="en-US" sz="2400" b="0" dirty="0"/>
              <a:t> </a:t>
            </a:r>
            <a:r>
              <a:rPr lang="en-US" sz="2400" b="0" dirty="0" err="1" smtClean="0"/>
              <a:t>resistansinya</a:t>
            </a:r>
            <a:r>
              <a:rPr lang="en-US" sz="2400" b="0" dirty="0"/>
              <a:t> </a:t>
            </a:r>
            <a:r>
              <a:rPr lang="en-US" sz="2400" b="0" dirty="0" err="1" smtClean="0"/>
              <a:t>ketika</a:t>
            </a:r>
            <a:r>
              <a:rPr lang="en-US" sz="2400" b="0" dirty="0" smtClean="0"/>
              <a:t> </a:t>
            </a:r>
            <a:r>
              <a:rPr lang="en-US" sz="2400" b="0" dirty="0" err="1"/>
              <a:t>dikenai</a:t>
            </a:r>
            <a:r>
              <a:rPr lang="en-US" sz="2400" b="0" dirty="0"/>
              <a:t> </a:t>
            </a:r>
            <a:r>
              <a:rPr lang="en-US" sz="2400" b="0" dirty="0" err="1"/>
              <a:t>cahaya</a:t>
            </a:r>
            <a:endParaRPr lang="en-US" sz="2400" b="0" dirty="0"/>
          </a:p>
          <a:p>
            <a:pPr>
              <a:buFont typeface="Arial" pitchFamily="34" charset="0"/>
              <a:buChar char="•"/>
            </a:pPr>
            <a:r>
              <a:rPr lang="en-US" sz="2400" b="0" dirty="0" err="1"/>
              <a:t>Sel</a:t>
            </a:r>
            <a:r>
              <a:rPr lang="en-US" sz="2400" b="0" dirty="0"/>
              <a:t> </a:t>
            </a:r>
            <a:r>
              <a:rPr lang="en-US" sz="2400" b="0" dirty="0" err="1"/>
              <a:t>fotovoltaik</a:t>
            </a:r>
            <a:r>
              <a:rPr lang="en-US" sz="2400" b="0" dirty="0"/>
              <a:t> </a:t>
            </a:r>
            <a:r>
              <a:rPr lang="en-US" sz="2400" b="0" dirty="0" err="1"/>
              <a:t>atau</a:t>
            </a:r>
            <a:r>
              <a:rPr lang="en-US" sz="2400" b="0" dirty="0"/>
              <a:t> </a:t>
            </a:r>
            <a:r>
              <a:rPr lang="en-US" sz="2400" b="0" dirty="0" err="1"/>
              <a:t>sel</a:t>
            </a:r>
            <a:r>
              <a:rPr lang="en-US" sz="2400" b="0" dirty="0"/>
              <a:t> </a:t>
            </a:r>
            <a:r>
              <a:rPr lang="en-US" sz="2400" b="0" dirty="0" err="1"/>
              <a:t>matahari</a:t>
            </a:r>
            <a:r>
              <a:rPr lang="en-US" sz="2400" b="0" dirty="0"/>
              <a:t> yang </a:t>
            </a:r>
            <a:r>
              <a:rPr lang="en-US" sz="2400" b="0" dirty="0" err="1"/>
              <a:t>menghasilkan</a:t>
            </a:r>
            <a:r>
              <a:rPr lang="en-US" sz="2400" b="0" dirty="0"/>
              <a:t> </a:t>
            </a:r>
            <a:r>
              <a:rPr lang="en-US" sz="2400" b="0" dirty="0" err="1"/>
              <a:t>tegangan</a:t>
            </a:r>
            <a:r>
              <a:rPr lang="en-US" sz="2400" b="0" dirty="0"/>
              <a:t> </a:t>
            </a:r>
            <a:r>
              <a:rPr lang="en-US" sz="2400" b="0" dirty="0" err="1"/>
              <a:t>dan</a:t>
            </a:r>
            <a:r>
              <a:rPr lang="en-US" sz="2400" b="0" dirty="0"/>
              <a:t> </a:t>
            </a:r>
            <a:r>
              <a:rPr lang="en-US" sz="2400" b="0" dirty="0" err="1"/>
              <a:t>memberikan</a:t>
            </a:r>
            <a:r>
              <a:rPr lang="en-US" sz="2400" b="0" dirty="0"/>
              <a:t> </a:t>
            </a:r>
            <a:r>
              <a:rPr lang="en-US" sz="2400" b="0" dirty="0" err="1"/>
              <a:t>arus</a:t>
            </a:r>
            <a:r>
              <a:rPr lang="en-US" sz="2400" b="0" dirty="0"/>
              <a:t> </a:t>
            </a:r>
            <a:r>
              <a:rPr lang="en-US" sz="2400" b="0" dirty="0" err="1"/>
              <a:t>listrik</a:t>
            </a:r>
            <a:r>
              <a:rPr lang="en-US" sz="2400" b="0" dirty="0"/>
              <a:t> </a:t>
            </a:r>
            <a:r>
              <a:rPr lang="en-US" sz="2400" b="0" dirty="0" err="1"/>
              <a:t>ketika</a:t>
            </a:r>
            <a:r>
              <a:rPr lang="en-US" sz="2400" b="0" dirty="0"/>
              <a:t> </a:t>
            </a:r>
            <a:r>
              <a:rPr lang="en-US" sz="2400" b="0" dirty="0" err="1"/>
              <a:t>dikenai</a:t>
            </a:r>
            <a:r>
              <a:rPr lang="en-US" sz="2400" b="0" dirty="0"/>
              <a:t> </a:t>
            </a:r>
            <a:r>
              <a:rPr lang="en-US" sz="2400" b="0" dirty="0" err="1"/>
              <a:t>cahaya</a:t>
            </a:r>
            <a:endParaRPr lang="en-US" sz="2400" b="0" dirty="0"/>
          </a:p>
          <a:p>
            <a:pPr>
              <a:buFont typeface="Arial" pitchFamily="34" charset="0"/>
              <a:buChar char="•"/>
            </a:pPr>
            <a:r>
              <a:rPr lang="en-US" sz="2400" b="0" dirty="0" err="1"/>
              <a:t>Fotodioda</a:t>
            </a:r>
            <a:r>
              <a:rPr lang="en-US" sz="2400" b="0" dirty="0"/>
              <a:t> yang </a:t>
            </a:r>
            <a:r>
              <a:rPr lang="en-US" sz="2400" b="0" dirty="0" err="1"/>
              <a:t>dapat</a:t>
            </a:r>
            <a:r>
              <a:rPr lang="en-US" sz="2400" b="0" dirty="0"/>
              <a:t> </a:t>
            </a:r>
            <a:r>
              <a:rPr lang="en-US" sz="2400" b="0" dirty="0" err="1"/>
              <a:t>beroperasi</a:t>
            </a:r>
            <a:r>
              <a:rPr lang="en-US" sz="2400" b="0" dirty="0"/>
              <a:t> </a:t>
            </a:r>
            <a:r>
              <a:rPr lang="en-US" sz="2400" b="0" dirty="0" err="1"/>
              <a:t>pada</a:t>
            </a:r>
            <a:r>
              <a:rPr lang="en-US" sz="2400" b="0" dirty="0"/>
              <a:t> mode </a:t>
            </a:r>
            <a:r>
              <a:rPr lang="en-US" sz="2400" b="0" dirty="0" err="1" smtClean="0"/>
              <a:t>fotovoltaik</a:t>
            </a:r>
            <a:r>
              <a:rPr lang="en-US" sz="2400" b="0" dirty="0"/>
              <a:t> </a:t>
            </a:r>
            <a:r>
              <a:rPr lang="en-US" sz="2400" b="0" dirty="0" err="1" smtClean="0"/>
              <a:t>maupun</a:t>
            </a:r>
            <a:r>
              <a:rPr lang="en-US" sz="2400" b="0" dirty="0"/>
              <a:t> </a:t>
            </a:r>
            <a:r>
              <a:rPr lang="en-US" sz="2400" b="0" dirty="0" err="1"/>
              <a:t>fotokonduktif</a:t>
            </a:r>
            <a:endParaRPr lang="en-US" sz="2400" b="0" dirty="0"/>
          </a:p>
          <a:p>
            <a:pPr>
              <a:buFont typeface="Arial" pitchFamily="34" charset="0"/>
              <a:buChar char="•"/>
            </a:pPr>
            <a:r>
              <a:rPr lang="en-US" sz="2400" b="0" dirty="0" err="1" smtClean="0"/>
              <a:t>Foto</a:t>
            </a:r>
            <a:r>
              <a:rPr lang="en-US" sz="2400" b="0" dirty="0" smtClean="0"/>
              <a:t> transistor</a:t>
            </a:r>
            <a:r>
              <a:rPr lang="en-US" sz="2400" b="0" dirty="0"/>
              <a:t> </a:t>
            </a:r>
            <a:endParaRPr lang="en-US" sz="2400" b="0" dirty="0" smtClean="0"/>
          </a:p>
          <a:p>
            <a:pPr>
              <a:buFont typeface="Arial" pitchFamily="34" charset="0"/>
              <a:buChar char="•"/>
            </a:pPr>
            <a:r>
              <a:rPr lang="en-US" sz="2400" b="0" dirty="0" err="1" smtClean="0"/>
              <a:t>dll</a:t>
            </a:r>
            <a:endParaRPr lang="en-US" sz="2400" b="0" dirty="0" smtClean="0"/>
          </a:p>
          <a:p>
            <a:pPr>
              <a:buFont typeface="Arial" pitchFamily="34" charset="0"/>
              <a:buChar char="•"/>
            </a:pPr>
            <a:endParaRPr lang="en-US" sz="2400" b="0" dirty="0" smtClean="0"/>
          </a:p>
        </p:txBody>
      </p:sp>
    </p:spTree>
    <p:extLst>
      <p:ext uri="{BB962C8B-B14F-4D97-AF65-F5344CB8AC3E}">
        <p14:creationId xmlns:p14="http://schemas.microsoft.com/office/powerpoint/2010/main" val="2371448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Foto</a:t>
            </a:r>
            <a:r>
              <a:rPr lang="en-US" dirty="0" smtClean="0"/>
              <a:t> Resistor (Light Dependent Resistor)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00628"/>
            <a:ext cx="8534400" cy="4842972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0" dirty="0" err="1"/>
              <a:t>Resistansi</a:t>
            </a:r>
            <a:r>
              <a:rPr lang="en-US" sz="2400" b="0" dirty="0"/>
              <a:t> LDR </a:t>
            </a:r>
            <a:r>
              <a:rPr lang="en-US" sz="2400" b="0" dirty="0" err="1"/>
              <a:t>akan</a:t>
            </a:r>
            <a:r>
              <a:rPr lang="en-US" sz="2400" b="0" dirty="0"/>
              <a:t> </a:t>
            </a:r>
            <a:r>
              <a:rPr lang="en-US" sz="2400" b="0" dirty="0" err="1"/>
              <a:t>berubah</a:t>
            </a:r>
            <a:r>
              <a:rPr lang="en-US" sz="2400" b="0" dirty="0"/>
              <a:t> </a:t>
            </a:r>
            <a:r>
              <a:rPr lang="en-US" sz="2400" b="0" dirty="0" err="1"/>
              <a:t>seiring</a:t>
            </a:r>
            <a:r>
              <a:rPr lang="en-US" sz="2400" b="0" dirty="0"/>
              <a:t> </a:t>
            </a:r>
            <a:r>
              <a:rPr lang="en-US" sz="2400" b="0" dirty="0" err="1"/>
              <a:t>dengan</a:t>
            </a:r>
            <a:r>
              <a:rPr lang="en-US" sz="2400" b="0" dirty="0"/>
              <a:t> </a:t>
            </a:r>
            <a:r>
              <a:rPr lang="en-US" sz="2400" b="0" dirty="0" err="1"/>
              <a:t>perubahan</a:t>
            </a:r>
            <a:r>
              <a:rPr lang="en-US" sz="2400" b="0" dirty="0"/>
              <a:t> </a:t>
            </a:r>
            <a:r>
              <a:rPr lang="en-US" sz="2400" b="0" dirty="0" err="1"/>
              <a:t>intensitas</a:t>
            </a:r>
            <a:r>
              <a:rPr lang="en-US" sz="2400" b="0" dirty="0"/>
              <a:t> </a:t>
            </a:r>
            <a:r>
              <a:rPr lang="en-US" sz="2400" b="0" dirty="0" err="1"/>
              <a:t>cahaya</a:t>
            </a:r>
            <a:r>
              <a:rPr lang="en-US" sz="2400" b="0" dirty="0"/>
              <a:t> yang </a:t>
            </a:r>
            <a:r>
              <a:rPr lang="en-US" sz="2400" b="0" dirty="0" err="1"/>
              <a:t>mengenainya</a:t>
            </a:r>
            <a:r>
              <a:rPr lang="en-US" sz="2400" b="0" dirty="0"/>
              <a:t> </a:t>
            </a:r>
            <a:r>
              <a:rPr lang="en-US" sz="2400" b="0" dirty="0" err="1"/>
              <a:t>atau</a:t>
            </a:r>
            <a:r>
              <a:rPr lang="en-US" sz="2400" b="0" dirty="0"/>
              <a:t> yang </a:t>
            </a:r>
            <a:r>
              <a:rPr lang="en-US" sz="2400" b="0" dirty="0" err="1"/>
              <a:t>ada</a:t>
            </a:r>
            <a:r>
              <a:rPr lang="en-US" sz="2400" b="0" dirty="0"/>
              <a:t> </a:t>
            </a:r>
            <a:r>
              <a:rPr lang="en-US" sz="2400" b="0" dirty="0" err="1"/>
              <a:t>disekitarnya</a:t>
            </a:r>
            <a:r>
              <a:rPr lang="en-US" sz="2400" b="0" dirty="0"/>
              <a:t>. </a:t>
            </a:r>
            <a:endParaRPr lang="en-US" sz="2400" b="0" dirty="0" smtClean="0"/>
          </a:p>
          <a:p>
            <a:pPr>
              <a:buFont typeface="Arial" pitchFamily="34" charset="0"/>
              <a:buChar char="•"/>
            </a:pPr>
            <a:r>
              <a:rPr lang="en-US" sz="2400" b="0" dirty="0" err="1" smtClean="0"/>
              <a:t>Dalam</a:t>
            </a:r>
            <a:r>
              <a:rPr lang="en-US" sz="2400" b="0" dirty="0" smtClean="0"/>
              <a:t> </a:t>
            </a:r>
            <a:r>
              <a:rPr lang="en-US" sz="2400" b="0" dirty="0" err="1"/>
              <a:t>keadaan</a:t>
            </a:r>
            <a:r>
              <a:rPr lang="en-US" sz="2400" b="0" dirty="0"/>
              <a:t> </a:t>
            </a:r>
            <a:r>
              <a:rPr lang="en-US" sz="2400" b="0" dirty="0" err="1"/>
              <a:t>gelap</a:t>
            </a:r>
            <a:r>
              <a:rPr lang="en-US" sz="2400" b="0" dirty="0"/>
              <a:t> </a:t>
            </a:r>
            <a:r>
              <a:rPr lang="en-US" sz="2400" b="0" dirty="0" err="1"/>
              <a:t>resistansi</a:t>
            </a:r>
            <a:r>
              <a:rPr lang="en-US" sz="2400" b="0" dirty="0"/>
              <a:t> LDR </a:t>
            </a:r>
            <a:r>
              <a:rPr lang="en-US" sz="2400" b="0" dirty="0" err="1"/>
              <a:t>sekitar</a:t>
            </a:r>
            <a:r>
              <a:rPr lang="en-US" sz="2400" b="0" dirty="0"/>
              <a:t> 10M</a:t>
            </a:r>
            <a:r>
              <a:rPr lang="el-GR" sz="2400" b="0" dirty="0"/>
              <a:t>Ω </a:t>
            </a:r>
            <a:r>
              <a:rPr lang="en-US" sz="2400" b="0" dirty="0" err="1"/>
              <a:t>dan</a:t>
            </a:r>
            <a:r>
              <a:rPr lang="en-US" sz="2400" b="0" dirty="0"/>
              <a:t> </a:t>
            </a:r>
            <a:r>
              <a:rPr lang="en-US" sz="2400" b="0" dirty="0" err="1"/>
              <a:t>dalam</a:t>
            </a:r>
            <a:r>
              <a:rPr lang="en-US" sz="2400" b="0" dirty="0"/>
              <a:t> </a:t>
            </a:r>
            <a:r>
              <a:rPr lang="en-US" sz="2400" b="0" dirty="0" err="1"/>
              <a:t>keadaan</a:t>
            </a:r>
            <a:r>
              <a:rPr lang="en-US" sz="2400" b="0" dirty="0"/>
              <a:t> </a:t>
            </a:r>
            <a:r>
              <a:rPr lang="en-US" sz="2400" b="0" dirty="0" err="1"/>
              <a:t>terang</a:t>
            </a:r>
            <a:r>
              <a:rPr lang="en-US" sz="2400" b="0" dirty="0"/>
              <a:t> </a:t>
            </a:r>
            <a:r>
              <a:rPr lang="en-US" sz="2400" b="0" dirty="0" err="1"/>
              <a:t>sebesar</a:t>
            </a:r>
            <a:r>
              <a:rPr lang="en-US" sz="2400" b="0" dirty="0"/>
              <a:t> </a:t>
            </a:r>
            <a:r>
              <a:rPr lang="en-US" sz="2400" b="0" dirty="0" smtClean="0"/>
              <a:t>150 </a:t>
            </a:r>
            <a:r>
              <a:rPr lang="el-GR" sz="2400" b="0" dirty="0" smtClean="0"/>
              <a:t>Ω </a:t>
            </a:r>
            <a:r>
              <a:rPr lang="en-US" sz="2400" b="0" dirty="0" err="1"/>
              <a:t>atau</a:t>
            </a:r>
            <a:r>
              <a:rPr lang="en-US" sz="2400" b="0" dirty="0"/>
              <a:t> </a:t>
            </a:r>
            <a:r>
              <a:rPr lang="en-US" sz="2400" b="0" dirty="0" err="1"/>
              <a:t>kurang</a:t>
            </a:r>
            <a:r>
              <a:rPr lang="en-US" sz="2400" b="0" dirty="0"/>
              <a:t>. </a:t>
            </a:r>
            <a:endParaRPr lang="en-US" sz="2400" b="0" dirty="0" smtClean="0"/>
          </a:p>
          <a:p>
            <a:pPr>
              <a:buFont typeface="Arial" pitchFamily="34" charset="0"/>
              <a:buChar char="•"/>
            </a:pPr>
            <a:r>
              <a:rPr lang="en-US" sz="2400" b="0" dirty="0" smtClean="0"/>
              <a:t>LDR </a:t>
            </a:r>
            <a:r>
              <a:rPr lang="en-US" sz="2400" b="0" dirty="0" err="1"/>
              <a:t>terbuat</a:t>
            </a:r>
            <a:r>
              <a:rPr lang="en-US" sz="2400" b="0" dirty="0"/>
              <a:t> </a:t>
            </a:r>
            <a:r>
              <a:rPr lang="en-US" sz="2400" b="0" dirty="0" err="1"/>
              <a:t>dari</a:t>
            </a:r>
            <a:r>
              <a:rPr lang="en-US" sz="2400" b="0" dirty="0"/>
              <a:t> </a:t>
            </a:r>
            <a:r>
              <a:rPr lang="en-US" sz="2400" b="0" dirty="0" err="1"/>
              <a:t>bahan</a:t>
            </a:r>
            <a:r>
              <a:rPr lang="en-US" sz="2400" b="0" dirty="0"/>
              <a:t> </a:t>
            </a:r>
            <a:r>
              <a:rPr lang="en-US" sz="2400" b="0" dirty="0" err="1"/>
              <a:t>semikonduktor</a:t>
            </a:r>
            <a:r>
              <a:rPr lang="en-US" sz="2400" b="0" dirty="0"/>
              <a:t> </a:t>
            </a:r>
            <a:r>
              <a:rPr lang="en-US" sz="2400" b="0" dirty="0" err="1"/>
              <a:t>seperti</a:t>
            </a:r>
            <a:r>
              <a:rPr lang="en-US" sz="2400" b="0" dirty="0"/>
              <a:t> </a:t>
            </a:r>
            <a:r>
              <a:rPr lang="en-US" sz="2400" b="0" dirty="0" err="1"/>
              <a:t>kadmium</a:t>
            </a:r>
            <a:r>
              <a:rPr lang="en-US" sz="2400" b="0" dirty="0"/>
              <a:t> </a:t>
            </a:r>
            <a:r>
              <a:rPr lang="en-US" sz="2400" b="0" dirty="0" err="1"/>
              <a:t>sulfida</a:t>
            </a:r>
            <a:r>
              <a:rPr lang="en-US" sz="2400" b="0" dirty="0"/>
              <a:t>. </a:t>
            </a:r>
            <a:endParaRPr lang="en-US" sz="2400" b="0" dirty="0" smtClean="0"/>
          </a:p>
          <a:p>
            <a:pPr>
              <a:buFont typeface="Arial" pitchFamily="34" charset="0"/>
              <a:buChar char="•"/>
            </a:pPr>
            <a:r>
              <a:rPr lang="en-US" sz="2400" b="0" dirty="0" err="1"/>
              <a:t>Seperti</a:t>
            </a:r>
            <a:r>
              <a:rPr lang="en-US" sz="2400" b="0" dirty="0"/>
              <a:t> </a:t>
            </a:r>
            <a:r>
              <a:rPr lang="en-US" sz="2400" b="0" dirty="0" err="1"/>
              <a:t>halnya</a:t>
            </a:r>
            <a:r>
              <a:rPr lang="en-US" sz="2400" b="0" dirty="0"/>
              <a:t> resistor </a:t>
            </a:r>
            <a:r>
              <a:rPr lang="en-US" sz="2400" b="0" dirty="0" err="1"/>
              <a:t>konvensional</a:t>
            </a:r>
            <a:r>
              <a:rPr lang="en-US" sz="2400" b="0" dirty="0"/>
              <a:t>, </a:t>
            </a:r>
            <a:r>
              <a:rPr lang="en-US" sz="2400" b="0" dirty="0" err="1"/>
              <a:t>pemasangan</a:t>
            </a:r>
            <a:r>
              <a:rPr lang="en-US" sz="2400" b="0" dirty="0"/>
              <a:t> LDR </a:t>
            </a:r>
            <a:r>
              <a:rPr lang="en-US" sz="2400" b="0" dirty="0" err="1"/>
              <a:t>dalam</a:t>
            </a:r>
            <a:r>
              <a:rPr lang="en-US" sz="2400" b="0" dirty="0"/>
              <a:t> </a:t>
            </a:r>
            <a:r>
              <a:rPr lang="en-US" sz="2400" b="0" dirty="0" err="1"/>
              <a:t>suatu</a:t>
            </a:r>
            <a:r>
              <a:rPr lang="en-US" sz="2400" b="0" dirty="0"/>
              <a:t> </a:t>
            </a:r>
            <a:r>
              <a:rPr lang="en-US" sz="2400" b="0" dirty="0" err="1"/>
              <a:t>rangkaian</a:t>
            </a:r>
            <a:r>
              <a:rPr lang="en-US" sz="2400" b="0" dirty="0"/>
              <a:t> </a:t>
            </a:r>
            <a:r>
              <a:rPr lang="en-US" sz="2400" b="0" dirty="0" err="1"/>
              <a:t>sama</a:t>
            </a:r>
            <a:r>
              <a:rPr lang="en-US" sz="2400" b="0" dirty="0"/>
              <a:t> </a:t>
            </a:r>
            <a:r>
              <a:rPr lang="en-US" sz="2400" b="0" dirty="0" err="1"/>
              <a:t>persis</a:t>
            </a:r>
            <a:r>
              <a:rPr lang="en-US" sz="2400" b="0" dirty="0"/>
              <a:t> </a:t>
            </a:r>
            <a:r>
              <a:rPr lang="en-US" sz="2400" b="0" dirty="0" err="1"/>
              <a:t>seperti</a:t>
            </a:r>
            <a:r>
              <a:rPr lang="en-US" sz="2400" b="0" dirty="0"/>
              <a:t> </a:t>
            </a:r>
            <a:r>
              <a:rPr lang="en-US" sz="2400" b="0" dirty="0" err="1"/>
              <a:t>pemasangan</a:t>
            </a:r>
            <a:r>
              <a:rPr lang="en-US" sz="2400" b="0" dirty="0"/>
              <a:t> resistor </a:t>
            </a:r>
            <a:r>
              <a:rPr lang="en-US" sz="2400" b="0" dirty="0" err="1"/>
              <a:t>biasa</a:t>
            </a:r>
            <a:r>
              <a:rPr lang="en-US" sz="2400" b="0" dirty="0"/>
              <a:t>. </a:t>
            </a:r>
            <a:br>
              <a:rPr lang="en-US" sz="2400" b="0" dirty="0"/>
            </a:br>
            <a:r>
              <a:rPr lang="en-US" sz="2400" b="0" dirty="0"/>
              <a:t/>
            </a:r>
            <a:br>
              <a:rPr lang="en-US" sz="2400" b="0" dirty="0"/>
            </a:br>
            <a:endParaRPr lang="en-US" sz="2400" b="0" dirty="0" smtClean="0"/>
          </a:p>
        </p:txBody>
      </p:sp>
    </p:spTree>
    <p:extLst>
      <p:ext uri="{BB962C8B-B14F-4D97-AF65-F5344CB8AC3E}">
        <p14:creationId xmlns:p14="http://schemas.microsoft.com/office/powerpoint/2010/main" val="3736848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Ilustrasi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399" y="2057400"/>
            <a:ext cx="2207941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599" y="2667000"/>
            <a:ext cx="3665681" cy="1979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8847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5760"/>
            <a:ext cx="8534400" cy="54864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Aplikasi</a:t>
            </a:r>
            <a:r>
              <a:rPr lang="en-US" dirty="0"/>
              <a:t> Sensor </a:t>
            </a:r>
            <a:r>
              <a:rPr lang="en-US" dirty="0" err="1"/>
              <a:t>Cahaya</a:t>
            </a:r>
            <a:r>
              <a:rPr lang="en-US" dirty="0"/>
              <a:t> LDR (Light Dependent Resistor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524000"/>
            <a:ext cx="7520940" cy="3579849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0" dirty="0"/>
              <a:t>Sensor </a:t>
            </a:r>
            <a:r>
              <a:rPr lang="en-US" sz="2800" b="0" dirty="0" err="1"/>
              <a:t>pada</a:t>
            </a:r>
            <a:r>
              <a:rPr lang="en-US" sz="2800" b="0" dirty="0"/>
              <a:t> </a:t>
            </a:r>
            <a:r>
              <a:rPr lang="en-US" sz="2800" b="0" dirty="0" err="1"/>
              <a:t>rangkaian</a:t>
            </a:r>
            <a:r>
              <a:rPr lang="en-US" sz="2800" b="0" dirty="0"/>
              <a:t> </a:t>
            </a:r>
            <a:r>
              <a:rPr lang="en-US" sz="2800" b="0" dirty="0" err="1"/>
              <a:t>saklar</a:t>
            </a:r>
            <a:r>
              <a:rPr lang="en-US" sz="2800" b="0" dirty="0"/>
              <a:t> </a:t>
            </a:r>
            <a:r>
              <a:rPr lang="en-US" sz="2800" b="0" dirty="0" err="1"/>
              <a:t>cahaya</a:t>
            </a:r>
            <a:r>
              <a:rPr lang="en-US" sz="2800" b="0" dirty="0"/>
              <a:t> </a:t>
            </a:r>
            <a:endParaRPr lang="en-US" sz="2800" b="0" dirty="0" smtClean="0"/>
          </a:p>
          <a:p>
            <a:pPr>
              <a:buFont typeface="Arial" pitchFamily="34" charset="0"/>
              <a:buChar char="•"/>
            </a:pPr>
            <a:r>
              <a:rPr lang="en-US" sz="2800" b="0" dirty="0" smtClean="0"/>
              <a:t>Sensor </a:t>
            </a:r>
            <a:r>
              <a:rPr lang="en-US" sz="2800" b="0" dirty="0" err="1"/>
              <a:t>pada</a:t>
            </a:r>
            <a:r>
              <a:rPr lang="en-US" sz="2800" b="0" dirty="0"/>
              <a:t> </a:t>
            </a:r>
            <a:r>
              <a:rPr lang="en-US" sz="2800" b="0" dirty="0" err="1"/>
              <a:t>lampu</a:t>
            </a:r>
            <a:r>
              <a:rPr lang="en-US" sz="2800" b="0" dirty="0"/>
              <a:t> </a:t>
            </a:r>
            <a:r>
              <a:rPr lang="en-US" sz="2800" b="0" dirty="0" err="1"/>
              <a:t>otomatis</a:t>
            </a:r>
            <a:r>
              <a:rPr lang="en-US" sz="2800" b="0" dirty="0"/>
              <a:t> </a:t>
            </a:r>
            <a:endParaRPr lang="en-US" sz="2800" b="0" dirty="0" smtClean="0"/>
          </a:p>
          <a:p>
            <a:pPr>
              <a:buFont typeface="Arial" pitchFamily="34" charset="0"/>
              <a:buChar char="•"/>
            </a:pPr>
            <a:r>
              <a:rPr lang="en-US" sz="2800" b="0" dirty="0" smtClean="0"/>
              <a:t>Sensor </a:t>
            </a:r>
            <a:r>
              <a:rPr lang="en-US" sz="2800" b="0" dirty="0" err="1"/>
              <a:t>pada</a:t>
            </a:r>
            <a:r>
              <a:rPr lang="en-US" sz="2800" b="0" dirty="0"/>
              <a:t> alarm </a:t>
            </a:r>
            <a:r>
              <a:rPr lang="en-US" sz="2800" b="0" dirty="0" err="1"/>
              <a:t>brankas</a:t>
            </a:r>
            <a:r>
              <a:rPr lang="en-US" sz="2800" b="0" dirty="0"/>
              <a:t> </a:t>
            </a:r>
            <a:endParaRPr lang="en-US" sz="2800" b="0" dirty="0" smtClean="0"/>
          </a:p>
          <a:p>
            <a:pPr>
              <a:buFont typeface="Arial" pitchFamily="34" charset="0"/>
              <a:buChar char="•"/>
            </a:pPr>
            <a:r>
              <a:rPr lang="en-US" sz="2800" b="0" dirty="0" smtClean="0"/>
              <a:t>Sensor </a:t>
            </a:r>
            <a:r>
              <a:rPr lang="en-US" sz="2800" b="0" dirty="0" err="1"/>
              <a:t>pada</a:t>
            </a:r>
            <a:r>
              <a:rPr lang="en-US" sz="2800" b="0" dirty="0"/>
              <a:t> tracker </a:t>
            </a:r>
            <a:r>
              <a:rPr lang="en-US" sz="2800" b="0" dirty="0" err="1"/>
              <a:t>cahaya</a:t>
            </a:r>
            <a:r>
              <a:rPr lang="en-US" sz="2800" b="0" dirty="0"/>
              <a:t> </a:t>
            </a:r>
            <a:r>
              <a:rPr lang="en-US" sz="2800" b="0" dirty="0" err="1"/>
              <a:t>matahari</a:t>
            </a:r>
            <a:r>
              <a:rPr lang="en-US" sz="2800" b="0" dirty="0"/>
              <a:t> </a:t>
            </a:r>
            <a:endParaRPr lang="en-US" sz="2800" b="0" dirty="0" smtClean="0"/>
          </a:p>
          <a:p>
            <a:pPr>
              <a:buFont typeface="Arial" pitchFamily="34" charset="0"/>
              <a:buChar char="•"/>
            </a:pPr>
            <a:r>
              <a:rPr lang="en-US" sz="2800" b="0" dirty="0" smtClean="0"/>
              <a:t>Sensor </a:t>
            </a:r>
            <a:r>
              <a:rPr lang="en-US" sz="2800" b="0" dirty="0" err="1"/>
              <a:t>pada</a:t>
            </a:r>
            <a:r>
              <a:rPr lang="en-US" sz="2800" b="0" dirty="0"/>
              <a:t> </a:t>
            </a:r>
            <a:r>
              <a:rPr lang="en-US" sz="2800" b="0" dirty="0" err="1"/>
              <a:t>kontrol</a:t>
            </a:r>
            <a:r>
              <a:rPr lang="en-US" sz="2800" b="0" dirty="0"/>
              <a:t> </a:t>
            </a:r>
            <a:r>
              <a:rPr lang="en-US" sz="2800" b="0" dirty="0" err="1"/>
              <a:t>arah</a:t>
            </a:r>
            <a:r>
              <a:rPr lang="en-US" sz="2800" b="0" dirty="0"/>
              <a:t> solar cell </a:t>
            </a:r>
            <a:endParaRPr lang="en-US" sz="2800" b="0" dirty="0" smtClean="0"/>
          </a:p>
          <a:p>
            <a:pPr>
              <a:buFont typeface="Arial" pitchFamily="34" charset="0"/>
              <a:buChar char="•"/>
            </a:pPr>
            <a:r>
              <a:rPr lang="en-US" sz="2800" b="0" dirty="0" smtClean="0"/>
              <a:t>Sensor </a:t>
            </a:r>
            <a:r>
              <a:rPr lang="en-US" sz="2800" b="0" dirty="0" err="1"/>
              <a:t>pada</a:t>
            </a:r>
            <a:r>
              <a:rPr lang="en-US" sz="2800" b="0" dirty="0"/>
              <a:t> robot line follower</a:t>
            </a:r>
            <a:br>
              <a:rPr lang="en-US" sz="2800" b="0" dirty="0"/>
            </a:br>
            <a:r>
              <a:rPr lang="en-US" sz="2800" b="0" dirty="0"/>
              <a:t/>
            </a:r>
            <a:br>
              <a:rPr lang="en-US" sz="2800" b="0" dirty="0"/>
            </a:b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2638453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00628"/>
            <a:ext cx="8382000" cy="507157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b="0" dirty="0"/>
              <a:t>Relay </a:t>
            </a:r>
            <a:r>
              <a:rPr lang="en-US" sz="2000" b="0" dirty="0" err="1"/>
              <a:t>adalah</a:t>
            </a:r>
            <a:r>
              <a:rPr lang="en-US" sz="2000" b="0" dirty="0"/>
              <a:t> </a:t>
            </a:r>
            <a:r>
              <a:rPr lang="en-US" sz="2000" b="0" dirty="0" err="1"/>
              <a:t>suatu</a:t>
            </a:r>
            <a:r>
              <a:rPr lang="en-US" sz="2000" b="0" dirty="0"/>
              <a:t> </a:t>
            </a:r>
            <a:r>
              <a:rPr lang="en-US" sz="2000" b="0" dirty="0" err="1"/>
              <a:t>peranti</a:t>
            </a:r>
            <a:r>
              <a:rPr lang="en-US" sz="2000" b="0" dirty="0"/>
              <a:t> yang </a:t>
            </a:r>
            <a:r>
              <a:rPr lang="en-US" sz="2000" b="0" dirty="0" err="1"/>
              <a:t>bekerja</a:t>
            </a:r>
            <a:r>
              <a:rPr lang="en-US" sz="2000" b="0" dirty="0"/>
              <a:t> </a:t>
            </a:r>
            <a:r>
              <a:rPr lang="en-US" sz="2000" b="0" dirty="0" err="1"/>
              <a:t>berdasarkan</a:t>
            </a:r>
            <a:r>
              <a:rPr lang="en-US" sz="2000" b="0" dirty="0"/>
              <a:t> </a:t>
            </a:r>
            <a:r>
              <a:rPr lang="en-US" sz="2000" b="0" dirty="0" err="1"/>
              <a:t>elektromagnetik</a:t>
            </a:r>
            <a:r>
              <a:rPr lang="en-US" sz="2000" b="0" dirty="0"/>
              <a:t> </a:t>
            </a:r>
            <a:r>
              <a:rPr lang="en-US" sz="2000" b="0" dirty="0" err="1"/>
              <a:t>untuk</a:t>
            </a:r>
            <a:r>
              <a:rPr lang="en-US" sz="2000" b="0" dirty="0"/>
              <a:t> </a:t>
            </a:r>
            <a:r>
              <a:rPr lang="en-US" sz="2000" b="0" dirty="0" err="1"/>
              <a:t>menggerakan</a:t>
            </a:r>
            <a:r>
              <a:rPr lang="en-US" sz="2000" b="0" dirty="0"/>
              <a:t> </a:t>
            </a:r>
            <a:r>
              <a:rPr lang="en-US" sz="2000" b="0" dirty="0" err="1"/>
              <a:t>sejumlah</a:t>
            </a:r>
            <a:r>
              <a:rPr lang="en-US" sz="2000" b="0" dirty="0"/>
              <a:t> </a:t>
            </a:r>
            <a:r>
              <a:rPr lang="en-US" sz="2000" b="0" dirty="0" err="1"/>
              <a:t>kontaktor</a:t>
            </a:r>
            <a:r>
              <a:rPr lang="en-US" sz="2000" b="0" dirty="0"/>
              <a:t> (</a:t>
            </a:r>
            <a:r>
              <a:rPr lang="en-US" sz="2000" b="0" dirty="0" err="1"/>
              <a:t>saklar</a:t>
            </a:r>
            <a:r>
              <a:rPr lang="en-US" sz="2000" b="0" dirty="0"/>
              <a:t>) yang </a:t>
            </a:r>
            <a:r>
              <a:rPr lang="en-US" sz="2000" b="0" dirty="0" err="1"/>
              <a:t>tersusun</a:t>
            </a:r>
            <a:r>
              <a:rPr lang="en-US" sz="2000" b="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err="1" smtClean="0"/>
              <a:t>Kontaktor</a:t>
            </a:r>
            <a:r>
              <a:rPr lang="en-US" sz="2000" b="0" dirty="0" smtClean="0"/>
              <a:t> </a:t>
            </a:r>
            <a:r>
              <a:rPr lang="en-US" sz="2000" b="0" dirty="0" err="1"/>
              <a:t>akan</a:t>
            </a:r>
            <a:r>
              <a:rPr lang="en-US" sz="2000" b="0" dirty="0"/>
              <a:t> </a:t>
            </a:r>
            <a:r>
              <a:rPr lang="en-US" sz="2000" b="0" dirty="0" err="1"/>
              <a:t>tertutup</a:t>
            </a:r>
            <a:r>
              <a:rPr lang="en-US" sz="2000" b="0" dirty="0"/>
              <a:t> (On) </a:t>
            </a:r>
            <a:r>
              <a:rPr lang="en-US" sz="2000" b="0" dirty="0" err="1"/>
              <a:t>atau</a:t>
            </a:r>
            <a:r>
              <a:rPr lang="en-US" sz="2000" b="0" dirty="0"/>
              <a:t> </a:t>
            </a:r>
            <a:r>
              <a:rPr lang="en-US" sz="2000" b="0" dirty="0" err="1"/>
              <a:t>terbuka</a:t>
            </a:r>
            <a:r>
              <a:rPr lang="en-US" sz="2000" b="0" dirty="0"/>
              <a:t> (Off) </a:t>
            </a:r>
            <a:r>
              <a:rPr lang="en-US" sz="2000" b="0" dirty="0" err="1"/>
              <a:t>karena</a:t>
            </a:r>
            <a:r>
              <a:rPr lang="en-US" sz="2000" b="0" dirty="0"/>
              <a:t> </a:t>
            </a:r>
            <a:r>
              <a:rPr lang="en-US" sz="2000" b="0" dirty="0" err="1"/>
              <a:t>efek</a:t>
            </a:r>
            <a:r>
              <a:rPr lang="en-US" sz="2000" b="0" dirty="0"/>
              <a:t> </a:t>
            </a:r>
            <a:r>
              <a:rPr lang="en-US" sz="2000" b="0" dirty="0" err="1"/>
              <a:t>induksi</a:t>
            </a:r>
            <a:r>
              <a:rPr lang="en-US" sz="2000" b="0" dirty="0"/>
              <a:t> magnet yang </a:t>
            </a:r>
            <a:r>
              <a:rPr lang="en-US" sz="2000" b="0" dirty="0" err="1"/>
              <a:t>dihasilkan</a:t>
            </a:r>
            <a:r>
              <a:rPr lang="en-US" sz="2000" b="0" dirty="0"/>
              <a:t> </a:t>
            </a:r>
            <a:r>
              <a:rPr lang="en-US" sz="2000" b="0" dirty="0" err="1"/>
              <a:t>kumparan</a:t>
            </a:r>
            <a:r>
              <a:rPr lang="en-US" sz="2000" b="0" dirty="0"/>
              <a:t> </a:t>
            </a:r>
            <a:r>
              <a:rPr lang="en-US" sz="2000" b="0" dirty="0" err="1"/>
              <a:t>induktor</a:t>
            </a:r>
            <a:r>
              <a:rPr lang="en-US" sz="2000" b="0" dirty="0"/>
              <a:t>) </a:t>
            </a:r>
            <a:r>
              <a:rPr lang="en-US" sz="2000" b="0" dirty="0" err="1"/>
              <a:t>ketika</a:t>
            </a:r>
            <a:r>
              <a:rPr lang="en-US" sz="2000" b="0" dirty="0"/>
              <a:t> </a:t>
            </a:r>
            <a:r>
              <a:rPr lang="en-US" sz="2000" b="0" dirty="0" err="1"/>
              <a:t>dialiri</a:t>
            </a:r>
            <a:r>
              <a:rPr lang="en-US" sz="2000" b="0" dirty="0"/>
              <a:t> </a:t>
            </a:r>
            <a:r>
              <a:rPr lang="en-US" sz="2000" b="0" dirty="0" err="1"/>
              <a:t>arus</a:t>
            </a:r>
            <a:r>
              <a:rPr lang="en-US" sz="2000" b="0" dirty="0"/>
              <a:t> </a:t>
            </a:r>
            <a:r>
              <a:rPr lang="en-US" sz="2000" b="0" dirty="0" err="1"/>
              <a:t>listrik</a:t>
            </a:r>
            <a:r>
              <a:rPr lang="en-US" sz="2000" b="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err="1" smtClean="0"/>
              <a:t>Berbeda</a:t>
            </a:r>
            <a:r>
              <a:rPr lang="en-US" sz="2000" b="0" dirty="0" smtClean="0"/>
              <a:t> </a:t>
            </a:r>
            <a:r>
              <a:rPr lang="en-US" sz="2000" b="0" dirty="0" err="1"/>
              <a:t>dengan</a:t>
            </a:r>
            <a:r>
              <a:rPr lang="en-US" sz="2000" b="0" dirty="0"/>
              <a:t> </a:t>
            </a:r>
            <a:r>
              <a:rPr lang="en-US" sz="2000" b="0" dirty="0" err="1"/>
              <a:t>saklar</a:t>
            </a:r>
            <a:r>
              <a:rPr lang="en-US" sz="2000" b="0" dirty="0"/>
              <a:t> </a:t>
            </a:r>
            <a:r>
              <a:rPr lang="en-US" sz="2000" b="0" dirty="0" err="1"/>
              <a:t>dimana</a:t>
            </a:r>
            <a:r>
              <a:rPr lang="en-US" sz="2000" b="0" dirty="0"/>
              <a:t> </a:t>
            </a:r>
            <a:r>
              <a:rPr lang="en-US" sz="2000" b="0" dirty="0" err="1"/>
              <a:t>pergerakan</a:t>
            </a:r>
            <a:r>
              <a:rPr lang="en-US" sz="2000" b="0" dirty="0"/>
              <a:t> </a:t>
            </a:r>
            <a:r>
              <a:rPr lang="en-US" sz="2000" b="0" dirty="0" err="1"/>
              <a:t>kontaktor</a:t>
            </a:r>
            <a:r>
              <a:rPr lang="en-US" sz="2000" b="0" dirty="0"/>
              <a:t> (On/Off) </a:t>
            </a:r>
            <a:r>
              <a:rPr lang="en-US" sz="2000" b="0" dirty="0" err="1"/>
              <a:t>dilakukan</a:t>
            </a:r>
            <a:r>
              <a:rPr lang="en-US" sz="2000" b="0" dirty="0"/>
              <a:t> manual </a:t>
            </a:r>
            <a:r>
              <a:rPr lang="en-US" sz="2000" b="0" dirty="0" err="1"/>
              <a:t>tanpa</a:t>
            </a:r>
            <a:r>
              <a:rPr lang="en-US" sz="2000" b="0" dirty="0"/>
              <a:t> </a:t>
            </a:r>
            <a:r>
              <a:rPr lang="en-US" sz="2000" b="0" dirty="0" err="1"/>
              <a:t>perlu</a:t>
            </a:r>
            <a:r>
              <a:rPr lang="en-US" sz="2000" b="0" dirty="0"/>
              <a:t> </a:t>
            </a:r>
            <a:r>
              <a:rPr lang="en-US" sz="2000" b="0" dirty="0" err="1"/>
              <a:t>arus</a:t>
            </a:r>
            <a:r>
              <a:rPr lang="en-US" sz="2000" b="0" dirty="0"/>
              <a:t> </a:t>
            </a:r>
            <a:r>
              <a:rPr lang="en-US" sz="2000" b="0" dirty="0" err="1"/>
              <a:t>listrik</a:t>
            </a:r>
            <a:r>
              <a:rPr lang="en-US" sz="2000" b="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Ada </a:t>
            </a:r>
            <a:r>
              <a:rPr lang="en-US" sz="2000" b="0" dirty="0" err="1"/>
              <a:t>beberapa</a:t>
            </a:r>
            <a:r>
              <a:rPr lang="en-US" sz="2000" b="0" dirty="0"/>
              <a:t> </a:t>
            </a:r>
            <a:r>
              <a:rPr lang="en-US" sz="2000" b="0" dirty="0" err="1"/>
              <a:t>jenis</a:t>
            </a:r>
            <a:r>
              <a:rPr lang="en-US" sz="2000" b="0" dirty="0"/>
              <a:t> relay </a:t>
            </a:r>
            <a:r>
              <a:rPr lang="en-US" sz="2000" b="0" dirty="0" err="1"/>
              <a:t>berdasarkan</a:t>
            </a:r>
            <a:r>
              <a:rPr lang="en-US" sz="2000" b="0" dirty="0"/>
              <a:t> </a:t>
            </a:r>
            <a:r>
              <a:rPr lang="en-US" sz="2000" b="0" dirty="0" err="1"/>
              <a:t>cara</a:t>
            </a:r>
            <a:r>
              <a:rPr lang="en-US" sz="2000" b="0" dirty="0"/>
              <a:t> </a:t>
            </a:r>
            <a:r>
              <a:rPr lang="en-US" sz="2000" b="0" dirty="0" err="1"/>
              <a:t>kerjanya</a:t>
            </a:r>
            <a:r>
              <a:rPr lang="en-US" sz="2000" b="0" dirty="0"/>
              <a:t> </a:t>
            </a:r>
            <a:r>
              <a:rPr lang="en-US" sz="2000" b="0" dirty="0" err="1"/>
              <a:t>yaitu</a:t>
            </a:r>
            <a:r>
              <a:rPr lang="en-US" sz="2000" b="0" dirty="0" smtClean="0"/>
              <a:t>:</a:t>
            </a:r>
          </a:p>
          <a:p>
            <a:pPr marL="914400" lvl="3" indent="-447675">
              <a:buFont typeface="Wingdings" pitchFamily="2" charset="2"/>
              <a:buChar char="q"/>
            </a:pPr>
            <a:r>
              <a:rPr lang="en-US" b="0" dirty="0" err="1" smtClean="0"/>
              <a:t>Normaly</a:t>
            </a:r>
            <a:r>
              <a:rPr lang="en-US" b="0" dirty="0" smtClean="0"/>
              <a:t> </a:t>
            </a:r>
            <a:r>
              <a:rPr lang="en-US" b="0" dirty="0"/>
              <a:t>On : </a:t>
            </a:r>
            <a:r>
              <a:rPr lang="en-US" b="0" dirty="0" err="1"/>
              <a:t>Kondisi</a:t>
            </a:r>
            <a:r>
              <a:rPr lang="en-US" b="0" dirty="0"/>
              <a:t> </a:t>
            </a:r>
            <a:r>
              <a:rPr lang="en-US" b="0" dirty="0" err="1"/>
              <a:t>awal</a:t>
            </a:r>
            <a:r>
              <a:rPr lang="en-US" b="0" dirty="0"/>
              <a:t> </a:t>
            </a:r>
            <a:r>
              <a:rPr lang="en-US" b="0" dirty="0" err="1"/>
              <a:t>kontaktor</a:t>
            </a:r>
            <a:r>
              <a:rPr lang="en-US" b="0" dirty="0"/>
              <a:t> </a:t>
            </a:r>
            <a:r>
              <a:rPr lang="en-US" b="0" dirty="0" err="1"/>
              <a:t>terturup</a:t>
            </a:r>
            <a:r>
              <a:rPr lang="en-US" b="0" dirty="0"/>
              <a:t> (On) </a:t>
            </a:r>
            <a:r>
              <a:rPr lang="en-US" b="0" dirty="0" err="1"/>
              <a:t>dan</a:t>
            </a:r>
            <a:r>
              <a:rPr lang="en-US" b="0" dirty="0"/>
              <a:t> </a:t>
            </a:r>
            <a:r>
              <a:rPr lang="en-US" b="0" dirty="0" err="1"/>
              <a:t>akan</a:t>
            </a:r>
            <a:r>
              <a:rPr lang="en-US" b="0" dirty="0"/>
              <a:t> </a:t>
            </a:r>
            <a:r>
              <a:rPr lang="en-US" b="0" dirty="0" err="1"/>
              <a:t>terbuka</a:t>
            </a:r>
            <a:r>
              <a:rPr lang="en-US" b="0" dirty="0"/>
              <a:t> (Off) </a:t>
            </a:r>
            <a:r>
              <a:rPr lang="en-US" b="0" dirty="0" err="1"/>
              <a:t>jika</a:t>
            </a:r>
            <a:r>
              <a:rPr lang="en-US" b="0" dirty="0"/>
              <a:t> relay </a:t>
            </a:r>
            <a:r>
              <a:rPr lang="en-US" b="0" dirty="0" err="1"/>
              <a:t>diaktifkan</a:t>
            </a:r>
            <a:r>
              <a:rPr lang="en-US" b="0" dirty="0"/>
              <a:t> </a:t>
            </a:r>
            <a:r>
              <a:rPr lang="en-US" b="0" dirty="0" err="1"/>
              <a:t>dengan</a:t>
            </a:r>
            <a:r>
              <a:rPr lang="en-US" b="0" dirty="0"/>
              <a:t> </a:t>
            </a:r>
            <a:r>
              <a:rPr lang="en-US" b="0" dirty="0" err="1"/>
              <a:t>cara</a:t>
            </a:r>
            <a:r>
              <a:rPr lang="en-US" b="0" dirty="0"/>
              <a:t> </a:t>
            </a:r>
            <a:r>
              <a:rPr lang="en-US" b="0" dirty="0" err="1"/>
              <a:t>memberi</a:t>
            </a:r>
            <a:r>
              <a:rPr lang="en-US" b="0" dirty="0"/>
              <a:t> </a:t>
            </a:r>
            <a:r>
              <a:rPr lang="en-US" b="0" dirty="0" err="1"/>
              <a:t>arus</a:t>
            </a:r>
            <a:r>
              <a:rPr lang="en-US" b="0" dirty="0"/>
              <a:t> yang </a:t>
            </a:r>
            <a:r>
              <a:rPr lang="en-US" b="0" dirty="0" err="1"/>
              <a:t>sesuai</a:t>
            </a:r>
            <a:r>
              <a:rPr lang="en-US" b="0" dirty="0"/>
              <a:t> </a:t>
            </a:r>
            <a:r>
              <a:rPr lang="en-US" b="0" dirty="0" err="1"/>
              <a:t>pada</a:t>
            </a:r>
            <a:r>
              <a:rPr lang="en-US" b="0" dirty="0"/>
              <a:t> </a:t>
            </a:r>
            <a:r>
              <a:rPr lang="en-US" b="0" dirty="0" err="1"/>
              <a:t>kumparan</a:t>
            </a:r>
            <a:r>
              <a:rPr lang="en-US" b="0" dirty="0"/>
              <a:t> (coil) relay. </a:t>
            </a:r>
            <a:r>
              <a:rPr lang="en-US" b="0" dirty="0" err="1"/>
              <a:t>Istilah</a:t>
            </a:r>
            <a:r>
              <a:rPr lang="en-US" b="0" dirty="0"/>
              <a:t> lain </a:t>
            </a:r>
            <a:r>
              <a:rPr lang="en-US" b="0" dirty="0" err="1"/>
              <a:t>kondisi</a:t>
            </a:r>
            <a:r>
              <a:rPr lang="en-US" b="0" dirty="0"/>
              <a:t> </a:t>
            </a:r>
            <a:r>
              <a:rPr lang="en-US" b="0" dirty="0" err="1"/>
              <a:t>ini</a:t>
            </a:r>
            <a:r>
              <a:rPr lang="en-US" b="0" dirty="0"/>
              <a:t> </a:t>
            </a:r>
            <a:r>
              <a:rPr lang="en-US" b="0" dirty="0" err="1"/>
              <a:t>adalah</a:t>
            </a:r>
            <a:r>
              <a:rPr lang="en-US" b="0" dirty="0"/>
              <a:t> </a:t>
            </a:r>
            <a:r>
              <a:rPr lang="en-US" b="0" dirty="0" err="1"/>
              <a:t>Normaly</a:t>
            </a:r>
            <a:r>
              <a:rPr lang="en-US" b="0" dirty="0"/>
              <a:t> Close (NC</a:t>
            </a:r>
            <a:r>
              <a:rPr lang="en-US" b="0" dirty="0" smtClean="0"/>
              <a:t>).</a:t>
            </a:r>
          </a:p>
          <a:p>
            <a:pPr marL="914400" lvl="3" indent="-447675">
              <a:buFont typeface="Wingdings" pitchFamily="2" charset="2"/>
              <a:buChar char="q"/>
            </a:pPr>
            <a:r>
              <a:rPr lang="en-US" b="0" dirty="0" err="1" smtClean="0"/>
              <a:t>Normaly</a:t>
            </a:r>
            <a:r>
              <a:rPr lang="en-US" b="0" dirty="0" smtClean="0"/>
              <a:t> </a:t>
            </a:r>
            <a:r>
              <a:rPr lang="en-US" b="0" dirty="0"/>
              <a:t>Off : </a:t>
            </a:r>
            <a:r>
              <a:rPr lang="en-US" b="0" dirty="0" err="1"/>
              <a:t>Kondisi</a:t>
            </a:r>
            <a:r>
              <a:rPr lang="en-US" b="0" dirty="0"/>
              <a:t> </a:t>
            </a:r>
            <a:r>
              <a:rPr lang="en-US" b="0" dirty="0" err="1"/>
              <a:t>awal</a:t>
            </a:r>
            <a:r>
              <a:rPr lang="en-US" b="0" dirty="0"/>
              <a:t> </a:t>
            </a:r>
            <a:r>
              <a:rPr lang="en-US" b="0" dirty="0" err="1"/>
              <a:t>kontaktor</a:t>
            </a:r>
            <a:r>
              <a:rPr lang="en-US" b="0" dirty="0"/>
              <a:t> </a:t>
            </a:r>
            <a:r>
              <a:rPr lang="en-US" b="0" dirty="0" err="1"/>
              <a:t>terbuka</a:t>
            </a:r>
            <a:r>
              <a:rPr lang="en-US" b="0" dirty="0"/>
              <a:t> (Off) </a:t>
            </a:r>
            <a:r>
              <a:rPr lang="en-US" b="0" dirty="0" err="1"/>
              <a:t>dan</a:t>
            </a:r>
            <a:r>
              <a:rPr lang="en-US" b="0" dirty="0"/>
              <a:t> </a:t>
            </a:r>
            <a:r>
              <a:rPr lang="en-US" b="0" dirty="0" err="1"/>
              <a:t>akan</a:t>
            </a:r>
            <a:r>
              <a:rPr lang="en-US" b="0" dirty="0"/>
              <a:t> </a:t>
            </a:r>
            <a:r>
              <a:rPr lang="en-US" b="0" dirty="0" err="1"/>
              <a:t>tertutup</a:t>
            </a:r>
            <a:r>
              <a:rPr lang="en-US" b="0" dirty="0"/>
              <a:t> </a:t>
            </a:r>
            <a:r>
              <a:rPr lang="en-US" b="0" dirty="0" err="1"/>
              <a:t>jika</a:t>
            </a:r>
            <a:r>
              <a:rPr lang="en-US" b="0" dirty="0"/>
              <a:t> relay </a:t>
            </a:r>
            <a:r>
              <a:rPr lang="en-US" b="0" dirty="0" err="1"/>
              <a:t>diaktifkan</a:t>
            </a:r>
            <a:r>
              <a:rPr lang="en-US" b="0" dirty="0"/>
              <a:t> </a:t>
            </a:r>
            <a:r>
              <a:rPr lang="en-US" b="0" dirty="0" err="1"/>
              <a:t>dengan</a:t>
            </a:r>
            <a:r>
              <a:rPr lang="en-US" b="0" dirty="0"/>
              <a:t> </a:t>
            </a:r>
            <a:r>
              <a:rPr lang="en-US" b="0" dirty="0" err="1"/>
              <a:t>cara</a:t>
            </a:r>
            <a:r>
              <a:rPr lang="en-US" b="0" dirty="0"/>
              <a:t> </a:t>
            </a:r>
            <a:r>
              <a:rPr lang="en-US" b="0" dirty="0" err="1"/>
              <a:t>memberi</a:t>
            </a:r>
            <a:r>
              <a:rPr lang="en-US" b="0" dirty="0"/>
              <a:t> </a:t>
            </a:r>
            <a:r>
              <a:rPr lang="en-US" b="0" dirty="0" err="1"/>
              <a:t>arus</a:t>
            </a:r>
            <a:r>
              <a:rPr lang="en-US" b="0" dirty="0"/>
              <a:t> yang </a:t>
            </a:r>
            <a:r>
              <a:rPr lang="en-US" b="0" dirty="0" err="1"/>
              <a:t>sesuai</a:t>
            </a:r>
            <a:r>
              <a:rPr lang="en-US" b="0" dirty="0"/>
              <a:t> </a:t>
            </a:r>
            <a:r>
              <a:rPr lang="en-US" b="0" dirty="0" err="1"/>
              <a:t>pada</a:t>
            </a:r>
            <a:r>
              <a:rPr lang="en-US" b="0" dirty="0"/>
              <a:t> </a:t>
            </a:r>
            <a:r>
              <a:rPr lang="en-US" b="0" dirty="0" err="1"/>
              <a:t>kumparan</a:t>
            </a:r>
            <a:r>
              <a:rPr lang="en-US" b="0" dirty="0"/>
              <a:t> (coil) relay. </a:t>
            </a:r>
            <a:r>
              <a:rPr lang="en-US" b="0" dirty="0" err="1"/>
              <a:t>Istilah</a:t>
            </a:r>
            <a:r>
              <a:rPr lang="en-US" b="0" dirty="0"/>
              <a:t> lain </a:t>
            </a:r>
            <a:r>
              <a:rPr lang="en-US" b="0" dirty="0" err="1"/>
              <a:t>kondisi</a:t>
            </a:r>
            <a:r>
              <a:rPr lang="en-US" b="0" dirty="0"/>
              <a:t> </a:t>
            </a:r>
            <a:r>
              <a:rPr lang="en-US" b="0" dirty="0" err="1"/>
              <a:t>ini</a:t>
            </a:r>
            <a:r>
              <a:rPr lang="en-US" b="0" dirty="0"/>
              <a:t> </a:t>
            </a:r>
            <a:r>
              <a:rPr lang="en-US" b="0" dirty="0" err="1"/>
              <a:t>adalah</a:t>
            </a:r>
            <a:r>
              <a:rPr lang="en-US" b="0" dirty="0"/>
              <a:t> </a:t>
            </a:r>
            <a:r>
              <a:rPr lang="en-US" b="0" dirty="0" err="1"/>
              <a:t>Normaly</a:t>
            </a:r>
            <a:r>
              <a:rPr lang="en-US" b="0" dirty="0"/>
              <a:t> Open (NO</a:t>
            </a:r>
            <a:r>
              <a:rPr lang="en-US" b="0" dirty="0" smtClean="0"/>
              <a:t>).</a:t>
            </a:r>
          </a:p>
          <a:p>
            <a:pPr marL="914400" lvl="3" indent="-447675">
              <a:buFont typeface="Wingdings" pitchFamily="2" charset="2"/>
              <a:buChar char="q"/>
            </a:pPr>
            <a:r>
              <a:rPr lang="en-US" b="0" dirty="0" smtClean="0"/>
              <a:t>Change-Over </a:t>
            </a:r>
            <a:r>
              <a:rPr lang="en-US" b="0" dirty="0"/>
              <a:t>(CO) </a:t>
            </a:r>
            <a:r>
              <a:rPr lang="en-US" b="0" dirty="0" err="1"/>
              <a:t>atau</a:t>
            </a:r>
            <a:r>
              <a:rPr lang="en-US" b="0" dirty="0"/>
              <a:t> Double-Throw (DT) : Relay </a:t>
            </a:r>
            <a:r>
              <a:rPr lang="en-US" b="0" dirty="0" err="1"/>
              <a:t>jenis</a:t>
            </a:r>
            <a:r>
              <a:rPr lang="en-US" b="0" dirty="0"/>
              <a:t> </a:t>
            </a:r>
            <a:r>
              <a:rPr lang="en-US" b="0" dirty="0" err="1"/>
              <a:t>ini</a:t>
            </a:r>
            <a:r>
              <a:rPr lang="en-US" b="0" dirty="0"/>
              <a:t> </a:t>
            </a:r>
            <a:r>
              <a:rPr lang="en-US" b="0" dirty="0" err="1"/>
              <a:t>memiliki</a:t>
            </a:r>
            <a:r>
              <a:rPr lang="en-US" b="0" dirty="0"/>
              <a:t> </a:t>
            </a:r>
            <a:r>
              <a:rPr lang="en-US" b="0" dirty="0" err="1"/>
              <a:t>dua</a:t>
            </a:r>
            <a:r>
              <a:rPr lang="en-US" b="0" dirty="0"/>
              <a:t> </a:t>
            </a:r>
            <a:r>
              <a:rPr lang="en-US" b="0" dirty="0" err="1"/>
              <a:t>pasang</a:t>
            </a:r>
            <a:r>
              <a:rPr lang="en-US" b="0" dirty="0"/>
              <a:t> terminal </a:t>
            </a:r>
            <a:r>
              <a:rPr lang="en-US" b="0" dirty="0" err="1"/>
              <a:t>dengan</a:t>
            </a:r>
            <a:r>
              <a:rPr lang="en-US" b="0" dirty="0"/>
              <a:t> </a:t>
            </a:r>
            <a:r>
              <a:rPr lang="en-US" b="0" dirty="0" err="1"/>
              <a:t>dua</a:t>
            </a:r>
            <a:r>
              <a:rPr lang="en-US" b="0" dirty="0"/>
              <a:t> </a:t>
            </a:r>
            <a:r>
              <a:rPr lang="en-US" b="0" dirty="0" err="1"/>
              <a:t>kondisi</a:t>
            </a:r>
            <a:r>
              <a:rPr lang="en-US" b="0" dirty="0"/>
              <a:t> </a:t>
            </a:r>
            <a:r>
              <a:rPr lang="en-US" b="0" dirty="0" err="1"/>
              <a:t>yaitu</a:t>
            </a:r>
            <a:r>
              <a:rPr lang="en-US" b="0" dirty="0"/>
              <a:t> </a:t>
            </a:r>
            <a:r>
              <a:rPr lang="en-US" b="0" dirty="0" err="1"/>
              <a:t>Normaly</a:t>
            </a:r>
            <a:r>
              <a:rPr lang="en-US" b="0" dirty="0"/>
              <a:t> Open (NO) </a:t>
            </a:r>
            <a:r>
              <a:rPr lang="en-US" b="0" dirty="0" err="1"/>
              <a:t>dan</a:t>
            </a:r>
            <a:r>
              <a:rPr lang="en-US" b="0" dirty="0"/>
              <a:t> </a:t>
            </a:r>
            <a:r>
              <a:rPr lang="en-US" b="0" dirty="0" err="1"/>
              <a:t>Normaly</a:t>
            </a:r>
            <a:r>
              <a:rPr lang="en-US" b="0" dirty="0"/>
              <a:t> Close (NC).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294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SIMBOL RELAY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1100628"/>
            <a:ext cx="5638800" cy="53763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b="0" dirty="0"/>
              <a:t>SPST (Single Pole Single Throw) : Relay </a:t>
            </a:r>
            <a:r>
              <a:rPr lang="en-US" b="0" dirty="0" err="1"/>
              <a:t>ini</a:t>
            </a:r>
            <a:r>
              <a:rPr lang="en-US" b="0" dirty="0"/>
              <a:t> </a:t>
            </a:r>
            <a:r>
              <a:rPr lang="en-US" b="0" dirty="0" err="1"/>
              <a:t>memiliki</a:t>
            </a:r>
            <a:r>
              <a:rPr lang="en-US" b="0" dirty="0"/>
              <a:t> </a:t>
            </a:r>
            <a:r>
              <a:rPr lang="en-US" b="0" dirty="0" err="1"/>
              <a:t>empat</a:t>
            </a:r>
            <a:r>
              <a:rPr lang="en-US" b="0" dirty="0"/>
              <a:t> terminal. </a:t>
            </a:r>
            <a:r>
              <a:rPr lang="en-US" b="0" dirty="0" err="1"/>
              <a:t>Dua</a:t>
            </a:r>
            <a:r>
              <a:rPr lang="en-US" b="0" dirty="0"/>
              <a:t> terminal </a:t>
            </a:r>
            <a:r>
              <a:rPr lang="en-US" b="0" dirty="0" err="1"/>
              <a:t>kumparan</a:t>
            </a:r>
            <a:r>
              <a:rPr lang="en-US" b="0" dirty="0"/>
              <a:t> (coil) </a:t>
            </a:r>
            <a:r>
              <a:rPr lang="en-US" b="0" dirty="0" err="1"/>
              <a:t>dan</a:t>
            </a:r>
            <a:r>
              <a:rPr lang="en-US" b="0" dirty="0"/>
              <a:t> </a:t>
            </a:r>
            <a:r>
              <a:rPr lang="en-US" b="0" dirty="0" err="1"/>
              <a:t>dua</a:t>
            </a:r>
            <a:r>
              <a:rPr lang="en-US" b="0" dirty="0"/>
              <a:t> terminal </a:t>
            </a:r>
            <a:r>
              <a:rPr lang="en-US" b="0" dirty="0" err="1"/>
              <a:t>saklar</a:t>
            </a:r>
            <a:r>
              <a:rPr lang="en-US" b="0" dirty="0"/>
              <a:t> (A </a:t>
            </a:r>
            <a:r>
              <a:rPr lang="en-US" b="0" dirty="0" err="1"/>
              <a:t>dan</a:t>
            </a:r>
            <a:r>
              <a:rPr lang="en-US" b="0" dirty="0"/>
              <a:t> B) yang </a:t>
            </a:r>
            <a:r>
              <a:rPr lang="en-US" b="0" dirty="0" err="1"/>
              <a:t>dapat</a:t>
            </a:r>
            <a:r>
              <a:rPr lang="en-US" b="0" dirty="0"/>
              <a:t> </a:t>
            </a:r>
            <a:r>
              <a:rPr lang="en-US" b="0" dirty="0" err="1"/>
              <a:t>terhubung</a:t>
            </a:r>
            <a:r>
              <a:rPr lang="en-US" b="0" dirty="0"/>
              <a:t> </a:t>
            </a:r>
            <a:r>
              <a:rPr lang="en-US" b="0" dirty="0" err="1"/>
              <a:t>dan</a:t>
            </a:r>
            <a:r>
              <a:rPr lang="en-US" b="0" dirty="0"/>
              <a:t> </a:t>
            </a:r>
            <a:r>
              <a:rPr lang="en-US" b="0" dirty="0" err="1"/>
              <a:t>terputus</a:t>
            </a:r>
            <a:r>
              <a:rPr lang="en-US" b="0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b="0" dirty="0" smtClean="0"/>
              <a:t>SPDT </a:t>
            </a:r>
            <a:r>
              <a:rPr lang="en-US" b="0" dirty="0"/>
              <a:t>(Single Pole Double Pole) : Relay </a:t>
            </a:r>
            <a:r>
              <a:rPr lang="en-US" b="0" dirty="0" err="1"/>
              <a:t>ini</a:t>
            </a:r>
            <a:r>
              <a:rPr lang="en-US" b="0" dirty="0"/>
              <a:t> </a:t>
            </a:r>
            <a:r>
              <a:rPr lang="en-US" b="0" dirty="0" err="1"/>
              <a:t>memiliki</a:t>
            </a:r>
            <a:r>
              <a:rPr lang="en-US" b="0" dirty="0"/>
              <a:t> lima terminal. </a:t>
            </a:r>
            <a:r>
              <a:rPr lang="en-US" b="0" dirty="0" err="1"/>
              <a:t>Dua</a:t>
            </a:r>
            <a:r>
              <a:rPr lang="en-US" b="0" dirty="0"/>
              <a:t> terminal </a:t>
            </a:r>
            <a:r>
              <a:rPr lang="en-US" b="0" dirty="0" err="1"/>
              <a:t>kumparan</a:t>
            </a:r>
            <a:r>
              <a:rPr lang="en-US" b="0" dirty="0"/>
              <a:t> (coil) </a:t>
            </a:r>
            <a:r>
              <a:rPr lang="en-US" b="0" dirty="0" err="1"/>
              <a:t>dan</a:t>
            </a:r>
            <a:r>
              <a:rPr lang="en-US" b="0" dirty="0"/>
              <a:t> </a:t>
            </a:r>
            <a:r>
              <a:rPr lang="en-US" b="0" dirty="0" err="1"/>
              <a:t>tiga</a:t>
            </a:r>
            <a:r>
              <a:rPr lang="en-US" b="0" dirty="0"/>
              <a:t> terminal </a:t>
            </a:r>
            <a:r>
              <a:rPr lang="en-US" b="0" dirty="0" err="1"/>
              <a:t>saklar</a:t>
            </a:r>
            <a:r>
              <a:rPr lang="en-US" b="0" dirty="0"/>
              <a:t> (A,B, </a:t>
            </a:r>
            <a:r>
              <a:rPr lang="en-US" b="0" dirty="0" err="1"/>
              <a:t>dan</a:t>
            </a:r>
            <a:r>
              <a:rPr lang="en-US" b="0" dirty="0"/>
              <a:t> C) yang </a:t>
            </a:r>
            <a:r>
              <a:rPr lang="en-US" b="0" dirty="0" err="1"/>
              <a:t>dapat</a:t>
            </a:r>
            <a:r>
              <a:rPr lang="en-US" b="0" dirty="0"/>
              <a:t> </a:t>
            </a:r>
            <a:r>
              <a:rPr lang="en-US" b="0" dirty="0" err="1"/>
              <a:t>terhubung</a:t>
            </a:r>
            <a:r>
              <a:rPr lang="en-US" b="0" dirty="0"/>
              <a:t> </a:t>
            </a:r>
            <a:r>
              <a:rPr lang="en-US" b="0" dirty="0" err="1"/>
              <a:t>dan</a:t>
            </a:r>
            <a:r>
              <a:rPr lang="en-US" b="0" dirty="0"/>
              <a:t> </a:t>
            </a:r>
            <a:r>
              <a:rPr lang="en-US" b="0" dirty="0" err="1"/>
              <a:t>terputus</a:t>
            </a:r>
            <a:r>
              <a:rPr lang="en-US" b="0" dirty="0"/>
              <a:t> </a:t>
            </a:r>
            <a:r>
              <a:rPr lang="en-US" b="0" dirty="0" err="1"/>
              <a:t>dengan</a:t>
            </a:r>
            <a:r>
              <a:rPr lang="en-US" b="0" dirty="0"/>
              <a:t> </a:t>
            </a:r>
            <a:r>
              <a:rPr lang="en-US" b="0" dirty="0" err="1"/>
              <a:t>satu</a:t>
            </a:r>
            <a:r>
              <a:rPr lang="en-US" b="0" dirty="0"/>
              <a:t> terminal </a:t>
            </a:r>
            <a:r>
              <a:rPr lang="en-US" b="0" dirty="0" err="1"/>
              <a:t>pusat</a:t>
            </a:r>
            <a:r>
              <a:rPr lang="en-US" b="0" dirty="0"/>
              <a:t>. </a:t>
            </a:r>
            <a:r>
              <a:rPr lang="en-US" b="0" dirty="0" err="1"/>
              <a:t>Jika</a:t>
            </a:r>
            <a:r>
              <a:rPr lang="en-US" b="0" dirty="0"/>
              <a:t> </a:t>
            </a:r>
            <a:r>
              <a:rPr lang="en-US" b="0" dirty="0" err="1"/>
              <a:t>suatu</a:t>
            </a:r>
            <a:r>
              <a:rPr lang="en-US" b="0" dirty="0"/>
              <a:t> </a:t>
            </a:r>
            <a:r>
              <a:rPr lang="en-US" b="0" dirty="0" err="1"/>
              <a:t>saat</a:t>
            </a:r>
            <a:r>
              <a:rPr lang="en-US" b="0" dirty="0"/>
              <a:t> terminal A </a:t>
            </a:r>
            <a:r>
              <a:rPr lang="en-US" b="0" dirty="0" err="1"/>
              <a:t>terputus</a:t>
            </a:r>
            <a:r>
              <a:rPr lang="en-US" b="0" dirty="0"/>
              <a:t> </a:t>
            </a:r>
            <a:r>
              <a:rPr lang="en-US" b="0" dirty="0" err="1"/>
              <a:t>dengan</a:t>
            </a:r>
            <a:r>
              <a:rPr lang="en-US" b="0" dirty="0"/>
              <a:t> terminal </a:t>
            </a:r>
            <a:r>
              <a:rPr lang="en-US" b="0" dirty="0" err="1"/>
              <a:t>pusat</a:t>
            </a:r>
            <a:r>
              <a:rPr lang="en-US" b="0" dirty="0"/>
              <a:t> (C) </a:t>
            </a:r>
            <a:r>
              <a:rPr lang="en-US" b="0" dirty="0" err="1"/>
              <a:t>maka</a:t>
            </a:r>
            <a:r>
              <a:rPr lang="en-US" b="0" dirty="0"/>
              <a:t> terminal lain (B) </a:t>
            </a:r>
            <a:r>
              <a:rPr lang="en-US" b="0" dirty="0" err="1"/>
              <a:t>terhubung</a:t>
            </a:r>
            <a:r>
              <a:rPr lang="en-US" b="0" dirty="0"/>
              <a:t> </a:t>
            </a:r>
            <a:r>
              <a:rPr lang="en-US" b="0" dirty="0" err="1"/>
              <a:t>dengan</a:t>
            </a:r>
            <a:r>
              <a:rPr lang="en-US" b="0" dirty="0"/>
              <a:t> terminal C, </a:t>
            </a:r>
            <a:r>
              <a:rPr lang="en-US" b="0" dirty="0" err="1"/>
              <a:t>demikian</a:t>
            </a:r>
            <a:r>
              <a:rPr lang="en-US" b="0" dirty="0"/>
              <a:t> </a:t>
            </a:r>
            <a:r>
              <a:rPr lang="en-US" b="0" dirty="0" err="1"/>
              <a:t>juga</a:t>
            </a:r>
            <a:r>
              <a:rPr lang="en-US" b="0" dirty="0"/>
              <a:t> </a:t>
            </a:r>
            <a:r>
              <a:rPr lang="en-US" b="0" dirty="0" err="1"/>
              <a:t>sebaliknya</a:t>
            </a:r>
            <a:r>
              <a:rPr lang="en-US" b="0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b="0" dirty="0" smtClean="0"/>
              <a:t>DPST </a:t>
            </a:r>
            <a:r>
              <a:rPr lang="en-US" b="0" dirty="0"/>
              <a:t>(Double Pole Single Throw) : Relay </a:t>
            </a:r>
            <a:r>
              <a:rPr lang="en-US" b="0" dirty="0" err="1"/>
              <a:t>ini</a:t>
            </a:r>
            <a:r>
              <a:rPr lang="en-US" b="0" dirty="0"/>
              <a:t> </a:t>
            </a:r>
            <a:r>
              <a:rPr lang="en-US" b="0" dirty="0" err="1"/>
              <a:t>mempunyai</a:t>
            </a:r>
            <a:r>
              <a:rPr lang="en-US" b="0" dirty="0"/>
              <a:t> </a:t>
            </a:r>
            <a:r>
              <a:rPr lang="en-US" b="0" dirty="0" err="1"/>
              <a:t>enam</a:t>
            </a:r>
            <a:r>
              <a:rPr lang="en-US" b="0" dirty="0"/>
              <a:t> terminal. </a:t>
            </a:r>
            <a:r>
              <a:rPr lang="en-US" b="0" dirty="0" err="1"/>
              <a:t>Dua</a:t>
            </a:r>
            <a:r>
              <a:rPr lang="en-US" b="0" dirty="0"/>
              <a:t> terminal </a:t>
            </a:r>
            <a:r>
              <a:rPr lang="en-US" b="0" dirty="0" err="1"/>
              <a:t>kumparan</a:t>
            </a:r>
            <a:r>
              <a:rPr lang="en-US" b="0" dirty="0"/>
              <a:t> (coil), </a:t>
            </a:r>
            <a:r>
              <a:rPr lang="en-US" b="0" dirty="0" err="1"/>
              <a:t>dan</a:t>
            </a:r>
            <a:r>
              <a:rPr lang="en-US" b="0" dirty="0"/>
              <a:t> </a:t>
            </a:r>
            <a:r>
              <a:rPr lang="en-US" b="0" dirty="0" err="1"/>
              <a:t>empat</a:t>
            </a:r>
            <a:r>
              <a:rPr lang="en-US" b="0" dirty="0"/>
              <a:t> terminal </a:t>
            </a:r>
            <a:r>
              <a:rPr lang="en-US" b="0" dirty="0" err="1"/>
              <a:t>merupakan</a:t>
            </a:r>
            <a:r>
              <a:rPr lang="en-US" b="0" dirty="0"/>
              <a:t> </a:t>
            </a:r>
            <a:r>
              <a:rPr lang="en-US" b="0" dirty="0" err="1"/>
              <a:t>dua</a:t>
            </a:r>
            <a:r>
              <a:rPr lang="en-US" b="0" dirty="0"/>
              <a:t> </a:t>
            </a:r>
            <a:r>
              <a:rPr lang="en-US" b="0" dirty="0" err="1"/>
              <a:t>pasang</a:t>
            </a:r>
            <a:r>
              <a:rPr lang="en-US" b="0" dirty="0"/>
              <a:t> </a:t>
            </a:r>
            <a:r>
              <a:rPr lang="en-US" b="0" dirty="0" err="1"/>
              <a:t>saklar</a:t>
            </a:r>
            <a:r>
              <a:rPr lang="en-US" b="0" dirty="0"/>
              <a:t> yang </a:t>
            </a:r>
            <a:r>
              <a:rPr lang="en-US" b="0" dirty="0" err="1"/>
              <a:t>dapat</a:t>
            </a:r>
            <a:r>
              <a:rPr lang="en-US" b="0" dirty="0"/>
              <a:t> </a:t>
            </a:r>
            <a:r>
              <a:rPr lang="en-US" b="0" dirty="0" err="1"/>
              <a:t>terhubung</a:t>
            </a:r>
            <a:r>
              <a:rPr lang="en-US" b="0" dirty="0"/>
              <a:t> </a:t>
            </a:r>
            <a:r>
              <a:rPr lang="en-US" b="0" dirty="0" err="1"/>
              <a:t>dan</a:t>
            </a:r>
            <a:r>
              <a:rPr lang="en-US" b="0" dirty="0"/>
              <a:t> </a:t>
            </a:r>
            <a:r>
              <a:rPr lang="en-US" b="0" dirty="0" err="1"/>
              <a:t>terputus</a:t>
            </a:r>
            <a:r>
              <a:rPr lang="en-US" b="0" dirty="0"/>
              <a:t> (A1 </a:t>
            </a:r>
            <a:r>
              <a:rPr lang="en-US" b="0" dirty="0" err="1"/>
              <a:t>dan</a:t>
            </a:r>
            <a:r>
              <a:rPr lang="en-US" b="0" dirty="0"/>
              <a:t> B1 - A2 </a:t>
            </a:r>
            <a:r>
              <a:rPr lang="en-US" b="0" dirty="0" err="1"/>
              <a:t>dan</a:t>
            </a:r>
            <a:r>
              <a:rPr lang="en-US" b="0" dirty="0"/>
              <a:t> B2</a:t>
            </a:r>
            <a:r>
              <a:rPr lang="en-US" b="0" dirty="0" smtClean="0"/>
              <a:t>).</a:t>
            </a:r>
          </a:p>
          <a:p>
            <a:pPr>
              <a:buFont typeface="Wingdings" pitchFamily="2" charset="2"/>
              <a:buChar char="§"/>
            </a:pPr>
            <a:r>
              <a:rPr lang="en-US" b="0" dirty="0" smtClean="0"/>
              <a:t>DPDT </a:t>
            </a:r>
            <a:r>
              <a:rPr lang="en-US" b="0" dirty="0"/>
              <a:t>(Double pole Double Throw) : Relay </a:t>
            </a:r>
            <a:r>
              <a:rPr lang="en-US" b="0" dirty="0" err="1"/>
              <a:t>ini</a:t>
            </a:r>
            <a:r>
              <a:rPr lang="en-US" b="0" dirty="0"/>
              <a:t> </a:t>
            </a:r>
            <a:r>
              <a:rPr lang="en-US" b="0" dirty="0" err="1"/>
              <a:t>mempunyai</a:t>
            </a:r>
            <a:r>
              <a:rPr lang="en-US" b="0" dirty="0"/>
              <a:t> </a:t>
            </a:r>
            <a:r>
              <a:rPr lang="en-US" b="0" dirty="0" err="1"/>
              <a:t>delapan</a:t>
            </a:r>
            <a:r>
              <a:rPr lang="en-US" b="0" dirty="0"/>
              <a:t> terminal. </a:t>
            </a:r>
            <a:r>
              <a:rPr lang="en-US" b="0" dirty="0" err="1"/>
              <a:t>Dua</a:t>
            </a:r>
            <a:r>
              <a:rPr lang="en-US" b="0" dirty="0"/>
              <a:t> terminal </a:t>
            </a:r>
            <a:r>
              <a:rPr lang="en-US" b="0" dirty="0" err="1"/>
              <a:t>kumparan</a:t>
            </a:r>
            <a:r>
              <a:rPr lang="en-US" b="0" dirty="0"/>
              <a:t> (coil), </a:t>
            </a:r>
            <a:r>
              <a:rPr lang="en-US" b="0" dirty="0" err="1"/>
              <a:t>enam</a:t>
            </a:r>
            <a:r>
              <a:rPr lang="en-US" b="0" dirty="0"/>
              <a:t> terminal </a:t>
            </a:r>
            <a:r>
              <a:rPr lang="en-US" b="0" dirty="0" err="1"/>
              <a:t>merupakan</a:t>
            </a:r>
            <a:r>
              <a:rPr lang="en-US" b="0" dirty="0"/>
              <a:t> </a:t>
            </a:r>
            <a:r>
              <a:rPr lang="en-US" b="0" dirty="0" err="1"/>
              <a:t>dua</a:t>
            </a:r>
            <a:r>
              <a:rPr lang="en-US" b="0" dirty="0"/>
              <a:t> set </a:t>
            </a:r>
            <a:r>
              <a:rPr lang="en-US" b="0" dirty="0" err="1"/>
              <a:t>saklar</a:t>
            </a:r>
            <a:r>
              <a:rPr lang="en-US" b="0" dirty="0"/>
              <a:t> yang </a:t>
            </a:r>
            <a:r>
              <a:rPr lang="en-US" b="0" dirty="0" err="1"/>
              <a:t>dapat</a:t>
            </a:r>
            <a:r>
              <a:rPr lang="en-US" b="0" dirty="0"/>
              <a:t> </a:t>
            </a:r>
            <a:r>
              <a:rPr lang="en-US" b="0" dirty="0" err="1"/>
              <a:t>terputus</a:t>
            </a:r>
            <a:r>
              <a:rPr lang="en-US" b="0" dirty="0"/>
              <a:t> </a:t>
            </a:r>
            <a:r>
              <a:rPr lang="en-US" b="0" dirty="0" err="1"/>
              <a:t>dan</a:t>
            </a:r>
            <a:r>
              <a:rPr lang="en-US" b="0" dirty="0"/>
              <a:t> </a:t>
            </a:r>
            <a:r>
              <a:rPr lang="en-US" b="0" dirty="0" err="1"/>
              <a:t>terhubung</a:t>
            </a:r>
            <a:r>
              <a:rPr lang="en-US" b="0" dirty="0"/>
              <a:t> (A1,B1,C1 </a:t>
            </a:r>
            <a:r>
              <a:rPr lang="en-US" b="0" dirty="0" err="1"/>
              <a:t>dan</a:t>
            </a:r>
            <a:r>
              <a:rPr lang="en-US" b="0" dirty="0"/>
              <a:t> A2, B2, C2)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33" t="25431" r="64497" b="25000"/>
          <a:stretch/>
        </p:blipFill>
        <p:spPr bwMode="auto">
          <a:xfrm>
            <a:off x="609600" y="1447799"/>
            <a:ext cx="2667000" cy="423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3050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06" t="20258" r="28266" b="38148"/>
          <a:stretch/>
        </p:blipFill>
        <p:spPr bwMode="auto">
          <a:xfrm>
            <a:off x="685800" y="1447800"/>
            <a:ext cx="7244134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82552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910</TotalTime>
  <Words>657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Angles</vt:lpstr>
      <vt:lpstr>Praktikum Elektronika 1 Kelas TK -1</vt:lpstr>
      <vt:lpstr>Sensor Cahaya</vt:lpstr>
      <vt:lpstr>Jenis Sensor Cahaya</vt:lpstr>
      <vt:lpstr>Foto Resistor (Light Dependent Resistor)</vt:lpstr>
      <vt:lpstr>Ilustrasi</vt:lpstr>
      <vt:lpstr>Aplikasi Sensor Cahaya LDR (Light Dependent Resistor)</vt:lpstr>
      <vt:lpstr>Relay</vt:lpstr>
      <vt:lpstr>SIMBOL RELAY </vt:lpstr>
      <vt:lpstr>Bentuk fisik</vt:lpstr>
      <vt:lpstr>Langkah Percobaan </vt:lpstr>
      <vt:lpstr>Kebijakan Praktikum Elektronika 1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Praktikum Elektronika 2 Kelompok E, F, G, H, I</dc:title>
  <dc:creator>Seliwati</dc:creator>
  <cp:lastModifiedBy>Windows User</cp:lastModifiedBy>
  <cp:revision>74</cp:revision>
  <dcterms:created xsi:type="dcterms:W3CDTF">2020-04-01T15:21:09Z</dcterms:created>
  <dcterms:modified xsi:type="dcterms:W3CDTF">2020-07-07T15:15:10Z</dcterms:modified>
</cp:coreProperties>
</file>