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4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9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4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5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0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1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6D43-8887-44F5-BBC7-724A84EE204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B245-400C-4E1E-87EC-09C6FE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Production Process of Popular novel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3219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R</a:t>
            </a:r>
            <a:r>
              <a:rPr lang="en-US" dirty="0" smtClean="0">
                <a:latin typeface="Georgia" panose="02040502050405020303" pitchFamily="18" charset="0"/>
              </a:rPr>
              <a:t>eadiness of </a:t>
            </a:r>
            <a:r>
              <a:rPr lang="en-US" dirty="0">
                <a:latin typeface="Georgia" panose="02040502050405020303" pitchFamily="18" charset="0"/>
              </a:rPr>
              <a:t>T</a:t>
            </a:r>
            <a:r>
              <a:rPr lang="en-US" dirty="0" smtClean="0">
                <a:latin typeface="Georgia" panose="02040502050405020303" pitchFamily="18" charset="0"/>
              </a:rPr>
              <a:t>he Script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19"/>
            <a:ext cx="10515600" cy="411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Make sure the script is ready.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Prepare the synopsis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Interesting Prolog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71" y="1825625"/>
            <a:ext cx="4085432" cy="40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3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Choosing Publisher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kind of publishing company fit to your script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94534"/>
            <a:ext cx="10058400" cy="338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4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205" y="1155501"/>
            <a:ext cx="3237668" cy="4876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84" y="1155501"/>
            <a:ext cx="3355589" cy="4876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49" y="1155500"/>
            <a:ext cx="3271245" cy="4876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462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8" y="2281170"/>
            <a:ext cx="4287592" cy="4287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2281170"/>
            <a:ext cx="4436772" cy="4436772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05307" y="336460"/>
            <a:ext cx="3142445" cy="1749917"/>
          </a:xfrm>
          <a:prstGeom prst="cloudCallout">
            <a:avLst>
              <a:gd name="adj1" fmla="val 22664"/>
              <a:gd name="adj2" fmla="val 701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 already did everything as instructed.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341218" y="336460"/>
            <a:ext cx="3108101" cy="1749917"/>
          </a:xfrm>
          <a:prstGeom prst="cloudCallout">
            <a:avLst>
              <a:gd name="adj1" fmla="val -9549"/>
              <a:gd name="adj2" fmla="val 6183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 err="1" smtClean="0">
                <a:latin typeface="Comic Sans MS" panose="030F0702030302020204" pitchFamily="66" charset="0"/>
              </a:rPr>
              <a:t>Ahh</a:t>
            </a:r>
            <a:r>
              <a:rPr lang="en-US" dirty="0" smtClean="0">
                <a:latin typeface="Comic Sans MS" panose="030F0702030302020204" pitchFamily="66" charset="0"/>
              </a:rPr>
              <a:t>, too many scripts this week, I miss holidays.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211650" y="3760631"/>
            <a:ext cx="1227787" cy="104318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329" y="935976"/>
            <a:ext cx="5629275" cy="56292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70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Make a deal with company </a:t>
            </a:r>
            <a:br>
              <a:rPr lang="en-US" dirty="0" smtClean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Editor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 of work;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Sequel and prequel)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29" y="1228725"/>
            <a:ext cx="5629275" cy="56292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624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Georgia</vt:lpstr>
      <vt:lpstr>Times New Roman</vt:lpstr>
      <vt:lpstr>Office Theme</vt:lpstr>
      <vt:lpstr>Production Process of Popular novel</vt:lpstr>
      <vt:lpstr>Readiness of The Script</vt:lpstr>
      <vt:lpstr>Choosing Publisher</vt:lpstr>
      <vt:lpstr>PowerPoint Presentation</vt:lpstr>
      <vt:lpstr>PowerPoint Presentation</vt:lpstr>
      <vt:lpstr>Make a deal with company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Process of Popular novel</dc:title>
  <dc:creator>HP</dc:creator>
  <cp:lastModifiedBy>HP</cp:lastModifiedBy>
  <cp:revision>7</cp:revision>
  <dcterms:created xsi:type="dcterms:W3CDTF">2020-07-11T00:50:42Z</dcterms:created>
  <dcterms:modified xsi:type="dcterms:W3CDTF">2020-07-11T01:49:23Z</dcterms:modified>
</cp:coreProperties>
</file>