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9B87D1-CAE6-4682-8919-26406DF9AAC6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2FC7C46-932B-416C-84DC-7E4468753BB3}">
      <dgm:prSet/>
      <dgm:spPr/>
      <dgm:t>
        <a:bodyPr/>
        <a:lstStyle/>
        <a:p>
          <a:r>
            <a:rPr lang="en-US"/>
            <a:t>wakil dari pengirim </a:t>
          </a:r>
          <a:r>
            <a:rPr lang="id-ID"/>
            <a:t>surat</a:t>
          </a:r>
          <a:endParaRPr lang="en-US"/>
        </a:p>
      </dgm:t>
    </dgm:pt>
    <dgm:pt modelId="{00A220D6-9BAC-4F70-A1C5-DF4A9D508BA4}" type="parTrans" cxnId="{6BA5C20A-A658-48E9-818D-28B1505D112F}">
      <dgm:prSet/>
      <dgm:spPr/>
      <dgm:t>
        <a:bodyPr/>
        <a:lstStyle/>
        <a:p>
          <a:endParaRPr lang="en-US"/>
        </a:p>
      </dgm:t>
    </dgm:pt>
    <dgm:pt modelId="{B163E802-5DCC-4B26-8EC8-8D4AAB4F7FAE}" type="sibTrans" cxnId="{6BA5C20A-A658-48E9-818D-28B1505D112F}">
      <dgm:prSet/>
      <dgm:spPr/>
      <dgm:t>
        <a:bodyPr/>
        <a:lstStyle/>
        <a:p>
          <a:endParaRPr lang="en-US"/>
        </a:p>
      </dgm:t>
    </dgm:pt>
    <dgm:pt modelId="{3E7EF197-5ED9-4431-922F-294C235CB689}">
      <dgm:prSet/>
      <dgm:spPr/>
      <dgm:t>
        <a:bodyPr/>
        <a:lstStyle/>
        <a:p>
          <a:r>
            <a:rPr lang="en-US"/>
            <a:t>bahan pembukti</a:t>
          </a:r>
        </a:p>
      </dgm:t>
    </dgm:pt>
    <dgm:pt modelId="{5ABE1527-5B27-431D-ABF0-0411874723EB}" type="parTrans" cxnId="{46CA0F93-0F2F-40A8-BEAD-DCB3521BF408}">
      <dgm:prSet/>
      <dgm:spPr/>
      <dgm:t>
        <a:bodyPr/>
        <a:lstStyle/>
        <a:p>
          <a:endParaRPr lang="en-US"/>
        </a:p>
      </dgm:t>
    </dgm:pt>
    <dgm:pt modelId="{C3FA5579-6C3A-4819-BE74-98D88EB6FF5D}" type="sibTrans" cxnId="{46CA0F93-0F2F-40A8-BEAD-DCB3521BF408}">
      <dgm:prSet/>
      <dgm:spPr/>
      <dgm:t>
        <a:bodyPr/>
        <a:lstStyle/>
        <a:p>
          <a:endParaRPr lang="en-US"/>
        </a:p>
      </dgm:t>
    </dgm:pt>
    <dgm:pt modelId="{AA5FA3E7-E161-41CF-89B3-97DC9D8C4383}">
      <dgm:prSet/>
      <dgm:spPr/>
      <dgm:t>
        <a:bodyPr/>
        <a:lstStyle/>
        <a:p>
          <a:r>
            <a:rPr lang="en-US"/>
            <a:t>pedoman dalam mengambil tindakan lebih lanjut</a:t>
          </a:r>
        </a:p>
      </dgm:t>
    </dgm:pt>
    <dgm:pt modelId="{18A5B66E-D9DA-47EF-A8B1-FD04D0E5D79C}" type="parTrans" cxnId="{B305D198-0329-41E5-9952-30B5673ACE2B}">
      <dgm:prSet/>
      <dgm:spPr/>
      <dgm:t>
        <a:bodyPr/>
        <a:lstStyle/>
        <a:p>
          <a:endParaRPr lang="en-US"/>
        </a:p>
      </dgm:t>
    </dgm:pt>
    <dgm:pt modelId="{7479504F-4794-490E-B106-DEB1805F5555}" type="sibTrans" cxnId="{B305D198-0329-41E5-9952-30B5673ACE2B}">
      <dgm:prSet/>
      <dgm:spPr/>
      <dgm:t>
        <a:bodyPr/>
        <a:lstStyle/>
        <a:p>
          <a:endParaRPr lang="en-US"/>
        </a:p>
      </dgm:t>
    </dgm:pt>
    <dgm:pt modelId="{C4E083D4-4AA0-4107-9390-AD804DBAD04D}">
      <dgm:prSet/>
      <dgm:spPr/>
      <dgm:t>
        <a:bodyPr/>
        <a:lstStyle/>
        <a:p>
          <a:r>
            <a:rPr lang="en-US"/>
            <a:t>alat ukur kegiatan organisasi</a:t>
          </a:r>
        </a:p>
      </dgm:t>
    </dgm:pt>
    <dgm:pt modelId="{068893ED-0C31-42E2-B754-6E4B16BF9223}" type="parTrans" cxnId="{7387D264-3C4D-406A-B11E-191A91B57CC3}">
      <dgm:prSet/>
      <dgm:spPr/>
      <dgm:t>
        <a:bodyPr/>
        <a:lstStyle/>
        <a:p>
          <a:endParaRPr lang="en-US"/>
        </a:p>
      </dgm:t>
    </dgm:pt>
    <dgm:pt modelId="{EA86D334-791E-4150-8AC3-A339A3EEFB92}" type="sibTrans" cxnId="{7387D264-3C4D-406A-B11E-191A91B57CC3}">
      <dgm:prSet/>
      <dgm:spPr/>
      <dgm:t>
        <a:bodyPr/>
        <a:lstStyle/>
        <a:p>
          <a:endParaRPr lang="en-US"/>
        </a:p>
      </dgm:t>
    </dgm:pt>
    <dgm:pt modelId="{D4D2949E-A347-4C41-AD7B-0B9236E9E2E6}">
      <dgm:prSet/>
      <dgm:spPr/>
      <dgm:t>
        <a:bodyPr/>
        <a:lstStyle/>
        <a:p>
          <a:r>
            <a:rPr lang="en-US"/>
            <a:t>sarana memperpendek jarak (fungsi abstrak)</a:t>
          </a:r>
        </a:p>
      </dgm:t>
    </dgm:pt>
    <dgm:pt modelId="{70D8C78C-FAFF-4E70-BFCD-3F7317F1BA7F}" type="parTrans" cxnId="{3C3C5E58-65B9-4B9D-B6DE-6BBA4CB42EB5}">
      <dgm:prSet/>
      <dgm:spPr/>
      <dgm:t>
        <a:bodyPr/>
        <a:lstStyle/>
        <a:p>
          <a:endParaRPr lang="en-US"/>
        </a:p>
      </dgm:t>
    </dgm:pt>
    <dgm:pt modelId="{3620C41B-3D14-43C2-8CD8-97945863BDCD}" type="sibTrans" cxnId="{3C3C5E58-65B9-4B9D-B6DE-6BBA4CB42EB5}">
      <dgm:prSet/>
      <dgm:spPr/>
      <dgm:t>
        <a:bodyPr/>
        <a:lstStyle/>
        <a:p>
          <a:endParaRPr lang="en-US"/>
        </a:p>
      </dgm:t>
    </dgm:pt>
    <dgm:pt modelId="{C1C0961B-A018-4F5C-B431-ECFA37F5B5D4}" type="pres">
      <dgm:prSet presAssocID="{1E9B87D1-CAE6-4682-8919-26406DF9AAC6}" presName="root" presStyleCnt="0">
        <dgm:presLayoutVars>
          <dgm:dir/>
          <dgm:resizeHandles val="exact"/>
        </dgm:presLayoutVars>
      </dgm:prSet>
      <dgm:spPr/>
    </dgm:pt>
    <dgm:pt modelId="{9D3A364D-3DCE-4CFD-9560-B4B95977BE31}" type="pres">
      <dgm:prSet presAssocID="{1E9B87D1-CAE6-4682-8919-26406DF9AAC6}" presName="container" presStyleCnt="0">
        <dgm:presLayoutVars>
          <dgm:dir/>
          <dgm:resizeHandles val="exact"/>
        </dgm:presLayoutVars>
      </dgm:prSet>
      <dgm:spPr/>
    </dgm:pt>
    <dgm:pt modelId="{F5C856E9-0840-4A4F-822C-09CB4E256C0A}" type="pres">
      <dgm:prSet presAssocID="{52FC7C46-932B-416C-84DC-7E4468753BB3}" presName="compNode" presStyleCnt="0"/>
      <dgm:spPr/>
    </dgm:pt>
    <dgm:pt modelId="{4F59E4C5-ED36-4D9C-89DA-9CFC2F625A62}" type="pres">
      <dgm:prSet presAssocID="{52FC7C46-932B-416C-84DC-7E4468753BB3}" presName="iconBgRect" presStyleLbl="bgShp" presStyleIdx="0" presStyleCnt="5"/>
      <dgm:spPr/>
    </dgm:pt>
    <dgm:pt modelId="{BFC6AB80-DB2B-4E27-8A4E-E047F99C1F41}" type="pres">
      <dgm:prSet presAssocID="{52FC7C46-932B-416C-84DC-7E4468753BB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254F8BA-A549-4756-9D1C-DBB622C4481C}" type="pres">
      <dgm:prSet presAssocID="{52FC7C46-932B-416C-84DC-7E4468753BB3}" presName="spaceRect" presStyleCnt="0"/>
      <dgm:spPr/>
    </dgm:pt>
    <dgm:pt modelId="{6B6C7019-AE65-4B6C-AF9D-8550F94B589D}" type="pres">
      <dgm:prSet presAssocID="{52FC7C46-932B-416C-84DC-7E4468753BB3}" presName="textRect" presStyleLbl="revTx" presStyleIdx="0" presStyleCnt="5">
        <dgm:presLayoutVars>
          <dgm:chMax val="1"/>
          <dgm:chPref val="1"/>
        </dgm:presLayoutVars>
      </dgm:prSet>
      <dgm:spPr/>
    </dgm:pt>
    <dgm:pt modelId="{9EB8BB19-7608-4487-9B18-F417F4F7C77C}" type="pres">
      <dgm:prSet presAssocID="{B163E802-5DCC-4B26-8EC8-8D4AAB4F7FAE}" presName="sibTrans" presStyleLbl="sibTrans2D1" presStyleIdx="0" presStyleCnt="0"/>
      <dgm:spPr/>
    </dgm:pt>
    <dgm:pt modelId="{7D68F8C2-E89D-462A-AF84-417014FC9402}" type="pres">
      <dgm:prSet presAssocID="{3E7EF197-5ED9-4431-922F-294C235CB689}" presName="compNode" presStyleCnt="0"/>
      <dgm:spPr/>
    </dgm:pt>
    <dgm:pt modelId="{BEEC1B56-6BCD-4A9C-963B-FDAE663BFCA8}" type="pres">
      <dgm:prSet presAssocID="{3E7EF197-5ED9-4431-922F-294C235CB689}" presName="iconBgRect" presStyleLbl="bgShp" presStyleIdx="1" presStyleCnt="5"/>
      <dgm:spPr/>
    </dgm:pt>
    <dgm:pt modelId="{00D17328-819A-45B7-AE55-00AB27FCEB57}" type="pres">
      <dgm:prSet presAssocID="{3E7EF197-5ED9-4431-922F-294C235CB68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4D8FB33F-80C9-48BD-BE7A-BA774CE8F8D6}" type="pres">
      <dgm:prSet presAssocID="{3E7EF197-5ED9-4431-922F-294C235CB689}" presName="spaceRect" presStyleCnt="0"/>
      <dgm:spPr/>
    </dgm:pt>
    <dgm:pt modelId="{C42E0D37-A89B-48A7-98EB-954FB8277842}" type="pres">
      <dgm:prSet presAssocID="{3E7EF197-5ED9-4431-922F-294C235CB689}" presName="textRect" presStyleLbl="revTx" presStyleIdx="1" presStyleCnt="5">
        <dgm:presLayoutVars>
          <dgm:chMax val="1"/>
          <dgm:chPref val="1"/>
        </dgm:presLayoutVars>
      </dgm:prSet>
      <dgm:spPr/>
    </dgm:pt>
    <dgm:pt modelId="{4A0C9CF6-36C4-4C54-98C8-861171A87562}" type="pres">
      <dgm:prSet presAssocID="{C3FA5579-6C3A-4819-BE74-98D88EB6FF5D}" presName="sibTrans" presStyleLbl="sibTrans2D1" presStyleIdx="0" presStyleCnt="0"/>
      <dgm:spPr/>
    </dgm:pt>
    <dgm:pt modelId="{76C01137-34DC-430B-8539-7216523D1F6D}" type="pres">
      <dgm:prSet presAssocID="{AA5FA3E7-E161-41CF-89B3-97DC9D8C4383}" presName="compNode" presStyleCnt="0"/>
      <dgm:spPr/>
    </dgm:pt>
    <dgm:pt modelId="{F89DCCBF-23EF-4C3F-A033-C3C7113513A3}" type="pres">
      <dgm:prSet presAssocID="{AA5FA3E7-E161-41CF-89B3-97DC9D8C4383}" presName="iconBgRect" presStyleLbl="bgShp" presStyleIdx="2" presStyleCnt="5"/>
      <dgm:spPr/>
    </dgm:pt>
    <dgm:pt modelId="{463D793F-F2EF-4928-88DB-77E233C6718D}" type="pres">
      <dgm:prSet presAssocID="{AA5FA3E7-E161-41CF-89B3-97DC9D8C438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1954576-3C84-4211-901B-43BB1324E4DA}" type="pres">
      <dgm:prSet presAssocID="{AA5FA3E7-E161-41CF-89B3-97DC9D8C4383}" presName="spaceRect" presStyleCnt="0"/>
      <dgm:spPr/>
    </dgm:pt>
    <dgm:pt modelId="{EE1AEC36-0852-48A0-A097-C60748BB1E0C}" type="pres">
      <dgm:prSet presAssocID="{AA5FA3E7-E161-41CF-89B3-97DC9D8C4383}" presName="textRect" presStyleLbl="revTx" presStyleIdx="2" presStyleCnt="5">
        <dgm:presLayoutVars>
          <dgm:chMax val="1"/>
          <dgm:chPref val="1"/>
        </dgm:presLayoutVars>
      </dgm:prSet>
      <dgm:spPr/>
    </dgm:pt>
    <dgm:pt modelId="{648D4B24-8BF6-4A1A-8D65-5211400C72A9}" type="pres">
      <dgm:prSet presAssocID="{7479504F-4794-490E-B106-DEB1805F5555}" presName="sibTrans" presStyleLbl="sibTrans2D1" presStyleIdx="0" presStyleCnt="0"/>
      <dgm:spPr/>
    </dgm:pt>
    <dgm:pt modelId="{D52542C2-74F9-41B6-880C-BE20C03E74B7}" type="pres">
      <dgm:prSet presAssocID="{C4E083D4-4AA0-4107-9390-AD804DBAD04D}" presName="compNode" presStyleCnt="0"/>
      <dgm:spPr/>
    </dgm:pt>
    <dgm:pt modelId="{469CC831-386F-4E84-9AF8-7CF4D18B370D}" type="pres">
      <dgm:prSet presAssocID="{C4E083D4-4AA0-4107-9390-AD804DBAD04D}" presName="iconBgRect" presStyleLbl="bgShp" presStyleIdx="3" presStyleCnt="5"/>
      <dgm:spPr/>
    </dgm:pt>
    <dgm:pt modelId="{7EE4BE50-8085-4277-8C6E-4673E258DD43}" type="pres">
      <dgm:prSet presAssocID="{C4E083D4-4AA0-4107-9390-AD804DBAD04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8439FB0B-1640-4A9E-9A48-29A3A587EB60}" type="pres">
      <dgm:prSet presAssocID="{C4E083D4-4AA0-4107-9390-AD804DBAD04D}" presName="spaceRect" presStyleCnt="0"/>
      <dgm:spPr/>
    </dgm:pt>
    <dgm:pt modelId="{76F52DF6-D797-49E8-BB47-E64E6E743581}" type="pres">
      <dgm:prSet presAssocID="{C4E083D4-4AA0-4107-9390-AD804DBAD04D}" presName="textRect" presStyleLbl="revTx" presStyleIdx="3" presStyleCnt="5">
        <dgm:presLayoutVars>
          <dgm:chMax val="1"/>
          <dgm:chPref val="1"/>
        </dgm:presLayoutVars>
      </dgm:prSet>
      <dgm:spPr/>
    </dgm:pt>
    <dgm:pt modelId="{9FAC0695-AD70-4BE3-A98E-5628E447B63B}" type="pres">
      <dgm:prSet presAssocID="{EA86D334-791E-4150-8AC3-A339A3EEFB92}" presName="sibTrans" presStyleLbl="sibTrans2D1" presStyleIdx="0" presStyleCnt="0"/>
      <dgm:spPr/>
    </dgm:pt>
    <dgm:pt modelId="{70E35163-3E62-4B33-971E-6E31D343078B}" type="pres">
      <dgm:prSet presAssocID="{D4D2949E-A347-4C41-AD7B-0B9236E9E2E6}" presName="compNode" presStyleCnt="0"/>
      <dgm:spPr/>
    </dgm:pt>
    <dgm:pt modelId="{F76797AA-D087-4D50-B4A1-F86429297EDF}" type="pres">
      <dgm:prSet presAssocID="{D4D2949E-A347-4C41-AD7B-0B9236E9E2E6}" presName="iconBgRect" presStyleLbl="bgShp" presStyleIdx="4" presStyleCnt="5"/>
      <dgm:spPr/>
    </dgm:pt>
    <dgm:pt modelId="{B7189983-B6BE-4DBC-A182-46A346F12629}" type="pres">
      <dgm:prSet presAssocID="{D4D2949E-A347-4C41-AD7B-0B9236E9E2E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2A74CC04-63BA-41DC-BD4E-3FF680CAEBB8}" type="pres">
      <dgm:prSet presAssocID="{D4D2949E-A347-4C41-AD7B-0B9236E9E2E6}" presName="spaceRect" presStyleCnt="0"/>
      <dgm:spPr/>
    </dgm:pt>
    <dgm:pt modelId="{DA405B5C-73AB-47CA-B144-D0B1C52B99FF}" type="pres">
      <dgm:prSet presAssocID="{D4D2949E-A347-4C41-AD7B-0B9236E9E2E6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6BA5C20A-A658-48E9-818D-28B1505D112F}" srcId="{1E9B87D1-CAE6-4682-8919-26406DF9AAC6}" destId="{52FC7C46-932B-416C-84DC-7E4468753BB3}" srcOrd="0" destOrd="0" parTransId="{00A220D6-9BAC-4F70-A1C5-DF4A9D508BA4}" sibTransId="{B163E802-5DCC-4B26-8EC8-8D4AAB4F7FAE}"/>
    <dgm:cxn modelId="{58A3A00E-A5CB-4140-83AE-44641352BCBF}" type="presOf" srcId="{7479504F-4794-490E-B106-DEB1805F5555}" destId="{648D4B24-8BF6-4A1A-8D65-5211400C72A9}" srcOrd="0" destOrd="0" presId="urn:microsoft.com/office/officeart/2018/2/layout/IconCircleList"/>
    <dgm:cxn modelId="{E1430831-644E-47BA-A299-9FD8F269DD11}" type="presOf" srcId="{3E7EF197-5ED9-4431-922F-294C235CB689}" destId="{C42E0D37-A89B-48A7-98EB-954FB8277842}" srcOrd="0" destOrd="0" presId="urn:microsoft.com/office/officeart/2018/2/layout/IconCircleList"/>
    <dgm:cxn modelId="{C0C96A3B-453C-4233-9F89-21F684044C4A}" type="presOf" srcId="{C4E083D4-4AA0-4107-9390-AD804DBAD04D}" destId="{76F52DF6-D797-49E8-BB47-E64E6E743581}" srcOrd="0" destOrd="0" presId="urn:microsoft.com/office/officeart/2018/2/layout/IconCircleList"/>
    <dgm:cxn modelId="{9B21043F-DA13-47E2-83FB-3F14713EDCF5}" type="presOf" srcId="{C3FA5579-6C3A-4819-BE74-98D88EB6FF5D}" destId="{4A0C9CF6-36C4-4C54-98C8-861171A87562}" srcOrd="0" destOrd="0" presId="urn:microsoft.com/office/officeart/2018/2/layout/IconCircleList"/>
    <dgm:cxn modelId="{A7503141-FB2B-4F07-B829-25B010414D0D}" type="presOf" srcId="{52FC7C46-932B-416C-84DC-7E4468753BB3}" destId="{6B6C7019-AE65-4B6C-AF9D-8550F94B589D}" srcOrd="0" destOrd="0" presId="urn:microsoft.com/office/officeart/2018/2/layout/IconCircleList"/>
    <dgm:cxn modelId="{7387D264-3C4D-406A-B11E-191A91B57CC3}" srcId="{1E9B87D1-CAE6-4682-8919-26406DF9AAC6}" destId="{C4E083D4-4AA0-4107-9390-AD804DBAD04D}" srcOrd="3" destOrd="0" parTransId="{068893ED-0C31-42E2-B754-6E4B16BF9223}" sibTransId="{EA86D334-791E-4150-8AC3-A339A3EEFB92}"/>
    <dgm:cxn modelId="{675D7D6B-9F5A-4C84-A77F-C7E5D51811A1}" type="presOf" srcId="{D4D2949E-A347-4C41-AD7B-0B9236E9E2E6}" destId="{DA405B5C-73AB-47CA-B144-D0B1C52B99FF}" srcOrd="0" destOrd="0" presId="urn:microsoft.com/office/officeart/2018/2/layout/IconCircleList"/>
    <dgm:cxn modelId="{10ACD16D-C6DE-42E0-B144-C6FB68BAC168}" type="presOf" srcId="{B163E802-5DCC-4B26-8EC8-8D4AAB4F7FAE}" destId="{9EB8BB19-7608-4487-9B18-F417F4F7C77C}" srcOrd="0" destOrd="0" presId="urn:microsoft.com/office/officeart/2018/2/layout/IconCircleList"/>
    <dgm:cxn modelId="{3C3C5E58-65B9-4B9D-B6DE-6BBA4CB42EB5}" srcId="{1E9B87D1-CAE6-4682-8919-26406DF9AAC6}" destId="{D4D2949E-A347-4C41-AD7B-0B9236E9E2E6}" srcOrd="4" destOrd="0" parTransId="{70D8C78C-FAFF-4E70-BFCD-3F7317F1BA7F}" sibTransId="{3620C41B-3D14-43C2-8CD8-97945863BDCD}"/>
    <dgm:cxn modelId="{46CA0F93-0F2F-40A8-BEAD-DCB3521BF408}" srcId="{1E9B87D1-CAE6-4682-8919-26406DF9AAC6}" destId="{3E7EF197-5ED9-4431-922F-294C235CB689}" srcOrd="1" destOrd="0" parTransId="{5ABE1527-5B27-431D-ABF0-0411874723EB}" sibTransId="{C3FA5579-6C3A-4819-BE74-98D88EB6FF5D}"/>
    <dgm:cxn modelId="{3B1AEA93-EF84-47FA-8EAB-5B3A61BFA0F0}" type="presOf" srcId="{AA5FA3E7-E161-41CF-89B3-97DC9D8C4383}" destId="{EE1AEC36-0852-48A0-A097-C60748BB1E0C}" srcOrd="0" destOrd="0" presId="urn:microsoft.com/office/officeart/2018/2/layout/IconCircleList"/>
    <dgm:cxn modelId="{903CB596-4B64-4BEB-AE98-16E673CFA527}" type="presOf" srcId="{1E9B87D1-CAE6-4682-8919-26406DF9AAC6}" destId="{C1C0961B-A018-4F5C-B431-ECFA37F5B5D4}" srcOrd="0" destOrd="0" presId="urn:microsoft.com/office/officeart/2018/2/layout/IconCircleList"/>
    <dgm:cxn modelId="{B305D198-0329-41E5-9952-30B5673ACE2B}" srcId="{1E9B87D1-CAE6-4682-8919-26406DF9AAC6}" destId="{AA5FA3E7-E161-41CF-89B3-97DC9D8C4383}" srcOrd="2" destOrd="0" parTransId="{18A5B66E-D9DA-47EF-A8B1-FD04D0E5D79C}" sibTransId="{7479504F-4794-490E-B106-DEB1805F5555}"/>
    <dgm:cxn modelId="{A34D83E2-7150-40B6-AC9A-3BD75378E102}" type="presOf" srcId="{EA86D334-791E-4150-8AC3-A339A3EEFB92}" destId="{9FAC0695-AD70-4BE3-A98E-5628E447B63B}" srcOrd="0" destOrd="0" presId="urn:microsoft.com/office/officeart/2018/2/layout/IconCircleList"/>
    <dgm:cxn modelId="{E92D968A-9257-4BC2-AF76-31255D474E9A}" type="presParOf" srcId="{C1C0961B-A018-4F5C-B431-ECFA37F5B5D4}" destId="{9D3A364D-3DCE-4CFD-9560-B4B95977BE31}" srcOrd="0" destOrd="0" presId="urn:microsoft.com/office/officeart/2018/2/layout/IconCircleList"/>
    <dgm:cxn modelId="{17F6ED5C-90CB-4573-B46D-E16B1A698479}" type="presParOf" srcId="{9D3A364D-3DCE-4CFD-9560-B4B95977BE31}" destId="{F5C856E9-0840-4A4F-822C-09CB4E256C0A}" srcOrd="0" destOrd="0" presId="urn:microsoft.com/office/officeart/2018/2/layout/IconCircleList"/>
    <dgm:cxn modelId="{95EBAFF1-711B-45D5-8059-852AE51EA24D}" type="presParOf" srcId="{F5C856E9-0840-4A4F-822C-09CB4E256C0A}" destId="{4F59E4C5-ED36-4D9C-89DA-9CFC2F625A62}" srcOrd="0" destOrd="0" presId="urn:microsoft.com/office/officeart/2018/2/layout/IconCircleList"/>
    <dgm:cxn modelId="{B0135DE5-DEAD-4550-92E0-0A4D5D5C6ACA}" type="presParOf" srcId="{F5C856E9-0840-4A4F-822C-09CB4E256C0A}" destId="{BFC6AB80-DB2B-4E27-8A4E-E047F99C1F41}" srcOrd="1" destOrd="0" presId="urn:microsoft.com/office/officeart/2018/2/layout/IconCircleList"/>
    <dgm:cxn modelId="{9FC113A8-E4AD-4A49-AFF4-F5B147115418}" type="presParOf" srcId="{F5C856E9-0840-4A4F-822C-09CB4E256C0A}" destId="{C254F8BA-A549-4756-9D1C-DBB622C4481C}" srcOrd="2" destOrd="0" presId="urn:microsoft.com/office/officeart/2018/2/layout/IconCircleList"/>
    <dgm:cxn modelId="{FAACF47A-010C-4FC8-B763-06ECA2EC0078}" type="presParOf" srcId="{F5C856E9-0840-4A4F-822C-09CB4E256C0A}" destId="{6B6C7019-AE65-4B6C-AF9D-8550F94B589D}" srcOrd="3" destOrd="0" presId="urn:microsoft.com/office/officeart/2018/2/layout/IconCircleList"/>
    <dgm:cxn modelId="{6D60C01D-557D-4EA5-8A4A-A380D30C8666}" type="presParOf" srcId="{9D3A364D-3DCE-4CFD-9560-B4B95977BE31}" destId="{9EB8BB19-7608-4487-9B18-F417F4F7C77C}" srcOrd="1" destOrd="0" presId="urn:microsoft.com/office/officeart/2018/2/layout/IconCircleList"/>
    <dgm:cxn modelId="{DC561744-59DE-441F-9B10-1CEF91A19822}" type="presParOf" srcId="{9D3A364D-3DCE-4CFD-9560-B4B95977BE31}" destId="{7D68F8C2-E89D-462A-AF84-417014FC9402}" srcOrd="2" destOrd="0" presId="urn:microsoft.com/office/officeart/2018/2/layout/IconCircleList"/>
    <dgm:cxn modelId="{F1B20798-7B1E-4DE9-AF85-15D366458ED9}" type="presParOf" srcId="{7D68F8C2-E89D-462A-AF84-417014FC9402}" destId="{BEEC1B56-6BCD-4A9C-963B-FDAE663BFCA8}" srcOrd="0" destOrd="0" presId="urn:microsoft.com/office/officeart/2018/2/layout/IconCircleList"/>
    <dgm:cxn modelId="{33F6475D-0669-40B1-BDEE-BDC46AD78C2C}" type="presParOf" srcId="{7D68F8C2-E89D-462A-AF84-417014FC9402}" destId="{00D17328-819A-45B7-AE55-00AB27FCEB57}" srcOrd="1" destOrd="0" presId="urn:microsoft.com/office/officeart/2018/2/layout/IconCircleList"/>
    <dgm:cxn modelId="{6E50A23B-FFA5-476F-BAB4-62FB315DE767}" type="presParOf" srcId="{7D68F8C2-E89D-462A-AF84-417014FC9402}" destId="{4D8FB33F-80C9-48BD-BE7A-BA774CE8F8D6}" srcOrd="2" destOrd="0" presId="urn:microsoft.com/office/officeart/2018/2/layout/IconCircleList"/>
    <dgm:cxn modelId="{B52D7E92-4D40-4C81-A368-73C5D130D548}" type="presParOf" srcId="{7D68F8C2-E89D-462A-AF84-417014FC9402}" destId="{C42E0D37-A89B-48A7-98EB-954FB8277842}" srcOrd="3" destOrd="0" presId="urn:microsoft.com/office/officeart/2018/2/layout/IconCircleList"/>
    <dgm:cxn modelId="{FAFD2ECA-4AA5-4040-B4A0-690A4E37A0BD}" type="presParOf" srcId="{9D3A364D-3DCE-4CFD-9560-B4B95977BE31}" destId="{4A0C9CF6-36C4-4C54-98C8-861171A87562}" srcOrd="3" destOrd="0" presId="urn:microsoft.com/office/officeart/2018/2/layout/IconCircleList"/>
    <dgm:cxn modelId="{4447E6E5-7428-4627-A8D3-D3B45D28EA50}" type="presParOf" srcId="{9D3A364D-3DCE-4CFD-9560-B4B95977BE31}" destId="{76C01137-34DC-430B-8539-7216523D1F6D}" srcOrd="4" destOrd="0" presId="urn:microsoft.com/office/officeart/2018/2/layout/IconCircleList"/>
    <dgm:cxn modelId="{D88F1379-3780-4D95-8E88-15F0A2294A5D}" type="presParOf" srcId="{76C01137-34DC-430B-8539-7216523D1F6D}" destId="{F89DCCBF-23EF-4C3F-A033-C3C7113513A3}" srcOrd="0" destOrd="0" presId="urn:microsoft.com/office/officeart/2018/2/layout/IconCircleList"/>
    <dgm:cxn modelId="{4B393B4E-7A79-4079-8EB2-E94490BDB0F1}" type="presParOf" srcId="{76C01137-34DC-430B-8539-7216523D1F6D}" destId="{463D793F-F2EF-4928-88DB-77E233C6718D}" srcOrd="1" destOrd="0" presId="urn:microsoft.com/office/officeart/2018/2/layout/IconCircleList"/>
    <dgm:cxn modelId="{F50C8BC0-1324-49E0-903F-CA9B6B8E9C29}" type="presParOf" srcId="{76C01137-34DC-430B-8539-7216523D1F6D}" destId="{51954576-3C84-4211-901B-43BB1324E4DA}" srcOrd="2" destOrd="0" presId="urn:microsoft.com/office/officeart/2018/2/layout/IconCircleList"/>
    <dgm:cxn modelId="{6F21826A-7A5B-439B-AFE7-2DB03366ACBC}" type="presParOf" srcId="{76C01137-34DC-430B-8539-7216523D1F6D}" destId="{EE1AEC36-0852-48A0-A097-C60748BB1E0C}" srcOrd="3" destOrd="0" presId="urn:microsoft.com/office/officeart/2018/2/layout/IconCircleList"/>
    <dgm:cxn modelId="{9CB4D9AE-FA1B-4A2F-A495-F86F5FA3F8BA}" type="presParOf" srcId="{9D3A364D-3DCE-4CFD-9560-B4B95977BE31}" destId="{648D4B24-8BF6-4A1A-8D65-5211400C72A9}" srcOrd="5" destOrd="0" presId="urn:microsoft.com/office/officeart/2018/2/layout/IconCircleList"/>
    <dgm:cxn modelId="{B3EE84D4-B886-486D-8F1D-1ED178682083}" type="presParOf" srcId="{9D3A364D-3DCE-4CFD-9560-B4B95977BE31}" destId="{D52542C2-74F9-41B6-880C-BE20C03E74B7}" srcOrd="6" destOrd="0" presId="urn:microsoft.com/office/officeart/2018/2/layout/IconCircleList"/>
    <dgm:cxn modelId="{32B2C26C-62D7-4B74-889A-90D13FCD632C}" type="presParOf" srcId="{D52542C2-74F9-41B6-880C-BE20C03E74B7}" destId="{469CC831-386F-4E84-9AF8-7CF4D18B370D}" srcOrd="0" destOrd="0" presId="urn:microsoft.com/office/officeart/2018/2/layout/IconCircleList"/>
    <dgm:cxn modelId="{347FA533-8948-4C47-9E5E-B8A76B332EB9}" type="presParOf" srcId="{D52542C2-74F9-41B6-880C-BE20C03E74B7}" destId="{7EE4BE50-8085-4277-8C6E-4673E258DD43}" srcOrd="1" destOrd="0" presId="urn:microsoft.com/office/officeart/2018/2/layout/IconCircleList"/>
    <dgm:cxn modelId="{D405D099-3A87-4B57-8000-10C3799B177F}" type="presParOf" srcId="{D52542C2-74F9-41B6-880C-BE20C03E74B7}" destId="{8439FB0B-1640-4A9E-9A48-29A3A587EB60}" srcOrd="2" destOrd="0" presId="urn:microsoft.com/office/officeart/2018/2/layout/IconCircleList"/>
    <dgm:cxn modelId="{E503A77C-BDD3-4F6E-A04A-E4DAECE8665A}" type="presParOf" srcId="{D52542C2-74F9-41B6-880C-BE20C03E74B7}" destId="{76F52DF6-D797-49E8-BB47-E64E6E743581}" srcOrd="3" destOrd="0" presId="urn:microsoft.com/office/officeart/2018/2/layout/IconCircleList"/>
    <dgm:cxn modelId="{B3AF9018-076B-44C0-964E-7F1598B343B0}" type="presParOf" srcId="{9D3A364D-3DCE-4CFD-9560-B4B95977BE31}" destId="{9FAC0695-AD70-4BE3-A98E-5628E447B63B}" srcOrd="7" destOrd="0" presId="urn:microsoft.com/office/officeart/2018/2/layout/IconCircleList"/>
    <dgm:cxn modelId="{1AEBCB3A-B1E5-4626-8077-ECCE9DF2914E}" type="presParOf" srcId="{9D3A364D-3DCE-4CFD-9560-B4B95977BE31}" destId="{70E35163-3E62-4B33-971E-6E31D343078B}" srcOrd="8" destOrd="0" presId="urn:microsoft.com/office/officeart/2018/2/layout/IconCircleList"/>
    <dgm:cxn modelId="{5B1263DD-8244-41C3-B471-900F927B2424}" type="presParOf" srcId="{70E35163-3E62-4B33-971E-6E31D343078B}" destId="{F76797AA-D087-4D50-B4A1-F86429297EDF}" srcOrd="0" destOrd="0" presId="urn:microsoft.com/office/officeart/2018/2/layout/IconCircleList"/>
    <dgm:cxn modelId="{6E426ADE-36C9-48E3-8DC3-3E42A2B18D9D}" type="presParOf" srcId="{70E35163-3E62-4B33-971E-6E31D343078B}" destId="{B7189983-B6BE-4DBC-A182-46A346F12629}" srcOrd="1" destOrd="0" presId="urn:microsoft.com/office/officeart/2018/2/layout/IconCircleList"/>
    <dgm:cxn modelId="{6645BF47-6A66-4919-B9DF-19417B5835C5}" type="presParOf" srcId="{70E35163-3E62-4B33-971E-6E31D343078B}" destId="{2A74CC04-63BA-41DC-BD4E-3FF680CAEBB8}" srcOrd="2" destOrd="0" presId="urn:microsoft.com/office/officeart/2018/2/layout/IconCircleList"/>
    <dgm:cxn modelId="{211BF3ED-4A88-4D71-AAA6-FA80C6FF42F8}" type="presParOf" srcId="{70E35163-3E62-4B33-971E-6E31D343078B}" destId="{DA405B5C-73AB-47CA-B144-D0B1C52B99F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000416-DB3F-4972-9D77-655A4D15329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E0E484-2777-43FD-B0EE-BC716E155D26}">
      <dgm:prSet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wujudnya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CE87CA-08EA-4182-A447-AC971A06CFB5}" type="parTrans" cxnId="{68A99575-425D-46A7-87C4-0A01D418CCE4}">
      <dgm:prSet/>
      <dgm:spPr/>
      <dgm:t>
        <a:bodyPr/>
        <a:lstStyle/>
        <a:p>
          <a:endParaRPr lang="en-US" sz="2000"/>
        </a:p>
      </dgm:t>
    </dgm:pt>
    <dgm:pt modelId="{E355A99D-1FD9-49C8-8249-9906B509BFF9}" type="sibTrans" cxnId="{68A99575-425D-46A7-87C4-0A01D418CCE4}">
      <dgm:prSet/>
      <dgm:spPr/>
      <dgm:t>
        <a:bodyPr/>
        <a:lstStyle/>
        <a:p>
          <a:endParaRPr lang="en-US" sz="2000"/>
        </a:p>
      </dgm:t>
    </dgm:pt>
    <dgm:pt modelId="{335FFA6F-E572-41A5-AE32-8945EDECCCF9}">
      <dgm:prSet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tujuannya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DDD943-2B87-42AE-9949-E32060ED6F3B}" type="parTrans" cxnId="{FBD22909-D0FD-46BD-ADF9-EFCF4F1A5350}">
      <dgm:prSet/>
      <dgm:spPr/>
      <dgm:t>
        <a:bodyPr/>
        <a:lstStyle/>
        <a:p>
          <a:endParaRPr lang="en-US" sz="2000"/>
        </a:p>
      </dgm:t>
    </dgm:pt>
    <dgm:pt modelId="{F3600BB7-6415-4366-AC3F-5165CA3C4590}" type="sibTrans" cxnId="{FBD22909-D0FD-46BD-ADF9-EFCF4F1A5350}">
      <dgm:prSet/>
      <dgm:spPr/>
      <dgm:t>
        <a:bodyPr/>
        <a:lstStyle/>
        <a:p>
          <a:endParaRPr lang="en-US" sz="2000"/>
        </a:p>
      </dgm:t>
    </dgm:pt>
    <dgm:pt modelId="{873D3440-DA08-4FB8-94B1-068A7B8B4719}">
      <dgm:prSet custT="1"/>
      <dgm:spPr/>
      <dgm:t>
        <a:bodyPr/>
        <a:lstStyle/>
        <a:p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sifat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isi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dan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asalnya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244277-F824-49E0-B568-1E2A35EA04CA}" type="parTrans" cxnId="{BA534C6E-63F1-4DF3-B592-1B581AB647BF}">
      <dgm:prSet/>
      <dgm:spPr/>
      <dgm:t>
        <a:bodyPr/>
        <a:lstStyle/>
        <a:p>
          <a:endParaRPr lang="en-US" sz="2000"/>
        </a:p>
      </dgm:t>
    </dgm:pt>
    <dgm:pt modelId="{467779E4-2C5D-4E2D-B64E-03FB7114422E}" type="sibTrans" cxnId="{BA534C6E-63F1-4DF3-B592-1B581AB647BF}">
      <dgm:prSet/>
      <dgm:spPr/>
      <dgm:t>
        <a:bodyPr/>
        <a:lstStyle/>
        <a:p>
          <a:endParaRPr lang="en-US" sz="2000"/>
        </a:p>
      </dgm:t>
    </dgm:pt>
    <dgm:pt modelId="{78123A60-CB5E-4684-AE0D-DC1C668E8FDE}">
      <dgm:prSet custT="1"/>
      <dgm:spPr/>
      <dgm:t>
        <a:bodyPr/>
        <a:lstStyle/>
        <a:p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jumlah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penerima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C8B9AE-494E-4DDC-9BBA-3CDFE15332C4}" type="parTrans" cxnId="{D8445130-A906-4FD4-B9AB-BB76FAE13AE5}">
      <dgm:prSet/>
      <dgm:spPr/>
      <dgm:t>
        <a:bodyPr/>
        <a:lstStyle/>
        <a:p>
          <a:endParaRPr lang="en-US" sz="2000"/>
        </a:p>
      </dgm:t>
    </dgm:pt>
    <dgm:pt modelId="{2BBA0414-EA64-451C-8E56-7A63D558B5F4}" type="sibTrans" cxnId="{D8445130-A906-4FD4-B9AB-BB76FAE13AE5}">
      <dgm:prSet/>
      <dgm:spPr/>
      <dgm:t>
        <a:bodyPr/>
        <a:lstStyle/>
        <a:p>
          <a:endParaRPr lang="en-US" sz="2000"/>
        </a:p>
      </dgm:t>
    </dgm:pt>
    <dgm:pt modelId="{6BC78C03-2183-44C9-93F9-68D046566719}">
      <dgm:prSet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keamanan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B22DF-B164-4BA4-B61D-71765C0DB95D}" type="parTrans" cxnId="{578A30B6-93C3-42B5-97F8-2F1C4BFA33EE}">
      <dgm:prSet/>
      <dgm:spPr/>
      <dgm:t>
        <a:bodyPr/>
        <a:lstStyle/>
        <a:p>
          <a:endParaRPr lang="en-US" sz="2000"/>
        </a:p>
      </dgm:t>
    </dgm:pt>
    <dgm:pt modelId="{2E219839-3185-4670-9BAC-DA99003D4D00}" type="sibTrans" cxnId="{578A30B6-93C3-42B5-97F8-2F1C4BFA33EE}">
      <dgm:prSet/>
      <dgm:spPr/>
      <dgm:t>
        <a:bodyPr/>
        <a:lstStyle/>
        <a:p>
          <a:endParaRPr lang="en-US" sz="2000"/>
        </a:p>
      </dgm:t>
    </dgm:pt>
    <dgm:pt modelId="{8FC50583-C7D1-4704-A5D2-01191228FB56}">
      <dgm:prSet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urgensi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9709A9-F5D5-44E2-AED9-631CD2B53468}" type="parTrans" cxnId="{8F5014F8-7CBD-4F68-B43E-01ED7ED2B228}">
      <dgm:prSet/>
      <dgm:spPr/>
      <dgm:t>
        <a:bodyPr/>
        <a:lstStyle/>
        <a:p>
          <a:endParaRPr lang="en-US" sz="2000"/>
        </a:p>
      </dgm:t>
    </dgm:pt>
    <dgm:pt modelId="{286E0A8B-020B-4697-8A3A-87B3F6D1C131}" type="sibTrans" cxnId="{8F5014F8-7CBD-4F68-B43E-01ED7ED2B228}">
      <dgm:prSet/>
      <dgm:spPr/>
      <dgm:t>
        <a:bodyPr/>
        <a:lstStyle/>
        <a:p>
          <a:endParaRPr lang="en-US" sz="2000"/>
        </a:p>
      </dgm:t>
    </dgm:pt>
    <dgm:pt modelId="{12A969C9-9F03-4873-994B-392A6C329FF4}">
      <dgm:prSet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prosedur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973EE1-F688-4627-8B92-47EFA20BEC9E}" type="parTrans" cxnId="{262697D5-FA72-412A-80DD-A0227F3EEE15}">
      <dgm:prSet/>
      <dgm:spPr/>
      <dgm:t>
        <a:bodyPr/>
        <a:lstStyle/>
        <a:p>
          <a:endParaRPr lang="en-US" sz="2000"/>
        </a:p>
      </dgm:t>
    </dgm:pt>
    <dgm:pt modelId="{20E9988F-C68B-4F5F-82D6-60DDA3CDE4BC}" type="sibTrans" cxnId="{262697D5-FA72-412A-80DD-A0227F3EEE15}">
      <dgm:prSet/>
      <dgm:spPr/>
      <dgm:t>
        <a:bodyPr/>
        <a:lstStyle/>
        <a:p>
          <a:endParaRPr lang="en-US" sz="2000"/>
        </a:p>
      </dgm:t>
    </dgm:pt>
    <dgm:pt modelId="{7485D5E2-587E-4A9D-A012-6F72277DBB7D}">
      <dgm:prSet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jangkauannya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DA9C66-3EA7-4840-A5EE-428D4BA41EEC}" type="parTrans" cxnId="{8456947A-82D8-4F88-B19A-18538A806315}">
      <dgm:prSet/>
      <dgm:spPr/>
      <dgm:t>
        <a:bodyPr/>
        <a:lstStyle/>
        <a:p>
          <a:endParaRPr lang="en-US" sz="2000"/>
        </a:p>
      </dgm:t>
    </dgm:pt>
    <dgm:pt modelId="{08EA35FB-D8E9-424A-8FA8-69854CBAD3E4}" type="sibTrans" cxnId="{8456947A-82D8-4F88-B19A-18538A806315}">
      <dgm:prSet/>
      <dgm:spPr/>
      <dgm:t>
        <a:bodyPr/>
        <a:lstStyle/>
        <a:p>
          <a:endParaRPr lang="en-US" sz="2000"/>
        </a:p>
      </dgm:t>
    </dgm:pt>
    <dgm:pt modelId="{74BEF45E-4E5F-4602-AEE0-155516DDABF0}">
      <dgm:prSet custT="1"/>
      <dgm:spPr/>
      <dgm:t>
        <a:bodyPr/>
        <a:lstStyle/>
        <a:p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Kartu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pos</a:t>
          </a:r>
        </a:p>
      </dgm:t>
    </dgm:pt>
    <dgm:pt modelId="{C05C51D0-E578-467F-B050-24E97648A14A}" type="parTrans" cxnId="{A77E2E15-E0D0-415A-AF81-604759183CE8}">
      <dgm:prSet/>
      <dgm:spPr/>
      <dgm:t>
        <a:bodyPr/>
        <a:lstStyle/>
        <a:p>
          <a:endParaRPr lang="en-US" sz="2000"/>
        </a:p>
      </dgm:t>
    </dgm:pt>
    <dgm:pt modelId="{AE48CD41-0317-4032-8934-B42E0E1BB09D}" type="sibTrans" cxnId="{A77E2E15-E0D0-415A-AF81-604759183CE8}">
      <dgm:prSet/>
      <dgm:spPr/>
      <dgm:t>
        <a:bodyPr/>
        <a:lstStyle/>
        <a:p>
          <a:endParaRPr lang="en-US" sz="2000"/>
        </a:p>
      </dgm:t>
    </dgm:pt>
    <dgm:pt modelId="{F702E54C-7028-465B-8D78-264B63DCDC95}">
      <dgm:prSet custT="1"/>
      <dgm:spPr/>
      <dgm:t>
        <a:bodyPr/>
        <a:lstStyle/>
        <a:p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Warjat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pos</a:t>
          </a:r>
        </a:p>
      </dgm:t>
    </dgm:pt>
    <dgm:pt modelId="{2CE24266-F84D-4203-8174-6B9B5AF40798}" type="parTrans" cxnId="{44140E5A-5FAD-4214-9B95-4D82F7C24084}">
      <dgm:prSet/>
      <dgm:spPr/>
      <dgm:t>
        <a:bodyPr/>
        <a:lstStyle/>
        <a:p>
          <a:endParaRPr lang="en-US" sz="2000"/>
        </a:p>
      </dgm:t>
    </dgm:pt>
    <dgm:pt modelId="{4900C5E5-A9E7-448F-9832-54746A9CF189}" type="sibTrans" cxnId="{44140E5A-5FAD-4214-9B95-4D82F7C24084}">
      <dgm:prSet/>
      <dgm:spPr/>
      <dgm:t>
        <a:bodyPr/>
        <a:lstStyle/>
        <a:p>
          <a:endParaRPr lang="en-US" sz="2000"/>
        </a:p>
      </dgm:t>
    </dgm:pt>
    <dgm:pt modelId="{6E3B2E38-BB72-426B-BDF4-85554BC04DB3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bersampul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4EC8BB-B4CF-4704-B507-A31A1C1589B4}" type="parTrans" cxnId="{1A046B56-67D4-448D-9563-BC50BA69324E}">
      <dgm:prSet/>
      <dgm:spPr/>
      <dgm:t>
        <a:bodyPr/>
        <a:lstStyle/>
        <a:p>
          <a:endParaRPr lang="en-US" sz="2000"/>
        </a:p>
      </dgm:t>
    </dgm:pt>
    <dgm:pt modelId="{16C9A11E-76F4-4E5F-82DB-DE9F15F4822F}" type="sibTrans" cxnId="{1A046B56-67D4-448D-9563-BC50BA69324E}">
      <dgm:prSet/>
      <dgm:spPr/>
      <dgm:t>
        <a:bodyPr/>
        <a:lstStyle/>
        <a:p>
          <a:endParaRPr lang="en-US" sz="2000"/>
        </a:p>
      </dgm:t>
    </dgm:pt>
    <dgm:pt modelId="{58912221-7A5D-4B4C-A4BD-80F782C6565E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Memorandum</a:t>
          </a:r>
        </a:p>
      </dgm:t>
    </dgm:pt>
    <dgm:pt modelId="{80C42DCD-5336-4200-AAD0-E85DB80D4A26}" type="parTrans" cxnId="{6C9A2914-A0CF-46B4-9BCF-2AF2ED6FB61F}">
      <dgm:prSet/>
      <dgm:spPr/>
      <dgm:t>
        <a:bodyPr/>
        <a:lstStyle/>
        <a:p>
          <a:endParaRPr lang="en-US" sz="2000"/>
        </a:p>
      </dgm:t>
    </dgm:pt>
    <dgm:pt modelId="{5E6C1738-9B39-4047-A952-353870D23394}" type="sibTrans" cxnId="{6C9A2914-A0CF-46B4-9BCF-2AF2ED6FB61F}">
      <dgm:prSet/>
      <dgm:spPr/>
      <dgm:t>
        <a:bodyPr/>
        <a:lstStyle/>
        <a:p>
          <a:endParaRPr lang="en-US" sz="2000"/>
        </a:p>
      </dgm:t>
    </dgm:pt>
    <dgm:pt modelId="{DEB610D4-C146-4B57-8085-70AE6609ECC8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Nota</a:t>
          </a:r>
        </a:p>
      </dgm:t>
    </dgm:pt>
    <dgm:pt modelId="{C90E82D5-AFCE-467D-92D6-E1294AF3CF42}" type="parTrans" cxnId="{46EED352-E194-4B78-B103-F12B116DADB2}">
      <dgm:prSet/>
      <dgm:spPr/>
      <dgm:t>
        <a:bodyPr/>
        <a:lstStyle/>
        <a:p>
          <a:endParaRPr lang="en-US" sz="2000"/>
        </a:p>
      </dgm:t>
    </dgm:pt>
    <dgm:pt modelId="{D032B7A3-D70D-486D-94D1-FFDE9F504DA6}" type="sibTrans" cxnId="{46EED352-E194-4B78-B103-F12B116DADB2}">
      <dgm:prSet/>
      <dgm:spPr/>
      <dgm:t>
        <a:bodyPr/>
        <a:lstStyle/>
        <a:p>
          <a:endParaRPr lang="en-US" sz="2000"/>
        </a:p>
      </dgm:t>
    </dgm:pt>
    <dgm:pt modelId="{DDE46DCF-4CE6-44C5-BBEA-B116DA021691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Telegram</a:t>
          </a:r>
        </a:p>
      </dgm:t>
    </dgm:pt>
    <dgm:pt modelId="{D9642B64-4EAB-460B-B6D1-A3CEEBD97B25}" type="parTrans" cxnId="{FA173900-4608-4523-9346-A12B166ECBB9}">
      <dgm:prSet/>
      <dgm:spPr/>
      <dgm:t>
        <a:bodyPr/>
        <a:lstStyle/>
        <a:p>
          <a:endParaRPr lang="en-US" sz="2000"/>
        </a:p>
      </dgm:t>
    </dgm:pt>
    <dgm:pt modelId="{C181A674-565F-4D46-8757-C6DA3D7F89BE}" type="sibTrans" cxnId="{FA173900-4608-4523-9346-A12B166ECBB9}">
      <dgm:prSet/>
      <dgm:spPr/>
      <dgm:t>
        <a:bodyPr/>
        <a:lstStyle/>
        <a:p>
          <a:endParaRPr lang="en-US" sz="2000"/>
        </a:p>
      </dgm:t>
    </dgm:pt>
    <dgm:pt modelId="{DDD19C3A-D836-4987-B084-02F3069BED3F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pengantar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0E65D5-80A3-4CE2-A9DC-6413A54743EB}" type="parTrans" cxnId="{13643FC3-B5FD-4D94-9088-E2D900D8CDB4}">
      <dgm:prSet/>
      <dgm:spPr/>
      <dgm:t>
        <a:bodyPr/>
        <a:lstStyle/>
        <a:p>
          <a:endParaRPr lang="en-US" sz="2000"/>
        </a:p>
      </dgm:t>
    </dgm:pt>
    <dgm:pt modelId="{D5E40AA7-6C15-461C-B557-96B67BB35B26}" type="sibTrans" cxnId="{13643FC3-B5FD-4D94-9088-E2D900D8CDB4}">
      <dgm:prSet/>
      <dgm:spPr/>
      <dgm:t>
        <a:bodyPr/>
        <a:lstStyle/>
        <a:p>
          <a:endParaRPr lang="en-US" sz="2000"/>
        </a:p>
      </dgm:t>
    </dgm:pt>
    <dgm:pt modelId="{FC35FAD9-D4B9-4F66-9995-73F4D9D7B5AA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pemberitahuan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41BA15-1D17-40F6-AA1A-5B8A0A16A6AF}" type="parTrans" cxnId="{F33F04AD-146F-441B-A8EE-8D751C1C177B}">
      <dgm:prSet/>
      <dgm:spPr/>
      <dgm:t>
        <a:bodyPr/>
        <a:lstStyle/>
        <a:p>
          <a:endParaRPr lang="en-US" sz="2000"/>
        </a:p>
      </dgm:t>
    </dgm:pt>
    <dgm:pt modelId="{4B4F48EB-6516-4323-812A-E2BCA9F0531A}" type="sibTrans" cxnId="{F33F04AD-146F-441B-A8EE-8D751C1C177B}">
      <dgm:prSet/>
      <dgm:spPr/>
      <dgm:t>
        <a:bodyPr/>
        <a:lstStyle/>
        <a:p>
          <a:endParaRPr lang="en-US" sz="2000"/>
        </a:p>
      </dgm:t>
    </dgm:pt>
    <dgm:pt modelId="{4A1CE4B8-7D90-4BEF-BD84-DF86E9671400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perintah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8B52C4-1790-4527-836A-2091840DE796}" type="parTrans" cxnId="{E875F7D7-BF9F-4740-BE14-183C59A6C9B7}">
      <dgm:prSet/>
      <dgm:spPr/>
      <dgm:t>
        <a:bodyPr/>
        <a:lstStyle/>
        <a:p>
          <a:endParaRPr lang="en-US" sz="2000"/>
        </a:p>
      </dgm:t>
    </dgm:pt>
    <dgm:pt modelId="{50C96F9A-C44A-4FC8-A6B9-319B87E7799C}" type="sibTrans" cxnId="{E875F7D7-BF9F-4740-BE14-183C59A6C9B7}">
      <dgm:prSet/>
      <dgm:spPr/>
      <dgm:t>
        <a:bodyPr/>
        <a:lstStyle/>
        <a:p>
          <a:endParaRPr lang="en-US" sz="2000"/>
        </a:p>
      </dgm:t>
    </dgm:pt>
    <dgm:pt modelId="{CC7E1E38-C577-4019-A9C0-47E8ADB20DEC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permintaan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391638-95E9-4C32-B4C5-CA58D11BFD09}" type="parTrans" cxnId="{2D855168-B05A-494B-B2CF-844AB2ED6252}">
      <dgm:prSet/>
      <dgm:spPr/>
      <dgm:t>
        <a:bodyPr/>
        <a:lstStyle/>
        <a:p>
          <a:endParaRPr lang="en-US" sz="2000"/>
        </a:p>
      </dgm:t>
    </dgm:pt>
    <dgm:pt modelId="{64229636-C609-4D7F-AD91-C2D79F4EB0E7}" type="sibTrans" cxnId="{2D855168-B05A-494B-B2CF-844AB2ED6252}">
      <dgm:prSet/>
      <dgm:spPr/>
      <dgm:t>
        <a:bodyPr/>
        <a:lstStyle/>
        <a:p>
          <a:endParaRPr lang="en-US" sz="2000"/>
        </a:p>
      </dgm:t>
    </dgm:pt>
    <dgm:pt modelId="{6D1617F3-8A77-49D0-B3CC-2D0F35F5F2E6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peringatan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DC5274-666E-4149-87A8-12C4452B46BC}" type="parTrans" cxnId="{CF309888-81C8-4206-B7FD-33D787EACD14}">
      <dgm:prSet/>
      <dgm:spPr/>
      <dgm:t>
        <a:bodyPr/>
        <a:lstStyle/>
        <a:p>
          <a:endParaRPr lang="en-US" sz="2000"/>
        </a:p>
      </dgm:t>
    </dgm:pt>
    <dgm:pt modelId="{51AAA9F5-2807-4B30-A102-04D309452EB1}" type="sibTrans" cxnId="{CF309888-81C8-4206-B7FD-33D787EACD14}">
      <dgm:prSet/>
      <dgm:spPr/>
      <dgm:t>
        <a:bodyPr/>
        <a:lstStyle/>
        <a:p>
          <a:endParaRPr lang="en-US" sz="2000"/>
        </a:p>
      </dgm:t>
    </dgm:pt>
    <dgm:pt modelId="{5B40D55E-2D81-44CB-B935-04BE4DB8FDF5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panggilan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9810EE-E0EA-4382-BC9D-447A8A9CACD3}" type="parTrans" cxnId="{0532CA34-C362-4899-8999-598CEA07BA42}">
      <dgm:prSet/>
      <dgm:spPr/>
      <dgm:t>
        <a:bodyPr/>
        <a:lstStyle/>
        <a:p>
          <a:endParaRPr lang="en-US" sz="2000"/>
        </a:p>
      </dgm:t>
    </dgm:pt>
    <dgm:pt modelId="{74C2AC2A-D939-4EEB-9545-09A0BDCF0BE5}" type="sibTrans" cxnId="{0532CA34-C362-4899-8999-598CEA07BA42}">
      <dgm:prSet/>
      <dgm:spPr/>
      <dgm:t>
        <a:bodyPr/>
        <a:lstStyle/>
        <a:p>
          <a:endParaRPr lang="en-US" sz="2000"/>
        </a:p>
      </dgm:t>
    </dgm:pt>
    <dgm:pt modelId="{2BF32223-A7A8-4539-BCCD-95FEE0825A45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dinas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C042B9-E57D-40CC-ACF1-FAC6525D02F1}" type="parTrans" cxnId="{46120EE5-E663-4CD8-909C-924908CE1C52}">
      <dgm:prSet/>
      <dgm:spPr/>
      <dgm:t>
        <a:bodyPr/>
        <a:lstStyle/>
        <a:p>
          <a:endParaRPr lang="en-US" sz="2000"/>
        </a:p>
      </dgm:t>
    </dgm:pt>
    <dgm:pt modelId="{451C835C-5591-4466-BF2E-7C5085E96F84}" type="sibTrans" cxnId="{46120EE5-E663-4CD8-909C-924908CE1C52}">
      <dgm:prSet/>
      <dgm:spPr/>
      <dgm:t>
        <a:bodyPr/>
        <a:lstStyle/>
        <a:p>
          <a:endParaRPr lang="en-US" sz="2000"/>
        </a:p>
      </dgm:t>
    </dgm:pt>
    <dgm:pt modelId="{442C9F49-8789-4FF2-AFFC-E671203ED46C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niaga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533075-AACE-4B5B-9F58-2ED1EB17A884}" type="parTrans" cxnId="{D983F439-E688-402B-AADD-27B6BC03073F}">
      <dgm:prSet/>
      <dgm:spPr/>
      <dgm:t>
        <a:bodyPr/>
        <a:lstStyle/>
        <a:p>
          <a:endParaRPr lang="en-US" sz="2000"/>
        </a:p>
      </dgm:t>
    </dgm:pt>
    <dgm:pt modelId="{82922C21-2899-4FC8-895C-118A7E032B0E}" type="sibTrans" cxnId="{D983F439-E688-402B-AADD-27B6BC03073F}">
      <dgm:prSet/>
      <dgm:spPr/>
      <dgm:t>
        <a:bodyPr/>
        <a:lstStyle/>
        <a:p>
          <a:endParaRPr lang="en-US" sz="2000"/>
        </a:p>
      </dgm:t>
    </dgm:pt>
    <dgm:pt modelId="{990810E8-33F3-4795-9AEB-313E56418660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pribadi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8850D6-CF36-48B1-8158-18A8E5E5D4BE}" type="parTrans" cxnId="{C190F3C7-8CA7-4F27-B0DD-2C3216D406DD}">
      <dgm:prSet/>
      <dgm:spPr/>
      <dgm:t>
        <a:bodyPr/>
        <a:lstStyle/>
        <a:p>
          <a:endParaRPr lang="en-US" sz="2000"/>
        </a:p>
      </dgm:t>
    </dgm:pt>
    <dgm:pt modelId="{953FFCFF-6742-4B01-91F6-5BC62F70F498}" type="sibTrans" cxnId="{C190F3C7-8CA7-4F27-B0DD-2C3216D406DD}">
      <dgm:prSet/>
      <dgm:spPr/>
      <dgm:t>
        <a:bodyPr/>
        <a:lstStyle/>
        <a:p>
          <a:endParaRPr lang="en-US" sz="2000"/>
        </a:p>
      </dgm:t>
    </dgm:pt>
    <dgm:pt modelId="{320D4950-10F1-45BF-8C93-DCAFB175F84F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yang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isinya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masalah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sosial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CDAF9B-8A20-4C93-A2FE-ADAB995954F9}" type="parTrans" cxnId="{6967A9A1-8FDE-4197-9D1F-322AEC0A413D}">
      <dgm:prSet/>
      <dgm:spPr/>
      <dgm:t>
        <a:bodyPr/>
        <a:lstStyle/>
        <a:p>
          <a:endParaRPr lang="en-US" sz="2000"/>
        </a:p>
      </dgm:t>
    </dgm:pt>
    <dgm:pt modelId="{AEED3C69-3379-4B32-A291-2EF0DF7A2178}" type="sibTrans" cxnId="{6967A9A1-8FDE-4197-9D1F-322AEC0A413D}">
      <dgm:prSet/>
      <dgm:spPr/>
      <dgm:t>
        <a:bodyPr/>
        <a:lstStyle/>
        <a:p>
          <a:endParaRPr lang="en-US" sz="2000"/>
        </a:p>
      </dgm:t>
    </dgm:pt>
    <dgm:pt modelId="{99F23EBA-73C1-4ABE-AB78-B391BD206F32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biasa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3A30C5-7B2E-4328-B880-22FE81DEB876}" type="parTrans" cxnId="{C8CEE1FD-28F0-49CD-A120-2F778854EBF8}">
      <dgm:prSet/>
      <dgm:spPr/>
      <dgm:t>
        <a:bodyPr/>
        <a:lstStyle/>
        <a:p>
          <a:endParaRPr lang="en-US" sz="2000"/>
        </a:p>
      </dgm:t>
    </dgm:pt>
    <dgm:pt modelId="{013B3A90-E3DF-41DB-AF7F-5289A0A10218}" type="sibTrans" cxnId="{C8CEE1FD-28F0-49CD-A120-2F778854EBF8}">
      <dgm:prSet/>
      <dgm:spPr/>
      <dgm:t>
        <a:bodyPr/>
        <a:lstStyle/>
        <a:p>
          <a:endParaRPr lang="en-US" sz="2000"/>
        </a:p>
      </dgm:t>
    </dgm:pt>
    <dgm:pt modelId="{7007785B-5C70-4268-A68C-01FAF13B230C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edaran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17E468-FD6B-4978-85A1-BB92B68AA23E}" type="parTrans" cxnId="{5019554D-7F0B-48E4-813A-8918D7330989}">
      <dgm:prSet/>
      <dgm:spPr/>
      <dgm:t>
        <a:bodyPr/>
        <a:lstStyle/>
        <a:p>
          <a:endParaRPr lang="en-US" sz="2000"/>
        </a:p>
      </dgm:t>
    </dgm:pt>
    <dgm:pt modelId="{A89B79EB-D083-4E25-9707-79FFC696CA39}" type="sibTrans" cxnId="{5019554D-7F0B-48E4-813A-8918D7330989}">
      <dgm:prSet/>
      <dgm:spPr/>
      <dgm:t>
        <a:bodyPr/>
        <a:lstStyle/>
        <a:p>
          <a:endParaRPr lang="en-US" sz="2000"/>
        </a:p>
      </dgm:t>
    </dgm:pt>
    <dgm:pt modelId="{CFFE842C-F52B-4A63-9C3E-BF476E4461AB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pengumuman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7553A2-C075-44E6-B729-4647D133FA5B}" type="parTrans" cxnId="{AA8C5A85-2CAC-49DF-85E7-A677A1EC1C56}">
      <dgm:prSet/>
      <dgm:spPr/>
      <dgm:t>
        <a:bodyPr/>
        <a:lstStyle/>
        <a:p>
          <a:endParaRPr lang="en-US" sz="2000"/>
        </a:p>
      </dgm:t>
    </dgm:pt>
    <dgm:pt modelId="{250520A0-3B1F-4FA6-B3A1-3EF2FC13B04C}" type="sibTrans" cxnId="{AA8C5A85-2CAC-49DF-85E7-A677A1EC1C56}">
      <dgm:prSet/>
      <dgm:spPr/>
      <dgm:t>
        <a:bodyPr/>
        <a:lstStyle/>
        <a:p>
          <a:endParaRPr lang="en-US" sz="2000"/>
        </a:p>
      </dgm:t>
    </dgm:pt>
    <dgm:pt modelId="{2FF55E0A-9BE0-4604-A09A-22F75E3D8F37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sangat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rahasia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7D056F-0BAB-4F70-83EB-E412FAB54488}" type="parTrans" cxnId="{C5955BA0-0AEC-4167-BAF6-DBF7D39C03F0}">
      <dgm:prSet/>
      <dgm:spPr/>
      <dgm:t>
        <a:bodyPr/>
        <a:lstStyle/>
        <a:p>
          <a:endParaRPr lang="en-US" sz="2000"/>
        </a:p>
      </dgm:t>
    </dgm:pt>
    <dgm:pt modelId="{3181C415-D0C9-4648-90B4-EB1F3F584D95}" type="sibTrans" cxnId="{C5955BA0-0AEC-4167-BAF6-DBF7D39C03F0}">
      <dgm:prSet/>
      <dgm:spPr/>
      <dgm:t>
        <a:bodyPr/>
        <a:lstStyle/>
        <a:p>
          <a:endParaRPr lang="en-US" sz="2000"/>
        </a:p>
      </dgm:t>
    </dgm:pt>
    <dgm:pt modelId="{05537489-5CA7-4D06-B72D-0264753EC578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rahasia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0AE201-9C7D-45A5-A32D-CB3BEC723EB1}" type="parTrans" cxnId="{6F59FCB9-A0EC-4EEA-B150-8071190F273B}">
      <dgm:prSet/>
      <dgm:spPr/>
      <dgm:t>
        <a:bodyPr/>
        <a:lstStyle/>
        <a:p>
          <a:endParaRPr lang="en-US" sz="2000"/>
        </a:p>
      </dgm:t>
    </dgm:pt>
    <dgm:pt modelId="{1FB92845-E0C0-42EA-90EA-B2D333CB154A}" type="sibTrans" cxnId="{6F59FCB9-A0EC-4EEA-B150-8071190F273B}">
      <dgm:prSet/>
      <dgm:spPr/>
      <dgm:t>
        <a:bodyPr/>
        <a:lstStyle/>
        <a:p>
          <a:endParaRPr lang="en-US" sz="2000"/>
        </a:p>
      </dgm:t>
    </dgm:pt>
    <dgm:pt modelId="{15AE926D-1D25-4595-B5AE-1356ACF0A7C8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biasa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392B01-2480-46BD-A44A-578C9388EC84}" type="parTrans" cxnId="{12FD4168-400F-45D0-879E-F9B81A758157}">
      <dgm:prSet/>
      <dgm:spPr/>
      <dgm:t>
        <a:bodyPr/>
        <a:lstStyle/>
        <a:p>
          <a:endParaRPr lang="en-US" sz="2000"/>
        </a:p>
      </dgm:t>
    </dgm:pt>
    <dgm:pt modelId="{0F702330-485B-456D-A6EF-F4DAA7CAB4F9}" type="sibTrans" cxnId="{12FD4168-400F-45D0-879E-F9B81A758157}">
      <dgm:prSet/>
      <dgm:spPr/>
      <dgm:t>
        <a:bodyPr/>
        <a:lstStyle/>
        <a:p>
          <a:endParaRPr lang="en-US" sz="2000"/>
        </a:p>
      </dgm:t>
    </dgm:pt>
    <dgm:pt modelId="{4E295C4F-6FF2-4BE1-A701-C265E65F9942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sangat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segera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2BB03B-1329-4B38-B226-69B60A0AA696}" type="parTrans" cxnId="{B365AE35-B7A5-4BA4-ADFB-544A3A8C1225}">
      <dgm:prSet/>
      <dgm:spPr/>
      <dgm:t>
        <a:bodyPr/>
        <a:lstStyle/>
        <a:p>
          <a:endParaRPr lang="en-US" sz="2000"/>
        </a:p>
      </dgm:t>
    </dgm:pt>
    <dgm:pt modelId="{8AD37BC9-2EA3-4D61-902C-A4B671F9A159}" type="sibTrans" cxnId="{B365AE35-B7A5-4BA4-ADFB-544A3A8C1225}">
      <dgm:prSet/>
      <dgm:spPr/>
      <dgm:t>
        <a:bodyPr/>
        <a:lstStyle/>
        <a:p>
          <a:endParaRPr lang="en-US" sz="2000"/>
        </a:p>
      </dgm:t>
    </dgm:pt>
    <dgm:pt modelId="{E215F93A-09C9-41A5-B388-81A40E1C03FE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segera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80B0EC-CD03-499A-87F9-B6DC2919D5CA}" type="parTrans" cxnId="{9ACC24EF-7A65-475E-B5E0-ADB4721A0D43}">
      <dgm:prSet/>
      <dgm:spPr/>
      <dgm:t>
        <a:bodyPr/>
        <a:lstStyle/>
        <a:p>
          <a:endParaRPr lang="en-US" sz="2000"/>
        </a:p>
      </dgm:t>
    </dgm:pt>
    <dgm:pt modelId="{8244091D-217B-4428-8C7E-0D4FCD297107}" type="sibTrans" cxnId="{9ACC24EF-7A65-475E-B5E0-ADB4721A0D43}">
      <dgm:prSet/>
      <dgm:spPr/>
      <dgm:t>
        <a:bodyPr/>
        <a:lstStyle/>
        <a:p>
          <a:endParaRPr lang="en-US" sz="2000"/>
        </a:p>
      </dgm:t>
    </dgm:pt>
    <dgm:pt modelId="{BAAC1660-2A35-443E-8DDB-4E6F9702426E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biasa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8A7BA2-80C2-49C0-BB7E-DDFB1B0B4AF0}" type="parTrans" cxnId="{28AC3A9A-4BBD-41EA-BA29-67F92FE8AC76}">
      <dgm:prSet/>
      <dgm:spPr/>
      <dgm:t>
        <a:bodyPr/>
        <a:lstStyle/>
        <a:p>
          <a:endParaRPr lang="en-US" sz="2000"/>
        </a:p>
      </dgm:t>
    </dgm:pt>
    <dgm:pt modelId="{ED42D3B5-514B-40D1-9967-043445F21F8F}" type="sibTrans" cxnId="{28AC3A9A-4BBD-41EA-BA29-67F92FE8AC76}">
      <dgm:prSet/>
      <dgm:spPr/>
      <dgm:t>
        <a:bodyPr/>
        <a:lstStyle/>
        <a:p>
          <a:endParaRPr lang="en-US" sz="2000"/>
        </a:p>
      </dgm:t>
    </dgm:pt>
    <dgm:pt modelId="{F04F4573-5D3E-49D9-A3A6-F65C7301C2EF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masuk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FFA3CB-0F15-46DB-80E5-CF2E3A28C6FE}" type="parTrans" cxnId="{51B117FF-E8CF-40B3-9E51-E6F56591F378}">
      <dgm:prSet/>
      <dgm:spPr/>
      <dgm:t>
        <a:bodyPr/>
        <a:lstStyle/>
        <a:p>
          <a:endParaRPr lang="en-US" sz="2000"/>
        </a:p>
      </dgm:t>
    </dgm:pt>
    <dgm:pt modelId="{FB17437A-60EF-4552-BFAA-257276435C0F}" type="sibTrans" cxnId="{51B117FF-E8CF-40B3-9E51-E6F56591F378}">
      <dgm:prSet/>
      <dgm:spPr/>
      <dgm:t>
        <a:bodyPr/>
        <a:lstStyle/>
        <a:p>
          <a:endParaRPr lang="en-US" sz="2000"/>
        </a:p>
      </dgm:t>
    </dgm:pt>
    <dgm:pt modelId="{F3B97292-ED6E-4C8D-AD2A-4FA5FEFCF6BE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keluar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8C20C-C60B-488A-8125-A36D0F0BD9DA}" type="parTrans" cxnId="{DBE63BF4-99CA-4A9A-ABBB-B54317B87D7B}">
      <dgm:prSet/>
      <dgm:spPr/>
      <dgm:t>
        <a:bodyPr/>
        <a:lstStyle/>
        <a:p>
          <a:endParaRPr lang="en-US" sz="2000"/>
        </a:p>
      </dgm:t>
    </dgm:pt>
    <dgm:pt modelId="{A605FBC9-4066-46FB-BC18-03424A1BAA6C}" type="sibTrans" cxnId="{DBE63BF4-99CA-4A9A-ABBB-B54317B87D7B}">
      <dgm:prSet/>
      <dgm:spPr/>
      <dgm:t>
        <a:bodyPr/>
        <a:lstStyle/>
        <a:p>
          <a:endParaRPr lang="en-US" sz="2000"/>
        </a:p>
      </dgm:t>
    </dgm:pt>
    <dgm:pt modelId="{1C60B90F-6909-4936-8309-632DF544064F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intern</a:t>
          </a:r>
        </a:p>
      </dgm:t>
    </dgm:pt>
    <dgm:pt modelId="{71BD9828-92A5-4FFF-8FA7-60C2A8DD1430}" type="parTrans" cxnId="{9622B122-21F2-4E91-91FE-94434D3404D5}">
      <dgm:prSet/>
      <dgm:spPr/>
      <dgm:t>
        <a:bodyPr/>
        <a:lstStyle/>
        <a:p>
          <a:endParaRPr lang="en-US" sz="2000"/>
        </a:p>
      </dgm:t>
    </dgm:pt>
    <dgm:pt modelId="{55C25092-EFF4-4B7A-80FF-BF1853BDFC61}" type="sibTrans" cxnId="{9622B122-21F2-4E91-91FE-94434D3404D5}">
      <dgm:prSet/>
      <dgm:spPr/>
      <dgm:t>
        <a:bodyPr/>
        <a:lstStyle/>
        <a:p>
          <a:endParaRPr lang="en-US" sz="2000"/>
        </a:p>
      </dgm:t>
    </dgm:pt>
    <dgm:pt modelId="{31731D6B-759B-4B94-98D1-D8FBA6DC57BA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ekstern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0B29CC-D6C2-44F3-9F2A-E138FEA2BFF3}" type="parTrans" cxnId="{C39383FE-CBDB-4C58-94E1-EE62D53979E6}">
      <dgm:prSet/>
      <dgm:spPr/>
      <dgm:t>
        <a:bodyPr/>
        <a:lstStyle/>
        <a:p>
          <a:endParaRPr lang="en-US" sz="2000"/>
        </a:p>
      </dgm:t>
    </dgm:pt>
    <dgm:pt modelId="{11B58EC9-3E3A-45D1-AA1D-A34D8FE32CA0}" type="sibTrans" cxnId="{C39383FE-CBDB-4C58-94E1-EE62D53979E6}">
      <dgm:prSet/>
      <dgm:spPr/>
      <dgm:t>
        <a:bodyPr/>
        <a:lstStyle/>
        <a:p>
          <a:endParaRPr lang="en-US" sz="2000"/>
        </a:p>
      </dgm:t>
    </dgm:pt>
    <dgm:pt modelId="{B216210F-F15E-4AF7-A72C-18FAC9F35D35}" type="pres">
      <dgm:prSet presAssocID="{AC000416-DB3F-4972-9D77-655A4D15329D}" presName="Name0" presStyleCnt="0">
        <dgm:presLayoutVars>
          <dgm:dir/>
          <dgm:animLvl val="lvl"/>
          <dgm:resizeHandles val="exact"/>
        </dgm:presLayoutVars>
      </dgm:prSet>
      <dgm:spPr/>
    </dgm:pt>
    <dgm:pt modelId="{B11249D9-4217-44B3-849E-1DB62006C3F2}" type="pres">
      <dgm:prSet presAssocID="{97E0E484-2777-43FD-B0EE-BC716E155D26}" presName="composite" presStyleCnt="0"/>
      <dgm:spPr/>
    </dgm:pt>
    <dgm:pt modelId="{2C09AD09-5089-4FA7-A6EC-72CBBC3858A7}" type="pres">
      <dgm:prSet presAssocID="{97E0E484-2777-43FD-B0EE-BC716E155D26}" presName="parTx" presStyleLbl="alignNode1" presStyleIdx="0" presStyleCnt="8" custLinFactNeighborX="-123" custLinFactNeighborY="5425">
        <dgm:presLayoutVars>
          <dgm:chMax val="0"/>
          <dgm:chPref val="0"/>
          <dgm:bulletEnabled val="1"/>
        </dgm:presLayoutVars>
      </dgm:prSet>
      <dgm:spPr/>
    </dgm:pt>
    <dgm:pt modelId="{26A389A5-F07B-4DB7-8B73-15B7CB12DC72}" type="pres">
      <dgm:prSet presAssocID="{97E0E484-2777-43FD-B0EE-BC716E155D26}" presName="desTx" presStyleLbl="alignAccFollowNode1" presStyleIdx="0" presStyleCnt="8">
        <dgm:presLayoutVars>
          <dgm:bulletEnabled val="1"/>
        </dgm:presLayoutVars>
      </dgm:prSet>
      <dgm:spPr/>
    </dgm:pt>
    <dgm:pt modelId="{0FFD8670-C9AC-4E95-B437-98E3E8EA0536}" type="pres">
      <dgm:prSet presAssocID="{E355A99D-1FD9-49C8-8249-9906B509BFF9}" presName="space" presStyleCnt="0"/>
      <dgm:spPr/>
    </dgm:pt>
    <dgm:pt modelId="{61533850-D817-45E9-9040-DA80587AB231}" type="pres">
      <dgm:prSet presAssocID="{335FFA6F-E572-41A5-AE32-8945EDECCCF9}" presName="composite" presStyleCnt="0"/>
      <dgm:spPr/>
    </dgm:pt>
    <dgm:pt modelId="{EFC80163-6FDB-419E-A5BE-CA378A7E92A8}" type="pres">
      <dgm:prSet presAssocID="{335FFA6F-E572-41A5-AE32-8945EDECCCF9}" presName="parTx" presStyleLbl="alignNode1" presStyleIdx="1" presStyleCnt="8">
        <dgm:presLayoutVars>
          <dgm:chMax val="0"/>
          <dgm:chPref val="0"/>
          <dgm:bulletEnabled val="1"/>
        </dgm:presLayoutVars>
      </dgm:prSet>
      <dgm:spPr/>
    </dgm:pt>
    <dgm:pt modelId="{4CC37BFB-C3A9-412B-8226-F2A0AB37FD10}" type="pres">
      <dgm:prSet presAssocID="{335FFA6F-E572-41A5-AE32-8945EDECCCF9}" presName="desTx" presStyleLbl="alignAccFollowNode1" presStyleIdx="1" presStyleCnt="8">
        <dgm:presLayoutVars>
          <dgm:bulletEnabled val="1"/>
        </dgm:presLayoutVars>
      </dgm:prSet>
      <dgm:spPr/>
    </dgm:pt>
    <dgm:pt modelId="{740180FE-3ECA-411B-81F1-41EC1812D622}" type="pres">
      <dgm:prSet presAssocID="{F3600BB7-6415-4366-AC3F-5165CA3C4590}" presName="space" presStyleCnt="0"/>
      <dgm:spPr/>
    </dgm:pt>
    <dgm:pt modelId="{BDAD5BE0-11FC-43DD-A3A3-89F5F46870DD}" type="pres">
      <dgm:prSet presAssocID="{873D3440-DA08-4FB8-94B1-068A7B8B4719}" presName="composite" presStyleCnt="0"/>
      <dgm:spPr/>
    </dgm:pt>
    <dgm:pt modelId="{68B9257C-EF49-4AF2-A525-13665918D3F2}" type="pres">
      <dgm:prSet presAssocID="{873D3440-DA08-4FB8-94B1-068A7B8B4719}" presName="parTx" presStyleLbl="alignNode1" presStyleIdx="2" presStyleCnt="8">
        <dgm:presLayoutVars>
          <dgm:chMax val="0"/>
          <dgm:chPref val="0"/>
          <dgm:bulletEnabled val="1"/>
        </dgm:presLayoutVars>
      </dgm:prSet>
      <dgm:spPr/>
    </dgm:pt>
    <dgm:pt modelId="{E0E9DD66-BE86-42D8-8C79-FAB158D3BAE3}" type="pres">
      <dgm:prSet presAssocID="{873D3440-DA08-4FB8-94B1-068A7B8B4719}" presName="desTx" presStyleLbl="alignAccFollowNode1" presStyleIdx="2" presStyleCnt="8">
        <dgm:presLayoutVars>
          <dgm:bulletEnabled val="1"/>
        </dgm:presLayoutVars>
      </dgm:prSet>
      <dgm:spPr/>
    </dgm:pt>
    <dgm:pt modelId="{0FB30DC2-EE54-491F-B513-DC25CB7FBA64}" type="pres">
      <dgm:prSet presAssocID="{467779E4-2C5D-4E2D-B64E-03FB7114422E}" presName="space" presStyleCnt="0"/>
      <dgm:spPr/>
    </dgm:pt>
    <dgm:pt modelId="{2B67B518-11A8-4AF9-9340-8EC41F0512B1}" type="pres">
      <dgm:prSet presAssocID="{78123A60-CB5E-4684-AE0D-DC1C668E8FDE}" presName="composite" presStyleCnt="0"/>
      <dgm:spPr/>
    </dgm:pt>
    <dgm:pt modelId="{4DF3B757-2472-4374-9D8F-277DA43DF8BE}" type="pres">
      <dgm:prSet presAssocID="{78123A60-CB5E-4684-AE0D-DC1C668E8FDE}" presName="parTx" presStyleLbl="alignNode1" presStyleIdx="3" presStyleCnt="8">
        <dgm:presLayoutVars>
          <dgm:chMax val="0"/>
          <dgm:chPref val="0"/>
          <dgm:bulletEnabled val="1"/>
        </dgm:presLayoutVars>
      </dgm:prSet>
      <dgm:spPr/>
    </dgm:pt>
    <dgm:pt modelId="{13B2771C-0873-497D-9AE4-514E6145B870}" type="pres">
      <dgm:prSet presAssocID="{78123A60-CB5E-4684-AE0D-DC1C668E8FDE}" presName="desTx" presStyleLbl="alignAccFollowNode1" presStyleIdx="3" presStyleCnt="8">
        <dgm:presLayoutVars>
          <dgm:bulletEnabled val="1"/>
        </dgm:presLayoutVars>
      </dgm:prSet>
      <dgm:spPr/>
    </dgm:pt>
    <dgm:pt modelId="{41BFDF29-6836-4DC2-B14F-0394A9C7CFB1}" type="pres">
      <dgm:prSet presAssocID="{2BBA0414-EA64-451C-8E56-7A63D558B5F4}" presName="space" presStyleCnt="0"/>
      <dgm:spPr/>
    </dgm:pt>
    <dgm:pt modelId="{963CD9EA-D30E-4321-A3BA-C1EDC0D93C91}" type="pres">
      <dgm:prSet presAssocID="{6BC78C03-2183-44C9-93F9-68D046566719}" presName="composite" presStyleCnt="0"/>
      <dgm:spPr/>
    </dgm:pt>
    <dgm:pt modelId="{345F0656-9711-446A-A651-0F65D1606030}" type="pres">
      <dgm:prSet presAssocID="{6BC78C03-2183-44C9-93F9-68D046566719}" presName="parTx" presStyleLbl="alignNode1" presStyleIdx="4" presStyleCnt="8">
        <dgm:presLayoutVars>
          <dgm:chMax val="0"/>
          <dgm:chPref val="0"/>
          <dgm:bulletEnabled val="1"/>
        </dgm:presLayoutVars>
      </dgm:prSet>
      <dgm:spPr/>
    </dgm:pt>
    <dgm:pt modelId="{DDE48DFA-4DA2-49F7-962F-2A969AF7A7CD}" type="pres">
      <dgm:prSet presAssocID="{6BC78C03-2183-44C9-93F9-68D046566719}" presName="desTx" presStyleLbl="alignAccFollowNode1" presStyleIdx="4" presStyleCnt="8">
        <dgm:presLayoutVars>
          <dgm:bulletEnabled val="1"/>
        </dgm:presLayoutVars>
      </dgm:prSet>
      <dgm:spPr/>
    </dgm:pt>
    <dgm:pt modelId="{A5844377-A34F-463B-A1B8-A798565C0703}" type="pres">
      <dgm:prSet presAssocID="{2E219839-3185-4670-9BAC-DA99003D4D00}" presName="space" presStyleCnt="0"/>
      <dgm:spPr/>
    </dgm:pt>
    <dgm:pt modelId="{A3258CC2-8AC4-4376-94D7-814CF934BB5C}" type="pres">
      <dgm:prSet presAssocID="{8FC50583-C7D1-4704-A5D2-01191228FB56}" presName="composite" presStyleCnt="0"/>
      <dgm:spPr/>
    </dgm:pt>
    <dgm:pt modelId="{B744D899-F08A-4BF8-9C0D-6BE14DDC7C4D}" type="pres">
      <dgm:prSet presAssocID="{8FC50583-C7D1-4704-A5D2-01191228FB56}" presName="parTx" presStyleLbl="alignNode1" presStyleIdx="5" presStyleCnt="8">
        <dgm:presLayoutVars>
          <dgm:chMax val="0"/>
          <dgm:chPref val="0"/>
          <dgm:bulletEnabled val="1"/>
        </dgm:presLayoutVars>
      </dgm:prSet>
      <dgm:spPr/>
    </dgm:pt>
    <dgm:pt modelId="{EC42CF59-4BA0-4F55-AA77-9A48AFC12ECA}" type="pres">
      <dgm:prSet presAssocID="{8FC50583-C7D1-4704-A5D2-01191228FB56}" presName="desTx" presStyleLbl="alignAccFollowNode1" presStyleIdx="5" presStyleCnt="8">
        <dgm:presLayoutVars>
          <dgm:bulletEnabled val="1"/>
        </dgm:presLayoutVars>
      </dgm:prSet>
      <dgm:spPr/>
    </dgm:pt>
    <dgm:pt modelId="{44CB60AD-5157-45B3-951C-83074E3DAA70}" type="pres">
      <dgm:prSet presAssocID="{286E0A8B-020B-4697-8A3A-87B3F6D1C131}" presName="space" presStyleCnt="0"/>
      <dgm:spPr/>
    </dgm:pt>
    <dgm:pt modelId="{5179C080-9558-47E8-8FDD-1C8551463A90}" type="pres">
      <dgm:prSet presAssocID="{12A969C9-9F03-4873-994B-392A6C329FF4}" presName="composite" presStyleCnt="0"/>
      <dgm:spPr/>
    </dgm:pt>
    <dgm:pt modelId="{6DE28678-8884-4F5F-939B-A3E86462E2EA}" type="pres">
      <dgm:prSet presAssocID="{12A969C9-9F03-4873-994B-392A6C329FF4}" presName="parTx" presStyleLbl="alignNode1" presStyleIdx="6" presStyleCnt="8">
        <dgm:presLayoutVars>
          <dgm:chMax val="0"/>
          <dgm:chPref val="0"/>
          <dgm:bulletEnabled val="1"/>
        </dgm:presLayoutVars>
      </dgm:prSet>
      <dgm:spPr/>
    </dgm:pt>
    <dgm:pt modelId="{54C34818-698C-40D2-A89D-880AE6CEC3D3}" type="pres">
      <dgm:prSet presAssocID="{12A969C9-9F03-4873-994B-392A6C329FF4}" presName="desTx" presStyleLbl="alignAccFollowNode1" presStyleIdx="6" presStyleCnt="8">
        <dgm:presLayoutVars>
          <dgm:bulletEnabled val="1"/>
        </dgm:presLayoutVars>
      </dgm:prSet>
      <dgm:spPr/>
    </dgm:pt>
    <dgm:pt modelId="{FEAAC88A-E8C5-49E2-9521-D67FE307B22A}" type="pres">
      <dgm:prSet presAssocID="{20E9988F-C68B-4F5F-82D6-60DDA3CDE4BC}" presName="space" presStyleCnt="0"/>
      <dgm:spPr/>
    </dgm:pt>
    <dgm:pt modelId="{E1303082-1AA3-4801-B74C-ACE895085D64}" type="pres">
      <dgm:prSet presAssocID="{7485D5E2-587E-4A9D-A012-6F72277DBB7D}" presName="composite" presStyleCnt="0"/>
      <dgm:spPr/>
    </dgm:pt>
    <dgm:pt modelId="{57543101-184F-4855-A09A-D64C20C69E7A}" type="pres">
      <dgm:prSet presAssocID="{7485D5E2-587E-4A9D-A012-6F72277DBB7D}" presName="parTx" presStyleLbl="alignNode1" presStyleIdx="7" presStyleCnt="8">
        <dgm:presLayoutVars>
          <dgm:chMax val="0"/>
          <dgm:chPref val="0"/>
          <dgm:bulletEnabled val="1"/>
        </dgm:presLayoutVars>
      </dgm:prSet>
      <dgm:spPr/>
    </dgm:pt>
    <dgm:pt modelId="{43455CE7-AFB2-404E-8907-EC5B0AEA4230}" type="pres">
      <dgm:prSet presAssocID="{7485D5E2-587E-4A9D-A012-6F72277DBB7D}" presName="desTx" presStyleLbl="alignAccFollowNode1" presStyleIdx="7" presStyleCnt="8">
        <dgm:presLayoutVars>
          <dgm:bulletEnabled val="1"/>
        </dgm:presLayoutVars>
      </dgm:prSet>
      <dgm:spPr/>
    </dgm:pt>
  </dgm:ptLst>
  <dgm:cxnLst>
    <dgm:cxn modelId="{FA173900-4608-4523-9346-A12B166ECBB9}" srcId="{97E0E484-2777-43FD-B0EE-BC716E155D26}" destId="{DDE46DCF-4CE6-44C5-BBEA-B116DA021691}" srcOrd="5" destOrd="0" parTransId="{D9642B64-4EAB-460B-B6D1-A3CEEBD97B25}" sibTransId="{C181A674-565F-4D46-8757-C6DA3D7F89BE}"/>
    <dgm:cxn modelId="{6D086C06-E66C-47CE-9D61-F481180495F7}" type="presOf" srcId="{74BEF45E-4E5F-4602-AEE0-155516DDABF0}" destId="{26A389A5-F07B-4DB7-8B73-15B7CB12DC72}" srcOrd="0" destOrd="0" presId="urn:microsoft.com/office/officeart/2005/8/layout/hList1"/>
    <dgm:cxn modelId="{FBD22909-D0FD-46BD-ADF9-EFCF4F1A5350}" srcId="{AC000416-DB3F-4972-9D77-655A4D15329D}" destId="{335FFA6F-E572-41A5-AE32-8945EDECCCF9}" srcOrd="1" destOrd="0" parTransId="{D8DDD943-2B87-42AE-9949-E32060ED6F3B}" sibTransId="{F3600BB7-6415-4366-AC3F-5165CA3C4590}"/>
    <dgm:cxn modelId="{DA1BDE0A-8C8B-495E-9C66-D161B2BD76FF}" type="presOf" srcId="{335FFA6F-E572-41A5-AE32-8945EDECCCF9}" destId="{EFC80163-6FDB-419E-A5BE-CA378A7E92A8}" srcOrd="0" destOrd="0" presId="urn:microsoft.com/office/officeart/2005/8/layout/hList1"/>
    <dgm:cxn modelId="{6C9A2914-A0CF-46B4-9BCF-2AF2ED6FB61F}" srcId="{97E0E484-2777-43FD-B0EE-BC716E155D26}" destId="{58912221-7A5D-4B4C-A4BD-80F782C6565E}" srcOrd="3" destOrd="0" parTransId="{80C42DCD-5336-4200-AAD0-E85DB80D4A26}" sibTransId="{5E6C1738-9B39-4047-A952-353870D23394}"/>
    <dgm:cxn modelId="{A77E2E15-E0D0-415A-AF81-604759183CE8}" srcId="{97E0E484-2777-43FD-B0EE-BC716E155D26}" destId="{74BEF45E-4E5F-4602-AEE0-155516DDABF0}" srcOrd="0" destOrd="0" parTransId="{C05C51D0-E578-467F-B050-24E97648A14A}" sibTransId="{AE48CD41-0317-4032-8934-B42E0E1BB09D}"/>
    <dgm:cxn modelId="{E1066015-3BBF-4E14-952F-FC66FB92016B}" type="presOf" srcId="{DDE46DCF-4CE6-44C5-BBEA-B116DA021691}" destId="{26A389A5-F07B-4DB7-8B73-15B7CB12DC72}" srcOrd="0" destOrd="5" presId="urn:microsoft.com/office/officeart/2005/8/layout/hList1"/>
    <dgm:cxn modelId="{DCAA6C16-E588-4FA5-BF6C-CCB079289357}" type="presOf" srcId="{5B40D55E-2D81-44CB-B935-04BE4DB8FDF5}" destId="{4CC37BFB-C3A9-412B-8226-F2A0AB37FD10}" srcOrd="0" destOrd="4" presId="urn:microsoft.com/office/officeart/2005/8/layout/hList1"/>
    <dgm:cxn modelId="{9622B122-21F2-4E91-91FE-94434D3404D5}" srcId="{7485D5E2-587E-4A9D-A012-6F72277DBB7D}" destId="{1C60B90F-6909-4936-8309-632DF544064F}" srcOrd="0" destOrd="0" parTransId="{71BD9828-92A5-4FFF-8FA7-60C2A8DD1430}" sibTransId="{55C25092-EFF4-4B7A-80FF-BF1853BDFC61}"/>
    <dgm:cxn modelId="{2218F224-9906-4943-B30C-26A38A4796A5}" type="presOf" srcId="{7007785B-5C70-4268-A68C-01FAF13B230C}" destId="{13B2771C-0873-497D-9AE4-514E6145B870}" srcOrd="0" destOrd="1" presId="urn:microsoft.com/office/officeart/2005/8/layout/hList1"/>
    <dgm:cxn modelId="{CCFE822F-8A8E-46EE-AD49-B07E5AFC04B2}" type="presOf" srcId="{31731D6B-759B-4B94-98D1-D8FBA6DC57BA}" destId="{43455CE7-AFB2-404E-8907-EC5B0AEA4230}" srcOrd="0" destOrd="1" presId="urn:microsoft.com/office/officeart/2005/8/layout/hList1"/>
    <dgm:cxn modelId="{D8445130-A906-4FD4-B9AB-BB76FAE13AE5}" srcId="{AC000416-DB3F-4972-9D77-655A4D15329D}" destId="{78123A60-CB5E-4684-AE0D-DC1C668E8FDE}" srcOrd="3" destOrd="0" parTransId="{7EC8B9AE-494E-4DDC-9BBA-3CDFE15332C4}" sibTransId="{2BBA0414-EA64-451C-8E56-7A63D558B5F4}"/>
    <dgm:cxn modelId="{6CDA1D32-AFDD-4E06-904E-C245D5AC4B3A}" type="presOf" srcId="{6BC78C03-2183-44C9-93F9-68D046566719}" destId="{345F0656-9711-446A-A651-0F65D1606030}" srcOrd="0" destOrd="0" presId="urn:microsoft.com/office/officeart/2005/8/layout/hList1"/>
    <dgm:cxn modelId="{0532CA34-C362-4899-8999-598CEA07BA42}" srcId="{335FFA6F-E572-41A5-AE32-8945EDECCCF9}" destId="{5B40D55E-2D81-44CB-B935-04BE4DB8FDF5}" srcOrd="4" destOrd="0" parTransId="{AC9810EE-E0EA-4382-BC9D-447A8A9CACD3}" sibTransId="{74C2AC2A-D939-4EEB-9545-09A0BDCF0BE5}"/>
    <dgm:cxn modelId="{B365AE35-B7A5-4BA4-ADFB-544A3A8C1225}" srcId="{8FC50583-C7D1-4704-A5D2-01191228FB56}" destId="{4E295C4F-6FF2-4BE1-A701-C265E65F9942}" srcOrd="0" destOrd="0" parTransId="{BC2BB03B-1329-4B38-B226-69B60A0AA696}" sibTransId="{8AD37BC9-2EA3-4D61-902C-A4B671F9A159}"/>
    <dgm:cxn modelId="{D983F439-E688-402B-AADD-27B6BC03073F}" srcId="{873D3440-DA08-4FB8-94B1-068A7B8B4719}" destId="{442C9F49-8789-4FF2-AFFC-E671203ED46C}" srcOrd="1" destOrd="0" parTransId="{DD533075-AACE-4B5B-9F58-2ED1EB17A884}" sibTransId="{82922C21-2899-4FC8-895C-118A7E032B0E}"/>
    <dgm:cxn modelId="{73DB7A3C-F512-47D3-886A-31EF4759DC78}" type="presOf" srcId="{990810E8-33F3-4795-9AEB-313E56418660}" destId="{E0E9DD66-BE86-42D8-8C79-FAB158D3BAE3}" srcOrd="0" destOrd="2" presId="urn:microsoft.com/office/officeart/2005/8/layout/hList1"/>
    <dgm:cxn modelId="{B44EFA3C-B1CD-4F6A-AD3D-B5C0756AEA96}" type="presOf" srcId="{442C9F49-8789-4FF2-AFFC-E671203ED46C}" destId="{E0E9DD66-BE86-42D8-8C79-FAB158D3BAE3}" srcOrd="0" destOrd="1" presId="urn:microsoft.com/office/officeart/2005/8/layout/hList1"/>
    <dgm:cxn modelId="{18170266-79F1-4A32-B844-B67A1E11F77A}" type="presOf" srcId="{FC35FAD9-D4B9-4F66-9995-73F4D9D7B5AA}" destId="{4CC37BFB-C3A9-412B-8226-F2A0AB37FD10}" srcOrd="0" destOrd="0" presId="urn:microsoft.com/office/officeart/2005/8/layout/hList1"/>
    <dgm:cxn modelId="{8FF00867-3D9E-4B5E-A87F-E60BC1613897}" type="presOf" srcId="{7485D5E2-587E-4A9D-A012-6F72277DBB7D}" destId="{57543101-184F-4855-A09A-D64C20C69E7A}" srcOrd="0" destOrd="0" presId="urn:microsoft.com/office/officeart/2005/8/layout/hList1"/>
    <dgm:cxn modelId="{12FD4168-400F-45D0-879E-F9B81A758157}" srcId="{6BC78C03-2183-44C9-93F9-68D046566719}" destId="{15AE926D-1D25-4595-B5AE-1356ACF0A7C8}" srcOrd="2" destOrd="0" parTransId="{12392B01-2480-46BD-A44A-578C9388EC84}" sibTransId="{0F702330-485B-456D-A6EF-F4DAA7CAB4F9}"/>
    <dgm:cxn modelId="{2D855168-B05A-494B-B2CF-844AB2ED6252}" srcId="{335FFA6F-E572-41A5-AE32-8945EDECCCF9}" destId="{CC7E1E38-C577-4019-A9C0-47E8ADB20DEC}" srcOrd="2" destOrd="0" parTransId="{7D391638-95E9-4C32-B4C5-CA58D11BFD09}" sibTransId="{64229636-C609-4D7F-AD91-C2D79F4EB0E7}"/>
    <dgm:cxn modelId="{99A09B68-5450-42DE-8C80-443453EAA71E}" type="presOf" srcId="{6D1617F3-8A77-49D0-B3CC-2D0F35F5F2E6}" destId="{4CC37BFB-C3A9-412B-8226-F2A0AB37FD10}" srcOrd="0" destOrd="3" presId="urn:microsoft.com/office/officeart/2005/8/layout/hList1"/>
    <dgm:cxn modelId="{FE1C674A-9937-4F77-B220-ACCBF5230194}" type="presOf" srcId="{2FF55E0A-9BE0-4604-A09A-22F75E3D8F37}" destId="{DDE48DFA-4DA2-49F7-962F-2A969AF7A7CD}" srcOrd="0" destOrd="0" presId="urn:microsoft.com/office/officeart/2005/8/layout/hList1"/>
    <dgm:cxn modelId="{5019554D-7F0B-48E4-813A-8918D7330989}" srcId="{78123A60-CB5E-4684-AE0D-DC1C668E8FDE}" destId="{7007785B-5C70-4268-A68C-01FAF13B230C}" srcOrd="1" destOrd="0" parTransId="{FC17E468-FD6B-4978-85A1-BB92B68AA23E}" sibTransId="{A89B79EB-D083-4E25-9707-79FFC696CA39}"/>
    <dgm:cxn modelId="{BA534C6E-63F1-4DF3-B592-1B581AB647BF}" srcId="{AC000416-DB3F-4972-9D77-655A4D15329D}" destId="{873D3440-DA08-4FB8-94B1-068A7B8B4719}" srcOrd="2" destOrd="0" parTransId="{6A244277-F824-49E0-B568-1E2A35EA04CA}" sibTransId="{467779E4-2C5D-4E2D-B64E-03FB7114422E}"/>
    <dgm:cxn modelId="{6D0A404F-2160-448C-B92E-C857D430FE9E}" type="presOf" srcId="{12A969C9-9F03-4873-994B-392A6C329FF4}" destId="{6DE28678-8884-4F5F-939B-A3E86462E2EA}" srcOrd="0" destOrd="0" presId="urn:microsoft.com/office/officeart/2005/8/layout/hList1"/>
    <dgm:cxn modelId="{6D9AB06F-09AA-4F2D-AB59-C224348D6336}" type="presOf" srcId="{DEB610D4-C146-4B57-8085-70AE6609ECC8}" destId="{26A389A5-F07B-4DB7-8B73-15B7CB12DC72}" srcOrd="0" destOrd="4" presId="urn:microsoft.com/office/officeart/2005/8/layout/hList1"/>
    <dgm:cxn modelId="{D600C54F-FD29-4E3E-A4DF-E4AE5E11B772}" type="presOf" srcId="{05537489-5CA7-4D06-B72D-0264753EC578}" destId="{DDE48DFA-4DA2-49F7-962F-2A969AF7A7CD}" srcOrd="0" destOrd="1" presId="urn:microsoft.com/office/officeart/2005/8/layout/hList1"/>
    <dgm:cxn modelId="{A5124652-9B93-4552-877E-88C0EB097DC6}" type="presOf" srcId="{4A1CE4B8-7D90-4BEF-BD84-DF86E9671400}" destId="{4CC37BFB-C3A9-412B-8226-F2A0AB37FD10}" srcOrd="0" destOrd="1" presId="urn:microsoft.com/office/officeart/2005/8/layout/hList1"/>
    <dgm:cxn modelId="{46EED352-E194-4B78-B103-F12B116DADB2}" srcId="{97E0E484-2777-43FD-B0EE-BC716E155D26}" destId="{DEB610D4-C146-4B57-8085-70AE6609ECC8}" srcOrd="4" destOrd="0" parTransId="{C90E82D5-AFCE-467D-92D6-E1294AF3CF42}" sibTransId="{D032B7A3-D70D-486D-94D1-FFDE9F504DA6}"/>
    <dgm:cxn modelId="{BAE7BA74-F962-4AA2-8933-F10C0FADE08A}" type="presOf" srcId="{320D4950-10F1-45BF-8C93-DCAFB175F84F}" destId="{E0E9DD66-BE86-42D8-8C79-FAB158D3BAE3}" srcOrd="0" destOrd="3" presId="urn:microsoft.com/office/officeart/2005/8/layout/hList1"/>
    <dgm:cxn modelId="{80EDF054-FDFB-4F67-A713-1FB5AAF925B4}" type="presOf" srcId="{97E0E484-2777-43FD-B0EE-BC716E155D26}" destId="{2C09AD09-5089-4FA7-A6EC-72CBBC3858A7}" srcOrd="0" destOrd="0" presId="urn:microsoft.com/office/officeart/2005/8/layout/hList1"/>
    <dgm:cxn modelId="{C71C4175-3CF5-4472-8CC2-C46F6041D014}" type="presOf" srcId="{8FC50583-C7D1-4704-A5D2-01191228FB56}" destId="{B744D899-F08A-4BF8-9C0D-6BE14DDC7C4D}" srcOrd="0" destOrd="0" presId="urn:microsoft.com/office/officeart/2005/8/layout/hList1"/>
    <dgm:cxn modelId="{68A99575-425D-46A7-87C4-0A01D418CCE4}" srcId="{AC000416-DB3F-4972-9D77-655A4D15329D}" destId="{97E0E484-2777-43FD-B0EE-BC716E155D26}" srcOrd="0" destOrd="0" parTransId="{F7CE87CA-08EA-4182-A447-AC971A06CFB5}" sibTransId="{E355A99D-1FD9-49C8-8249-9906B509BFF9}"/>
    <dgm:cxn modelId="{1A046B56-67D4-448D-9563-BC50BA69324E}" srcId="{97E0E484-2777-43FD-B0EE-BC716E155D26}" destId="{6E3B2E38-BB72-426B-BDF4-85554BC04DB3}" srcOrd="2" destOrd="0" parTransId="{884EC8BB-B4CF-4704-B507-A31A1C1589B4}" sibTransId="{16C9A11E-76F4-4E5F-82DB-DE9F15F4822F}"/>
    <dgm:cxn modelId="{7B839F57-091C-4C35-8286-D12B51252AAB}" type="presOf" srcId="{2BF32223-A7A8-4539-BCCD-95FEE0825A45}" destId="{E0E9DD66-BE86-42D8-8C79-FAB158D3BAE3}" srcOrd="0" destOrd="0" presId="urn:microsoft.com/office/officeart/2005/8/layout/hList1"/>
    <dgm:cxn modelId="{A17AC957-FB78-413D-A77B-FC0E5D2D8486}" type="presOf" srcId="{15AE926D-1D25-4595-B5AE-1356ACF0A7C8}" destId="{DDE48DFA-4DA2-49F7-962F-2A969AF7A7CD}" srcOrd="0" destOrd="2" presId="urn:microsoft.com/office/officeart/2005/8/layout/hList1"/>
    <dgm:cxn modelId="{44140E5A-5FAD-4214-9B95-4D82F7C24084}" srcId="{97E0E484-2777-43FD-B0EE-BC716E155D26}" destId="{F702E54C-7028-465B-8D78-264B63DCDC95}" srcOrd="1" destOrd="0" parTransId="{2CE24266-F84D-4203-8174-6B9B5AF40798}" sibTransId="{4900C5E5-A9E7-448F-9832-54746A9CF189}"/>
    <dgm:cxn modelId="{8456947A-82D8-4F88-B19A-18538A806315}" srcId="{AC000416-DB3F-4972-9D77-655A4D15329D}" destId="{7485D5E2-587E-4A9D-A012-6F72277DBB7D}" srcOrd="7" destOrd="0" parTransId="{2CDA9C66-3EA7-4840-A5EE-428D4BA41EEC}" sibTransId="{08EA35FB-D8E9-424A-8FA8-69854CBAD3E4}"/>
    <dgm:cxn modelId="{2ECA1C82-4930-4069-8989-8826A564609E}" type="presOf" srcId="{F3B97292-ED6E-4C8D-AD2A-4FA5FEFCF6BE}" destId="{54C34818-698C-40D2-A89D-880AE6CEC3D3}" srcOrd="0" destOrd="1" presId="urn:microsoft.com/office/officeart/2005/8/layout/hList1"/>
    <dgm:cxn modelId="{AA8C5A85-2CAC-49DF-85E7-A677A1EC1C56}" srcId="{78123A60-CB5E-4684-AE0D-DC1C668E8FDE}" destId="{CFFE842C-F52B-4A63-9C3E-BF476E4461AB}" srcOrd="2" destOrd="0" parTransId="{BD7553A2-C075-44E6-B729-4647D133FA5B}" sibTransId="{250520A0-3B1F-4FA6-B3A1-3EF2FC13B04C}"/>
    <dgm:cxn modelId="{CF309888-81C8-4206-B7FD-33D787EACD14}" srcId="{335FFA6F-E572-41A5-AE32-8945EDECCCF9}" destId="{6D1617F3-8A77-49D0-B3CC-2D0F35F5F2E6}" srcOrd="3" destOrd="0" parTransId="{C4DC5274-666E-4149-87A8-12C4452B46BC}" sibTransId="{51AAA9F5-2807-4B30-A102-04D309452EB1}"/>
    <dgm:cxn modelId="{0BEC708C-9B59-4815-A5AE-15C4B232389C}" type="presOf" srcId="{78123A60-CB5E-4684-AE0D-DC1C668E8FDE}" destId="{4DF3B757-2472-4374-9D8F-277DA43DF8BE}" srcOrd="0" destOrd="0" presId="urn:microsoft.com/office/officeart/2005/8/layout/hList1"/>
    <dgm:cxn modelId="{9B91908D-C2C4-4379-B8DC-1B20555FBF61}" type="presOf" srcId="{58912221-7A5D-4B4C-A4BD-80F782C6565E}" destId="{26A389A5-F07B-4DB7-8B73-15B7CB12DC72}" srcOrd="0" destOrd="3" presId="urn:microsoft.com/office/officeart/2005/8/layout/hList1"/>
    <dgm:cxn modelId="{C1FFAA8F-A443-4C19-B52C-D37AFEA5BBC3}" type="presOf" srcId="{CC7E1E38-C577-4019-A9C0-47E8ADB20DEC}" destId="{4CC37BFB-C3A9-412B-8226-F2A0AB37FD10}" srcOrd="0" destOrd="2" presId="urn:microsoft.com/office/officeart/2005/8/layout/hList1"/>
    <dgm:cxn modelId="{58A32398-1922-4B6D-9D2D-FC276EF11286}" type="presOf" srcId="{4E295C4F-6FF2-4BE1-A701-C265E65F9942}" destId="{EC42CF59-4BA0-4F55-AA77-9A48AFC12ECA}" srcOrd="0" destOrd="0" presId="urn:microsoft.com/office/officeart/2005/8/layout/hList1"/>
    <dgm:cxn modelId="{28AC3A9A-4BBD-41EA-BA29-67F92FE8AC76}" srcId="{8FC50583-C7D1-4704-A5D2-01191228FB56}" destId="{BAAC1660-2A35-443E-8DDB-4E6F9702426E}" srcOrd="2" destOrd="0" parTransId="{958A7BA2-80C2-49C0-BB7E-DDFB1B0B4AF0}" sibTransId="{ED42D3B5-514B-40D1-9967-043445F21F8F}"/>
    <dgm:cxn modelId="{E95A289B-D33D-4FDE-941A-567DC99FA567}" type="presOf" srcId="{873D3440-DA08-4FB8-94B1-068A7B8B4719}" destId="{68B9257C-EF49-4AF2-A525-13665918D3F2}" srcOrd="0" destOrd="0" presId="urn:microsoft.com/office/officeart/2005/8/layout/hList1"/>
    <dgm:cxn modelId="{0675599C-C176-40CF-BE57-032BF4A565B4}" type="presOf" srcId="{1C60B90F-6909-4936-8309-632DF544064F}" destId="{43455CE7-AFB2-404E-8907-EC5B0AEA4230}" srcOrd="0" destOrd="0" presId="urn:microsoft.com/office/officeart/2005/8/layout/hList1"/>
    <dgm:cxn modelId="{DBE7289E-18E2-47BF-A091-538747E19568}" type="presOf" srcId="{E215F93A-09C9-41A5-B388-81A40E1C03FE}" destId="{EC42CF59-4BA0-4F55-AA77-9A48AFC12ECA}" srcOrd="0" destOrd="1" presId="urn:microsoft.com/office/officeart/2005/8/layout/hList1"/>
    <dgm:cxn modelId="{B1A4D29F-0D57-4BDD-9CF2-AAD0F3EEA1BD}" type="presOf" srcId="{AC000416-DB3F-4972-9D77-655A4D15329D}" destId="{B216210F-F15E-4AF7-A72C-18FAC9F35D35}" srcOrd="0" destOrd="0" presId="urn:microsoft.com/office/officeart/2005/8/layout/hList1"/>
    <dgm:cxn modelId="{C5955BA0-0AEC-4167-BAF6-DBF7D39C03F0}" srcId="{6BC78C03-2183-44C9-93F9-68D046566719}" destId="{2FF55E0A-9BE0-4604-A09A-22F75E3D8F37}" srcOrd="0" destOrd="0" parTransId="{0A7D056F-0BAB-4F70-83EB-E412FAB54488}" sibTransId="{3181C415-D0C9-4648-90B4-EB1F3F584D95}"/>
    <dgm:cxn modelId="{6967A9A1-8FDE-4197-9D1F-322AEC0A413D}" srcId="{873D3440-DA08-4FB8-94B1-068A7B8B4719}" destId="{320D4950-10F1-45BF-8C93-DCAFB175F84F}" srcOrd="3" destOrd="0" parTransId="{75CDAF9B-8A20-4C93-A2FE-ADAB995954F9}" sibTransId="{AEED3C69-3379-4B32-A291-2EF0DF7A2178}"/>
    <dgm:cxn modelId="{89DA03A4-954E-4BF2-980C-B0E6411447EC}" type="presOf" srcId="{BAAC1660-2A35-443E-8DDB-4E6F9702426E}" destId="{EC42CF59-4BA0-4F55-AA77-9A48AFC12ECA}" srcOrd="0" destOrd="2" presId="urn:microsoft.com/office/officeart/2005/8/layout/hList1"/>
    <dgm:cxn modelId="{5E0152A5-AAC8-4D43-9761-C6CEB0D86FBA}" type="presOf" srcId="{F702E54C-7028-465B-8D78-264B63DCDC95}" destId="{26A389A5-F07B-4DB7-8B73-15B7CB12DC72}" srcOrd="0" destOrd="1" presId="urn:microsoft.com/office/officeart/2005/8/layout/hList1"/>
    <dgm:cxn modelId="{F33F04AD-146F-441B-A8EE-8D751C1C177B}" srcId="{335FFA6F-E572-41A5-AE32-8945EDECCCF9}" destId="{FC35FAD9-D4B9-4F66-9995-73F4D9D7B5AA}" srcOrd="0" destOrd="0" parTransId="{C741BA15-1D17-40F6-AA1A-5B8A0A16A6AF}" sibTransId="{4B4F48EB-6516-4323-812A-E2BCA9F0531A}"/>
    <dgm:cxn modelId="{AC4A67B5-23AD-4D8C-A3CA-B4C7FCF4A1E7}" type="presOf" srcId="{6E3B2E38-BB72-426B-BDF4-85554BC04DB3}" destId="{26A389A5-F07B-4DB7-8B73-15B7CB12DC72}" srcOrd="0" destOrd="2" presId="urn:microsoft.com/office/officeart/2005/8/layout/hList1"/>
    <dgm:cxn modelId="{578A30B6-93C3-42B5-97F8-2F1C4BFA33EE}" srcId="{AC000416-DB3F-4972-9D77-655A4D15329D}" destId="{6BC78C03-2183-44C9-93F9-68D046566719}" srcOrd="4" destOrd="0" parTransId="{781B22DF-B164-4BA4-B61D-71765C0DB95D}" sibTransId="{2E219839-3185-4670-9BAC-DA99003D4D00}"/>
    <dgm:cxn modelId="{6F59FCB9-A0EC-4EEA-B150-8071190F273B}" srcId="{6BC78C03-2183-44C9-93F9-68D046566719}" destId="{05537489-5CA7-4D06-B72D-0264753EC578}" srcOrd="1" destOrd="0" parTransId="{720AE201-9C7D-45A5-A32D-CB3BEC723EB1}" sibTransId="{1FB92845-E0C0-42EA-90EA-B2D333CB154A}"/>
    <dgm:cxn modelId="{13643FC3-B5FD-4D94-9088-E2D900D8CDB4}" srcId="{97E0E484-2777-43FD-B0EE-BC716E155D26}" destId="{DDD19C3A-D836-4987-B084-02F3069BED3F}" srcOrd="6" destOrd="0" parTransId="{2F0E65D5-80A3-4CE2-A9DC-6413A54743EB}" sibTransId="{D5E40AA7-6C15-461C-B557-96B67BB35B26}"/>
    <dgm:cxn modelId="{C190F3C7-8CA7-4F27-B0DD-2C3216D406DD}" srcId="{873D3440-DA08-4FB8-94B1-068A7B8B4719}" destId="{990810E8-33F3-4795-9AEB-313E56418660}" srcOrd="2" destOrd="0" parTransId="{AC8850D6-CF36-48B1-8158-18A8E5E5D4BE}" sibTransId="{953FFCFF-6742-4B01-91F6-5BC62F70F498}"/>
    <dgm:cxn modelId="{4F5C18CA-8982-481E-892C-B2F2CAEF21DE}" type="presOf" srcId="{CFFE842C-F52B-4A63-9C3E-BF476E4461AB}" destId="{13B2771C-0873-497D-9AE4-514E6145B870}" srcOrd="0" destOrd="2" presId="urn:microsoft.com/office/officeart/2005/8/layout/hList1"/>
    <dgm:cxn modelId="{2300ACD1-FE22-4F5F-A310-C8B7A3C15101}" type="presOf" srcId="{DDD19C3A-D836-4987-B084-02F3069BED3F}" destId="{26A389A5-F07B-4DB7-8B73-15B7CB12DC72}" srcOrd="0" destOrd="6" presId="urn:microsoft.com/office/officeart/2005/8/layout/hList1"/>
    <dgm:cxn modelId="{262697D5-FA72-412A-80DD-A0227F3EEE15}" srcId="{AC000416-DB3F-4972-9D77-655A4D15329D}" destId="{12A969C9-9F03-4873-994B-392A6C329FF4}" srcOrd="6" destOrd="0" parTransId="{76973EE1-F688-4627-8B92-47EFA20BEC9E}" sibTransId="{20E9988F-C68B-4F5F-82D6-60DDA3CDE4BC}"/>
    <dgm:cxn modelId="{492A98D5-5E53-4023-8912-E63141CCC8FE}" type="presOf" srcId="{99F23EBA-73C1-4ABE-AB78-B391BD206F32}" destId="{13B2771C-0873-497D-9AE4-514E6145B870}" srcOrd="0" destOrd="0" presId="urn:microsoft.com/office/officeart/2005/8/layout/hList1"/>
    <dgm:cxn modelId="{E875F7D7-BF9F-4740-BE14-183C59A6C9B7}" srcId="{335FFA6F-E572-41A5-AE32-8945EDECCCF9}" destId="{4A1CE4B8-7D90-4BEF-BD84-DF86E9671400}" srcOrd="1" destOrd="0" parTransId="{7D8B52C4-1790-4527-836A-2091840DE796}" sibTransId="{50C96F9A-C44A-4FC8-A6B9-319B87E7799C}"/>
    <dgm:cxn modelId="{46120EE5-E663-4CD8-909C-924908CE1C52}" srcId="{873D3440-DA08-4FB8-94B1-068A7B8B4719}" destId="{2BF32223-A7A8-4539-BCCD-95FEE0825A45}" srcOrd="0" destOrd="0" parTransId="{76C042B9-E57D-40CC-ACF1-FAC6525D02F1}" sibTransId="{451C835C-5591-4466-BF2E-7C5085E96F84}"/>
    <dgm:cxn modelId="{9ACC24EF-7A65-475E-B5E0-ADB4721A0D43}" srcId="{8FC50583-C7D1-4704-A5D2-01191228FB56}" destId="{E215F93A-09C9-41A5-B388-81A40E1C03FE}" srcOrd="1" destOrd="0" parTransId="{2280B0EC-CD03-499A-87F9-B6DC2919D5CA}" sibTransId="{8244091D-217B-4428-8C7E-0D4FCD297107}"/>
    <dgm:cxn modelId="{DBE63BF4-99CA-4A9A-ABBB-B54317B87D7B}" srcId="{12A969C9-9F03-4873-994B-392A6C329FF4}" destId="{F3B97292-ED6E-4C8D-AD2A-4FA5FEFCF6BE}" srcOrd="1" destOrd="0" parTransId="{6668C20C-C60B-488A-8125-A36D0F0BD9DA}" sibTransId="{A605FBC9-4066-46FB-BC18-03424A1BAA6C}"/>
    <dgm:cxn modelId="{6E9163F6-22D5-48ED-9FE9-FB267C4527F7}" type="presOf" srcId="{F04F4573-5D3E-49D9-A3A6-F65C7301C2EF}" destId="{54C34818-698C-40D2-A89D-880AE6CEC3D3}" srcOrd="0" destOrd="0" presId="urn:microsoft.com/office/officeart/2005/8/layout/hList1"/>
    <dgm:cxn modelId="{8F5014F8-7CBD-4F68-B43E-01ED7ED2B228}" srcId="{AC000416-DB3F-4972-9D77-655A4D15329D}" destId="{8FC50583-C7D1-4704-A5D2-01191228FB56}" srcOrd="5" destOrd="0" parTransId="{249709A9-F5D5-44E2-AED9-631CD2B53468}" sibTransId="{286E0A8B-020B-4697-8A3A-87B3F6D1C131}"/>
    <dgm:cxn modelId="{C8CEE1FD-28F0-49CD-A120-2F778854EBF8}" srcId="{78123A60-CB5E-4684-AE0D-DC1C668E8FDE}" destId="{99F23EBA-73C1-4ABE-AB78-B391BD206F32}" srcOrd="0" destOrd="0" parTransId="{983A30C5-7B2E-4328-B880-22FE81DEB876}" sibTransId="{013B3A90-E3DF-41DB-AF7F-5289A0A10218}"/>
    <dgm:cxn modelId="{C39383FE-CBDB-4C58-94E1-EE62D53979E6}" srcId="{7485D5E2-587E-4A9D-A012-6F72277DBB7D}" destId="{31731D6B-759B-4B94-98D1-D8FBA6DC57BA}" srcOrd="1" destOrd="0" parTransId="{8F0B29CC-D6C2-44F3-9F2A-E138FEA2BFF3}" sibTransId="{11B58EC9-3E3A-45D1-AA1D-A34D8FE32CA0}"/>
    <dgm:cxn modelId="{51B117FF-E8CF-40B3-9E51-E6F56591F378}" srcId="{12A969C9-9F03-4873-994B-392A6C329FF4}" destId="{F04F4573-5D3E-49D9-A3A6-F65C7301C2EF}" srcOrd="0" destOrd="0" parTransId="{A8FFA3CB-0F15-46DB-80E5-CF2E3A28C6FE}" sibTransId="{FB17437A-60EF-4552-BFAA-257276435C0F}"/>
    <dgm:cxn modelId="{4454D503-F2EE-4F86-8FF7-C3469CAD4209}" type="presParOf" srcId="{B216210F-F15E-4AF7-A72C-18FAC9F35D35}" destId="{B11249D9-4217-44B3-849E-1DB62006C3F2}" srcOrd="0" destOrd="0" presId="urn:microsoft.com/office/officeart/2005/8/layout/hList1"/>
    <dgm:cxn modelId="{D3BAA5F2-253D-43F5-84DF-F27040ED7A6F}" type="presParOf" srcId="{B11249D9-4217-44B3-849E-1DB62006C3F2}" destId="{2C09AD09-5089-4FA7-A6EC-72CBBC3858A7}" srcOrd="0" destOrd="0" presId="urn:microsoft.com/office/officeart/2005/8/layout/hList1"/>
    <dgm:cxn modelId="{CF456637-9DDA-4834-84CF-6483223810B4}" type="presParOf" srcId="{B11249D9-4217-44B3-849E-1DB62006C3F2}" destId="{26A389A5-F07B-4DB7-8B73-15B7CB12DC72}" srcOrd="1" destOrd="0" presId="urn:microsoft.com/office/officeart/2005/8/layout/hList1"/>
    <dgm:cxn modelId="{CF7DEA9D-E91B-47F6-AD97-E5133249801F}" type="presParOf" srcId="{B216210F-F15E-4AF7-A72C-18FAC9F35D35}" destId="{0FFD8670-C9AC-4E95-B437-98E3E8EA0536}" srcOrd="1" destOrd="0" presId="urn:microsoft.com/office/officeart/2005/8/layout/hList1"/>
    <dgm:cxn modelId="{25F36CF1-F6EE-444E-A93F-5FEF79C9E2C9}" type="presParOf" srcId="{B216210F-F15E-4AF7-A72C-18FAC9F35D35}" destId="{61533850-D817-45E9-9040-DA80587AB231}" srcOrd="2" destOrd="0" presId="urn:microsoft.com/office/officeart/2005/8/layout/hList1"/>
    <dgm:cxn modelId="{DCC36A39-7C6D-4C29-B491-FEFF44C33607}" type="presParOf" srcId="{61533850-D817-45E9-9040-DA80587AB231}" destId="{EFC80163-6FDB-419E-A5BE-CA378A7E92A8}" srcOrd="0" destOrd="0" presId="urn:microsoft.com/office/officeart/2005/8/layout/hList1"/>
    <dgm:cxn modelId="{856A1A29-7D36-49E5-8C09-A9DDA25284B6}" type="presParOf" srcId="{61533850-D817-45E9-9040-DA80587AB231}" destId="{4CC37BFB-C3A9-412B-8226-F2A0AB37FD10}" srcOrd="1" destOrd="0" presId="urn:microsoft.com/office/officeart/2005/8/layout/hList1"/>
    <dgm:cxn modelId="{A73C2656-F06C-4172-8500-C2B8712E5760}" type="presParOf" srcId="{B216210F-F15E-4AF7-A72C-18FAC9F35D35}" destId="{740180FE-3ECA-411B-81F1-41EC1812D622}" srcOrd="3" destOrd="0" presId="urn:microsoft.com/office/officeart/2005/8/layout/hList1"/>
    <dgm:cxn modelId="{C968B1FF-E8CD-4FA7-A4D6-0F83547BF4D9}" type="presParOf" srcId="{B216210F-F15E-4AF7-A72C-18FAC9F35D35}" destId="{BDAD5BE0-11FC-43DD-A3A3-89F5F46870DD}" srcOrd="4" destOrd="0" presId="urn:microsoft.com/office/officeart/2005/8/layout/hList1"/>
    <dgm:cxn modelId="{9C8924CC-FDE7-49EB-9255-900F19BEFC88}" type="presParOf" srcId="{BDAD5BE0-11FC-43DD-A3A3-89F5F46870DD}" destId="{68B9257C-EF49-4AF2-A525-13665918D3F2}" srcOrd="0" destOrd="0" presId="urn:microsoft.com/office/officeart/2005/8/layout/hList1"/>
    <dgm:cxn modelId="{F6CC7BD5-40A9-4511-B33B-B1ED0AABCB37}" type="presParOf" srcId="{BDAD5BE0-11FC-43DD-A3A3-89F5F46870DD}" destId="{E0E9DD66-BE86-42D8-8C79-FAB158D3BAE3}" srcOrd="1" destOrd="0" presId="urn:microsoft.com/office/officeart/2005/8/layout/hList1"/>
    <dgm:cxn modelId="{28A54E44-8DCE-43EC-B819-74F5F2AFA887}" type="presParOf" srcId="{B216210F-F15E-4AF7-A72C-18FAC9F35D35}" destId="{0FB30DC2-EE54-491F-B513-DC25CB7FBA64}" srcOrd="5" destOrd="0" presId="urn:microsoft.com/office/officeart/2005/8/layout/hList1"/>
    <dgm:cxn modelId="{7326D114-945D-4E06-AF98-1AD77CE50EBC}" type="presParOf" srcId="{B216210F-F15E-4AF7-A72C-18FAC9F35D35}" destId="{2B67B518-11A8-4AF9-9340-8EC41F0512B1}" srcOrd="6" destOrd="0" presId="urn:microsoft.com/office/officeart/2005/8/layout/hList1"/>
    <dgm:cxn modelId="{BA8F67BF-22A9-4DED-BE53-A76C30BEA5F5}" type="presParOf" srcId="{2B67B518-11A8-4AF9-9340-8EC41F0512B1}" destId="{4DF3B757-2472-4374-9D8F-277DA43DF8BE}" srcOrd="0" destOrd="0" presId="urn:microsoft.com/office/officeart/2005/8/layout/hList1"/>
    <dgm:cxn modelId="{6BE7CD51-46DF-494C-B67C-09C106223A3B}" type="presParOf" srcId="{2B67B518-11A8-4AF9-9340-8EC41F0512B1}" destId="{13B2771C-0873-497D-9AE4-514E6145B870}" srcOrd="1" destOrd="0" presId="urn:microsoft.com/office/officeart/2005/8/layout/hList1"/>
    <dgm:cxn modelId="{D0CF2265-B0C1-49F5-8DF3-39295E0521E5}" type="presParOf" srcId="{B216210F-F15E-4AF7-A72C-18FAC9F35D35}" destId="{41BFDF29-6836-4DC2-B14F-0394A9C7CFB1}" srcOrd="7" destOrd="0" presId="urn:microsoft.com/office/officeart/2005/8/layout/hList1"/>
    <dgm:cxn modelId="{54EF30E4-ED1B-4CFF-9041-6E958F8032ED}" type="presParOf" srcId="{B216210F-F15E-4AF7-A72C-18FAC9F35D35}" destId="{963CD9EA-D30E-4321-A3BA-C1EDC0D93C91}" srcOrd="8" destOrd="0" presId="urn:microsoft.com/office/officeart/2005/8/layout/hList1"/>
    <dgm:cxn modelId="{0032F12D-FF58-4967-B392-6E2925AD9AE1}" type="presParOf" srcId="{963CD9EA-D30E-4321-A3BA-C1EDC0D93C91}" destId="{345F0656-9711-446A-A651-0F65D1606030}" srcOrd="0" destOrd="0" presId="urn:microsoft.com/office/officeart/2005/8/layout/hList1"/>
    <dgm:cxn modelId="{D53E0293-1C5C-49D6-8743-8F249342B86A}" type="presParOf" srcId="{963CD9EA-D30E-4321-A3BA-C1EDC0D93C91}" destId="{DDE48DFA-4DA2-49F7-962F-2A969AF7A7CD}" srcOrd="1" destOrd="0" presId="urn:microsoft.com/office/officeart/2005/8/layout/hList1"/>
    <dgm:cxn modelId="{8C088AE7-6F38-4372-B5EF-A74CFE2B1481}" type="presParOf" srcId="{B216210F-F15E-4AF7-A72C-18FAC9F35D35}" destId="{A5844377-A34F-463B-A1B8-A798565C0703}" srcOrd="9" destOrd="0" presId="urn:microsoft.com/office/officeart/2005/8/layout/hList1"/>
    <dgm:cxn modelId="{A54F2E8D-9A0E-4756-AED9-9EEED750C509}" type="presParOf" srcId="{B216210F-F15E-4AF7-A72C-18FAC9F35D35}" destId="{A3258CC2-8AC4-4376-94D7-814CF934BB5C}" srcOrd="10" destOrd="0" presId="urn:microsoft.com/office/officeart/2005/8/layout/hList1"/>
    <dgm:cxn modelId="{A38E72FD-E3AF-4137-ABE9-7ADF7A02AFDC}" type="presParOf" srcId="{A3258CC2-8AC4-4376-94D7-814CF934BB5C}" destId="{B744D899-F08A-4BF8-9C0D-6BE14DDC7C4D}" srcOrd="0" destOrd="0" presId="urn:microsoft.com/office/officeart/2005/8/layout/hList1"/>
    <dgm:cxn modelId="{BD205CD8-2B0A-4D00-B476-57176656A108}" type="presParOf" srcId="{A3258CC2-8AC4-4376-94D7-814CF934BB5C}" destId="{EC42CF59-4BA0-4F55-AA77-9A48AFC12ECA}" srcOrd="1" destOrd="0" presId="urn:microsoft.com/office/officeart/2005/8/layout/hList1"/>
    <dgm:cxn modelId="{9FED679D-7BB9-4A3B-90BD-B3601F6F59F3}" type="presParOf" srcId="{B216210F-F15E-4AF7-A72C-18FAC9F35D35}" destId="{44CB60AD-5157-45B3-951C-83074E3DAA70}" srcOrd="11" destOrd="0" presId="urn:microsoft.com/office/officeart/2005/8/layout/hList1"/>
    <dgm:cxn modelId="{C52EAFE4-FF2E-49B0-B5BD-E098CCA8F7F3}" type="presParOf" srcId="{B216210F-F15E-4AF7-A72C-18FAC9F35D35}" destId="{5179C080-9558-47E8-8FDD-1C8551463A90}" srcOrd="12" destOrd="0" presId="urn:microsoft.com/office/officeart/2005/8/layout/hList1"/>
    <dgm:cxn modelId="{15A99FB6-B43F-4305-9878-6C8164C2DC46}" type="presParOf" srcId="{5179C080-9558-47E8-8FDD-1C8551463A90}" destId="{6DE28678-8884-4F5F-939B-A3E86462E2EA}" srcOrd="0" destOrd="0" presId="urn:microsoft.com/office/officeart/2005/8/layout/hList1"/>
    <dgm:cxn modelId="{A3EEC317-1CAD-4401-85F1-F2A2C6BB8B9D}" type="presParOf" srcId="{5179C080-9558-47E8-8FDD-1C8551463A90}" destId="{54C34818-698C-40D2-A89D-880AE6CEC3D3}" srcOrd="1" destOrd="0" presId="urn:microsoft.com/office/officeart/2005/8/layout/hList1"/>
    <dgm:cxn modelId="{A36C99C6-1BCA-4D96-AFBE-318A6777D626}" type="presParOf" srcId="{B216210F-F15E-4AF7-A72C-18FAC9F35D35}" destId="{FEAAC88A-E8C5-49E2-9521-D67FE307B22A}" srcOrd="13" destOrd="0" presId="urn:microsoft.com/office/officeart/2005/8/layout/hList1"/>
    <dgm:cxn modelId="{229D8CAA-1AC0-4C1C-AA41-EB91C426B47F}" type="presParOf" srcId="{B216210F-F15E-4AF7-A72C-18FAC9F35D35}" destId="{E1303082-1AA3-4801-B74C-ACE895085D64}" srcOrd="14" destOrd="0" presId="urn:microsoft.com/office/officeart/2005/8/layout/hList1"/>
    <dgm:cxn modelId="{BAD23F08-4A94-4913-9A81-2820959C8A4B}" type="presParOf" srcId="{E1303082-1AA3-4801-B74C-ACE895085D64}" destId="{57543101-184F-4855-A09A-D64C20C69E7A}" srcOrd="0" destOrd="0" presId="urn:microsoft.com/office/officeart/2005/8/layout/hList1"/>
    <dgm:cxn modelId="{1F98F178-49D7-422E-9F88-30D044241A3A}" type="presParOf" srcId="{E1303082-1AA3-4801-B74C-ACE895085D64}" destId="{43455CE7-AFB2-404E-8907-EC5B0AEA423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9E4C5-ED36-4D9C-89DA-9CFC2F625A62}">
      <dsp:nvSpPr>
        <dsp:cNvPr id="0" name=""/>
        <dsp:cNvSpPr/>
      </dsp:nvSpPr>
      <dsp:spPr>
        <a:xfrm>
          <a:off x="1538994" y="52097"/>
          <a:ext cx="865834" cy="8658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C6AB80-DB2B-4E27-8A4E-E047F99C1F41}">
      <dsp:nvSpPr>
        <dsp:cNvPr id="0" name=""/>
        <dsp:cNvSpPr/>
      </dsp:nvSpPr>
      <dsp:spPr>
        <a:xfrm>
          <a:off x="1720819" y="233922"/>
          <a:ext cx="502184" cy="5021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C7019-AE65-4B6C-AF9D-8550F94B589D}">
      <dsp:nvSpPr>
        <dsp:cNvPr id="0" name=""/>
        <dsp:cNvSpPr/>
      </dsp:nvSpPr>
      <dsp:spPr>
        <a:xfrm>
          <a:off x="2590365" y="52097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wakil dari pengirim </a:t>
          </a:r>
          <a:r>
            <a:rPr lang="id-ID" sz="1600" kern="1200"/>
            <a:t>surat</a:t>
          </a:r>
          <a:endParaRPr lang="en-US" sz="1600" kern="1200"/>
        </a:p>
      </dsp:txBody>
      <dsp:txXfrm>
        <a:off x="2590365" y="52097"/>
        <a:ext cx="2040895" cy="865834"/>
      </dsp:txXfrm>
    </dsp:sp>
    <dsp:sp modelId="{BEEC1B56-6BCD-4A9C-963B-FDAE663BFCA8}">
      <dsp:nvSpPr>
        <dsp:cNvPr id="0" name=""/>
        <dsp:cNvSpPr/>
      </dsp:nvSpPr>
      <dsp:spPr>
        <a:xfrm>
          <a:off x="4986871" y="52097"/>
          <a:ext cx="865834" cy="8658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17328-819A-45B7-AE55-00AB27FCEB57}">
      <dsp:nvSpPr>
        <dsp:cNvPr id="0" name=""/>
        <dsp:cNvSpPr/>
      </dsp:nvSpPr>
      <dsp:spPr>
        <a:xfrm>
          <a:off x="5168697" y="233922"/>
          <a:ext cx="502184" cy="5021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2E0D37-A89B-48A7-98EB-954FB8277842}">
      <dsp:nvSpPr>
        <dsp:cNvPr id="0" name=""/>
        <dsp:cNvSpPr/>
      </dsp:nvSpPr>
      <dsp:spPr>
        <a:xfrm>
          <a:off x="6038242" y="52097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bahan pembukti</a:t>
          </a:r>
        </a:p>
      </dsp:txBody>
      <dsp:txXfrm>
        <a:off x="6038242" y="52097"/>
        <a:ext cx="2040895" cy="865834"/>
      </dsp:txXfrm>
    </dsp:sp>
    <dsp:sp modelId="{F89DCCBF-23EF-4C3F-A033-C3C7113513A3}">
      <dsp:nvSpPr>
        <dsp:cNvPr id="0" name=""/>
        <dsp:cNvSpPr/>
      </dsp:nvSpPr>
      <dsp:spPr>
        <a:xfrm>
          <a:off x="1538994" y="1613823"/>
          <a:ext cx="865834" cy="8658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3D793F-F2EF-4928-88DB-77E233C6718D}">
      <dsp:nvSpPr>
        <dsp:cNvPr id="0" name=""/>
        <dsp:cNvSpPr/>
      </dsp:nvSpPr>
      <dsp:spPr>
        <a:xfrm>
          <a:off x="1720819" y="1795648"/>
          <a:ext cx="502184" cy="5021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AEC36-0852-48A0-A097-C60748BB1E0C}">
      <dsp:nvSpPr>
        <dsp:cNvPr id="0" name=""/>
        <dsp:cNvSpPr/>
      </dsp:nvSpPr>
      <dsp:spPr>
        <a:xfrm>
          <a:off x="2590365" y="1613823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pedoman dalam mengambil tindakan lebih lanjut</a:t>
          </a:r>
        </a:p>
      </dsp:txBody>
      <dsp:txXfrm>
        <a:off x="2590365" y="1613823"/>
        <a:ext cx="2040895" cy="865834"/>
      </dsp:txXfrm>
    </dsp:sp>
    <dsp:sp modelId="{469CC831-386F-4E84-9AF8-7CF4D18B370D}">
      <dsp:nvSpPr>
        <dsp:cNvPr id="0" name=""/>
        <dsp:cNvSpPr/>
      </dsp:nvSpPr>
      <dsp:spPr>
        <a:xfrm>
          <a:off x="4986871" y="1613823"/>
          <a:ext cx="865834" cy="8658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E4BE50-8085-4277-8C6E-4673E258DD43}">
      <dsp:nvSpPr>
        <dsp:cNvPr id="0" name=""/>
        <dsp:cNvSpPr/>
      </dsp:nvSpPr>
      <dsp:spPr>
        <a:xfrm>
          <a:off x="5168697" y="1795648"/>
          <a:ext cx="502184" cy="50218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52DF6-D797-49E8-BB47-E64E6E743581}">
      <dsp:nvSpPr>
        <dsp:cNvPr id="0" name=""/>
        <dsp:cNvSpPr/>
      </dsp:nvSpPr>
      <dsp:spPr>
        <a:xfrm>
          <a:off x="6038242" y="1613823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alat ukur kegiatan organisasi</a:t>
          </a:r>
        </a:p>
      </dsp:txBody>
      <dsp:txXfrm>
        <a:off x="6038242" y="1613823"/>
        <a:ext cx="2040895" cy="865834"/>
      </dsp:txXfrm>
    </dsp:sp>
    <dsp:sp modelId="{F76797AA-D087-4D50-B4A1-F86429297EDF}">
      <dsp:nvSpPr>
        <dsp:cNvPr id="0" name=""/>
        <dsp:cNvSpPr/>
      </dsp:nvSpPr>
      <dsp:spPr>
        <a:xfrm>
          <a:off x="1538994" y="3175550"/>
          <a:ext cx="865834" cy="86583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189983-B6BE-4DBC-A182-46A346F12629}">
      <dsp:nvSpPr>
        <dsp:cNvPr id="0" name=""/>
        <dsp:cNvSpPr/>
      </dsp:nvSpPr>
      <dsp:spPr>
        <a:xfrm>
          <a:off x="1720819" y="3357375"/>
          <a:ext cx="502184" cy="50218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05B5C-73AB-47CA-B144-D0B1C52B99FF}">
      <dsp:nvSpPr>
        <dsp:cNvPr id="0" name=""/>
        <dsp:cNvSpPr/>
      </dsp:nvSpPr>
      <dsp:spPr>
        <a:xfrm>
          <a:off x="2590365" y="3175550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sarana memperpendek jarak (fungsi abstrak)</a:t>
          </a:r>
        </a:p>
      </dsp:txBody>
      <dsp:txXfrm>
        <a:off x="2590365" y="3175550"/>
        <a:ext cx="2040895" cy="865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9AD09-5089-4FA7-A6EC-72CBBC3858A7}">
      <dsp:nvSpPr>
        <dsp:cNvPr id="0" name=""/>
        <dsp:cNvSpPr/>
      </dsp:nvSpPr>
      <dsp:spPr>
        <a:xfrm>
          <a:off x="0" y="112236"/>
          <a:ext cx="1140990" cy="456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wujudnya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2236"/>
        <a:ext cx="1140990" cy="456396"/>
      </dsp:txXfrm>
    </dsp:sp>
    <dsp:sp modelId="{26A389A5-F07B-4DB7-8B73-15B7CB12DC72}">
      <dsp:nvSpPr>
        <dsp:cNvPr id="0" name=""/>
        <dsp:cNvSpPr/>
      </dsp:nvSpPr>
      <dsp:spPr>
        <a:xfrm>
          <a:off x="1401" y="543873"/>
          <a:ext cx="114099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Kartu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pos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Warjat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pos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bersampul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Memorandum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Nota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Telegram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pengantar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1" y="543873"/>
        <a:ext cx="1140990" cy="2854800"/>
      </dsp:txXfrm>
    </dsp:sp>
    <dsp:sp modelId="{EFC80163-6FDB-419E-A5BE-CA378A7E92A8}">
      <dsp:nvSpPr>
        <dsp:cNvPr id="0" name=""/>
        <dsp:cNvSpPr/>
      </dsp:nvSpPr>
      <dsp:spPr>
        <a:xfrm>
          <a:off x="1302130" y="87476"/>
          <a:ext cx="1140990" cy="456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tujuannya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02130" y="87476"/>
        <a:ext cx="1140990" cy="456396"/>
      </dsp:txXfrm>
    </dsp:sp>
    <dsp:sp modelId="{4CC37BFB-C3A9-412B-8226-F2A0AB37FD10}">
      <dsp:nvSpPr>
        <dsp:cNvPr id="0" name=""/>
        <dsp:cNvSpPr/>
      </dsp:nvSpPr>
      <dsp:spPr>
        <a:xfrm>
          <a:off x="1302130" y="543873"/>
          <a:ext cx="114099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pemberitahuan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perintah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permintaan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peringatan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panggilan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02130" y="543873"/>
        <a:ext cx="1140990" cy="2854800"/>
      </dsp:txXfrm>
    </dsp:sp>
    <dsp:sp modelId="{68B9257C-EF49-4AF2-A525-13665918D3F2}">
      <dsp:nvSpPr>
        <dsp:cNvPr id="0" name=""/>
        <dsp:cNvSpPr/>
      </dsp:nvSpPr>
      <dsp:spPr>
        <a:xfrm>
          <a:off x="2602859" y="87476"/>
          <a:ext cx="1140990" cy="456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sifat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isi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dan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asalnya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02859" y="87476"/>
        <a:ext cx="1140990" cy="456396"/>
      </dsp:txXfrm>
    </dsp:sp>
    <dsp:sp modelId="{E0E9DD66-BE86-42D8-8C79-FAB158D3BAE3}">
      <dsp:nvSpPr>
        <dsp:cNvPr id="0" name=""/>
        <dsp:cNvSpPr/>
      </dsp:nvSpPr>
      <dsp:spPr>
        <a:xfrm>
          <a:off x="2602859" y="543873"/>
          <a:ext cx="114099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dinas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niaga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pribadi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yang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isinya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masalah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sosial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02859" y="543873"/>
        <a:ext cx="1140990" cy="2854800"/>
      </dsp:txXfrm>
    </dsp:sp>
    <dsp:sp modelId="{4DF3B757-2472-4374-9D8F-277DA43DF8BE}">
      <dsp:nvSpPr>
        <dsp:cNvPr id="0" name=""/>
        <dsp:cNvSpPr/>
      </dsp:nvSpPr>
      <dsp:spPr>
        <a:xfrm>
          <a:off x="3903589" y="87476"/>
          <a:ext cx="1140990" cy="456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jumlah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penerima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3589" y="87476"/>
        <a:ext cx="1140990" cy="456396"/>
      </dsp:txXfrm>
    </dsp:sp>
    <dsp:sp modelId="{13B2771C-0873-497D-9AE4-514E6145B870}">
      <dsp:nvSpPr>
        <dsp:cNvPr id="0" name=""/>
        <dsp:cNvSpPr/>
      </dsp:nvSpPr>
      <dsp:spPr>
        <a:xfrm>
          <a:off x="3903589" y="543873"/>
          <a:ext cx="114099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biasa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edaran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pengumuman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3589" y="543873"/>
        <a:ext cx="1140990" cy="2854800"/>
      </dsp:txXfrm>
    </dsp:sp>
    <dsp:sp modelId="{345F0656-9711-446A-A651-0F65D1606030}">
      <dsp:nvSpPr>
        <dsp:cNvPr id="0" name=""/>
        <dsp:cNvSpPr/>
      </dsp:nvSpPr>
      <dsp:spPr>
        <a:xfrm>
          <a:off x="5204318" y="87476"/>
          <a:ext cx="1140990" cy="456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keamanan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4318" y="87476"/>
        <a:ext cx="1140990" cy="456396"/>
      </dsp:txXfrm>
    </dsp:sp>
    <dsp:sp modelId="{DDE48DFA-4DA2-49F7-962F-2A969AF7A7CD}">
      <dsp:nvSpPr>
        <dsp:cNvPr id="0" name=""/>
        <dsp:cNvSpPr/>
      </dsp:nvSpPr>
      <dsp:spPr>
        <a:xfrm>
          <a:off x="5204318" y="543873"/>
          <a:ext cx="114099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sangat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rahasia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rahasia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biasa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4318" y="543873"/>
        <a:ext cx="1140990" cy="2854800"/>
      </dsp:txXfrm>
    </dsp:sp>
    <dsp:sp modelId="{B744D899-F08A-4BF8-9C0D-6BE14DDC7C4D}">
      <dsp:nvSpPr>
        <dsp:cNvPr id="0" name=""/>
        <dsp:cNvSpPr/>
      </dsp:nvSpPr>
      <dsp:spPr>
        <a:xfrm>
          <a:off x="6505047" y="87476"/>
          <a:ext cx="1140990" cy="456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urgensi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05047" y="87476"/>
        <a:ext cx="1140990" cy="456396"/>
      </dsp:txXfrm>
    </dsp:sp>
    <dsp:sp modelId="{EC42CF59-4BA0-4F55-AA77-9A48AFC12ECA}">
      <dsp:nvSpPr>
        <dsp:cNvPr id="0" name=""/>
        <dsp:cNvSpPr/>
      </dsp:nvSpPr>
      <dsp:spPr>
        <a:xfrm>
          <a:off x="6505047" y="543873"/>
          <a:ext cx="114099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sangat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segera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segera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biasa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05047" y="543873"/>
        <a:ext cx="1140990" cy="2854800"/>
      </dsp:txXfrm>
    </dsp:sp>
    <dsp:sp modelId="{6DE28678-8884-4F5F-939B-A3E86462E2EA}">
      <dsp:nvSpPr>
        <dsp:cNvPr id="0" name=""/>
        <dsp:cNvSpPr/>
      </dsp:nvSpPr>
      <dsp:spPr>
        <a:xfrm>
          <a:off x="7805776" y="87476"/>
          <a:ext cx="1140990" cy="456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prosedur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05776" y="87476"/>
        <a:ext cx="1140990" cy="456396"/>
      </dsp:txXfrm>
    </dsp:sp>
    <dsp:sp modelId="{54C34818-698C-40D2-A89D-880AE6CEC3D3}">
      <dsp:nvSpPr>
        <dsp:cNvPr id="0" name=""/>
        <dsp:cNvSpPr/>
      </dsp:nvSpPr>
      <dsp:spPr>
        <a:xfrm>
          <a:off x="7805776" y="543873"/>
          <a:ext cx="114099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masuk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keluar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05776" y="543873"/>
        <a:ext cx="1140990" cy="2854800"/>
      </dsp:txXfrm>
    </dsp:sp>
    <dsp:sp modelId="{57543101-184F-4855-A09A-D64C20C69E7A}">
      <dsp:nvSpPr>
        <dsp:cNvPr id="0" name=""/>
        <dsp:cNvSpPr/>
      </dsp:nvSpPr>
      <dsp:spPr>
        <a:xfrm>
          <a:off x="9106506" y="87476"/>
          <a:ext cx="1140990" cy="456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Menurut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jangkauannya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106506" y="87476"/>
        <a:ext cx="1140990" cy="456396"/>
      </dsp:txXfrm>
    </dsp:sp>
    <dsp:sp modelId="{43455CE7-AFB2-404E-8907-EC5B0AEA4230}">
      <dsp:nvSpPr>
        <dsp:cNvPr id="0" name=""/>
        <dsp:cNvSpPr/>
      </dsp:nvSpPr>
      <dsp:spPr>
        <a:xfrm>
          <a:off x="9106506" y="543873"/>
          <a:ext cx="114099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intern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ekstern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106506" y="543873"/>
        <a:ext cx="1140990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9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7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118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47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747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7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00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6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3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1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7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3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9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0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DCE9-38EE-41FB-AEAA-FACD67159199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2FA01D-E5CB-4BDF-977D-2736FE27B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4C7FA-4F17-49D5-8ABB-171FC3D4C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2" y="2918485"/>
            <a:ext cx="7766936" cy="1021030"/>
          </a:xfrm>
        </p:spPr>
        <p:txBody>
          <a:bodyPr/>
          <a:lstStyle/>
          <a:p>
            <a:pPr algn="ctr"/>
            <a:r>
              <a:rPr lang="en-US" dirty="0"/>
              <a:t>KORESPONDENSI</a:t>
            </a:r>
          </a:p>
        </p:txBody>
      </p:sp>
    </p:spTree>
    <p:extLst>
      <p:ext uri="{BB962C8B-B14F-4D97-AF65-F5344CB8AC3E}">
        <p14:creationId xmlns:p14="http://schemas.microsoft.com/office/powerpoint/2010/main" val="140267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7E595-FDBE-45D1-A05D-CAD1A2E1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KESEKRETARIATAN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3DFD2-6C29-4638-8E9E-E1C65F687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Kesekretariatan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aktivitas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pada sekretariat</a:t>
            </a:r>
            <a:r>
              <a:rPr lang="id-ID" sz="240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yakni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tata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kerjanya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sekretariat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demikian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kesekretariatan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aktif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dinamis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jasa-jasa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perkantoran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terutama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059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A8E1ED-D155-4B98-92DE-C1CC2374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FUNGSI KESEKRETARIATAN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5A041-394D-4E7A-A068-1D96ACC7A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8867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dasarnya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kesekretariatan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kerjanya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pada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perkantoran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Sedangkan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kesekret</a:t>
            </a:r>
            <a:r>
              <a:rPr lang="id-ID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riatan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ketatausahaan</a:t>
            </a:r>
            <a:r>
              <a:rPr lang="id-ID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yakni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sempit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orang-orang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bekerja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pengiriman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pengiriman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telepon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surat-surat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sehari-hari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74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3A6A76-AE5D-49AE-9D49-90C0F15482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A5CCB5-EF7C-48C3-B6DF-ADC1771CC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4CCC9E2-3000-4D65-A607-D2D2A37CA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3250D6C2-D9D4-4A9F-87A3-8EBB72794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A621299-817D-46DA-9048-2E0A16D4C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F8D7E4E-4190-4BB5-A1AA-20610B2C5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FB6299-378D-4A25-91E6-9C6E0A309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AECD26A0-ED75-4BE4-BFEC-885CBEDB5F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459E0DD-85B6-45C6-8D5E-8E494E9472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64D381D-8077-4635-82B6-CA7E6160D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58017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3F8D64C-15FA-42D6-AB21-7FB17F831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9C8DDD52-FBB2-4634-B9F8-A341CDE10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DA92694-DC98-480F-AF5B-4A2C9062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88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kesekretariatan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arti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FDD1B-953E-4EEF-82AC-5A86CFC05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320" y="1617233"/>
            <a:ext cx="8596668" cy="3627371"/>
          </a:xfrm>
        </p:spPr>
        <p:txBody>
          <a:bodyPr>
            <a:noAutofit/>
          </a:bodyPr>
          <a:lstStyle/>
          <a:p>
            <a:pPr lvl="0"/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Mengadakan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pencatatan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i="1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kesekretariatan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daripada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ketatausahaan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 yang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memerlukan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kesekretariatan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kantor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perorangan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kesekretariatan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pemegang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rahasia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kantor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Adminstrasi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kesekretariatan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pusat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dokumentasi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(master file).</a:t>
            </a:r>
          </a:p>
          <a:p>
            <a:pPr marL="0" indent="0">
              <a:buNone/>
            </a:pPr>
            <a:endParaRPr lang="en-US" sz="2000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15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93CF-C552-45B4-84B1-28DFB517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31" y="816638"/>
            <a:ext cx="8596668" cy="1320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Adapun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kesekretriatan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paling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22" name="Graphic 21" descr="Computer">
            <a:extLst>
              <a:ext uri="{FF2B5EF4-FFF2-40B4-BE49-F238E27FC236}">
                <a16:creationId xmlns:a16="http://schemas.microsoft.com/office/drawing/2014/main" id="{F165B680-5B2E-434D-9CF2-69D13E623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95DC8-D758-4741-B69D-B5B738663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Memperlancar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lalu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lintas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distribusi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internal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eksternal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Mengamankan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kerahasiaan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kantor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jawatan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bersangkutan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Mengatur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memelihara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dokumentasi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kantor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kegunaan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memperlancar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fungsi-fungsinya</a:t>
            </a:r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039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7E595-FDBE-45D1-A05D-CAD1A2E1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FORMAT SURAT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3DFD2-6C29-4638-8E9E-E1C65F687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id-ID" dirty="0"/>
              <a:t>Bentuk lurus penuh (</a:t>
            </a:r>
            <a:r>
              <a:rPr lang="id-ID" i="1" dirty="0"/>
              <a:t>full block style</a:t>
            </a:r>
            <a:r>
              <a:rPr lang="id-ID" dirty="0"/>
              <a:t>) </a:t>
            </a:r>
            <a:endParaRPr lang="en-US" dirty="0"/>
          </a:p>
          <a:p>
            <a:pPr>
              <a:buAutoNum type="arabicPeriod"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053356-97E5-45D1-868C-169011FA5C0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0" t="29508" r="59760" b="6872"/>
          <a:stretch/>
        </p:blipFill>
        <p:spPr bwMode="auto">
          <a:xfrm>
            <a:off x="4388823" y="2922905"/>
            <a:ext cx="2486025" cy="33254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96012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DD576-3C6D-43EC-9437-235280A43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986E1-609C-4809-ABE1-E839D2E5B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93139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	</a:t>
            </a:r>
            <a:r>
              <a:rPr lang="id-ID" dirty="0"/>
              <a:t>Bentuk lurus (</a:t>
            </a:r>
            <a:r>
              <a:rPr lang="id-ID" i="1" dirty="0"/>
              <a:t>block style</a:t>
            </a:r>
            <a:r>
              <a:rPr lang="id-ID" dirty="0"/>
              <a:t>)</a:t>
            </a:r>
            <a:r>
              <a:rPr lang="en-US" dirty="0"/>
              <a:t>			3.	</a:t>
            </a:r>
            <a:r>
              <a:rPr lang="id-ID" dirty="0"/>
              <a:t>Bentuk setengah lurus (</a:t>
            </a:r>
            <a:r>
              <a:rPr lang="id-ID" i="1" dirty="0"/>
              <a:t>semi block style</a:t>
            </a:r>
            <a:r>
              <a:rPr lang="id-ID" dirty="0"/>
              <a:t>)</a:t>
            </a:r>
            <a:endParaRPr lang="en-ID" dirty="0"/>
          </a:p>
          <a:p>
            <a:pPr marL="0" indent="0">
              <a:buNone/>
            </a:pPr>
            <a:r>
              <a:rPr lang="id-ID" dirty="0"/>
              <a:t> 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8CEA92-7B27-435D-B606-16D68A95340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4" t="29123" r="59760" b="6315"/>
          <a:stretch/>
        </p:blipFill>
        <p:spPr bwMode="auto">
          <a:xfrm>
            <a:off x="1305512" y="2797811"/>
            <a:ext cx="2781579" cy="32435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https://html2-f.scribdassets.com/23mc3uorpc42suh9/images/16-b43819fe9a.jpg">
            <a:extLst>
              <a:ext uri="{FF2B5EF4-FFF2-40B4-BE49-F238E27FC236}">
                <a16:creationId xmlns:a16="http://schemas.microsoft.com/office/drawing/2014/main" id="{E8D89496-6EED-4298-AC46-711BE6302E8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258" y="2817135"/>
            <a:ext cx="3269788" cy="32242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9301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2D66-9828-497E-8C12-E552004E8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3061855"/>
            <a:ext cx="8596668" cy="1320800"/>
          </a:xfrm>
        </p:spPr>
        <p:txBody>
          <a:bodyPr/>
          <a:lstStyle/>
          <a:p>
            <a:r>
              <a:rPr lang="en-US"/>
              <a:t>TERIMA 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8711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C61B2E-7811-4F3A-9936-C916A08CF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KORESPONDENSI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F40F5-4B50-4970-87A8-97ACFE3F5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36954"/>
            <a:ext cx="5511296" cy="517562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Korespondensi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adalah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kegiatan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penyampaian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pesan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berupa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surat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antara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pihak-pihak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yang </a:t>
            </a:r>
            <a:r>
              <a:rPr lang="en-US" b="1" spc="5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terkait</a:t>
            </a:r>
            <a:r>
              <a:rPr lang="en-US" b="1" spc="5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di</a:t>
            </a:r>
            <a:r>
              <a:rPr lang="id-ID" b="1" spc="5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dalamnya</a:t>
            </a:r>
            <a:r>
              <a:rPr lang="id-ID" b="1" spc="5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,</a:t>
            </a:r>
            <a:r>
              <a:rPr lang="en-US" b="1" spc="5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baik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itu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mengatasnamakan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instansi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ataupun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perseorangan</a:t>
            </a:r>
            <a:r>
              <a:rPr lang="en-US" b="1" spc="50" dirty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</a:t>
            </a:r>
          </a:p>
          <a:p>
            <a:pPr marL="0" indent="0">
              <a:buNone/>
            </a:pPr>
            <a:endParaRPr lang="en-US" b="1" spc="50" dirty="0">
              <a:ln w="952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5445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840702-44E0-41B6-BCD1-C11D6FFFE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/>
              <a:t>FUNGSI SURAT</a:t>
            </a:r>
            <a:endParaRPr lang="en-US" dirty="0"/>
          </a:p>
        </p:txBody>
      </p:sp>
      <p:sp>
        <p:nvSpPr>
          <p:cNvPr id="31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3B35EFB-18DB-4E18-B118-2F11028937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22041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190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D1EA04-034B-4759-850E-5A44F6AD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497" y="1197055"/>
            <a:ext cx="3934968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SURAT YANG BAIK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2C8E0-5F45-4ED3-ABD2-0EAC5CB5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7" y="1034457"/>
            <a:ext cx="6341016" cy="4789084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Ob</a:t>
            </a:r>
            <a:r>
              <a:rPr lang="id-ID" sz="200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ektif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Sistematis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Singkat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bertele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-tele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Lengkap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Sopan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Wujud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err="1">
                <a:latin typeface="Arial" panose="020B0604020202020204" pitchFamily="34" charset="0"/>
                <a:cs typeface="Arial" panose="020B0604020202020204" pitchFamily="34" charset="0"/>
              </a:rPr>
              <a:t>menarik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 (kertas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ketikan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840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B43515-F0E8-4FA0-9BBF-1952DD546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597" y="412800"/>
            <a:ext cx="6602932" cy="695689"/>
          </a:xfrm>
        </p:spPr>
        <p:txBody>
          <a:bodyPr>
            <a:normAutofit/>
          </a:bodyPr>
          <a:lstStyle/>
          <a:p>
            <a:r>
              <a:rPr lang="en-US" dirty="0"/>
              <a:t>MACAM-MACAM SURAT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7BD08F2-8103-4931-BE5B-5F555AF522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505114"/>
              </p:ext>
            </p:extLst>
          </p:nvPr>
        </p:nvGraphicFramePr>
        <p:xfrm>
          <a:off x="904608" y="2814164"/>
          <a:ext cx="10248898" cy="348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A08116-5595-49A1-9642-1E5648D7587A}"/>
              </a:ext>
            </a:extLst>
          </p:cNvPr>
          <p:cNvGrpSpPr/>
          <p:nvPr/>
        </p:nvGrpSpPr>
        <p:grpSpPr>
          <a:xfrm>
            <a:off x="904608" y="1521289"/>
            <a:ext cx="8578848" cy="1114400"/>
            <a:chOff x="0" y="16143"/>
            <a:chExt cx="8533783" cy="1263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81D9857-6422-4386-A5D9-8775A2B9603B}"/>
                </a:ext>
              </a:extLst>
            </p:cNvPr>
            <p:cNvSpPr/>
            <p:nvPr/>
          </p:nvSpPr>
          <p:spPr>
            <a:xfrm>
              <a:off x="0" y="16143"/>
              <a:ext cx="8533783" cy="126360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8EBC07D3-DC00-4A24-81EB-076B864AFA89}"/>
                </a:ext>
              </a:extLst>
            </p:cNvPr>
            <p:cNvSpPr txBox="1"/>
            <p:nvPr/>
          </p:nvSpPr>
          <p:spPr>
            <a:xfrm>
              <a:off x="61685" y="77827"/>
              <a:ext cx="8410415" cy="11402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Karena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banyaknya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macam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surat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maka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untuk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memudahkan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mengetahui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macam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atau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jenis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surat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kita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dapat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meninjau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dari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berbagai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segi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0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misalnya</a:t>
              </a: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6710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EABA9-BDE0-4CF0-BDEA-5907600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BAHASA SURAT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BC78197-17AC-4063-BA20-8A862B7DE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Salah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syarat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dikatakan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70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sopan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dicapai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kalau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praktis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Bahasa praktis</a:t>
            </a:r>
            <a:r>
              <a:rPr lang="id-ID" sz="1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maksudnya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lvl="1">
              <a:lnSpc>
                <a:spcPct val="90000"/>
              </a:lnSpc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id-ID" sz="1700"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dimengerti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penulis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Penulis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Kata yang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dipergunakan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hendaknya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sederhana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kata daerah</a:t>
            </a:r>
            <a:r>
              <a:rPr lang="id-ID" sz="1700">
                <a:latin typeface="Arial" panose="020B0604020202020204" pitchFamily="34" charset="0"/>
                <a:cs typeface="Arial" panose="020B0604020202020204" pitchFamily="34" charset="0"/>
              </a:rPr>
              <a:t> atau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 asing.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Selain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keharusan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mempergunakan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err="1"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 praktis</a:t>
            </a:r>
            <a:r>
              <a:rPr lang="id-ID" sz="170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keberhasilan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dipengaruhi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menyurat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dipengaruhi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lvl="1">
              <a:lnSpc>
                <a:spcPct val="90000"/>
              </a:lnSpc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Kedudukan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penulis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dikirim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Persoalan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dikemukakan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intruksi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pemberitahuan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permohonan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sebagainnya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887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A67634-C59A-49B9-A230-9A6EBDDD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LANGKAH-LANGKAH DALAM MENYUSUN SURAT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EEFA4-2B88-4564-9528-44F768C35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Untuk menghindari pemborosan waktu, biaya dan tenaga atau dengan kata lain agar kegiatan menyusun surat dapat berjalan lancar dan efektif maka sebaiknya dilakukan melalui tahap-tahap sebagai berikut :</a:t>
            </a:r>
          </a:p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Menentukan tujuan.</a:t>
            </a:r>
          </a:p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Mengadakan pencatatan (inventarisasi) terhadap masalah-masalah yang akan dikemukakan di</a:t>
            </a:r>
            <a:r>
              <a:rPr lang="id-ID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dalam surat, termasuk mengumpulkan referensinnya.</a:t>
            </a:r>
          </a:p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Menyusun masalah secara sistematis sesuai dengan kaitan dan urutan masalahnya.</a:t>
            </a:r>
          </a:p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Menguraikan atau menjabarkan ke dalam kalimat surat.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06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5D908-393D-4332-A69D-7A63D07BD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HAL LAIN YANG PERLU DIPERHATIKAN DALAM PENGIRIMAN SURAT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F8674-5A79-43F0-AFF7-ADB627AD1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31816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menulis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benar-benar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sempurana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, di</a:t>
            </a:r>
            <a:r>
              <a:rPr lang="id-ID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samping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hal-hal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diperhatikan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/>
              <a:t>	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dan </a:t>
            </a:r>
            <a:r>
              <a:rPr lang="en-US" dirty="0" err="1"/>
              <a:t>fungsi</a:t>
            </a:r>
            <a:r>
              <a:rPr lang="en-US" dirty="0"/>
              <a:t> 	yang </a:t>
            </a:r>
            <a:r>
              <a:rPr lang="en-US" dirty="0" err="1"/>
              <a:t>bebeda</a:t>
            </a:r>
            <a:r>
              <a:rPr lang="en-US" dirty="0"/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pengetikannya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1" indent="0"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terpenting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menyangkut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menyusunnya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sebaiknya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gunakan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9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B5B37-C8CC-42B8-863C-E132ABAAE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/>
              <a:t>BAGIAN SURAT</a:t>
            </a:r>
            <a:endParaRPr lang="en-US" dirty="0"/>
          </a:p>
        </p:txBody>
      </p:sp>
      <p:pic>
        <p:nvPicPr>
          <p:cNvPr id="7" name="Graphic 6" descr="Open Book">
            <a:extLst>
              <a:ext uri="{FF2B5EF4-FFF2-40B4-BE49-F238E27FC236}">
                <a16:creationId xmlns:a16="http://schemas.microsoft.com/office/drawing/2014/main" id="{715FFA5F-C9AF-4BED-B2CC-9567293F5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3B82108-ED57-4534-9050-F0A967E64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Perihal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Alamat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332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748</Words>
  <Application>Microsoft Office PowerPoint</Application>
  <PresentationFormat>Widescreen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KORESPONDENSI</vt:lpstr>
      <vt:lpstr>KORESPONDENSI</vt:lpstr>
      <vt:lpstr>FUNGSI SURAT</vt:lpstr>
      <vt:lpstr>SURAT YANG BAIK</vt:lpstr>
      <vt:lpstr>MACAM-MACAM SURAT</vt:lpstr>
      <vt:lpstr>BAHASA SURAT  </vt:lpstr>
      <vt:lpstr>LANGKAH-LANGKAH DALAM MENYUSUN SURAT</vt:lpstr>
      <vt:lpstr>HAL LAIN YANG PERLU DIPERHATIKAN DALAM PENGIRIMAN SURAT</vt:lpstr>
      <vt:lpstr>BAGIAN SURAT</vt:lpstr>
      <vt:lpstr>KESEKRETARIATAN</vt:lpstr>
      <vt:lpstr>FUNGSI KESEKRETARIATAN</vt:lpstr>
      <vt:lpstr>Kegiatan administrasi sebagai fungsi kesekretariatan dalam arti yang luas dapat meliputi kegiatan sebagai berikut :</vt:lpstr>
      <vt:lpstr>Adapun fungsi kesekretriatan yang paling utama adalah sebagai berikut : </vt:lpstr>
      <vt:lpstr>FORMAT SURAT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Teitoku Geotaku</dc:creator>
  <cp:lastModifiedBy>Aras</cp:lastModifiedBy>
  <cp:revision>7</cp:revision>
  <dcterms:created xsi:type="dcterms:W3CDTF">2019-05-16T15:04:36Z</dcterms:created>
  <dcterms:modified xsi:type="dcterms:W3CDTF">2020-07-11T00:20:01Z</dcterms:modified>
</cp:coreProperties>
</file>