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6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5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3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07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50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5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22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7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0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3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0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0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369BFCD-4CB3-4CB1-B4D6-8AE08BAEA92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B1136-9DF6-4783-B90F-20B3DE426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13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95600" y="1447800"/>
          <a:ext cx="7315200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6085501" imgH="1518854" progId="Word.Document.12">
                  <p:embed/>
                </p:oleObj>
              </mc:Choice>
              <mc:Fallback>
                <p:oleObj name="Document" r:id="rId3" imgW="6085501" imgH="1518854" progId="Word.Document.12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47800"/>
                        <a:ext cx="7315200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15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3200401" y="65089"/>
            <a:ext cx="7337425" cy="1011237"/>
          </a:xfrm>
        </p:spPr>
        <p:txBody>
          <a:bodyPr/>
          <a:lstStyle/>
          <a:p>
            <a:pPr eaLnBrk="1" hangingPunct="1"/>
            <a:r>
              <a:rPr lang="en-US" smtClean="0"/>
              <a:t>INGAT!!!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819400" y="1371600"/>
          <a:ext cx="74676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3" imgW="5191316" imgH="2310908" progId="Word.Document.12">
                  <p:embed/>
                </p:oleObj>
              </mc:Choice>
              <mc:Fallback>
                <p:oleObj name="Document" r:id="rId3" imgW="5191316" imgH="2310908" progId="Word.Document.12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371600"/>
                        <a:ext cx="74676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42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0" y="1143000"/>
          <a:ext cx="70866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3" imgW="6240527" imgH="1006460" progId="Word.Document.12">
                  <p:embed/>
                </p:oleObj>
              </mc:Choice>
              <mc:Fallback>
                <p:oleObj name="Document" r:id="rId3" imgW="6240527" imgH="1006460" progId="Word.Document.12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143000"/>
                        <a:ext cx="708660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105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73152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/>
              <a:t>3. Bagian Akhir: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895600" y="1163639"/>
            <a:ext cx="7620000" cy="53609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DAFTAR PUSTAKA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LAMPIRAN-LAMPIRAN</a:t>
            </a:r>
          </a:p>
        </p:txBody>
      </p:sp>
      <p:pic>
        <p:nvPicPr>
          <p:cNvPr id="53252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7467600" cy="838200"/>
          </a:xfrm>
        </p:spPr>
        <p:txBody>
          <a:bodyPr/>
          <a:lstStyle/>
          <a:p>
            <a:pPr eaLnBrk="1" hangingPunct="1"/>
            <a:r>
              <a:rPr lang="en-US" smtClean="0"/>
              <a:t>Teknik Penulisan Skripsi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2819400" y="1143001"/>
            <a:ext cx="7391400" cy="4983163"/>
          </a:xfrm>
        </p:spPr>
        <p:txBody>
          <a:bodyPr/>
          <a:lstStyle/>
          <a:p>
            <a:pPr eaLnBrk="1" hangingPunct="1"/>
            <a:r>
              <a:rPr lang="en-US"/>
              <a:t>Bahan </a:t>
            </a:r>
          </a:p>
          <a:p>
            <a:pPr eaLnBrk="1" hangingPunct="1"/>
            <a:r>
              <a:rPr lang="en-US"/>
              <a:t>Pengetikan (lay out kertas, cara pengetikan, penggunaan spasi, kutipan)</a:t>
            </a:r>
          </a:p>
          <a:p>
            <a:pPr eaLnBrk="1" hangingPunct="1"/>
            <a:r>
              <a:rPr lang="en-US"/>
              <a:t>Tajuk</a:t>
            </a:r>
          </a:p>
          <a:p>
            <a:pPr eaLnBrk="1" hangingPunct="1"/>
            <a:r>
              <a:rPr lang="en-US"/>
              <a:t>Abstrak dan abstract</a:t>
            </a:r>
          </a:p>
          <a:p>
            <a:pPr eaLnBrk="1" hangingPunct="1"/>
            <a:r>
              <a:rPr lang="en-US"/>
              <a:t>Penomoran bab, anak bab dan paragraf</a:t>
            </a:r>
          </a:p>
          <a:p>
            <a:pPr eaLnBrk="1" hangingPunct="1"/>
            <a:r>
              <a:rPr lang="en-US"/>
              <a:t>Penomoran halaman (halaman bagian awal, bagian inti, bagian akhir)</a:t>
            </a:r>
          </a:p>
          <a:p>
            <a:pPr eaLnBrk="1" hangingPunct="1"/>
            <a:r>
              <a:rPr lang="en-US"/>
              <a:t>Sampul luar</a:t>
            </a:r>
          </a:p>
        </p:txBody>
      </p:sp>
      <p:pic>
        <p:nvPicPr>
          <p:cNvPr id="54276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41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75438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/>
              <a:t>Cover: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76600" y="1066800"/>
          <a:ext cx="530860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5163968" imgH="4866968" progId="Word.Document.12">
                  <p:embed/>
                </p:oleObj>
              </mc:Choice>
              <mc:Fallback>
                <p:oleObj name="Document" r:id="rId3" imgW="5163968" imgH="4866968" progId="Word.Document.12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66800"/>
                        <a:ext cx="5308600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Brace 3"/>
          <p:cNvSpPr/>
          <p:nvPr/>
        </p:nvSpPr>
        <p:spPr>
          <a:xfrm>
            <a:off x="8382000" y="10668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8610600" y="990601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Time New Roman 16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610600" y="57150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8839200" y="5791201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Time New Roman 14</a:t>
            </a:r>
          </a:p>
        </p:txBody>
      </p:sp>
      <p:sp>
        <p:nvSpPr>
          <p:cNvPr id="8" name="Right Brace 7"/>
          <p:cNvSpPr/>
          <p:nvPr/>
        </p:nvSpPr>
        <p:spPr>
          <a:xfrm>
            <a:off x="7086600" y="29718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7391400" y="3048001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Time New Roman 12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8686800" y="1981200"/>
            <a:ext cx="152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1" name="TextBox 10"/>
          <p:cNvSpPr txBox="1">
            <a:spLocks noChangeArrowheads="1"/>
          </p:cNvSpPr>
          <p:nvPr/>
        </p:nvSpPr>
        <p:spPr bwMode="auto">
          <a:xfrm>
            <a:off x="8839200" y="2133601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Time New Roman 12</a:t>
            </a:r>
          </a:p>
        </p:txBody>
      </p:sp>
      <p:pic>
        <p:nvPicPr>
          <p:cNvPr id="5132" name="Picture 11" descr="http://perwalian.unikom.ac.id/images/uniko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6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Aturan Penulisan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17538" indent="-252413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	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.</a:t>
            </a:r>
          </a:p>
          <a:p>
            <a:pPr marL="892175" indent="-52705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9770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Aturan Penulisan (2)</a:t>
            </a:r>
          </a:p>
        </p:txBody>
      </p:sp>
      <p:sp>
        <p:nvSpPr>
          <p:cNvPr id="192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Calibri" pitchFamily="34" charset="0"/>
              <a:buAutoNum type="arabicPeriod" startAt="3"/>
            </a:pPr>
            <a:r>
              <a:rPr lang="en-US" smtClean="0"/>
              <a:t>Pelapor menyadari bahwa latar belakang pengetahuan, pengalaman dan minat pembaca laporan tidaklah sama.</a:t>
            </a:r>
          </a:p>
          <a:p>
            <a:pPr marL="514350" indent="-514350" algn="just">
              <a:buFont typeface="Calibri" pitchFamily="34" charset="0"/>
              <a:buAutoNum type="arabicPeriod" startAt="3"/>
            </a:pPr>
            <a:r>
              <a:rPr lang="en-US" smtClean="0"/>
              <a:t>Laporan penelitian merupakan elemen yang pokok dalam proses kemajuan ilmu pengetahuan.Oleh karena itu dalam menulis laporan penelitian yang dipentingkan adalah jelas dan meyakinkan.</a:t>
            </a:r>
          </a:p>
        </p:txBody>
      </p:sp>
    </p:spTree>
    <p:extLst>
      <p:ext uri="{BB962C8B-B14F-4D97-AF65-F5344CB8AC3E}">
        <p14:creationId xmlns:p14="http://schemas.microsoft.com/office/powerpoint/2010/main" val="739172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Kapan menulis laporan?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mtClean="0"/>
              <a:t>Menulis laporan akan jauh lebih efisien apabila pekerjaan menulis itu dimulai dengan mempersiapkan segala sesuatunya sejak penelitian dimulai.</a:t>
            </a:r>
          </a:p>
          <a:p>
            <a:pPr algn="just" eaLnBrk="1" hangingPunct="1"/>
            <a:r>
              <a:rPr lang="en-US" smtClean="0"/>
              <a:t>Untuk dapat memulai proses penulis dari awal penelitian, maka terlebih dahulu peneliti merancang sebuah garis besar laporan, bersamaan waktunya dengan pada waktu ia mengajukan usulan penelitian.</a:t>
            </a:r>
          </a:p>
        </p:txBody>
      </p:sp>
    </p:spTree>
    <p:extLst>
      <p:ext uri="{BB962C8B-B14F-4D97-AF65-F5344CB8AC3E}">
        <p14:creationId xmlns:p14="http://schemas.microsoft.com/office/powerpoint/2010/main" val="225473707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Laporan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format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yang </a:t>
            </a:r>
            <a:r>
              <a:rPr lang="en-US" dirty="0" err="1" smtClean="0"/>
              <a:t>sebenarnya</a:t>
            </a:r>
            <a:r>
              <a:rPr lang="en-US" dirty="0" smtClean="0"/>
              <a:t> yang </a:t>
            </a:r>
            <a:r>
              <a:rPr lang="en-US" dirty="0" err="1" smtClean="0"/>
              <a:t>dicakupnya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514350" indent="-149225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	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endParaRPr lang="en-US" dirty="0" smtClean="0"/>
          </a:p>
          <a:p>
            <a:pPr marL="514350" indent="-149225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dilaporkan</a:t>
            </a:r>
            <a:endParaRPr lang="en-US" dirty="0" smtClean="0"/>
          </a:p>
          <a:p>
            <a:pPr marL="514350" indent="-149225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00178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format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dimasalahkan</a:t>
            </a:r>
            <a:r>
              <a:rPr lang="en-US" dirty="0" smtClean="0"/>
              <a:t>,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708025" indent="-274320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.</a:t>
            </a:r>
          </a:p>
          <a:p>
            <a:pPr marL="514350" indent="-149225" algn="just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medannya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mengulangi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menghendaki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48764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7620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/>
              <a:t>SISTEMATIKA PENULISAN SKRIPSI (KUALITATIF-KUANTITATIF)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04813" indent="-404813">
              <a:buNone/>
            </a:pPr>
            <a:r>
              <a:rPr lang="en-US" sz="1800"/>
              <a:t>1. 	</a:t>
            </a:r>
            <a:r>
              <a:rPr lang="en-US" sz="2000"/>
              <a:t>Bagian Awal:</a:t>
            </a:r>
          </a:p>
          <a:p>
            <a:pPr lvl="1" eaLnBrk="1" hangingPunct="1"/>
            <a:r>
              <a:rPr lang="en-US" sz="2000"/>
              <a:t>Halaman Judul</a:t>
            </a:r>
          </a:p>
          <a:p>
            <a:pPr lvl="1" eaLnBrk="1" hangingPunct="1"/>
            <a:r>
              <a:rPr lang="en-US" sz="2000"/>
              <a:t>Lembar Persembahan (jika ada)</a:t>
            </a:r>
          </a:p>
          <a:p>
            <a:pPr lvl="1" eaLnBrk="1" hangingPunct="1"/>
            <a:r>
              <a:rPr lang="en-US" sz="2000"/>
              <a:t>Lembar Pernyataan</a:t>
            </a:r>
          </a:p>
          <a:p>
            <a:pPr lvl="1" eaLnBrk="1" hangingPunct="1"/>
            <a:r>
              <a:rPr lang="en-US" sz="2000"/>
              <a:t>Abstrak</a:t>
            </a:r>
          </a:p>
          <a:p>
            <a:pPr lvl="1" eaLnBrk="1" hangingPunct="1"/>
            <a:r>
              <a:rPr lang="en-US" sz="2000" i="1"/>
              <a:t>Abstract</a:t>
            </a:r>
          </a:p>
          <a:p>
            <a:pPr lvl="1" eaLnBrk="1" hangingPunct="1"/>
            <a:r>
              <a:rPr lang="en-US" sz="2000"/>
              <a:t>Kata Pengantar</a:t>
            </a:r>
          </a:p>
          <a:p>
            <a:pPr lvl="1" eaLnBrk="1" hangingPunct="1"/>
            <a:r>
              <a:rPr lang="en-US" sz="2000"/>
              <a:t>Daftar Isi</a:t>
            </a:r>
          </a:p>
          <a:p>
            <a:pPr lvl="1" eaLnBrk="1" hangingPunct="1"/>
            <a:r>
              <a:rPr lang="en-US" sz="2000"/>
              <a:t>Daftar Tabel (jika ada)</a:t>
            </a:r>
          </a:p>
          <a:p>
            <a:pPr lvl="1" eaLnBrk="1" hangingPunct="1"/>
            <a:r>
              <a:rPr lang="en-US" sz="2000"/>
              <a:t>Daftar Gambar (jika ada)</a:t>
            </a:r>
          </a:p>
          <a:p>
            <a:pPr lvl="1" eaLnBrk="1" hangingPunct="1"/>
            <a:r>
              <a:rPr lang="en-US" sz="2000"/>
              <a:t>Daftar Grafik (jika ada)</a:t>
            </a:r>
          </a:p>
          <a:p>
            <a:pPr lvl="1" eaLnBrk="1" hangingPunct="1"/>
            <a:r>
              <a:rPr lang="en-US" sz="2000"/>
              <a:t>Daftar Diagram (jika ada)</a:t>
            </a:r>
          </a:p>
          <a:p>
            <a:pPr lvl="1" eaLnBrk="1" hangingPunct="1"/>
            <a:r>
              <a:rPr lang="en-US" sz="2000"/>
              <a:t>Daftar Bagan (jika ada)</a:t>
            </a:r>
          </a:p>
          <a:p>
            <a:pPr lvl="1" eaLnBrk="1" hangingPunct="1"/>
            <a:r>
              <a:rPr lang="en-US" sz="2000"/>
              <a:t>Daftar Lampiran (jika ada)</a:t>
            </a:r>
          </a:p>
        </p:txBody>
      </p:sp>
      <p:pic>
        <p:nvPicPr>
          <p:cNvPr id="52228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59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73914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/>
              <a:t>2. Bagian Isi 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743200" y="1066800"/>
          <a:ext cx="7467600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366563" imgH="1870014" progId="Word.Document.12">
                  <p:embed/>
                </p:oleObj>
              </mc:Choice>
              <mc:Fallback>
                <p:oleObj name="Document" r:id="rId3" imgW="5366563" imgH="1870014" progId="Word.Document.12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7467600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3" descr="http://perwalian.unikom.ac.id/images/uniko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6096000"/>
            <a:ext cx="68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26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251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Wingdings 2</vt:lpstr>
      <vt:lpstr>Wingdings 3</vt:lpstr>
      <vt:lpstr>Ion</vt:lpstr>
      <vt:lpstr>Document</vt:lpstr>
      <vt:lpstr>PowerPoint Presentation</vt:lpstr>
      <vt:lpstr>Menulis Laporan</vt:lpstr>
      <vt:lpstr>Aturan Penulisan (1)</vt:lpstr>
      <vt:lpstr>Aturan Penulisan (2)</vt:lpstr>
      <vt:lpstr>Kapan menulis laporan?</vt:lpstr>
      <vt:lpstr>Format Laporan</vt:lpstr>
      <vt:lpstr>PowerPoint Presentation</vt:lpstr>
      <vt:lpstr>SISTEMATIKA PENULISAN SKRIPSI (KUALITATIF-KUANTITATIF)</vt:lpstr>
      <vt:lpstr>2. Bagian Isi :</vt:lpstr>
      <vt:lpstr>PowerPoint Presentation</vt:lpstr>
      <vt:lpstr>INGAT!!!</vt:lpstr>
      <vt:lpstr>PowerPoint Presentation</vt:lpstr>
      <vt:lpstr>3. Bagian Akhir:</vt:lpstr>
      <vt:lpstr>Teknik Penulisan Skripsi</vt:lpstr>
      <vt:lpstr>Cover: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Jurnal Publikasi</dc:creator>
  <cp:lastModifiedBy>Jurnal Publikasi</cp:lastModifiedBy>
  <cp:revision>1</cp:revision>
  <dcterms:created xsi:type="dcterms:W3CDTF">2020-07-12T23:05:06Z</dcterms:created>
  <dcterms:modified xsi:type="dcterms:W3CDTF">2020-07-12T23:06:33Z</dcterms:modified>
</cp:coreProperties>
</file>