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9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4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6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8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8739-F1D3-4D5E-B8A0-66CFFA397DA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FA31-B5E1-44AE-BE3C-976A0870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1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APLIKASI MANAJEMEN RISIKO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9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pastian</a:t>
            </a:r>
            <a:r>
              <a:rPr lang="en-US" dirty="0"/>
              <a:t> (Roger S. Pressman).</a:t>
            </a:r>
            <a:endParaRPr lang="en-US" dirty="0" smtClean="0"/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pengelolaannya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lain,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resiko-resiko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6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system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 </a:t>
            </a:r>
            <a:r>
              <a:rPr lang="en-US" dirty="0" err="1"/>
              <a:t>Diperlukan</a:t>
            </a:r>
            <a:r>
              <a:rPr lang="en-US" dirty="0"/>
              <a:t> proses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 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design software,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mengenerate</a:t>
            </a:r>
            <a:r>
              <a:rPr lang="en-US" dirty="0"/>
              <a:t> </a:t>
            </a:r>
            <a:r>
              <a:rPr lang="en-US" dirty="0" err="1"/>
              <a:t>koding-koding</a:t>
            </a:r>
            <a:r>
              <a:rPr lang="en-US" dirty="0"/>
              <a:t> </a:t>
            </a:r>
            <a:r>
              <a:rPr lang="en-US" dirty="0" err="1"/>
              <a:t>pembangun</a:t>
            </a:r>
            <a:r>
              <a:rPr lang="en-US" dirty="0"/>
              <a:t> program, </a:t>
            </a:r>
            <a:r>
              <a:rPr lang="en-US" dirty="0" err="1"/>
              <a:t>hingga</a:t>
            </a:r>
            <a:r>
              <a:rPr lang="en-US" dirty="0"/>
              <a:t> program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Proses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continue development agar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kadarluasa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pemelihataan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agar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kadarluasa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3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Software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realistik</a:t>
            </a:r>
            <a:r>
              <a:rPr lang="en-US" dirty="0"/>
              <a:t>,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Resiko-resiko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3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Mengidentifikasi</a:t>
            </a:r>
            <a:r>
              <a:rPr lang="en-US" dirty="0"/>
              <a:t>,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disana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Praktek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keefektifitas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48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APLIKASI MANAJEMEN RISIKO</vt:lpstr>
      <vt:lpstr>Definisi</vt:lpstr>
      <vt:lpstr>Software Manajemen Risiko</vt:lpstr>
      <vt:lpstr>Penyebab kegagalan penggunaan Software Manajemen Risiko</vt:lpstr>
      <vt:lpstr>Implementasi manajemen resiko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MANAJEMEN RISIKO</dc:title>
  <dc:creator>Bidik Misi 19</dc:creator>
  <cp:lastModifiedBy>Bidik Misi 19</cp:lastModifiedBy>
  <cp:revision>2</cp:revision>
  <dcterms:created xsi:type="dcterms:W3CDTF">2020-07-13T02:08:26Z</dcterms:created>
  <dcterms:modified xsi:type="dcterms:W3CDTF">2020-07-13T02:49:16Z</dcterms:modified>
</cp:coreProperties>
</file>