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343-C810-43E5-A8F7-A54EEE838DD3}" type="datetimeFigureOut">
              <a:rPr lang="id-ID" smtClean="0"/>
              <a:t>03/04/2020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A343-C810-43E5-A8F7-A54EEE838DD3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3144-C20E-4D31-8D52-4069EFEEE30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Format </a:t>
            </a:r>
            <a:r>
              <a:rPr lang="en-US" b="1" dirty="0" err="1" smtClean="0"/>
              <a:t>Pengumpulan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1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Cover &amp; </a:t>
            </a:r>
            <a:r>
              <a:rPr lang="en-US" dirty="0" err="1" smtClean="0"/>
              <a:t>Isi</a:t>
            </a:r>
            <a:r>
              <a:rPr lang="en-US" dirty="0" smtClean="0"/>
              <a:t> Novel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Tugas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ikumpulkan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berkas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file PDF</a:t>
            </a: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Karya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sudah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wujud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buku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Terdiri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Cover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Konten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lengkapi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5">
                    <a:lumMod val="50000"/>
                  </a:schemeClr>
                </a:solidFill>
              </a:rPr>
              <a:t>backcove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cover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lengkapi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judul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pengarang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penerbit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konten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padukan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tulisan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teksnya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sebagian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bisa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mengambil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adegan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terpilih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selebihnya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bisa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menggunakan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Lorem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Ipsum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Ukuran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bebas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maksimal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18 x 25 cm</a:t>
            </a:r>
          </a:p>
          <a:p>
            <a:pPr algn="just"/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Perhatikan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layout,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tipografi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komposisi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desain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keseluruhan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karya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id-ID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81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Format Pengumpulan Tugas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Pengumpulan Tugas 1</dc:title>
  <dc:creator>Katharina</dc:creator>
  <cp:lastModifiedBy>Katharina</cp:lastModifiedBy>
  <cp:revision>2</cp:revision>
  <dcterms:created xsi:type="dcterms:W3CDTF">2020-04-01T06:00:36Z</dcterms:created>
  <dcterms:modified xsi:type="dcterms:W3CDTF">2020-04-03T02:47:07Z</dcterms:modified>
</cp:coreProperties>
</file>