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70" r:id="rId11"/>
    <p:sldId id="266" r:id="rId12"/>
    <p:sldId id="267" r:id="rId13"/>
    <p:sldId id="268" r:id="rId14"/>
    <p:sldId id="269" r:id="rId15"/>
    <p:sldId id="264" r:id="rId1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8F97EB58-0433-4B61-BA70-9EE8928C0B6F}" type="datetimeFigureOut">
              <a:rPr lang="en-US" smtClean="0"/>
              <a:t>7/14/2020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267E73E0-4E04-4D2B-850B-E31E9638B9FB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Dewan_Perwakilan_Daerah_Republik_Indonesia#cite_note-29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s://id.wikipedia.org/wiki/Dewan_Perwakilan_Daerah_Republik_Indonesia#cite_note-30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1"/>
            <a:ext cx="7772400" cy="838199"/>
          </a:xfrm>
        </p:spPr>
        <p:txBody>
          <a:bodyPr>
            <a:noAutofit/>
          </a:bodyPr>
          <a:lstStyle/>
          <a:p>
            <a:r>
              <a:rPr lang="en-US" sz="4000" b="1" dirty="0" smtClean="0">
                <a:latin typeface="Aharoni" pitchFamily="2" charset="-79"/>
                <a:cs typeface="Aharoni" pitchFamily="2" charset="-79"/>
              </a:rPr>
              <a:t>DEWAN PERWAKILAN DAERAH</a:t>
            </a:r>
            <a:endParaRPr lang="en-US" sz="4000" b="1" dirty="0">
              <a:latin typeface="Aharoni" pitchFamily="2" charset="-79"/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724400"/>
            <a:ext cx="7010400" cy="1143000"/>
          </a:xfrm>
        </p:spPr>
        <p:txBody>
          <a:bodyPr>
            <a:normAutofit/>
          </a:bodyPr>
          <a:lstStyle/>
          <a:p>
            <a:pPr algn="r"/>
            <a:r>
              <a:rPr lang="en-US" sz="2800" b="1" i="1" dirty="0" smtClean="0"/>
              <a:t>ANDRIAS DARMAYADI, </a:t>
            </a:r>
            <a:r>
              <a:rPr lang="en-US" sz="2800" b="1" i="1" dirty="0" err="1" smtClean="0"/>
              <a:t>Ph.D</a:t>
            </a:r>
            <a:endParaRPr lang="en-US" sz="2800" b="1" i="1" dirty="0" smtClean="0"/>
          </a:p>
          <a:p>
            <a:pPr algn="r"/>
            <a:r>
              <a:rPr lang="en-US" sz="2800" b="1" i="1" dirty="0" smtClean="0"/>
              <a:t>SISTEM </a:t>
            </a:r>
            <a:r>
              <a:rPr lang="en-US" sz="2800" b="1" i="1" dirty="0" smtClean="0"/>
              <a:t>POLITIK INDONESIA</a:t>
            </a:r>
            <a:endParaRPr lang="en-US" sz="2800" b="1" i="1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057400"/>
            <a:ext cx="23812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3797504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18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PANITIA MUSYAWARAH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7620000" cy="5465136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200" dirty="0" err="1"/>
              <a:t>Panitia</a:t>
            </a:r>
            <a:r>
              <a:rPr lang="en-US" sz="1200" dirty="0"/>
              <a:t> </a:t>
            </a:r>
            <a:r>
              <a:rPr lang="en-US" sz="1200" dirty="0" err="1"/>
              <a:t>Musyawarah</a:t>
            </a:r>
            <a:r>
              <a:rPr lang="en-US" sz="1200" dirty="0"/>
              <a:t> </a:t>
            </a:r>
            <a:r>
              <a:rPr lang="en-US" sz="1200" dirty="0" err="1"/>
              <a:t>dibentuk</a:t>
            </a:r>
            <a:r>
              <a:rPr lang="en-US" sz="1200" dirty="0"/>
              <a:t> </a:t>
            </a:r>
            <a:r>
              <a:rPr lang="en-US" sz="1200" dirty="0" err="1"/>
              <a:t>oleh</a:t>
            </a:r>
            <a:r>
              <a:rPr lang="en-US" sz="1200" dirty="0"/>
              <a:t> DPD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merupakan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kelengkapan</a:t>
            </a:r>
            <a:r>
              <a:rPr lang="en-US" sz="1200" dirty="0"/>
              <a:t> DPD yang </a:t>
            </a:r>
            <a:r>
              <a:rPr lang="en-US" sz="1200" dirty="0" err="1"/>
              <a:t>bersifat</a:t>
            </a:r>
            <a:r>
              <a:rPr lang="en-US" sz="1200" dirty="0"/>
              <a:t> </a:t>
            </a:r>
            <a:r>
              <a:rPr lang="en-US" sz="1200" dirty="0" err="1"/>
              <a:t>tetap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mempunyai</a:t>
            </a:r>
            <a:r>
              <a:rPr lang="en-US" sz="1200" dirty="0"/>
              <a:t> </a:t>
            </a:r>
            <a:r>
              <a:rPr lang="en-US" sz="1200" dirty="0" err="1" smtClean="0"/>
              <a:t>tugas</a:t>
            </a:r>
            <a:r>
              <a:rPr lang="en-US" sz="1200" baseline="30000" dirty="0" smtClean="0"/>
              <a:t>[</a:t>
            </a:r>
            <a:r>
              <a:rPr lang="en-US" sz="1200" dirty="0" smtClean="0"/>
              <a:t>: </a:t>
            </a:r>
            <a:endParaRPr lang="en-US" sz="1200" dirty="0"/>
          </a:p>
          <a:p>
            <a:r>
              <a:rPr lang="en-US" sz="1200" dirty="0" err="1"/>
              <a:t>Merancang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menetapkan</a:t>
            </a:r>
            <a:r>
              <a:rPr lang="en-US" sz="1200" dirty="0"/>
              <a:t> </a:t>
            </a:r>
            <a:r>
              <a:rPr lang="en-US" sz="1200" dirty="0" err="1"/>
              <a:t>jadwal</a:t>
            </a:r>
            <a:r>
              <a:rPr lang="en-US" sz="1200" dirty="0"/>
              <a:t> acara </a:t>
            </a:r>
            <a:r>
              <a:rPr lang="en-US" sz="1200" dirty="0" err="1"/>
              <a:t>serta</a:t>
            </a:r>
            <a:r>
              <a:rPr lang="en-US" sz="1200" dirty="0"/>
              <a:t> </a:t>
            </a:r>
            <a:r>
              <a:rPr lang="en-US" sz="1200" dirty="0" err="1"/>
              <a:t>kegiatan</a:t>
            </a:r>
            <a:r>
              <a:rPr lang="en-US" sz="1200" dirty="0"/>
              <a:t> DPD, </a:t>
            </a:r>
            <a:r>
              <a:rPr lang="en-US" sz="1200" dirty="0" err="1"/>
              <a:t>termasuk</a:t>
            </a:r>
            <a:r>
              <a:rPr lang="en-US" sz="1200" dirty="0"/>
              <a:t> </a:t>
            </a:r>
            <a:r>
              <a:rPr lang="en-US" sz="1200" dirty="0" err="1"/>
              <a:t>sidang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rapat</a:t>
            </a:r>
            <a:r>
              <a:rPr lang="en-US" sz="1200" dirty="0"/>
              <a:t>, </a:t>
            </a:r>
            <a:r>
              <a:rPr lang="en-US" sz="1200" dirty="0" err="1"/>
              <a:t>untuk</a:t>
            </a:r>
            <a:r>
              <a:rPr lang="en-US" sz="1200" dirty="0"/>
              <a:t>: </a:t>
            </a:r>
          </a:p>
          <a:p>
            <a:pPr lvl="1"/>
            <a:r>
              <a:rPr lang="en-US" sz="1200" dirty="0"/>
              <a:t>1 (</a:t>
            </a:r>
            <a:r>
              <a:rPr lang="en-US" sz="1200" dirty="0" err="1"/>
              <a:t>satu</a:t>
            </a:r>
            <a:r>
              <a:rPr lang="en-US" sz="1200" dirty="0"/>
              <a:t>) </a:t>
            </a:r>
            <a:r>
              <a:rPr lang="en-US" sz="1200" dirty="0" err="1"/>
              <a:t>tahun</a:t>
            </a:r>
            <a:r>
              <a:rPr lang="en-US" sz="1200" dirty="0"/>
              <a:t> </a:t>
            </a:r>
            <a:r>
              <a:rPr lang="en-US" sz="1200" dirty="0" err="1"/>
              <a:t>sidang</a:t>
            </a:r>
            <a:r>
              <a:rPr lang="en-US" sz="1200" dirty="0"/>
              <a:t>;</a:t>
            </a:r>
          </a:p>
          <a:p>
            <a:pPr lvl="1"/>
            <a:r>
              <a:rPr lang="en-US" sz="1200" dirty="0"/>
              <a:t>1 (</a:t>
            </a:r>
            <a:r>
              <a:rPr lang="en-US" sz="1200" dirty="0" err="1"/>
              <a:t>satu</a:t>
            </a:r>
            <a:r>
              <a:rPr lang="en-US" sz="1200" dirty="0"/>
              <a:t>) masa </a:t>
            </a:r>
            <a:r>
              <a:rPr lang="en-US" sz="1200" dirty="0" err="1"/>
              <a:t>persidangan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endParaRPr lang="en-US" sz="1200" dirty="0"/>
          </a:p>
          <a:p>
            <a:pPr lvl="1"/>
            <a:r>
              <a:rPr lang="en-US" sz="1200" dirty="0" err="1"/>
              <a:t>sebagian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masa </a:t>
            </a:r>
            <a:r>
              <a:rPr lang="en-US" sz="1200" dirty="0" err="1"/>
              <a:t>sidang</a:t>
            </a:r>
            <a:r>
              <a:rPr lang="en-US" sz="1200" dirty="0"/>
              <a:t>.</a:t>
            </a:r>
          </a:p>
          <a:p>
            <a:r>
              <a:rPr lang="en-US" sz="1200" dirty="0" err="1"/>
              <a:t>Merancang</a:t>
            </a:r>
            <a:r>
              <a:rPr lang="en-US" sz="1200" dirty="0"/>
              <a:t> </a:t>
            </a:r>
            <a:r>
              <a:rPr lang="en-US" sz="1200" dirty="0" err="1"/>
              <a:t>rencana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lima </a:t>
            </a:r>
            <a:r>
              <a:rPr lang="en-US" sz="1200" dirty="0" err="1"/>
              <a:t>tahunan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program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arah</a:t>
            </a:r>
            <a:r>
              <a:rPr lang="en-US" sz="1200" dirty="0"/>
              <a:t> </a:t>
            </a:r>
            <a:r>
              <a:rPr lang="en-US" sz="1200" dirty="0" err="1"/>
              <a:t>kebijakan</a:t>
            </a:r>
            <a:r>
              <a:rPr lang="en-US" sz="1200" dirty="0"/>
              <a:t> DPD </a:t>
            </a:r>
            <a:r>
              <a:rPr lang="en-US" sz="1200" dirty="0" err="1"/>
              <a:t>selama</a:t>
            </a:r>
            <a:r>
              <a:rPr lang="en-US" sz="1200" dirty="0"/>
              <a:t> 1 (</a:t>
            </a:r>
            <a:r>
              <a:rPr lang="en-US" sz="1200" dirty="0" err="1"/>
              <a:t>satu</a:t>
            </a:r>
            <a:r>
              <a:rPr lang="en-US" sz="1200" dirty="0"/>
              <a:t>) masa </a:t>
            </a:r>
            <a:r>
              <a:rPr lang="en-US" sz="1200" dirty="0" err="1"/>
              <a:t>keanggotaan</a:t>
            </a:r>
            <a:r>
              <a:rPr lang="en-US" sz="1200" dirty="0"/>
              <a:t>;</a:t>
            </a:r>
          </a:p>
          <a:p>
            <a:r>
              <a:rPr lang="en-US" sz="1200" dirty="0" err="1"/>
              <a:t>Rencana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lima </a:t>
            </a:r>
            <a:r>
              <a:rPr lang="en-US" sz="1200" dirty="0" err="1"/>
              <a:t>tahunan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program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arah</a:t>
            </a:r>
            <a:r>
              <a:rPr lang="en-US" sz="1200" dirty="0"/>
              <a:t> </a:t>
            </a:r>
            <a:r>
              <a:rPr lang="en-US" sz="1200" dirty="0" err="1"/>
              <a:t>kebijakan</a:t>
            </a:r>
            <a:r>
              <a:rPr lang="en-US" sz="1200" dirty="0"/>
              <a:t> DPD </a:t>
            </a:r>
            <a:r>
              <a:rPr lang="en-US" sz="1200" dirty="0" err="1"/>
              <a:t>selama</a:t>
            </a:r>
            <a:r>
              <a:rPr lang="en-US" sz="1200" dirty="0"/>
              <a:t> 1 (</a:t>
            </a:r>
            <a:r>
              <a:rPr lang="en-US" sz="1200" dirty="0" err="1"/>
              <a:t>satu</a:t>
            </a:r>
            <a:r>
              <a:rPr lang="en-US" sz="1200" dirty="0"/>
              <a:t>) masa </a:t>
            </a:r>
            <a:r>
              <a:rPr lang="en-US" sz="1200" dirty="0" err="1"/>
              <a:t>keanggotaan</a:t>
            </a:r>
            <a:r>
              <a:rPr lang="en-US" sz="1200" dirty="0"/>
              <a:t> </a:t>
            </a:r>
            <a:r>
              <a:rPr lang="en-US" sz="1200" dirty="0" err="1"/>
              <a:t>dapat</a:t>
            </a:r>
            <a:r>
              <a:rPr lang="en-US" sz="1200" dirty="0"/>
              <a:t> </a:t>
            </a:r>
            <a:r>
              <a:rPr lang="en-US" sz="1200" dirty="0" err="1"/>
              <a:t>direvisi</a:t>
            </a:r>
            <a:r>
              <a:rPr lang="en-US" sz="1200" dirty="0"/>
              <a:t> </a:t>
            </a:r>
            <a:r>
              <a:rPr lang="en-US" sz="1200" dirty="0" err="1"/>
              <a:t>setiap</a:t>
            </a:r>
            <a:r>
              <a:rPr lang="en-US" sz="1200" dirty="0"/>
              <a:t> </a:t>
            </a:r>
            <a:r>
              <a:rPr lang="en-US" sz="1200" dirty="0" err="1"/>
              <a:t>tahun</a:t>
            </a:r>
            <a:r>
              <a:rPr lang="en-US" sz="1200" dirty="0"/>
              <a:t>;</a:t>
            </a:r>
          </a:p>
          <a:p>
            <a:r>
              <a:rPr lang="en-US" sz="1200" dirty="0" err="1"/>
              <a:t>Menyusun</a:t>
            </a:r>
            <a:r>
              <a:rPr lang="en-US" sz="1200" dirty="0"/>
              <a:t> </a:t>
            </a:r>
            <a:r>
              <a:rPr lang="en-US" sz="1200" dirty="0" err="1"/>
              <a:t>rencana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tahunan</a:t>
            </a:r>
            <a:r>
              <a:rPr lang="en-US" sz="1200" dirty="0"/>
              <a:t> </a:t>
            </a:r>
            <a:r>
              <a:rPr lang="en-US" sz="1200" dirty="0" err="1"/>
              <a:t>sebagai</a:t>
            </a:r>
            <a:r>
              <a:rPr lang="en-US" sz="1200" dirty="0"/>
              <a:t> </a:t>
            </a:r>
            <a:r>
              <a:rPr lang="en-US" sz="1200" dirty="0" err="1"/>
              <a:t>penjabaran</a:t>
            </a:r>
            <a:r>
              <a:rPr lang="en-US" sz="1200" dirty="0"/>
              <a:t> </a:t>
            </a:r>
            <a:r>
              <a:rPr lang="en-US" sz="1200" dirty="0" err="1"/>
              <a:t>dari</a:t>
            </a:r>
            <a:r>
              <a:rPr lang="en-US" sz="1200" dirty="0"/>
              <a:t> </a:t>
            </a:r>
            <a:r>
              <a:rPr lang="en-US" sz="1200" dirty="0" err="1"/>
              <a:t>rencana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lima </a:t>
            </a:r>
            <a:r>
              <a:rPr lang="en-US" sz="1200" dirty="0" err="1"/>
              <a:t>tahunan</a:t>
            </a:r>
            <a:r>
              <a:rPr lang="en-US" sz="1200" dirty="0"/>
              <a:t>;</a:t>
            </a:r>
          </a:p>
          <a:p>
            <a:r>
              <a:rPr lang="en-US" sz="1200" dirty="0" err="1"/>
              <a:t>Merancang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menetapkan</a:t>
            </a:r>
            <a:r>
              <a:rPr lang="en-US" sz="1200" dirty="0"/>
              <a:t> </a:t>
            </a:r>
            <a:r>
              <a:rPr lang="en-US" sz="1200" dirty="0" err="1"/>
              <a:t>perkiraan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penyelesaian</a:t>
            </a:r>
            <a:r>
              <a:rPr lang="en-US" sz="1200" dirty="0"/>
              <a:t> </a:t>
            </a:r>
            <a:r>
              <a:rPr lang="en-US" sz="1200" dirty="0" err="1"/>
              <a:t>suatu</a:t>
            </a:r>
            <a:r>
              <a:rPr lang="en-US" sz="1200" dirty="0"/>
              <a:t> </a:t>
            </a:r>
            <a:r>
              <a:rPr lang="en-US" sz="1200" dirty="0" err="1"/>
              <a:t>masalah</a:t>
            </a:r>
            <a:r>
              <a:rPr lang="en-US" sz="1200" dirty="0"/>
              <a:t>;</a:t>
            </a:r>
          </a:p>
          <a:p>
            <a:r>
              <a:rPr lang="en-US" sz="1200" dirty="0" err="1"/>
              <a:t>Merancang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menetapkan</a:t>
            </a:r>
            <a:r>
              <a:rPr lang="en-US" sz="1200" dirty="0"/>
              <a:t> </a:t>
            </a:r>
            <a:r>
              <a:rPr lang="en-US" sz="1200" dirty="0" err="1"/>
              <a:t>jangka</a:t>
            </a:r>
            <a:r>
              <a:rPr lang="en-US" sz="1200" dirty="0"/>
              <a:t> </a:t>
            </a:r>
            <a:r>
              <a:rPr lang="en-US" sz="1200" dirty="0" err="1"/>
              <a:t>waktu</a:t>
            </a:r>
            <a:r>
              <a:rPr lang="en-US" sz="1200" dirty="0"/>
              <a:t> </a:t>
            </a:r>
            <a:r>
              <a:rPr lang="en-US" sz="1200" dirty="0" err="1"/>
              <a:t>penyelesaian</a:t>
            </a:r>
            <a:r>
              <a:rPr lang="en-US" sz="1200" dirty="0"/>
              <a:t> </a:t>
            </a:r>
            <a:r>
              <a:rPr lang="en-US" sz="1200" dirty="0" err="1"/>
              <a:t>rancangan</a:t>
            </a:r>
            <a:r>
              <a:rPr lang="en-US" sz="1200" dirty="0"/>
              <a:t> </a:t>
            </a:r>
            <a:r>
              <a:rPr lang="en-US" sz="1200" dirty="0" err="1"/>
              <a:t>undang-undang</a:t>
            </a:r>
            <a:r>
              <a:rPr lang="en-US" sz="1200" dirty="0"/>
              <a:t>, </a:t>
            </a:r>
            <a:r>
              <a:rPr lang="en-US" sz="1200" dirty="0" err="1"/>
              <a:t>dengan</a:t>
            </a:r>
            <a:r>
              <a:rPr lang="en-US" sz="1200" dirty="0"/>
              <a:t>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mengurangi</a:t>
            </a:r>
            <a:r>
              <a:rPr lang="en-US" sz="1200" dirty="0"/>
              <a:t> </a:t>
            </a:r>
            <a:r>
              <a:rPr lang="en-US" sz="1200" dirty="0" err="1"/>
              <a:t>hak</a:t>
            </a:r>
            <a:r>
              <a:rPr lang="en-US" sz="1200" dirty="0"/>
              <a:t> </a:t>
            </a:r>
            <a:r>
              <a:rPr lang="en-US" sz="1200" dirty="0" err="1"/>
              <a:t>sidang</a:t>
            </a:r>
            <a:r>
              <a:rPr lang="en-US" sz="1200" dirty="0"/>
              <a:t> </a:t>
            </a:r>
            <a:r>
              <a:rPr lang="en-US" sz="1200" dirty="0" err="1"/>
              <a:t>Paripurna</a:t>
            </a:r>
            <a:r>
              <a:rPr lang="en-US" sz="1200" dirty="0"/>
              <a:t>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mengubahnya</a:t>
            </a:r>
            <a:r>
              <a:rPr lang="en-US" sz="1200" dirty="0"/>
              <a:t>;</a:t>
            </a:r>
          </a:p>
          <a:p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pendapat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pimpinan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</a:t>
            </a:r>
            <a:r>
              <a:rPr lang="en-US" sz="1200" dirty="0" err="1"/>
              <a:t>penanganan</a:t>
            </a:r>
            <a:r>
              <a:rPr lang="en-US" sz="1200" dirty="0"/>
              <a:t> </a:t>
            </a:r>
            <a:r>
              <a:rPr lang="en-US" sz="1200" dirty="0" err="1"/>
              <a:t>masalah</a:t>
            </a:r>
            <a:r>
              <a:rPr lang="en-US" sz="1200" dirty="0"/>
              <a:t> </a:t>
            </a:r>
            <a:r>
              <a:rPr lang="en-US" sz="1200" dirty="0" err="1"/>
              <a:t>menyangkut</a:t>
            </a:r>
            <a:r>
              <a:rPr lang="en-US" sz="1200" dirty="0"/>
              <a:t> </a:t>
            </a:r>
            <a:r>
              <a:rPr lang="en-US" sz="1200" dirty="0" err="1"/>
              <a:t>pelaksanaan</a:t>
            </a:r>
            <a:r>
              <a:rPr lang="en-US" sz="1200" dirty="0"/>
              <a:t> </a:t>
            </a:r>
            <a:r>
              <a:rPr lang="en-US" sz="1200" dirty="0" err="1"/>
              <a:t>tugas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wewenang</a:t>
            </a:r>
            <a:r>
              <a:rPr lang="en-US" sz="1200" dirty="0"/>
              <a:t> DPD;</a:t>
            </a:r>
          </a:p>
          <a:p>
            <a:r>
              <a:rPr lang="en-US" sz="1200" dirty="0" err="1"/>
              <a:t>Meminta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/</a:t>
            </a:r>
            <a:r>
              <a:rPr lang="en-US" sz="1200" dirty="0" err="1"/>
              <a:t>atau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kesempatan</a:t>
            </a:r>
            <a:r>
              <a:rPr lang="en-US" sz="1200" dirty="0"/>
              <a:t> </a:t>
            </a:r>
            <a:r>
              <a:rPr lang="en-US" sz="1200" dirty="0" err="1"/>
              <a:t>kepada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kelengkapan</a:t>
            </a:r>
            <a:r>
              <a:rPr lang="en-US" sz="1200" dirty="0"/>
              <a:t> DPD yang lain </a:t>
            </a:r>
            <a:r>
              <a:rPr lang="en-US" sz="1200" dirty="0" err="1"/>
              <a:t>untuk</a:t>
            </a:r>
            <a:r>
              <a:rPr lang="en-US" sz="1200" dirty="0"/>
              <a:t> </a:t>
            </a:r>
            <a:r>
              <a:rPr lang="en-US" sz="1200" dirty="0" err="1"/>
              <a:t>memberikan</a:t>
            </a:r>
            <a:r>
              <a:rPr lang="en-US" sz="1200" dirty="0"/>
              <a:t> </a:t>
            </a:r>
            <a:r>
              <a:rPr lang="en-US" sz="1200" dirty="0" err="1"/>
              <a:t>keterangan</a:t>
            </a:r>
            <a:r>
              <a:rPr lang="en-US" sz="1200" dirty="0"/>
              <a:t>/</a:t>
            </a:r>
            <a:r>
              <a:rPr lang="en-US" sz="1200" dirty="0" err="1"/>
              <a:t>penjelasan</a:t>
            </a:r>
            <a:r>
              <a:rPr lang="en-US" sz="1200" dirty="0"/>
              <a:t> </a:t>
            </a:r>
            <a:r>
              <a:rPr lang="en-US" sz="1200" dirty="0" err="1"/>
              <a:t>mengenai</a:t>
            </a:r>
            <a:r>
              <a:rPr lang="en-US" sz="1200" dirty="0"/>
              <a:t> </a:t>
            </a:r>
            <a:r>
              <a:rPr lang="en-US" sz="1200" dirty="0" err="1"/>
              <a:t>hal</a:t>
            </a:r>
            <a:r>
              <a:rPr lang="en-US" sz="1200" dirty="0"/>
              <a:t> yang </a:t>
            </a:r>
            <a:r>
              <a:rPr lang="en-US" sz="1200" dirty="0" err="1"/>
              <a:t>menyangkut</a:t>
            </a:r>
            <a:r>
              <a:rPr lang="en-US" sz="1200" dirty="0"/>
              <a:t> </a:t>
            </a:r>
            <a:r>
              <a:rPr lang="en-US" sz="1200" dirty="0" err="1"/>
              <a:t>pelaksanaan</a:t>
            </a:r>
            <a:r>
              <a:rPr lang="en-US" sz="1200" dirty="0"/>
              <a:t> </a:t>
            </a:r>
            <a:r>
              <a:rPr lang="en-US" sz="1200" dirty="0" err="1"/>
              <a:t>tugas</a:t>
            </a:r>
            <a:r>
              <a:rPr lang="en-US" sz="1200" dirty="0"/>
              <a:t> </a:t>
            </a:r>
            <a:r>
              <a:rPr lang="en-US" sz="1200" dirty="0" err="1"/>
              <a:t>setiap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kelengkapan</a:t>
            </a:r>
            <a:r>
              <a:rPr lang="en-US" sz="1200" dirty="0"/>
              <a:t> </a:t>
            </a:r>
            <a:r>
              <a:rPr lang="en-US" sz="1200" dirty="0" err="1"/>
              <a:t>tersebut</a:t>
            </a:r>
            <a:endParaRPr lang="en-US" sz="1200" dirty="0"/>
          </a:p>
          <a:p>
            <a:r>
              <a:rPr lang="en-US" sz="1200" dirty="0" err="1"/>
              <a:t>Menentukan</a:t>
            </a:r>
            <a:r>
              <a:rPr lang="en-US" sz="1200" dirty="0"/>
              <a:t> </a:t>
            </a:r>
            <a:r>
              <a:rPr lang="en-US" sz="1200" dirty="0" err="1"/>
              <a:t>penanganan</a:t>
            </a:r>
            <a:r>
              <a:rPr lang="en-US" sz="1200" dirty="0"/>
              <a:t> </a:t>
            </a:r>
            <a:r>
              <a:rPr lang="en-US" sz="1200" dirty="0" err="1"/>
              <a:t>terhadap</a:t>
            </a:r>
            <a:r>
              <a:rPr lang="en-US" sz="1200" dirty="0"/>
              <a:t> </a:t>
            </a:r>
            <a:r>
              <a:rPr lang="en-US" sz="1200" dirty="0" err="1"/>
              <a:t>pelaksanaan</a:t>
            </a:r>
            <a:r>
              <a:rPr lang="en-US" sz="1200" dirty="0"/>
              <a:t> </a:t>
            </a:r>
            <a:r>
              <a:rPr lang="en-US" sz="1200" dirty="0" err="1"/>
              <a:t>tugas</a:t>
            </a:r>
            <a:r>
              <a:rPr lang="en-US" sz="1200" dirty="0"/>
              <a:t> DPD </a:t>
            </a:r>
            <a:r>
              <a:rPr lang="en-US" sz="1200" dirty="0" err="1"/>
              <a:t>oleh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kelengkapan</a:t>
            </a:r>
            <a:r>
              <a:rPr lang="en-US" sz="1200" dirty="0"/>
              <a:t> DPD;</a:t>
            </a:r>
          </a:p>
          <a:p>
            <a:r>
              <a:rPr lang="en-US" sz="1200" dirty="0" err="1"/>
              <a:t>Membahas</a:t>
            </a:r>
            <a:r>
              <a:rPr lang="en-US" sz="1200" dirty="0"/>
              <a:t> </a:t>
            </a:r>
            <a:r>
              <a:rPr lang="en-US" sz="1200" dirty="0" err="1"/>
              <a:t>dan</a:t>
            </a:r>
            <a:r>
              <a:rPr lang="en-US" sz="1200" dirty="0"/>
              <a:t> </a:t>
            </a:r>
            <a:r>
              <a:rPr lang="en-US" sz="1200" dirty="0" err="1"/>
              <a:t>menentukan</a:t>
            </a:r>
            <a:r>
              <a:rPr lang="en-US" sz="1200" dirty="0"/>
              <a:t> </a:t>
            </a:r>
            <a:r>
              <a:rPr lang="en-US" sz="1200" dirty="0" err="1"/>
              <a:t>mekanisme</a:t>
            </a:r>
            <a:r>
              <a:rPr lang="en-US" sz="1200" dirty="0"/>
              <a:t> </a:t>
            </a:r>
            <a:r>
              <a:rPr lang="en-US" sz="1200" dirty="0" err="1"/>
              <a:t>kerja</a:t>
            </a:r>
            <a:r>
              <a:rPr lang="en-US" sz="1200" dirty="0"/>
              <a:t> </a:t>
            </a:r>
            <a:r>
              <a:rPr lang="en-US" sz="1200" dirty="0" err="1"/>
              <a:t>antar</a:t>
            </a:r>
            <a:r>
              <a:rPr lang="en-US" sz="1200" dirty="0"/>
              <a:t> </a:t>
            </a:r>
            <a:r>
              <a:rPr lang="en-US" sz="1200" dirty="0" err="1"/>
              <a:t>alat</a:t>
            </a:r>
            <a:r>
              <a:rPr lang="en-US" sz="1200" dirty="0"/>
              <a:t> </a:t>
            </a:r>
            <a:r>
              <a:rPr lang="en-US" sz="1200" dirty="0" err="1"/>
              <a:t>kelengkapan</a:t>
            </a:r>
            <a:r>
              <a:rPr lang="en-US" sz="1200" dirty="0"/>
              <a:t> yang </a:t>
            </a:r>
            <a:r>
              <a:rPr lang="en-US" sz="1200" dirty="0" err="1"/>
              <a:t>tidak</a:t>
            </a:r>
            <a:r>
              <a:rPr lang="en-US" sz="1200" dirty="0"/>
              <a:t> </a:t>
            </a:r>
            <a:r>
              <a:rPr lang="en-US" sz="1200" dirty="0" err="1"/>
              <a:t>diatur</a:t>
            </a:r>
            <a:r>
              <a:rPr lang="en-US" sz="1200" dirty="0"/>
              <a:t> </a:t>
            </a:r>
            <a:r>
              <a:rPr lang="en-US" sz="1200" dirty="0" err="1"/>
              <a:t>dalam</a:t>
            </a:r>
            <a:r>
              <a:rPr lang="en-US" sz="1200" dirty="0"/>
              <a:t> Tata </a:t>
            </a:r>
            <a:r>
              <a:rPr lang="en-US" sz="1200" dirty="0" err="1"/>
              <a:t>Tertib</a:t>
            </a:r>
            <a:r>
              <a:rPr lang="en-US" sz="1200" dirty="0"/>
              <a:t>; </a:t>
            </a:r>
            <a:r>
              <a:rPr lang="en-US" sz="1200" dirty="0" err="1"/>
              <a:t>dan</a:t>
            </a:r>
            <a:endParaRPr lang="en-US" sz="1200" dirty="0"/>
          </a:p>
          <a:p>
            <a:r>
              <a:rPr lang="en-US" sz="1200" dirty="0" err="1"/>
              <a:t>Merumuskan</a:t>
            </a:r>
            <a:r>
              <a:rPr lang="en-US" sz="1200" dirty="0"/>
              <a:t> agenda </a:t>
            </a:r>
            <a:r>
              <a:rPr lang="en-US" sz="1200" dirty="0" err="1"/>
              <a:t>kegiatan</a:t>
            </a:r>
            <a:r>
              <a:rPr lang="en-US" sz="1200" dirty="0"/>
              <a:t> </a:t>
            </a:r>
            <a:r>
              <a:rPr lang="en-US" sz="1200" dirty="0" err="1"/>
              <a:t>Anggota</a:t>
            </a:r>
            <a:r>
              <a:rPr lang="en-US" sz="1200" dirty="0"/>
              <a:t> di </a:t>
            </a:r>
            <a:r>
              <a:rPr lang="en-US" sz="1200" dirty="0" err="1"/>
              <a:t>daerah</a:t>
            </a:r>
            <a:r>
              <a:rPr lang="en-US" sz="1200" dirty="0"/>
              <a:t>.</a:t>
            </a:r>
          </a:p>
          <a:p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413693696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22960"/>
          </a:xfrm>
        </p:spPr>
        <p:txBody>
          <a:bodyPr/>
          <a:lstStyle/>
          <a:p>
            <a:r>
              <a:rPr lang="en-US" dirty="0" smtClean="0"/>
              <a:t>BADAN KEHORMATAN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410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Kehormatan</a:t>
            </a:r>
            <a:r>
              <a:rPr lang="en-US" b="1" dirty="0"/>
              <a:t> (BK)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DPD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DPD </a:t>
            </a:r>
            <a:r>
              <a:rPr lang="en-US" dirty="0" err="1"/>
              <a:t>karena</a:t>
            </a:r>
            <a:r>
              <a:rPr lang="en-US" dirty="0"/>
              <a:t>: </a:t>
            </a:r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berkelanjutan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berhalangantetap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selama</a:t>
            </a:r>
            <a:r>
              <a:rPr lang="en-US" dirty="0"/>
              <a:t> 3 (</a:t>
            </a:r>
            <a:r>
              <a:rPr lang="en-US" dirty="0" err="1"/>
              <a:t>tiga</a:t>
            </a:r>
            <a:r>
              <a:rPr lang="en-US" dirty="0"/>
              <a:t>) </a:t>
            </a:r>
            <a:r>
              <a:rPr lang="en-US" dirty="0" err="1"/>
              <a:t>bulan</a:t>
            </a:r>
            <a:r>
              <a:rPr lang="en-US" dirty="0"/>
              <a:t> </a:t>
            </a:r>
            <a:r>
              <a:rPr lang="en-US" dirty="0" err="1"/>
              <a:t>berturut-turut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keterangan</a:t>
            </a:r>
            <a:r>
              <a:rPr lang="en-US" dirty="0"/>
              <a:t> </a:t>
            </a:r>
            <a:r>
              <a:rPr lang="en-US" dirty="0" err="1"/>
              <a:t>apapun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menghadiri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/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DPD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kewajibannya</a:t>
            </a:r>
            <a:r>
              <a:rPr lang="en-US" dirty="0"/>
              <a:t> </a:t>
            </a:r>
            <a:r>
              <a:rPr lang="en-US" dirty="0" err="1"/>
              <a:t>sebanyak</a:t>
            </a:r>
            <a:r>
              <a:rPr lang="en-US" dirty="0"/>
              <a:t> 6 (</a:t>
            </a:r>
            <a:r>
              <a:rPr lang="en-US" dirty="0" err="1"/>
              <a:t>enam</a:t>
            </a:r>
            <a:r>
              <a:rPr lang="en-US" dirty="0"/>
              <a:t> ) kali </a:t>
            </a:r>
            <a:r>
              <a:rPr lang="en-US" dirty="0" err="1"/>
              <a:t>berturut-turut</a:t>
            </a:r>
            <a:r>
              <a:rPr lang="en-US" dirty="0"/>
              <a:t> </a:t>
            </a:r>
            <a:r>
              <a:rPr lang="en-US" dirty="0" err="1"/>
              <a:t>tanpa</a:t>
            </a:r>
            <a:r>
              <a:rPr lang="en-US" dirty="0"/>
              <a:t> </a:t>
            </a:r>
            <a:r>
              <a:rPr lang="en-US" dirty="0" err="1"/>
              <a:t>alasan</a:t>
            </a:r>
            <a:r>
              <a:rPr lang="en-US" dirty="0"/>
              <a:t> yang </a:t>
            </a:r>
            <a:r>
              <a:rPr lang="en-US" dirty="0" err="1"/>
              <a:t>sah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lagi</a:t>
            </a:r>
            <a:r>
              <a:rPr lang="en-US" dirty="0"/>
              <a:t> </a:t>
            </a:r>
            <a:r>
              <a:rPr lang="en-US" dirty="0" err="1"/>
              <a:t>memenuhi</a:t>
            </a:r>
            <a:r>
              <a:rPr lang="en-US" dirty="0"/>
              <a:t> </a:t>
            </a:r>
            <a:r>
              <a:rPr lang="en-US" dirty="0" err="1"/>
              <a:t>syarat</a:t>
            </a:r>
            <a:r>
              <a:rPr lang="en-US" dirty="0"/>
              <a:t> </a:t>
            </a:r>
            <a:r>
              <a:rPr lang="en-US" dirty="0" err="1"/>
              <a:t>sebagai</a:t>
            </a:r>
            <a:r>
              <a:rPr lang="en-US" dirty="0"/>
              <a:t> </a:t>
            </a:r>
            <a:r>
              <a:rPr lang="en-US" dirty="0" err="1"/>
              <a:t>calon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sesuai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</a:t>
            </a:r>
            <a:r>
              <a:rPr lang="en-US" dirty="0" err="1"/>
              <a:t>perundang-undangan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/>
              <a:t>umum</a:t>
            </a:r>
            <a:r>
              <a:rPr lang="en-US" dirty="0"/>
              <a:t>;</a:t>
            </a:r>
          </a:p>
          <a:p>
            <a:pPr lvl="1"/>
            <a:r>
              <a:rPr lang="en-US" dirty="0" err="1"/>
              <a:t>melanggar</a:t>
            </a:r>
            <a:r>
              <a:rPr lang="en-US" dirty="0"/>
              <a:t>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larangan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.</a:t>
            </a:r>
          </a:p>
          <a:p>
            <a:r>
              <a:rPr lang="en-US" dirty="0" err="1"/>
              <a:t>menetapkan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;</a:t>
            </a:r>
          </a:p>
          <a:p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penyelidikan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verifikasi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teradap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untu</a:t>
            </a:r>
            <a:r>
              <a:rPr lang="en-US" dirty="0"/>
              <a:t> </a:t>
            </a:r>
            <a:r>
              <a:rPr lang="en-US" dirty="0" err="1"/>
              <a:t>ditetapkan</a:t>
            </a:r>
            <a:r>
              <a:rPr lang="en-US" dirty="0"/>
              <a:t>.</a:t>
            </a:r>
          </a:p>
          <a:p>
            <a:r>
              <a:rPr lang="en-US" dirty="0" err="1"/>
              <a:t>selain</a:t>
            </a:r>
            <a:r>
              <a:rPr lang="en-US" dirty="0"/>
              <a:t> </a:t>
            </a:r>
            <a:r>
              <a:rPr lang="en-US" dirty="0" err="1"/>
              <a:t>tugas-tugas</a:t>
            </a:r>
            <a:r>
              <a:rPr lang="en-US" dirty="0"/>
              <a:t> </a:t>
            </a:r>
            <a:r>
              <a:rPr lang="en-US" dirty="0" err="1"/>
              <a:t>sebagaimana</a:t>
            </a:r>
            <a:r>
              <a:rPr lang="en-US" dirty="0"/>
              <a:t> di </a:t>
            </a:r>
            <a:r>
              <a:rPr lang="en-US" dirty="0" err="1"/>
              <a:t>atas</a:t>
            </a:r>
            <a:r>
              <a:rPr lang="en-US" dirty="0"/>
              <a:t> BK </a:t>
            </a:r>
            <a:r>
              <a:rPr lang="en-US" dirty="0" err="1"/>
              <a:t>juga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evaluasi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penyempurnaan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DPD </a:t>
            </a:r>
            <a:r>
              <a:rPr lang="en-US" dirty="0" err="1"/>
              <a:t>tentang</a:t>
            </a:r>
            <a:r>
              <a:rPr lang="en-US" dirty="0"/>
              <a:t>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DPD.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768570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594360"/>
          </a:xfrm>
        </p:spPr>
        <p:txBody>
          <a:bodyPr/>
          <a:lstStyle/>
          <a:p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kerjasama</a:t>
            </a:r>
            <a:r>
              <a:rPr lang="en-US" dirty="0" smtClean="0"/>
              <a:t> </a:t>
            </a:r>
            <a:r>
              <a:rPr lang="en-US" dirty="0" err="1" smtClean="0"/>
              <a:t>parlemen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7239000" cy="54864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/>
              <a:t>Badan</a:t>
            </a:r>
            <a:r>
              <a:rPr lang="en-US" b="1" dirty="0"/>
              <a:t> </a:t>
            </a:r>
            <a:r>
              <a:rPr lang="en-US" b="1" dirty="0" err="1"/>
              <a:t>Kerjasama</a:t>
            </a:r>
            <a:r>
              <a:rPr lang="en-US" b="1" dirty="0"/>
              <a:t> </a:t>
            </a:r>
            <a:r>
              <a:rPr lang="en-US" b="1" dirty="0" err="1"/>
              <a:t>Parlemen</a:t>
            </a:r>
            <a:r>
              <a:rPr lang="en-US" b="1" dirty="0"/>
              <a:t>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DPD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DPD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baseline="30000" dirty="0">
                <a:hlinkClick r:id="rId2"/>
              </a:rPr>
              <a:t>[29]</a:t>
            </a:r>
            <a:r>
              <a:rPr lang="en-US" dirty="0"/>
              <a:t>: </a:t>
            </a:r>
          </a:p>
          <a:p>
            <a:r>
              <a:rPr lang="en-US" dirty="0" err="1"/>
              <a:t>Membina</a:t>
            </a:r>
            <a:r>
              <a:rPr lang="en-US" dirty="0"/>
              <a:t>, </a:t>
            </a:r>
            <a:r>
              <a:rPr lang="en-US" dirty="0" err="1"/>
              <a:t>mengembangkan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meningkatkan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persahabatan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</a:t>
            </a:r>
            <a:r>
              <a:rPr lang="en-US" dirty="0" err="1"/>
              <a:t>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DPD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pemerintah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nonpemerintah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regional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,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penugasan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dasar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;</a:t>
            </a:r>
          </a:p>
          <a:p>
            <a:r>
              <a:rPr lang="en-US" dirty="0" err="1"/>
              <a:t>Mengoordinasikan</a:t>
            </a:r>
            <a:r>
              <a:rPr lang="en-US" dirty="0"/>
              <a:t> </a:t>
            </a:r>
            <a:r>
              <a:rPr lang="en-US" dirty="0" err="1"/>
              <a:t>kegiatan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kerja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</a:t>
            </a:r>
            <a:r>
              <a:rPr lang="en-US" dirty="0" err="1"/>
              <a:t>baik</a:t>
            </a:r>
            <a:r>
              <a:rPr lang="en-US" dirty="0"/>
              <a:t> regional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;</a:t>
            </a:r>
          </a:p>
          <a:p>
            <a:r>
              <a:rPr lang="en-US" dirty="0" err="1"/>
              <a:t>Mempersiapkan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kunjungan</a:t>
            </a:r>
            <a:r>
              <a:rPr lang="en-US" dirty="0"/>
              <a:t> </a:t>
            </a:r>
            <a:r>
              <a:rPr lang="en-US" dirty="0" err="1"/>
              <a:t>delegasi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 yang </a:t>
            </a:r>
            <a:r>
              <a:rPr lang="en-US" dirty="0" err="1"/>
              <a:t>menjadi</a:t>
            </a:r>
            <a:r>
              <a:rPr lang="en-US" dirty="0"/>
              <a:t> </a:t>
            </a:r>
            <a:r>
              <a:rPr lang="en-US" dirty="0" err="1"/>
              <a:t>tamu</a:t>
            </a:r>
            <a:r>
              <a:rPr lang="en-US" dirty="0"/>
              <a:t> DPD;</a:t>
            </a:r>
          </a:p>
          <a:p>
            <a:r>
              <a:rPr lang="en-US" dirty="0" err="1"/>
              <a:t>Memberikan</a:t>
            </a:r>
            <a:r>
              <a:rPr lang="en-US" dirty="0"/>
              <a:t> saran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kepada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tentang</a:t>
            </a:r>
            <a:r>
              <a:rPr lang="en-US" dirty="0"/>
              <a:t> </a:t>
            </a:r>
            <a:r>
              <a:rPr lang="en-US" dirty="0" err="1"/>
              <a:t>kerjasama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DPD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sejenis</a:t>
            </a:r>
            <a:r>
              <a:rPr lang="en-US" dirty="0"/>
              <a:t>, </a:t>
            </a:r>
            <a:r>
              <a:rPr lang="en-US" dirty="0" err="1"/>
              <a:t>baik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regional </a:t>
            </a:r>
            <a:r>
              <a:rPr lang="en-US" dirty="0" err="1"/>
              <a:t>maupun</a:t>
            </a:r>
            <a:r>
              <a:rPr lang="en-US" dirty="0"/>
              <a:t> </a:t>
            </a:r>
            <a:r>
              <a:rPr lang="en-US" dirty="0" err="1"/>
              <a:t>internasional</a:t>
            </a:r>
            <a:r>
              <a:rPr lang="en-US" dirty="0"/>
              <a:t>;</a:t>
            </a:r>
          </a:p>
          <a:p>
            <a:r>
              <a:rPr lang="en-US" dirty="0" err="1"/>
              <a:t>Mengadakan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gabungan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Urusan</a:t>
            </a:r>
            <a:r>
              <a:rPr lang="en-US" dirty="0"/>
              <a:t> </a:t>
            </a:r>
            <a:r>
              <a:rPr lang="en-US" dirty="0" err="1"/>
              <a:t>Rumah</a:t>
            </a:r>
            <a:r>
              <a:rPr lang="en-US" dirty="0"/>
              <a:t> </a:t>
            </a:r>
            <a:r>
              <a:rPr lang="en-US" dirty="0" err="1"/>
              <a:t>Tangga</a:t>
            </a:r>
            <a:r>
              <a:rPr lang="en-US" dirty="0"/>
              <a:t>,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Perancang</a:t>
            </a:r>
            <a:r>
              <a:rPr lang="en-US" dirty="0"/>
              <a:t> </a:t>
            </a:r>
            <a:r>
              <a:rPr lang="en-US" dirty="0" err="1"/>
              <a:t>Undang-Undang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Komite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pembentukan</a:t>
            </a:r>
            <a:r>
              <a:rPr lang="en-US" dirty="0"/>
              <a:t> </a:t>
            </a:r>
            <a:r>
              <a:rPr lang="en-US" dirty="0" err="1"/>
              <a:t>delegasi</a:t>
            </a:r>
            <a:r>
              <a:rPr lang="en-US" dirty="0"/>
              <a:t> DPD;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diatur</a:t>
            </a:r>
            <a:r>
              <a:rPr lang="en-US" dirty="0"/>
              <a:t> </a:t>
            </a:r>
            <a:r>
              <a:rPr lang="en-US" dirty="0" err="1"/>
              <a:t>lebih</a:t>
            </a:r>
            <a:r>
              <a:rPr lang="en-US" dirty="0"/>
              <a:t> </a:t>
            </a:r>
            <a:r>
              <a:rPr lang="en-US" dirty="0" err="1"/>
              <a:t>lanjut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Antar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5734825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BADAN PENGEMBANGAN KAPASITAS KELEMBAGAAN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7239000" cy="4703136"/>
          </a:xfrm>
        </p:spPr>
        <p:txBody>
          <a:bodyPr/>
          <a:lstStyle/>
          <a:p>
            <a:r>
              <a:rPr lang="en-US" dirty="0" err="1"/>
              <a:t>Badan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Kapasitas</a:t>
            </a:r>
            <a:r>
              <a:rPr lang="en-US" dirty="0"/>
              <a:t> </a:t>
            </a:r>
            <a:r>
              <a:rPr lang="en-US" dirty="0" err="1"/>
              <a:t>Kelembagaan</a:t>
            </a:r>
            <a:r>
              <a:rPr lang="en-US" dirty="0"/>
              <a:t> </a:t>
            </a:r>
            <a:r>
              <a:rPr lang="en-US" dirty="0" err="1"/>
              <a:t>Dewan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Daerah(BPKK DPD) </a:t>
            </a:r>
            <a:r>
              <a:rPr lang="en-US" dirty="0" err="1"/>
              <a:t>bertugas</a:t>
            </a:r>
            <a:r>
              <a:rPr lang="en-US" dirty="0"/>
              <a:t> </a:t>
            </a:r>
            <a:r>
              <a:rPr lang="en-US" dirty="0" err="1"/>
              <a:t>antara</a:t>
            </a:r>
            <a:r>
              <a:rPr lang="en-US" dirty="0"/>
              <a:t> lain </a:t>
            </a:r>
            <a:r>
              <a:rPr lang="en-US" dirty="0" err="1"/>
              <a:t>mengkaji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 </a:t>
            </a:r>
            <a:r>
              <a:rPr lang="en-US" dirty="0" err="1"/>
              <a:t>guna</a:t>
            </a:r>
            <a:r>
              <a:rPr lang="en-US" dirty="0"/>
              <a:t> </a:t>
            </a:r>
            <a:r>
              <a:rPr lang="en-US" dirty="0" err="1"/>
              <a:t>mewajudkan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yang </a:t>
            </a:r>
            <a:r>
              <a:rPr lang="en-US" dirty="0" err="1"/>
              <a:t>mengejawantahkan</a:t>
            </a:r>
            <a:r>
              <a:rPr lang="en-US" dirty="0"/>
              <a:t> </a:t>
            </a:r>
            <a:r>
              <a:rPr lang="en-US" dirty="0" err="1"/>
              <a:t>nilai</a:t>
            </a:r>
            <a:r>
              <a:rPr lang="en-US" dirty="0"/>
              <a:t> </a:t>
            </a:r>
            <a:r>
              <a:rPr lang="en-US" dirty="0" err="1"/>
              <a:t>demokrasi</a:t>
            </a:r>
            <a:r>
              <a:rPr lang="en-US" dirty="0"/>
              <a:t>.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tugasnya</a:t>
            </a:r>
            <a:r>
              <a:rPr lang="en-US" dirty="0"/>
              <a:t>, </a:t>
            </a:r>
            <a:r>
              <a:rPr lang="en-US" dirty="0" err="1"/>
              <a:t>Kelompok</a:t>
            </a:r>
            <a:r>
              <a:rPr lang="en-US" dirty="0"/>
              <a:t> DPD </a:t>
            </a:r>
            <a:r>
              <a:rPr lang="en-US" dirty="0" err="1"/>
              <a:t>dibantu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/</a:t>
            </a:r>
            <a:r>
              <a:rPr lang="en-US" dirty="0" err="1"/>
              <a:t>pimpinan</a:t>
            </a:r>
            <a:r>
              <a:rPr lang="en-US" dirty="0"/>
              <a:t> BPKK </a:t>
            </a:r>
            <a:r>
              <a:rPr lang="en-US" dirty="0" smtClean="0"/>
              <a:t>DPD.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05895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BADAN AKUNTABILITAS PUBLIK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err="1" smtClean="0"/>
              <a:t>Badan</a:t>
            </a:r>
            <a:r>
              <a:rPr lang="en-US" dirty="0" smtClean="0"/>
              <a:t> </a:t>
            </a:r>
            <a:r>
              <a:rPr lang="en-US" dirty="0" err="1" smtClean="0"/>
              <a:t>Akuntabilitas</a:t>
            </a:r>
            <a:r>
              <a:rPr lang="en-US" dirty="0" smtClean="0"/>
              <a:t> </a:t>
            </a:r>
            <a:r>
              <a:rPr lang="en-US" dirty="0" err="1"/>
              <a:t>Publik</a:t>
            </a:r>
            <a:r>
              <a:rPr lang="en-US" dirty="0"/>
              <a:t> </a:t>
            </a:r>
            <a:r>
              <a:rPr lang="en-US" dirty="0" err="1" smtClean="0"/>
              <a:t>dibentuk</a:t>
            </a:r>
            <a:r>
              <a:rPr lang="en-US" dirty="0" smtClean="0"/>
              <a:t> </a:t>
            </a:r>
            <a:r>
              <a:rPr lang="en-US" dirty="0" err="1"/>
              <a:t>oleh</a:t>
            </a:r>
            <a:r>
              <a:rPr lang="en-US" dirty="0"/>
              <a:t> DPD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/>
              <a:t>kelengkapan</a:t>
            </a:r>
            <a:r>
              <a:rPr lang="en-US" dirty="0"/>
              <a:t> DPD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baseline="30000" dirty="0">
                <a:hlinkClick r:id="rId2"/>
              </a:rPr>
              <a:t>[30]</a:t>
            </a:r>
            <a:r>
              <a:rPr lang="en-US" dirty="0"/>
              <a:t>: </a:t>
            </a:r>
          </a:p>
          <a:p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penelaahan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temuan</a:t>
            </a:r>
            <a:r>
              <a:rPr lang="en-US" dirty="0"/>
              <a:t> BPK yang </a:t>
            </a:r>
            <a:r>
              <a:rPr lang="en-US" dirty="0" err="1"/>
              <a:t>berindikasi</a:t>
            </a:r>
            <a:r>
              <a:rPr lang="en-US" dirty="0"/>
              <a:t> </a:t>
            </a:r>
            <a:r>
              <a:rPr lang="en-US" dirty="0" err="1"/>
              <a:t>kerugian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melawan</a:t>
            </a:r>
            <a:r>
              <a:rPr lang="en-US" dirty="0"/>
              <a:t> </a:t>
            </a:r>
            <a:r>
              <a:rPr lang="en-US" dirty="0" err="1"/>
              <a:t>hukum</a:t>
            </a:r>
            <a:r>
              <a:rPr lang="en-US" dirty="0"/>
              <a:t>;</a:t>
            </a:r>
          </a:p>
          <a:p>
            <a:r>
              <a:rPr lang="en-US" dirty="0" err="1"/>
              <a:t>Menampung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menindaklanjuti</a:t>
            </a:r>
            <a:r>
              <a:rPr lang="en-US" dirty="0"/>
              <a:t> </a:t>
            </a:r>
            <a:r>
              <a:rPr lang="en-US" dirty="0" err="1"/>
              <a:t>pengaduan</a:t>
            </a:r>
            <a:r>
              <a:rPr lang="en-US" dirty="0"/>
              <a:t> </a:t>
            </a:r>
            <a:r>
              <a:rPr lang="en-US" dirty="0" err="1"/>
              <a:t>masyarakat</a:t>
            </a:r>
            <a:r>
              <a:rPr lang="en-US" dirty="0"/>
              <a:t> </a:t>
            </a:r>
            <a:r>
              <a:rPr lang="en-US" dirty="0" err="1"/>
              <a:t>terkait</a:t>
            </a:r>
            <a:r>
              <a:rPr lang="en-US" dirty="0"/>
              <a:t> </a:t>
            </a:r>
            <a:r>
              <a:rPr lang="en-US" dirty="0" err="1"/>
              <a:t>dugaan</a:t>
            </a:r>
            <a:r>
              <a:rPr lang="en-US" dirty="0"/>
              <a:t> </a:t>
            </a:r>
            <a:r>
              <a:rPr lang="en-US" dirty="0" err="1"/>
              <a:t>korupsi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malaadministrasi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pelayanan</a:t>
            </a:r>
            <a:r>
              <a:rPr lang="en-US" dirty="0"/>
              <a:t> </a:t>
            </a:r>
            <a:r>
              <a:rPr lang="en-US" dirty="0" err="1"/>
              <a:t>publik</a:t>
            </a:r>
            <a:r>
              <a:rPr lang="en-US" dirty="0"/>
              <a:t>;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1220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7239000" cy="990600"/>
          </a:xfrm>
        </p:spPr>
        <p:txBody>
          <a:bodyPr>
            <a:normAutofit/>
          </a:bodyPr>
          <a:lstStyle/>
          <a:p>
            <a:r>
              <a:rPr lang="en-US" sz="4000" dirty="0" err="1" smtClean="0"/>
              <a:t>Kekebalan</a:t>
            </a:r>
            <a:r>
              <a:rPr lang="en-US" sz="4000" dirty="0" smtClean="0"/>
              <a:t> </a:t>
            </a:r>
            <a:r>
              <a:rPr lang="en-US" sz="4000" dirty="0" err="1" smtClean="0"/>
              <a:t>hukum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620000" cy="5312736"/>
          </a:xfrm>
        </p:spPr>
        <p:txBody>
          <a:bodyPr>
            <a:normAutofit fontScale="85000" lnSpcReduction="20000"/>
          </a:bodyPr>
          <a:lstStyle/>
          <a:p>
            <a:r>
              <a:rPr lang="en-US" dirty="0" err="1"/>
              <a:t>Anggota</a:t>
            </a:r>
            <a:r>
              <a:rPr lang="en-US" dirty="0"/>
              <a:t> DPD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, </a:t>
            </a:r>
            <a:r>
              <a:rPr lang="en-US" dirty="0" err="1"/>
              <a:t>pertanyaan</a:t>
            </a:r>
            <a:r>
              <a:rPr lang="en-US" dirty="0"/>
              <a:t>/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rapat-rapat</a:t>
            </a:r>
            <a:r>
              <a:rPr lang="en-US" dirty="0"/>
              <a:t> DPD,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dAnggota</a:t>
            </a:r>
            <a:r>
              <a:rPr lang="en-US" dirty="0"/>
              <a:t> DPD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dapat</a:t>
            </a:r>
            <a:r>
              <a:rPr lang="en-US" dirty="0"/>
              <a:t> </a:t>
            </a:r>
            <a:r>
              <a:rPr lang="en-US" dirty="0" err="1"/>
              <a:t>dituntut</a:t>
            </a:r>
            <a:r>
              <a:rPr lang="en-US" dirty="0"/>
              <a:t> di </a:t>
            </a:r>
            <a:r>
              <a:rPr lang="en-US" dirty="0" err="1"/>
              <a:t>hadapan</a:t>
            </a:r>
            <a:r>
              <a:rPr lang="en-US" dirty="0"/>
              <a:t> </a:t>
            </a:r>
            <a:r>
              <a:rPr lang="en-US" dirty="0" err="1"/>
              <a:t>pengadilan</a:t>
            </a:r>
            <a:r>
              <a:rPr lang="en-US" dirty="0"/>
              <a:t> </a:t>
            </a:r>
            <a:r>
              <a:rPr lang="en-US" dirty="0" err="1"/>
              <a:t>karena</a:t>
            </a:r>
            <a:r>
              <a:rPr lang="en-US" dirty="0"/>
              <a:t> </a:t>
            </a:r>
            <a:r>
              <a:rPr lang="en-US" dirty="0" err="1"/>
              <a:t>pernyataan</a:t>
            </a:r>
            <a:r>
              <a:rPr lang="en-US" dirty="0"/>
              <a:t>, </a:t>
            </a:r>
            <a:r>
              <a:rPr lang="en-US" dirty="0" err="1"/>
              <a:t>pertanyaan</a:t>
            </a:r>
            <a:r>
              <a:rPr lang="en-US" dirty="0"/>
              <a:t>/</a:t>
            </a:r>
            <a:r>
              <a:rPr lang="en-US" dirty="0" err="1"/>
              <a:t>pendapat</a:t>
            </a:r>
            <a:r>
              <a:rPr lang="en-US" dirty="0"/>
              <a:t> yang </a:t>
            </a:r>
            <a:r>
              <a:rPr lang="en-US" dirty="0" err="1"/>
              <a:t>dikemukakan</a:t>
            </a:r>
            <a:r>
              <a:rPr lang="en-US" dirty="0"/>
              <a:t> </a:t>
            </a:r>
            <a:r>
              <a:rPr lang="en-US" dirty="0" err="1"/>
              <a:t>secara</a:t>
            </a:r>
            <a:r>
              <a:rPr lang="en-US" dirty="0"/>
              <a:t> </a:t>
            </a:r>
            <a:r>
              <a:rPr lang="en-US" dirty="0" err="1"/>
              <a:t>lisan</a:t>
            </a:r>
            <a:r>
              <a:rPr lang="en-US" dirty="0"/>
              <a:t> </a:t>
            </a:r>
            <a:r>
              <a:rPr lang="en-US" dirty="0" err="1"/>
              <a:t>ataupun</a:t>
            </a:r>
            <a:r>
              <a:rPr lang="en-US" dirty="0"/>
              <a:t> </a:t>
            </a:r>
            <a:r>
              <a:rPr lang="en-US" dirty="0" err="1"/>
              <a:t>tertulis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rapat-rapat</a:t>
            </a:r>
            <a:r>
              <a:rPr lang="en-US" dirty="0"/>
              <a:t> DPD, </a:t>
            </a:r>
            <a:r>
              <a:rPr lang="en-US" dirty="0" err="1"/>
              <a:t>sepanjang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bertentangan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Peraturan</a:t>
            </a:r>
            <a:r>
              <a:rPr lang="en-US" dirty="0"/>
              <a:t> Tata </a:t>
            </a:r>
            <a:r>
              <a:rPr lang="en-US" dirty="0" err="1"/>
              <a:t>Tertib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kode</a:t>
            </a:r>
            <a:r>
              <a:rPr lang="en-US" dirty="0"/>
              <a:t> </a:t>
            </a:r>
            <a:r>
              <a:rPr lang="en-US" dirty="0" err="1"/>
              <a:t>etik</a:t>
            </a:r>
            <a:r>
              <a:rPr lang="en-US" dirty="0"/>
              <a:t> </a:t>
            </a:r>
            <a:r>
              <a:rPr lang="en-US" dirty="0" err="1"/>
              <a:t>masing-masing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. </a:t>
            </a:r>
            <a:r>
              <a:rPr lang="en-US" dirty="0" err="1"/>
              <a:t>Ketentuan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 </a:t>
            </a:r>
            <a:r>
              <a:rPr lang="en-US" dirty="0" err="1"/>
              <a:t>tidak</a:t>
            </a:r>
            <a:r>
              <a:rPr lang="en-US" dirty="0"/>
              <a:t> </a:t>
            </a:r>
            <a:r>
              <a:rPr lang="en-US" dirty="0" err="1"/>
              <a:t>berlaku</a:t>
            </a:r>
            <a:r>
              <a:rPr lang="en-US" dirty="0"/>
              <a:t> </a:t>
            </a:r>
            <a:r>
              <a:rPr lang="en-US" dirty="0" err="1"/>
              <a:t>jika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yang </a:t>
            </a:r>
            <a:r>
              <a:rPr lang="en-US" dirty="0" err="1"/>
              <a:t>bersangkutan</a:t>
            </a:r>
            <a:r>
              <a:rPr lang="en-US" dirty="0"/>
              <a:t> </a:t>
            </a:r>
            <a:r>
              <a:rPr lang="en-US" dirty="0" err="1"/>
              <a:t>mengumumkan</a:t>
            </a:r>
            <a:r>
              <a:rPr lang="en-US" dirty="0"/>
              <a:t> </a:t>
            </a:r>
            <a:r>
              <a:rPr lang="en-US" dirty="0" err="1"/>
              <a:t>materi</a:t>
            </a:r>
            <a:r>
              <a:rPr lang="en-US" dirty="0"/>
              <a:t> yang </a:t>
            </a:r>
            <a:r>
              <a:rPr lang="en-US" dirty="0" err="1"/>
              <a:t>telah</a:t>
            </a:r>
            <a:r>
              <a:rPr lang="en-US" dirty="0"/>
              <a:t> </a:t>
            </a:r>
            <a:r>
              <a:rPr lang="en-US" dirty="0" err="1"/>
              <a:t>disepakati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rapat</a:t>
            </a:r>
            <a:r>
              <a:rPr lang="en-US" dirty="0"/>
              <a:t> </a:t>
            </a:r>
            <a:r>
              <a:rPr lang="en-US" dirty="0" err="1"/>
              <a:t>tertutup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dirahasiakan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negara.irahasiakan</a:t>
            </a:r>
            <a:r>
              <a:rPr lang="en-US" dirty="0"/>
              <a:t> </a:t>
            </a:r>
            <a:r>
              <a:rPr lang="en-US" dirty="0" err="1"/>
              <a:t>atau</a:t>
            </a:r>
            <a:r>
              <a:rPr lang="en-US" dirty="0"/>
              <a:t> </a:t>
            </a:r>
            <a:r>
              <a:rPr lang="en-US" dirty="0" err="1"/>
              <a:t>hal-hal</a:t>
            </a:r>
            <a:r>
              <a:rPr lang="en-US" dirty="0"/>
              <a:t> </a:t>
            </a:r>
            <a:r>
              <a:rPr lang="en-US" dirty="0" err="1"/>
              <a:t>mengenai</a:t>
            </a:r>
            <a:r>
              <a:rPr lang="en-US" dirty="0"/>
              <a:t> </a:t>
            </a:r>
            <a:r>
              <a:rPr lang="en-US" dirty="0" err="1"/>
              <a:t>pengumuman</a:t>
            </a:r>
            <a:r>
              <a:rPr lang="en-US" dirty="0"/>
              <a:t> </a:t>
            </a:r>
            <a:r>
              <a:rPr lang="en-US" dirty="0" err="1"/>
              <a:t>rahasia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0493808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introduction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 err="1"/>
              <a:t>Dewan</a:t>
            </a:r>
            <a:r>
              <a:rPr lang="en-US" b="1" dirty="0"/>
              <a:t> </a:t>
            </a:r>
            <a:r>
              <a:rPr lang="en-US" b="1" dirty="0" err="1"/>
              <a:t>Perwakilan</a:t>
            </a:r>
            <a:r>
              <a:rPr lang="en-US" b="1" dirty="0"/>
              <a:t> Daerah</a:t>
            </a:r>
            <a:r>
              <a:rPr lang="en-US" dirty="0"/>
              <a:t> </a:t>
            </a:r>
            <a:r>
              <a:rPr lang="en-US" dirty="0" smtClean="0"/>
              <a:t>(</a:t>
            </a:r>
            <a:r>
              <a:rPr lang="en-US" b="1" dirty="0" smtClean="0"/>
              <a:t>DPD</a:t>
            </a:r>
            <a:r>
              <a:rPr lang="en-US" dirty="0"/>
              <a:t>)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tinggi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ketatanegaraan</a:t>
            </a:r>
            <a:r>
              <a:rPr lang="en-US" dirty="0"/>
              <a:t> Indonesia yang </a:t>
            </a:r>
            <a:r>
              <a:rPr lang="en-US" dirty="0" err="1"/>
              <a:t>anggotanya</a:t>
            </a:r>
            <a:r>
              <a:rPr lang="en-US" dirty="0"/>
              <a:t>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perwakilan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 smtClean="0"/>
              <a:t>provinsi</a:t>
            </a:r>
            <a:r>
              <a:rPr lang="en-US" dirty="0" smtClean="0"/>
              <a:t> yang </a:t>
            </a:r>
            <a:r>
              <a:rPr lang="en-US" dirty="0" err="1"/>
              <a:t>dipilih</a:t>
            </a:r>
            <a:r>
              <a:rPr lang="en-US" dirty="0"/>
              <a:t> </a:t>
            </a:r>
            <a:r>
              <a:rPr lang="en-US" dirty="0" err="1"/>
              <a:t>melalui</a:t>
            </a:r>
            <a:r>
              <a:rPr lang="en-US" dirty="0"/>
              <a:t> </a:t>
            </a:r>
            <a:r>
              <a:rPr lang="en-US" dirty="0" err="1"/>
              <a:t>Pemilihan</a:t>
            </a:r>
            <a:r>
              <a:rPr lang="en-US" dirty="0"/>
              <a:t> </a:t>
            </a:r>
            <a:r>
              <a:rPr lang="en-US" dirty="0" err="1" smtClean="0"/>
              <a:t>Umum</a:t>
            </a:r>
            <a:r>
              <a:rPr lang="en-US" dirty="0" smtClean="0"/>
              <a:t>. (</a:t>
            </a:r>
            <a:r>
              <a:rPr lang="en-US" dirty="0" err="1" smtClean="0"/>
              <a:t>Sebelum</a:t>
            </a:r>
            <a:r>
              <a:rPr lang="en-US" dirty="0" smtClean="0"/>
              <a:t> 2004 </a:t>
            </a:r>
            <a:r>
              <a:rPr lang="en-US" dirty="0" err="1" smtClean="0"/>
              <a:t>disebut</a:t>
            </a:r>
            <a:r>
              <a:rPr lang="en-US" dirty="0" smtClean="0"/>
              <a:t> </a:t>
            </a:r>
            <a:r>
              <a:rPr lang="en-US" dirty="0" err="1" smtClean="0"/>
              <a:t>Utusan</a:t>
            </a:r>
            <a:r>
              <a:rPr lang="en-US" dirty="0" smtClean="0"/>
              <a:t> Daerah)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Anggota</a:t>
            </a:r>
            <a:r>
              <a:rPr lang="en-US" dirty="0"/>
              <a:t> DPD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provinsi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4 orang. </a:t>
            </a:r>
            <a:r>
              <a:rPr lang="en-US" dirty="0" err="1" smtClean="0"/>
              <a:t>Masa</a:t>
            </a:r>
            <a:r>
              <a:rPr lang="en-US" dirty="0" smtClean="0"/>
              <a:t> </a:t>
            </a:r>
            <a:r>
              <a:rPr lang="en-US" dirty="0" err="1"/>
              <a:t>jabatan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DPD </a:t>
            </a:r>
            <a:r>
              <a:rPr lang="en-US" dirty="0" err="1"/>
              <a:t>adalah</a:t>
            </a:r>
            <a:r>
              <a:rPr lang="en-US" dirty="0"/>
              <a:t> 5 </a:t>
            </a:r>
            <a:r>
              <a:rPr lang="en-US" dirty="0" err="1"/>
              <a:t>tahun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berakhir</a:t>
            </a:r>
            <a:r>
              <a:rPr lang="en-US" dirty="0"/>
              <a:t> </a:t>
            </a:r>
            <a:r>
              <a:rPr lang="en-US" dirty="0" err="1"/>
              <a:t>bersamaan</a:t>
            </a:r>
            <a:r>
              <a:rPr lang="en-US" dirty="0"/>
              <a:t> </a:t>
            </a:r>
            <a:r>
              <a:rPr lang="en-US" dirty="0" err="1"/>
              <a:t>pada</a:t>
            </a:r>
            <a:r>
              <a:rPr lang="en-US" dirty="0"/>
              <a:t> </a:t>
            </a:r>
            <a:r>
              <a:rPr lang="en-US" dirty="0" err="1"/>
              <a:t>saat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DPD yang </a:t>
            </a:r>
            <a:r>
              <a:rPr lang="en-US" dirty="0" err="1"/>
              <a:t>baru</a:t>
            </a:r>
            <a:r>
              <a:rPr lang="en-US" dirty="0"/>
              <a:t> </a:t>
            </a:r>
            <a:r>
              <a:rPr lang="en-US" dirty="0" err="1"/>
              <a:t>mengucapkan</a:t>
            </a:r>
            <a:r>
              <a:rPr lang="en-US" dirty="0"/>
              <a:t> </a:t>
            </a:r>
            <a:r>
              <a:rPr lang="en-US" dirty="0" err="1" smtClean="0"/>
              <a:t>sumpah</a:t>
            </a:r>
            <a:r>
              <a:rPr lang="en-US" dirty="0" smtClean="0"/>
              <a:t>/</a:t>
            </a:r>
            <a:r>
              <a:rPr lang="en-US" dirty="0" err="1" smtClean="0"/>
              <a:t>janji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3498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Alat</a:t>
            </a:r>
            <a:r>
              <a:rPr lang="en-US" sz="4400" dirty="0" smtClean="0"/>
              <a:t> </a:t>
            </a:r>
            <a:r>
              <a:rPr lang="en-US" sz="4400" dirty="0" err="1" smtClean="0"/>
              <a:t>kelengkapan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28800"/>
            <a:ext cx="7620000" cy="4626936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 err="1" smtClean="0"/>
              <a:t>Alat</a:t>
            </a:r>
            <a:r>
              <a:rPr lang="en-US" sz="3600" dirty="0" smtClean="0"/>
              <a:t> </a:t>
            </a:r>
            <a:r>
              <a:rPr lang="en-US" sz="3600" dirty="0" err="1" smtClean="0"/>
              <a:t>kelengkapan</a:t>
            </a:r>
            <a:r>
              <a:rPr lang="en-US" sz="3600" dirty="0" smtClean="0"/>
              <a:t> DPD </a:t>
            </a:r>
            <a:r>
              <a:rPr lang="en-US" sz="3600" dirty="0" err="1" smtClean="0"/>
              <a:t>terdiri</a:t>
            </a:r>
            <a:r>
              <a:rPr lang="en-US" sz="3600" dirty="0" smtClean="0"/>
              <a:t> </a:t>
            </a:r>
            <a:r>
              <a:rPr lang="en-US" sz="3600" dirty="0" err="1" smtClean="0"/>
              <a:t>dari</a:t>
            </a:r>
            <a:r>
              <a:rPr lang="en-US" sz="3600" dirty="0" smtClean="0"/>
              <a:t> </a:t>
            </a:r>
            <a:r>
              <a:rPr lang="en-US" sz="3600" dirty="0" smtClean="0"/>
              <a:t>:</a:t>
            </a:r>
            <a:endParaRPr lang="en-US" sz="3600" dirty="0" smtClean="0"/>
          </a:p>
          <a:p>
            <a:r>
              <a:rPr lang="en-US" sz="3600" dirty="0" err="1" smtClean="0"/>
              <a:t>Pimpinan</a:t>
            </a:r>
            <a:endParaRPr lang="en-US" sz="3600" dirty="0" smtClean="0"/>
          </a:p>
          <a:p>
            <a:r>
              <a:rPr lang="en-US" sz="3600" dirty="0" err="1" smtClean="0"/>
              <a:t>Sekretariat</a:t>
            </a:r>
            <a:r>
              <a:rPr lang="en-US" sz="3600" dirty="0" smtClean="0"/>
              <a:t> </a:t>
            </a:r>
            <a:r>
              <a:rPr lang="en-US" sz="3600" dirty="0" err="1" smtClean="0"/>
              <a:t>Jenderal</a:t>
            </a:r>
            <a:endParaRPr lang="en-US" sz="3600" dirty="0" smtClean="0"/>
          </a:p>
          <a:p>
            <a:r>
              <a:rPr lang="en-US" sz="3600" dirty="0" err="1" smtClean="0"/>
              <a:t>Komite</a:t>
            </a:r>
            <a:endParaRPr lang="en-US" sz="3600" dirty="0" smtClean="0"/>
          </a:p>
          <a:p>
            <a:r>
              <a:rPr lang="en-US" sz="3600" dirty="0" err="1" smtClean="0"/>
              <a:t>Kepanitiaan</a:t>
            </a:r>
            <a:r>
              <a:rPr lang="en-US" sz="3600" dirty="0" smtClean="0"/>
              <a:t> </a:t>
            </a:r>
            <a:endParaRPr lang="en-US" sz="3600" dirty="0" smtClean="0"/>
          </a:p>
          <a:p>
            <a:r>
              <a:rPr lang="en-US" sz="3600" dirty="0" err="1" smtClean="0"/>
              <a:t>Badan-Badan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7007666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6000" dirty="0" err="1" smtClean="0"/>
              <a:t>pimpinan</a:t>
            </a:r>
            <a:endParaRPr lang="en-US" sz="6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9416"/>
            <a:ext cx="7696200" cy="4846320"/>
          </a:xfrm>
        </p:spPr>
        <p:txBody>
          <a:bodyPr>
            <a:normAutofit/>
          </a:bodyPr>
          <a:lstStyle/>
          <a:p>
            <a:r>
              <a:rPr lang="en-US" sz="2400" dirty="0" err="1"/>
              <a:t>Pimpinan</a:t>
            </a:r>
            <a:r>
              <a:rPr lang="en-US" sz="2400" dirty="0"/>
              <a:t> DPD </a:t>
            </a:r>
            <a:r>
              <a:rPr lang="en-US" sz="2400" dirty="0" err="1"/>
              <a:t>terdiri</a:t>
            </a:r>
            <a:r>
              <a:rPr lang="en-US" sz="2400" dirty="0"/>
              <a:t> </a:t>
            </a:r>
            <a:r>
              <a:rPr lang="en-US" sz="2400" dirty="0" err="1"/>
              <a:t>atas</a:t>
            </a:r>
            <a:r>
              <a:rPr lang="en-US" sz="2400" dirty="0"/>
              <a:t> </a:t>
            </a:r>
            <a:r>
              <a:rPr lang="en-US" sz="2400" dirty="0" err="1"/>
              <a:t>seorang</a:t>
            </a:r>
            <a:r>
              <a:rPr lang="en-US" sz="2400" dirty="0"/>
              <a:t> </a:t>
            </a:r>
            <a:r>
              <a:rPr lang="en-US" sz="2400" dirty="0" err="1"/>
              <a:t>K</a:t>
            </a:r>
            <a:r>
              <a:rPr lang="en-US" sz="2400" dirty="0" err="1" smtClean="0"/>
              <a:t>etua</a:t>
            </a:r>
            <a:r>
              <a:rPr lang="en-US" sz="2400" dirty="0" smtClean="0"/>
              <a:t> </a:t>
            </a:r>
            <a:r>
              <a:rPr lang="en-US" sz="2400" dirty="0" err="1"/>
              <a:t>dan</a:t>
            </a:r>
            <a:r>
              <a:rPr lang="en-US" sz="2400" dirty="0"/>
              <a:t> </a:t>
            </a:r>
            <a:r>
              <a:rPr lang="en-US" sz="2400" dirty="0" err="1" smtClean="0"/>
              <a:t>Tiga</a:t>
            </a:r>
            <a:r>
              <a:rPr lang="en-US" sz="2400" dirty="0" smtClean="0"/>
              <a:t> </a:t>
            </a:r>
            <a:r>
              <a:rPr lang="en-US" sz="2400" dirty="0"/>
              <a:t>W</a:t>
            </a:r>
            <a:r>
              <a:rPr lang="en-US" sz="2400" dirty="0" smtClean="0"/>
              <a:t>akil </a:t>
            </a:r>
            <a:r>
              <a:rPr lang="en-US" sz="2400" dirty="0" err="1"/>
              <a:t>K</a:t>
            </a:r>
            <a:r>
              <a:rPr lang="en-US" sz="2400" dirty="0" err="1" smtClean="0"/>
              <a:t>etua</a:t>
            </a:r>
            <a:r>
              <a:rPr lang="en-US" sz="2400" dirty="0" smtClean="0"/>
              <a:t>.(2019 – 2024)</a:t>
            </a:r>
            <a:endParaRPr lang="en-US" sz="2400" dirty="0" smtClean="0"/>
          </a:p>
          <a:p>
            <a:r>
              <a:rPr lang="en-US" sz="2400" dirty="0" err="1"/>
              <a:t>Selain</a:t>
            </a:r>
            <a:r>
              <a:rPr lang="en-US" sz="2400" dirty="0"/>
              <a:t> </a:t>
            </a:r>
            <a:r>
              <a:rPr lang="en-US" sz="2400" dirty="0" err="1"/>
              <a:t>bertugas</a:t>
            </a:r>
            <a:r>
              <a:rPr lang="en-US" sz="2400" dirty="0"/>
              <a:t> </a:t>
            </a:r>
            <a:r>
              <a:rPr lang="en-US" sz="2400" dirty="0" err="1"/>
              <a:t>memimpin</a:t>
            </a:r>
            <a:r>
              <a:rPr lang="en-US" sz="2400" dirty="0"/>
              <a:t> </a:t>
            </a:r>
            <a:r>
              <a:rPr lang="en-US" sz="2400" dirty="0" err="1"/>
              <a:t>sidang</a:t>
            </a:r>
            <a:r>
              <a:rPr lang="en-US" sz="2400" dirty="0"/>
              <a:t>, </a:t>
            </a:r>
            <a:r>
              <a:rPr lang="en-US" sz="2400" dirty="0" err="1"/>
              <a:t>pimpinan</a:t>
            </a:r>
            <a:r>
              <a:rPr lang="en-US" sz="2400" dirty="0"/>
              <a:t> DPD </a:t>
            </a:r>
            <a:r>
              <a:rPr lang="en-US" sz="2400" dirty="0" err="1"/>
              <a:t>juga</a:t>
            </a:r>
            <a:r>
              <a:rPr lang="en-US" sz="2400" dirty="0"/>
              <a:t> </a:t>
            </a:r>
            <a:r>
              <a:rPr lang="en-US" sz="2400" dirty="0" err="1"/>
              <a:t>sebagai</a:t>
            </a:r>
            <a:r>
              <a:rPr lang="en-US" sz="2400" dirty="0"/>
              <a:t> </a:t>
            </a:r>
            <a:r>
              <a:rPr lang="en-US" sz="2400" dirty="0" err="1"/>
              <a:t>juru</a:t>
            </a:r>
            <a:r>
              <a:rPr lang="en-US" sz="2400" dirty="0"/>
              <a:t> </a:t>
            </a:r>
            <a:r>
              <a:rPr lang="en-US" sz="2400" dirty="0" err="1"/>
              <a:t>bicara</a:t>
            </a:r>
            <a:r>
              <a:rPr lang="en-US" sz="2400" dirty="0"/>
              <a:t> </a:t>
            </a:r>
            <a:r>
              <a:rPr lang="en-US" sz="2400" dirty="0" smtClean="0"/>
              <a:t>DPD</a:t>
            </a:r>
          </a:p>
          <a:p>
            <a:pPr marL="0" indent="0">
              <a:buNone/>
            </a:pPr>
            <a:endParaRPr lang="en-US" sz="2400" dirty="0" smtClean="0"/>
          </a:p>
          <a:p>
            <a:pPr marL="0" indent="0">
              <a:buNone/>
            </a:pPr>
            <a:r>
              <a:rPr lang="en-US" sz="2400" dirty="0" err="1" smtClean="0"/>
              <a:t>Pimpinan</a:t>
            </a:r>
            <a:r>
              <a:rPr lang="en-US" sz="2400" dirty="0" smtClean="0"/>
              <a:t> </a:t>
            </a:r>
            <a:r>
              <a:rPr lang="en-US" sz="2400" dirty="0"/>
              <a:t>DPD </a:t>
            </a:r>
            <a:r>
              <a:rPr lang="en-US" sz="2400" dirty="0" err="1"/>
              <a:t>periode</a:t>
            </a:r>
            <a:r>
              <a:rPr lang="en-US" sz="2400" dirty="0"/>
              <a:t> </a:t>
            </a:r>
            <a:r>
              <a:rPr lang="en-US" sz="2400" dirty="0" smtClean="0"/>
              <a:t>2019–2024 </a:t>
            </a:r>
            <a:r>
              <a:rPr lang="en-US" sz="2400" dirty="0" err="1"/>
              <a:t>adalah</a:t>
            </a:r>
            <a:r>
              <a:rPr lang="en-US" sz="2400" dirty="0"/>
              <a:t>:</a:t>
            </a:r>
          </a:p>
          <a:p>
            <a:r>
              <a:rPr lang="en-US" sz="2400" dirty="0" err="1"/>
              <a:t>Ketua</a:t>
            </a:r>
            <a:r>
              <a:rPr lang="en-US" sz="2400" dirty="0"/>
              <a:t>: </a:t>
            </a:r>
            <a:r>
              <a:rPr lang="en-US" sz="2400" dirty="0"/>
              <a:t>La </a:t>
            </a:r>
            <a:r>
              <a:rPr lang="en-US" sz="2400" dirty="0" err="1"/>
              <a:t>Nyalla</a:t>
            </a:r>
            <a:r>
              <a:rPr lang="en-US" sz="2400" dirty="0"/>
              <a:t> </a:t>
            </a:r>
            <a:r>
              <a:rPr lang="en-US" sz="2400" dirty="0" err="1" smtClean="0"/>
              <a:t>Mattalitti</a:t>
            </a:r>
            <a:r>
              <a:rPr lang="en-US" sz="2400" dirty="0" smtClean="0"/>
              <a:t> (</a:t>
            </a:r>
            <a:r>
              <a:rPr lang="en-US" sz="2400" dirty="0" err="1" smtClean="0"/>
              <a:t>Jawa</a:t>
            </a:r>
            <a:r>
              <a:rPr lang="en-US" sz="2400" dirty="0" smtClean="0"/>
              <a:t> </a:t>
            </a:r>
            <a:r>
              <a:rPr lang="en-US" sz="2400" dirty="0" err="1" smtClean="0"/>
              <a:t>Timur</a:t>
            </a:r>
            <a:r>
              <a:rPr lang="en-US" sz="2400" dirty="0" smtClean="0"/>
              <a:t>)</a:t>
            </a:r>
            <a:endParaRPr lang="en-US" sz="2400" dirty="0"/>
          </a:p>
          <a:p>
            <a:r>
              <a:rPr lang="en-US" sz="2400" dirty="0"/>
              <a:t>Wakil </a:t>
            </a:r>
            <a:r>
              <a:rPr lang="en-US" sz="2400" dirty="0" err="1"/>
              <a:t>Ketua</a:t>
            </a:r>
            <a:r>
              <a:rPr lang="en-US" sz="2400" dirty="0"/>
              <a:t>: </a:t>
            </a:r>
            <a:r>
              <a:rPr lang="en-US" sz="2400" dirty="0" err="1" smtClean="0"/>
              <a:t>Nono</a:t>
            </a:r>
            <a:r>
              <a:rPr lang="en-US" sz="2400" dirty="0" smtClean="0"/>
              <a:t> </a:t>
            </a:r>
            <a:r>
              <a:rPr lang="en-US" sz="2400" dirty="0" err="1" smtClean="0"/>
              <a:t>Sampono</a:t>
            </a:r>
            <a:r>
              <a:rPr lang="en-US" sz="2400" dirty="0" smtClean="0"/>
              <a:t> (Maluku)</a:t>
            </a:r>
            <a:endParaRPr lang="en-US" sz="2400" dirty="0"/>
          </a:p>
          <a:p>
            <a:r>
              <a:rPr lang="en-US" sz="2400" dirty="0"/>
              <a:t>Wakil </a:t>
            </a:r>
            <a:r>
              <a:rPr lang="en-US" sz="2400" dirty="0" err="1"/>
              <a:t>Ketua</a:t>
            </a:r>
            <a:r>
              <a:rPr lang="en-US" sz="2400" dirty="0"/>
              <a:t>: </a:t>
            </a:r>
            <a:r>
              <a:rPr lang="en-US" sz="2400" dirty="0" err="1" smtClean="0"/>
              <a:t>Mahyudin</a:t>
            </a:r>
            <a:r>
              <a:rPr lang="en-US" sz="2400" dirty="0" smtClean="0"/>
              <a:t> (</a:t>
            </a:r>
            <a:r>
              <a:rPr lang="en-US" sz="2400" dirty="0" smtClean="0"/>
              <a:t>Kalimantan </a:t>
            </a:r>
            <a:r>
              <a:rPr lang="en-US" sz="2400" dirty="0" err="1" smtClean="0"/>
              <a:t>Timur</a:t>
            </a:r>
            <a:r>
              <a:rPr lang="en-US" sz="2400" dirty="0" smtClean="0"/>
              <a:t>)</a:t>
            </a:r>
          </a:p>
          <a:p>
            <a:r>
              <a:rPr lang="en-US" sz="2400" dirty="0" smtClean="0"/>
              <a:t>Wakil </a:t>
            </a:r>
            <a:r>
              <a:rPr lang="en-US" sz="2400" dirty="0" err="1" smtClean="0"/>
              <a:t>Ketua</a:t>
            </a:r>
            <a:r>
              <a:rPr lang="en-US" sz="2400" dirty="0" smtClean="0"/>
              <a:t>: </a:t>
            </a:r>
            <a:r>
              <a:rPr lang="en-US" sz="2400" dirty="0"/>
              <a:t>Sultan </a:t>
            </a:r>
            <a:r>
              <a:rPr lang="en-US" sz="2400" dirty="0" err="1"/>
              <a:t>Bachtiar</a:t>
            </a:r>
            <a:r>
              <a:rPr lang="en-US" sz="2400" dirty="0"/>
              <a:t> </a:t>
            </a:r>
            <a:r>
              <a:rPr lang="en-US" sz="2400" dirty="0" err="1" smtClean="0"/>
              <a:t>Najamudin</a:t>
            </a:r>
            <a:r>
              <a:rPr lang="en-US" sz="2400" dirty="0" smtClean="0"/>
              <a:t> (Bengkulu)</a:t>
            </a:r>
            <a:endParaRPr 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49802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400" dirty="0" err="1" smtClean="0"/>
              <a:t>Sekretariat</a:t>
            </a:r>
            <a:r>
              <a:rPr lang="en-US" sz="4400" dirty="0" smtClean="0"/>
              <a:t> </a:t>
            </a:r>
            <a:r>
              <a:rPr lang="en-US" sz="4400" dirty="0" err="1" smtClean="0"/>
              <a:t>jendral</a:t>
            </a:r>
            <a:endParaRPr lang="en-US" sz="4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mendukung</a:t>
            </a:r>
            <a:r>
              <a:rPr lang="en-US" dirty="0"/>
              <a:t> </a:t>
            </a:r>
            <a:r>
              <a:rPr lang="en-US" dirty="0" err="1"/>
              <a:t>kelancaran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DPD, </a:t>
            </a:r>
            <a:r>
              <a:rPr lang="en-US" dirty="0" err="1"/>
              <a:t>dibentuk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DPD yang </a:t>
            </a:r>
            <a:r>
              <a:rPr lang="en-US" dirty="0" err="1"/>
              <a:t>ditetapkan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 smtClean="0"/>
              <a:t>Presiden</a:t>
            </a:r>
            <a:r>
              <a:rPr lang="en-US" dirty="0" smtClean="0"/>
              <a:t>.</a:t>
            </a:r>
          </a:p>
          <a:p>
            <a:r>
              <a:rPr lang="it-IT" dirty="0" smtClean="0"/>
              <a:t>Personelnya </a:t>
            </a:r>
            <a:r>
              <a:rPr lang="it-IT" dirty="0"/>
              <a:t>terdiri atas Pegawai Negeri </a:t>
            </a:r>
            <a:r>
              <a:rPr lang="it-IT" dirty="0" smtClean="0"/>
              <a:t>Sipil</a:t>
            </a:r>
          </a:p>
          <a:p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DPD </a:t>
            </a:r>
            <a:r>
              <a:rPr lang="en-US" dirty="0" err="1"/>
              <a:t>dipimpin</a:t>
            </a:r>
            <a:r>
              <a:rPr lang="en-US" dirty="0"/>
              <a:t> </a:t>
            </a:r>
            <a:r>
              <a:rPr lang="en-US" dirty="0" err="1"/>
              <a:t>seorang</a:t>
            </a:r>
            <a:r>
              <a:rPr lang="en-US" dirty="0"/>
              <a:t> </a:t>
            </a:r>
            <a:r>
              <a:rPr lang="en-US" dirty="0" err="1"/>
              <a:t>Sekretaris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 yang </a:t>
            </a:r>
            <a:r>
              <a:rPr lang="en-US" dirty="0" err="1"/>
              <a:t>diangkat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diberhentikan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Keputusan</a:t>
            </a:r>
            <a:r>
              <a:rPr lang="en-US" dirty="0"/>
              <a:t> </a:t>
            </a:r>
            <a:r>
              <a:rPr lang="en-US" dirty="0" err="1"/>
              <a:t>Presiden</a:t>
            </a:r>
            <a:r>
              <a:rPr lang="en-US" dirty="0"/>
              <a:t> </a:t>
            </a:r>
            <a:r>
              <a:rPr lang="en-US" dirty="0" err="1"/>
              <a:t>atas</a:t>
            </a:r>
            <a:r>
              <a:rPr lang="en-US" dirty="0"/>
              <a:t> </a:t>
            </a:r>
            <a:r>
              <a:rPr lang="en-US" dirty="0" err="1"/>
              <a:t>usul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DPD.</a:t>
            </a:r>
            <a:endParaRPr lang="it-IT" dirty="0" smtClean="0"/>
          </a:p>
          <a:p>
            <a:endParaRPr lang="it-IT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92762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914400"/>
          </a:xfrm>
        </p:spPr>
        <p:txBody>
          <a:bodyPr>
            <a:normAutofit/>
          </a:bodyPr>
          <a:lstStyle/>
          <a:p>
            <a:r>
              <a:rPr lang="en-US" sz="5400" dirty="0" err="1" smtClean="0"/>
              <a:t>komite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7239000" cy="5312736"/>
          </a:xfrm>
        </p:spPr>
        <p:txBody>
          <a:bodyPr>
            <a:normAutofit fontScale="92500" lnSpcReduction="10000"/>
          </a:bodyPr>
          <a:lstStyle/>
          <a:p>
            <a:r>
              <a:rPr lang="en-US" dirty="0" err="1"/>
              <a:t>Komite</a:t>
            </a:r>
            <a:r>
              <a:rPr lang="en-US" dirty="0"/>
              <a:t> I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otonomi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hubungan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antardaerah</a:t>
            </a:r>
            <a:r>
              <a:rPr lang="en-US" dirty="0"/>
              <a:t>, </a:t>
            </a:r>
            <a:r>
              <a:rPr lang="en-US" dirty="0" err="1"/>
              <a:t>pembentukan</a:t>
            </a:r>
            <a:r>
              <a:rPr lang="en-US" dirty="0"/>
              <a:t>, </a:t>
            </a:r>
            <a:r>
              <a:rPr lang="en-US" dirty="0" err="1"/>
              <a:t>pemekaran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penggabungan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; </a:t>
            </a:r>
            <a:r>
              <a:rPr lang="en-US" dirty="0" err="1"/>
              <a:t>pemukiman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kependudukan</a:t>
            </a:r>
            <a:r>
              <a:rPr lang="en-US" dirty="0"/>
              <a:t>, </a:t>
            </a:r>
            <a:r>
              <a:rPr lang="en-US" dirty="0" err="1"/>
              <a:t>pertanahan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tata</a:t>
            </a:r>
            <a:r>
              <a:rPr lang="en-US" dirty="0"/>
              <a:t> </a:t>
            </a:r>
            <a:r>
              <a:rPr lang="en-US" dirty="0" err="1"/>
              <a:t>ruang</a:t>
            </a:r>
            <a:r>
              <a:rPr lang="en-US" dirty="0"/>
              <a:t>, </a:t>
            </a:r>
            <a:r>
              <a:rPr lang="en-US" dirty="0" err="1"/>
              <a:t>serta</a:t>
            </a:r>
            <a:r>
              <a:rPr lang="en-US" dirty="0"/>
              <a:t> </a:t>
            </a:r>
            <a:r>
              <a:rPr lang="en-US" dirty="0" err="1"/>
              <a:t>politik</a:t>
            </a:r>
            <a:r>
              <a:rPr lang="en-US" dirty="0"/>
              <a:t>, </a:t>
            </a:r>
            <a:r>
              <a:rPr lang="en-US" dirty="0" err="1"/>
              <a:t>hukum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hak</a:t>
            </a:r>
            <a:r>
              <a:rPr lang="en-US" dirty="0"/>
              <a:t> </a:t>
            </a:r>
            <a:r>
              <a:rPr lang="en-US" dirty="0" err="1"/>
              <a:t>asasi</a:t>
            </a:r>
            <a:r>
              <a:rPr lang="en-US" dirty="0"/>
              <a:t> </a:t>
            </a:r>
            <a:r>
              <a:rPr lang="en-US" dirty="0" err="1"/>
              <a:t>manusia</a:t>
            </a:r>
            <a:r>
              <a:rPr lang="en-US" dirty="0"/>
              <a:t> (HAM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Komite</a:t>
            </a:r>
            <a:r>
              <a:rPr lang="en-US" dirty="0"/>
              <a:t> II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pertanian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perkebunan</a:t>
            </a:r>
            <a:r>
              <a:rPr lang="en-US" dirty="0"/>
              <a:t>, </a:t>
            </a:r>
            <a:r>
              <a:rPr lang="en-US" dirty="0" err="1"/>
              <a:t>perhubungan</a:t>
            </a:r>
            <a:r>
              <a:rPr lang="en-US" dirty="0"/>
              <a:t>, </a:t>
            </a:r>
            <a:r>
              <a:rPr lang="en-US" dirty="0" err="1"/>
              <a:t>kelautan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perikanan</a:t>
            </a:r>
            <a:r>
              <a:rPr lang="en-US" dirty="0"/>
              <a:t>, </a:t>
            </a:r>
            <a:r>
              <a:rPr lang="en-US" dirty="0" err="1"/>
              <a:t>energi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sumber</a:t>
            </a:r>
            <a:r>
              <a:rPr lang="en-US" dirty="0"/>
              <a:t> </a:t>
            </a:r>
            <a:r>
              <a:rPr lang="en-US" dirty="0" err="1"/>
              <a:t>daya</a:t>
            </a:r>
            <a:r>
              <a:rPr lang="en-US" dirty="0"/>
              <a:t> mineral, </a:t>
            </a:r>
            <a:r>
              <a:rPr lang="en-US" dirty="0" err="1"/>
              <a:t>kehutanan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lingkungan</a:t>
            </a:r>
            <a:r>
              <a:rPr lang="en-US" dirty="0"/>
              <a:t> </a:t>
            </a:r>
            <a:r>
              <a:rPr lang="en-US" dirty="0" err="1"/>
              <a:t>hidup</a:t>
            </a:r>
            <a:r>
              <a:rPr lang="en-US" dirty="0"/>
              <a:t>,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ekonomi</a:t>
            </a:r>
            <a:r>
              <a:rPr lang="en-US" dirty="0"/>
              <a:t> </a:t>
            </a:r>
            <a:r>
              <a:rPr lang="en-US" dirty="0" err="1"/>
              <a:t>kerakyatan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 </a:t>
            </a:r>
            <a:r>
              <a:rPr lang="en-US" dirty="0" err="1"/>
              <a:t>tertinggal</a:t>
            </a:r>
            <a:r>
              <a:rPr lang="en-US" dirty="0"/>
              <a:t>, </a:t>
            </a:r>
            <a:r>
              <a:rPr lang="en-US" dirty="0" err="1"/>
              <a:t>perindustrian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perdagangan</a:t>
            </a:r>
            <a:r>
              <a:rPr lang="en-US" dirty="0"/>
              <a:t>; </a:t>
            </a:r>
            <a:r>
              <a:rPr lang="en-US" dirty="0" err="1"/>
              <a:t>penanaman</a:t>
            </a:r>
            <a:r>
              <a:rPr lang="en-US" dirty="0"/>
              <a:t> modal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pekerjaan</a:t>
            </a:r>
            <a:r>
              <a:rPr lang="en-US" dirty="0"/>
              <a:t> </a:t>
            </a:r>
            <a:r>
              <a:rPr lang="en-US" dirty="0" err="1"/>
              <a:t>umum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4593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746760"/>
          </a:xfrm>
        </p:spPr>
        <p:txBody>
          <a:bodyPr>
            <a:normAutofit fontScale="90000"/>
          </a:bodyPr>
          <a:lstStyle/>
          <a:p>
            <a:r>
              <a:rPr lang="en-US" sz="5400" dirty="0" err="1" smtClean="0"/>
              <a:t>komite</a:t>
            </a:r>
            <a:endParaRPr lang="en-US" sz="54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239000" cy="5084136"/>
          </a:xfrm>
        </p:spPr>
        <p:txBody>
          <a:bodyPr/>
          <a:lstStyle/>
          <a:p>
            <a:r>
              <a:rPr lang="en-US" dirty="0" err="1"/>
              <a:t>Komite</a:t>
            </a:r>
            <a:r>
              <a:rPr lang="en-US" dirty="0"/>
              <a:t> III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pendidikan</a:t>
            </a:r>
            <a:r>
              <a:rPr lang="en-US" dirty="0"/>
              <a:t>, agama, </a:t>
            </a:r>
            <a:r>
              <a:rPr lang="en-US" dirty="0" err="1"/>
              <a:t>kebudayaan</a:t>
            </a:r>
            <a:r>
              <a:rPr lang="en-US" dirty="0"/>
              <a:t>, </a:t>
            </a:r>
            <a:r>
              <a:rPr lang="en-US" dirty="0" err="1"/>
              <a:t>kesehatan</a:t>
            </a:r>
            <a:r>
              <a:rPr lang="en-US" dirty="0"/>
              <a:t>; </a:t>
            </a:r>
            <a:r>
              <a:rPr lang="en-US" dirty="0" err="1"/>
              <a:t>pariwisata</a:t>
            </a:r>
            <a:r>
              <a:rPr lang="en-US" dirty="0"/>
              <a:t>, </a:t>
            </a:r>
            <a:r>
              <a:rPr lang="en-US" dirty="0" err="1"/>
              <a:t>pemuda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olahraga</a:t>
            </a:r>
            <a:r>
              <a:rPr lang="en-US" dirty="0"/>
              <a:t>,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sosial</a:t>
            </a:r>
            <a:r>
              <a:rPr lang="en-US" dirty="0"/>
              <a:t>, </a:t>
            </a:r>
            <a:r>
              <a:rPr lang="en-US" dirty="0" err="1"/>
              <a:t>pemberdayaan</a:t>
            </a:r>
            <a:r>
              <a:rPr lang="en-US" dirty="0"/>
              <a:t> </a:t>
            </a:r>
            <a:r>
              <a:rPr lang="en-US" dirty="0" err="1"/>
              <a:t>perempuan</a:t>
            </a:r>
            <a:r>
              <a:rPr lang="en-US" dirty="0"/>
              <a:t>,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 smtClean="0"/>
              <a:t>ketenagakerjaan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err="1"/>
              <a:t>Komite</a:t>
            </a:r>
            <a:r>
              <a:rPr lang="en-US" dirty="0"/>
              <a:t> IV DPD </a:t>
            </a:r>
            <a:r>
              <a:rPr lang="en-US" dirty="0" err="1"/>
              <a:t>membidangi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</a:t>
            </a:r>
            <a:r>
              <a:rPr lang="en-US" dirty="0" err="1"/>
              <a:t>pendapatan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belanja</a:t>
            </a:r>
            <a:r>
              <a:rPr lang="en-US" dirty="0"/>
              <a:t> </a:t>
            </a:r>
            <a:r>
              <a:rPr lang="en-US" dirty="0" err="1"/>
              <a:t>negara</a:t>
            </a:r>
            <a:r>
              <a:rPr lang="en-US" dirty="0"/>
              <a:t> (APBN), </a:t>
            </a:r>
            <a:r>
              <a:rPr lang="en-US" dirty="0" err="1"/>
              <a:t>pajak</a:t>
            </a:r>
            <a:r>
              <a:rPr lang="en-US" dirty="0"/>
              <a:t>, </a:t>
            </a:r>
            <a:r>
              <a:rPr lang="en-US" dirty="0" err="1"/>
              <a:t>perimbangan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pusat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daerah</a:t>
            </a:r>
            <a:r>
              <a:rPr lang="en-US" dirty="0"/>
              <a:t>, </a:t>
            </a:r>
            <a:r>
              <a:rPr lang="en-US" dirty="0" err="1"/>
              <a:t>lembaga</a:t>
            </a:r>
            <a:r>
              <a:rPr lang="en-US" dirty="0"/>
              <a:t> </a:t>
            </a:r>
            <a:r>
              <a:rPr lang="en-US" dirty="0" err="1"/>
              <a:t>keuangan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koperasi</a:t>
            </a:r>
            <a:r>
              <a:rPr lang="en-US" dirty="0"/>
              <a:t>, </a:t>
            </a:r>
            <a:r>
              <a:rPr lang="en-US" dirty="0" err="1"/>
              <a:t>usaha</a:t>
            </a:r>
            <a:r>
              <a:rPr lang="en-US" dirty="0"/>
              <a:t> </a:t>
            </a:r>
            <a:r>
              <a:rPr lang="en-US" dirty="0" err="1"/>
              <a:t>mikro</a:t>
            </a:r>
            <a:r>
              <a:rPr lang="en-US" dirty="0"/>
              <a:t>, </a:t>
            </a:r>
            <a:r>
              <a:rPr lang="en-US" dirty="0" err="1"/>
              <a:t>kecil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menengah</a:t>
            </a:r>
            <a:r>
              <a:rPr lang="en-US" dirty="0"/>
              <a:t> (</a:t>
            </a:r>
            <a:r>
              <a:rPr lang="en-US" dirty="0" smtClean="0"/>
              <a:t>UMKM)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7613037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7239000" cy="609600"/>
          </a:xfrm>
        </p:spPr>
        <p:txBody>
          <a:bodyPr>
            <a:normAutofit/>
          </a:bodyPr>
          <a:lstStyle/>
          <a:p>
            <a:r>
              <a:rPr lang="en-US" sz="2800" dirty="0" err="1" smtClean="0"/>
              <a:t>Panitia</a:t>
            </a:r>
            <a:r>
              <a:rPr lang="en-US" sz="2800" dirty="0" smtClean="0"/>
              <a:t> </a:t>
            </a:r>
            <a:r>
              <a:rPr lang="en-US" sz="2800" dirty="0" err="1" smtClean="0"/>
              <a:t>perancang</a:t>
            </a:r>
            <a:r>
              <a:rPr lang="en-US" sz="2800" dirty="0" smtClean="0"/>
              <a:t> </a:t>
            </a:r>
            <a:r>
              <a:rPr lang="en-US" sz="2800" dirty="0" err="1" smtClean="0"/>
              <a:t>undang-undang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914400"/>
            <a:ext cx="8077200" cy="5943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300" b="1" dirty="0" err="1" smtClean="0"/>
              <a:t>Panitia</a:t>
            </a:r>
            <a:r>
              <a:rPr lang="en-US" sz="1300" b="1" dirty="0" smtClean="0"/>
              <a:t> </a:t>
            </a:r>
            <a:r>
              <a:rPr lang="en-US" sz="1300" b="1" dirty="0" err="1"/>
              <a:t>Perancang</a:t>
            </a:r>
            <a:r>
              <a:rPr lang="en-US" sz="1300" b="1" dirty="0"/>
              <a:t> </a:t>
            </a:r>
            <a:r>
              <a:rPr lang="en-US" sz="1300" b="1" dirty="0" err="1"/>
              <a:t>Undang-Undang</a:t>
            </a:r>
            <a:r>
              <a:rPr lang="en-US" sz="1300" b="1" dirty="0"/>
              <a:t> (PPUU) </a:t>
            </a:r>
            <a:r>
              <a:rPr lang="en-US" sz="1300" dirty="0" err="1"/>
              <a:t>dibentuk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DPD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merupakan</a:t>
            </a:r>
            <a:r>
              <a:rPr lang="en-US" sz="1300" dirty="0"/>
              <a:t> </a:t>
            </a:r>
            <a:r>
              <a:rPr lang="en-US" sz="1300" dirty="0" err="1"/>
              <a:t>alat</a:t>
            </a:r>
            <a:r>
              <a:rPr lang="en-US" sz="1300" dirty="0"/>
              <a:t> </a:t>
            </a:r>
            <a:r>
              <a:rPr lang="en-US" sz="1300" dirty="0" err="1"/>
              <a:t>kelengkapan</a:t>
            </a:r>
            <a:r>
              <a:rPr lang="en-US" sz="1300" dirty="0"/>
              <a:t> DPD yang </a:t>
            </a:r>
            <a:r>
              <a:rPr lang="en-US" sz="1300" dirty="0" err="1"/>
              <a:t>bersifat</a:t>
            </a:r>
            <a:r>
              <a:rPr lang="en-US" sz="1300" dirty="0"/>
              <a:t> </a:t>
            </a:r>
            <a:r>
              <a:rPr lang="en-US" sz="1300" dirty="0" err="1"/>
              <a:t>tetap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mempunyai</a:t>
            </a:r>
            <a:r>
              <a:rPr lang="en-US" sz="1300" dirty="0"/>
              <a:t> </a:t>
            </a:r>
            <a:r>
              <a:rPr lang="en-US" sz="1300" dirty="0" err="1" smtClean="0"/>
              <a:t>tugas</a:t>
            </a:r>
            <a:r>
              <a:rPr lang="en-US" sz="1300" baseline="30000" dirty="0"/>
              <a:t> </a:t>
            </a:r>
            <a:r>
              <a:rPr lang="en-US" sz="1300" dirty="0" smtClean="0"/>
              <a:t>: </a:t>
            </a:r>
            <a:endParaRPr lang="en-US" sz="1300" dirty="0"/>
          </a:p>
          <a:p>
            <a:r>
              <a:rPr lang="en-US" sz="1300" dirty="0" err="1"/>
              <a:t>Merencanakan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menyusun</a:t>
            </a:r>
            <a:r>
              <a:rPr lang="en-US" sz="1300" dirty="0"/>
              <a:t> program </a:t>
            </a:r>
            <a:r>
              <a:rPr lang="en-US" sz="1300" dirty="0" err="1"/>
              <a:t>serta</a:t>
            </a:r>
            <a:r>
              <a:rPr lang="en-US" sz="1300" dirty="0"/>
              <a:t> </a:t>
            </a:r>
            <a:r>
              <a:rPr lang="en-US" sz="1300" dirty="0" err="1"/>
              <a:t>urutan</a:t>
            </a:r>
            <a:r>
              <a:rPr lang="en-US" sz="1300" dirty="0"/>
              <a:t> </a:t>
            </a:r>
            <a:r>
              <a:rPr lang="en-US" sz="1300" dirty="0" err="1"/>
              <a:t>prioritas</a:t>
            </a:r>
            <a:r>
              <a:rPr lang="en-US" sz="1300" dirty="0"/>
              <a:t> </a:t>
            </a:r>
            <a:r>
              <a:rPr lang="en-US" sz="1300" dirty="0" err="1"/>
              <a:t>pembahasan</a:t>
            </a:r>
            <a:r>
              <a:rPr lang="en-US" sz="1300" dirty="0"/>
              <a:t> </a:t>
            </a:r>
            <a:r>
              <a:rPr lang="en-US" sz="1300" dirty="0" err="1"/>
              <a:t>usul</a:t>
            </a:r>
            <a:r>
              <a:rPr lang="en-US" sz="1300" dirty="0"/>
              <a:t> </a:t>
            </a:r>
            <a:r>
              <a:rPr lang="en-US" sz="1300" dirty="0" err="1"/>
              <a:t>rancangan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1 (</a:t>
            </a:r>
            <a:r>
              <a:rPr lang="en-US" sz="1300" dirty="0" err="1"/>
              <a:t>satu</a:t>
            </a:r>
            <a:r>
              <a:rPr lang="en-US" sz="1300" dirty="0"/>
              <a:t>) masa </a:t>
            </a:r>
            <a:r>
              <a:rPr lang="en-US" sz="1300" dirty="0" err="1"/>
              <a:t>keanggotaan</a:t>
            </a:r>
            <a:r>
              <a:rPr lang="en-US" sz="1300" dirty="0"/>
              <a:t> DPD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setiap</a:t>
            </a:r>
            <a:r>
              <a:rPr lang="en-US" sz="1300" dirty="0"/>
              <a:t> </a:t>
            </a:r>
            <a:r>
              <a:rPr lang="en-US" sz="1300" dirty="0" err="1"/>
              <a:t>tahun</a:t>
            </a:r>
            <a:r>
              <a:rPr lang="en-US" sz="1300" dirty="0"/>
              <a:t> </a:t>
            </a:r>
            <a:r>
              <a:rPr lang="en-US" sz="1300" dirty="0" err="1"/>
              <a:t>anggaran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Membahas</a:t>
            </a:r>
            <a:r>
              <a:rPr lang="en-US" sz="1300" dirty="0"/>
              <a:t> </a:t>
            </a:r>
            <a:r>
              <a:rPr lang="en-US" sz="1300" dirty="0" err="1"/>
              <a:t>usul</a:t>
            </a:r>
            <a:r>
              <a:rPr lang="en-US" sz="1300" dirty="0"/>
              <a:t> </a:t>
            </a:r>
            <a:r>
              <a:rPr lang="en-US" sz="1300" dirty="0" err="1"/>
              <a:t>rancangan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 </a:t>
            </a:r>
            <a:r>
              <a:rPr lang="en-US" sz="1300" dirty="0" err="1"/>
              <a:t>berdasarkan</a:t>
            </a:r>
            <a:r>
              <a:rPr lang="en-US" sz="1300" dirty="0"/>
              <a:t> program </a:t>
            </a:r>
            <a:r>
              <a:rPr lang="en-US" sz="1300" dirty="0" err="1"/>
              <a:t>prioritas</a:t>
            </a:r>
            <a:r>
              <a:rPr lang="en-US" sz="1300" dirty="0"/>
              <a:t> yang </a:t>
            </a:r>
            <a:r>
              <a:rPr lang="en-US" sz="1300" dirty="0" err="1"/>
              <a:t>telah</a:t>
            </a:r>
            <a:r>
              <a:rPr lang="en-US" sz="1300" dirty="0"/>
              <a:t> </a:t>
            </a:r>
            <a:r>
              <a:rPr lang="en-US" sz="1300" dirty="0" err="1"/>
              <a:t>ditetapkan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Melakukan</a:t>
            </a:r>
            <a:r>
              <a:rPr lang="en-US" sz="1300" dirty="0"/>
              <a:t> </a:t>
            </a:r>
            <a:r>
              <a:rPr lang="en-US" sz="1300" dirty="0" err="1"/>
              <a:t>kegiatan</a:t>
            </a:r>
            <a:r>
              <a:rPr lang="en-US" sz="1300" dirty="0"/>
              <a:t> </a:t>
            </a:r>
            <a:r>
              <a:rPr lang="en-US" sz="1300" dirty="0" err="1"/>
              <a:t>pembahasan</a:t>
            </a:r>
            <a:r>
              <a:rPr lang="en-US" sz="1300" dirty="0"/>
              <a:t>, </a:t>
            </a:r>
            <a:r>
              <a:rPr lang="en-US" sz="1300" dirty="0" err="1"/>
              <a:t>harmonisasi</a:t>
            </a:r>
            <a:r>
              <a:rPr lang="en-US" sz="1300" dirty="0"/>
              <a:t>, </a:t>
            </a:r>
            <a:r>
              <a:rPr lang="en-US" sz="1300" dirty="0" err="1"/>
              <a:t>pembulatan</a:t>
            </a:r>
            <a:r>
              <a:rPr lang="en-US" sz="1300" dirty="0"/>
              <a:t>,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pemantapan</a:t>
            </a:r>
            <a:r>
              <a:rPr lang="en-US" sz="1300" dirty="0"/>
              <a:t> </a:t>
            </a:r>
            <a:r>
              <a:rPr lang="en-US" sz="1300" dirty="0" err="1"/>
              <a:t>konsepsi</a:t>
            </a:r>
            <a:r>
              <a:rPr lang="en-US" sz="1300" dirty="0"/>
              <a:t> </a:t>
            </a:r>
            <a:r>
              <a:rPr lang="en-US" sz="1300" dirty="0" err="1"/>
              <a:t>usul</a:t>
            </a:r>
            <a:r>
              <a:rPr lang="en-US" sz="1300" dirty="0"/>
              <a:t> </a:t>
            </a:r>
            <a:r>
              <a:rPr lang="en-US" sz="1300" dirty="0" err="1"/>
              <a:t>rancangan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 yang </a:t>
            </a:r>
            <a:r>
              <a:rPr lang="en-US" sz="1300" dirty="0" err="1"/>
              <a:t>disiapkan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DPD;</a:t>
            </a:r>
          </a:p>
          <a:p>
            <a:r>
              <a:rPr lang="en-US" sz="1300" dirty="0" err="1"/>
              <a:t>Melakukan</a:t>
            </a:r>
            <a:r>
              <a:rPr lang="en-US" sz="1300" dirty="0"/>
              <a:t> </a:t>
            </a:r>
            <a:r>
              <a:rPr lang="en-US" sz="1300" dirty="0" err="1"/>
              <a:t>pembahasan</a:t>
            </a:r>
            <a:r>
              <a:rPr lang="en-US" sz="1300" dirty="0"/>
              <a:t>, </a:t>
            </a:r>
            <a:r>
              <a:rPr lang="en-US" sz="1300" dirty="0" err="1"/>
              <a:t>pengubahan</a:t>
            </a:r>
            <a:r>
              <a:rPr lang="en-US" sz="1300" dirty="0"/>
              <a:t>, </a:t>
            </a:r>
            <a:r>
              <a:rPr lang="en-US" sz="1300" dirty="0" err="1"/>
              <a:t>dan</a:t>
            </a:r>
            <a:r>
              <a:rPr lang="en-US" sz="1300" dirty="0"/>
              <a:t>/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penyempurnaan</a:t>
            </a:r>
            <a:r>
              <a:rPr lang="en-US" sz="1300" dirty="0"/>
              <a:t> </a:t>
            </a:r>
            <a:r>
              <a:rPr lang="en-US" sz="1300" dirty="0" err="1"/>
              <a:t>rancangan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 yang </a:t>
            </a: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khusus</a:t>
            </a:r>
            <a:r>
              <a:rPr lang="en-US" sz="1300" dirty="0"/>
              <a:t> </a:t>
            </a:r>
            <a:r>
              <a:rPr lang="en-US" sz="1300" dirty="0" err="1"/>
              <a:t>ditugaskan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</a:t>
            </a:r>
            <a:r>
              <a:rPr lang="en-US" sz="1300" dirty="0" err="1"/>
              <a:t>Panitia</a:t>
            </a:r>
            <a:r>
              <a:rPr lang="en-US" sz="1300" dirty="0"/>
              <a:t> </a:t>
            </a:r>
            <a:r>
              <a:rPr lang="en-US" sz="1300" dirty="0" err="1"/>
              <a:t>Musyawarah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/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Sidang</a:t>
            </a:r>
            <a:r>
              <a:rPr lang="en-US" sz="1300" dirty="0"/>
              <a:t> </a:t>
            </a:r>
            <a:r>
              <a:rPr lang="en-US" sz="1300" dirty="0" err="1"/>
              <a:t>Paripurna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Melakukan</a:t>
            </a:r>
            <a:r>
              <a:rPr lang="en-US" sz="1300" dirty="0"/>
              <a:t> </a:t>
            </a:r>
            <a:r>
              <a:rPr lang="en-US" sz="1300" dirty="0" err="1"/>
              <a:t>pembahasan</a:t>
            </a:r>
            <a:r>
              <a:rPr lang="en-US" sz="1300" dirty="0"/>
              <a:t> </a:t>
            </a:r>
            <a:r>
              <a:rPr lang="en-US" sz="1300" dirty="0" err="1"/>
              <a:t>terhadap</a:t>
            </a:r>
            <a:r>
              <a:rPr lang="en-US" sz="1300" dirty="0"/>
              <a:t> </a:t>
            </a:r>
            <a:r>
              <a:rPr lang="en-US" sz="1300" dirty="0" err="1"/>
              <a:t>rancangan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DPR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Presiden</a:t>
            </a:r>
            <a:r>
              <a:rPr lang="en-US" sz="1300" dirty="0"/>
              <a:t> yang </a:t>
            </a:r>
            <a:r>
              <a:rPr lang="en-US" sz="1300" dirty="0" err="1"/>
              <a:t>secara</a:t>
            </a:r>
            <a:r>
              <a:rPr lang="en-US" sz="1300" dirty="0"/>
              <a:t> </a:t>
            </a:r>
            <a:r>
              <a:rPr lang="en-US" sz="1300" dirty="0" err="1"/>
              <a:t>khusus</a:t>
            </a:r>
            <a:r>
              <a:rPr lang="en-US" sz="1300" dirty="0"/>
              <a:t> </a:t>
            </a:r>
            <a:r>
              <a:rPr lang="en-US" sz="1300" dirty="0" err="1"/>
              <a:t>ditugaskan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</a:t>
            </a:r>
            <a:r>
              <a:rPr lang="en-US" sz="1300" dirty="0" err="1"/>
              <a:t>Panitia</a:t>
            </a:r>
            <a:r>
              <a:rPr lang="en-US" sz="1300" dirty="0"/>
              <a:t> </a:t>
            </a:r>
            <a:r>
              <a:rPr lang="en-US" sz="1300" dirty="0" err="1"/>
              <a:t>Musyawarah</a:t>
            </a:r>
            <a:r>
              <a:rPr lang="en-US" sz="1300" dirty="0"/>
              <a:t> 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Sidang</a:t>
            </a:r>
            <a:r>
              <a:rPr lang="en-US" sz="1300" dirty="0"/>
              <a:t> </a:t>
            </a:r>
            <a:r>
              <a:rPr lang="en-US" sz="1300" dirty="0" err="1"/>
              <a:t>Paripurna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Melakukan</a:t>
            </a:r>
            <a:r>
              <a:rPr lang="en-US" sz="1300" dirty="0"/>
              <a:t> </a:t>
            </a:r>
            <a:r>
              <a:rPr lang="en-US" sz="1300" dirty="0" err="1"/>
              <a:t>koordinasi</a:t>
            </a:r>
            <a:r>
              <a:rPr lang="en-US" sz="1300" dirty="0"/>
              <a:t>, </a:t>
            </a:r>
            <a:r>
              <a:rPr lang="en-US" sz="1300" dirty="0" err="1"/>
              <a:t>konsultasi</a:t>
            </a:r>
            <a:r>
              <a:rPr lang="en-US" sz="1300" dirty="0"/>
              <a:t>,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evaluasi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</a:t>
            </a:r>
            <a:r>
              <a:rPr lang="en-US" sz="1300" dirty="0" err="1"/>
              <a:t>rangka</a:t>
            </a:r>
            <a:r>
              <a:rPr lang="en-US" sz="1300" dirty="0"/>
              <a:t> </a:t>
            </a:r>
            <a:r>
              <a:rPr lang="en-US" sz="1300" dirty="0" err="1"/>
              <a:t>mengikuti</a:t>
            </a:r>
            <a:r>
              <a:rPr lang="en-US" sz="1300" dirty="0"/>
              <a:t> </a:t>
            </a:r>
            <a:r>
              <a:rPr lang="en-US" sz="1300" dirty="0" err="1"/>
              <a:t>perkembangan</a:t>
            </a:r>
            <a:r>
              <a:rPr lang="en-US" sz="1300" dirty="0"/>
              <a:t> </a:t>
            </a:r>
            <a:r>
              <a:rPr lang="en-US" sz="1300" dirty="0" err="1"/>
              <a:t>materi</a:t>
            </a:r>
            <a:r>
              <a:rPr lang="en-US" sz="1300" dirty="0"/>
              <a:t> </a:t>
            </a:r>
            <a:r>
              <a:rPr lang="en-US" sz="1300" dirty="0" err="1"/>
              <a:t>usul</a:t>
            </a:r>
            <a:r>
              <a:rPr lang="en-US" sz="1300" dirty="0"/>
              <a:t> </a:t>
            </a:r>
            <a:r>
              <a:rPr lang="en-US" sz="1300" dirty="0" err="1"/>
              <a:t>rancangan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 yang </a:t>
            </a:r>
            <a:r>
              <a:rPr lang="en-US" sz="1300" dirty="0" err="1"/>
              <a:t>sedang</a:t>
            </a:r>
            <a:r>
              <a:rPr lang="en-US" sz="1300" dirty="0"/>
              <a:t> </a:t>
            </a:r>
            <a:r>
              <a:rPr lang="en-US" sz="1300" dirty="0" err="1"/>
              <a:t>dibahas</a:t>
            </a:r>
            <a:r>
              <a:rPr lang="en-US" sz="1300" dirty="0"/>
              <a:t> </a:t>
            </a:r>
            <a:r>
              <a:rPr lang="en-US" sz="1300" dirty="0" err="1"/>
              <a:t>oleh</a:t>
            </a:r>
            <a:r>
              <a:rPr lang="en-US" sz="1300" dirty="0"/>
              <a:t> </a:t>
            </a:r>
            <a:r>
              <a:rPr lang="en-US" sz="1300" dirty="0" err="1"/>
              <a:t>komite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Melakukan</a:t>
            </a:r>
            <a:r>
              <a:rPr lang="en-US" sz="1300" dirty="0"/>
              <a:t> </a:t>
            </a:r>
            <a:r>
              <a:rPr lang="en-US" sz="1300" dirty="0" err="1"/>
              <a:t>evaluasi</a:t>
            </a:r>
            <a:r>
              <a:rPr lang="en-US" sz="1300" dirty="0"/>
              <a:t> </a:t>
            </a:r>
            <a:r>
              <a:rPr lang="en-US" sz="1300" dirty="0" err="1"/>
              <a:t>terhadap</a:t>
            </a:r>
            <a:r>
              <a:rPr lang="en-US" sz="1300" dirty="0"/>
              <a:t> program </a:t>
            </a:r>
            <a:r>
              <a:rPr lang="en-US" sz="1300" dirty="0" err="1"/>
              <a:t>penyusunan</a:t>
            </a:r>
            <a:r>
              <a:rPr lang="en-US" sz="1300" dirty="0"/>
              <a:t> </a:t>
            </a:r>
            <a:r>
              <a:rPr lang="en-US" sz="1300" dirty="0" err="1"/>
              <a:t>usul</a:t>
            </a:r>
            <a:r>
              <a:rPr lang="en-US" sz="1300" dirty="0"/>
              <a:t> </a:t>
            </a:r>
            <a:r>
              <a:rPr lang="en-US" sz="1300" dirty="0" err="1"/>
              <a:t>rancangan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Melakukan</a:t>
            </a:r>
            <a:r>
              <a:rPr lang="en-US" sz="1300" dirty="0"/>
              <a:t> </a:t>
            </a:r>
            <a:r>
              <a:rPr lang="en-US" sz="1300" dirty="0" err="1"/>
              <a:t>tugas</a:t>
            </a:r>
            <a:r>
              <a:rPr lang="en-US" sz="1300" dirty="0"/>
              <a:t> </a:t>
            </a:r>
            <a:r>
              <a:rPr lang="en-US" sz="1300" dirty="0" err="1"/>
              <a:t>atas</a:t>
            </a:r>
            <a:r>
              <a:rPr lang="en-US" sz="1300" dirty="0"/>
              <a:t> </a:t>
            </a:r>
            <a:r>
              <a:rPr lang="en-US" sz="1300" dirty="0" err="1"/>
              <a:t>keputusan</a:t>
            </a:r>
            <a:r>
              <a:rPr lang="en-US" sz="1300" dirty="0"/>
              <a:t> </a:t>
            </a:r>
            <a:r>
              <a:rPr lang="en-US" sz="1300" dirty="0" err="1"/>
              <a:t>Sidang</a:t>
            </a:r>
            <a:r>
              <a:rPr lang="en-US" sz="1300" dirty="0"/>
              <a:t> </a:t>
            </a:r>
            <a:r>
              <a:rPr lang="en-US" sz="1300" dirty="0" err="1"/>
              <a:t>Paripurna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/</a:t>
            </a:r>
            <a:r>
              <a:rPr lang="en-US" sz="1300" dirty="0" err="1"/>
              <a:t>atau</a:t>
            </a:r>
            <a:r>
              <a:rPr lang="en-US" sz="1300" dirty="0"/>
              <a:t> </a:t>
            </a:r>
            <a:r>
              <a:rPr lang="en-US" sz="1300" dirty="0" err="1"/>
              <a:t>Panitia</a:t>
            </a:r>
            <a:r>
              <a:rPr lang="en-US" sz="1300" dirty="0"/>
              <a:t> </a:t>
            </a:r>
            <a:r>
              <a:rPr lang="en-US" sz="1300" dirty="0" err="1"/>
              <a:t>Musyawarah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Mengusulkan</a:t>
            </a:r>
            <a:r>
              <a:rPr lang="en-US" sz="1300" dirty="0"/>
              <a:t> </a:t>
            </a:r>
            <a:r>
              <a:rPr lang="en-US" sz="1300" dirty="0" err="1"/>
              <a:t>kepada</a:t>
            </a:r>
            <a:r>
              <a:rPr lang="en-US" sz="1300" dirty="0"/>
              <a:t> </a:t>
            </a:r>
            <a:r>
              <a:rPr lang="en-US" sz="1300" dirty="0" err="1"/>
              <a:t>Panitia</a:t>
            </a:r>
            <a:r>
              <a:rPr lang="en-US" sz="1300" dirty="0"/>
              <a:t> </a:t>
            </a:r>
            <a:r>
              <a:rPr lang="en-US" sz="1300" dirty="0" err="1"/>
              <a:t>Musyawarah</a:t>
            </a:r>
            <a:r>
              <a:rPr lang="en-US" sz="1300" dirty="0"/>
              <a:t> </a:t>
            </a:r>
            <a:r>
              <a:rPr lang="en-US" sz="1300" dirty="0" err="1"/>
              <a:t>hal</a:t>
            </a:r>
            <a:r>
              <a:rPr lang="en-US" sz="1300" dirty="0"/>
              <a:t> yang </a:t>
            </a:r>
            <a:r>
              <a:rPr lang="en-US" sz="1300" dirty="0" err="1"/>
              <a:t>dipandang</a:t>
            </a:r>
            <a:r>
              <a:rPr lang="en-US" sz="1300" dirty="0"/>
              <a:t> </a:t>
            </a:r>
            <a:r>
              <a:rPr lang="en-US" sz="1300" dirty="0" err="1"/>
              <a:t>perlu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dimasukkan</a:t>
            </a:r>
            <a:r>
              <a:rPr lang="en-US" sz="1300" dirty="0"/>
              <a:t> </a:t>
            </a:r>
            <a:r>
              <a:rPr lang="en-US" sz="1300" dirty="0" err="1"/>
              <a:t>dalam</a:t>
            </a:r>
            <a:r>
              <a:rPr lang="en-US" sz="1300" dirty="0"/>
              <a:t> acara DPD;</a:t>
            </a:r>
          </a:p>
          <a:p>
            <a:r>
              <a:rPr lang="en-US" sz="1300" dirty="0" err="1"/>
              <a:t>Mengadakan</a:t>
            </a:r>
            <a:r>
              <a:rPr lang="en-US" sz="1300" dirty="0"/>
              <a:t> </a:t>
            </a:r>
            <a:r>
              <a:rPr lang="en-US" sz="1300" dirty="0" err="1"/>
              <a:t>persiapan</a:t>
            </a:r>
            <a:r>
              <a:rPr lang="en-US" sz="1300" dirty="0"/>
              <a:t>, </a:t>
            </a:r>
            <a:r>
              <a:rPr lang="en-US" sz="1300" dirty="0" err="1"/>
              <a:t>pembahasan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penyusunan</a:t>
            </a:r>
            <a:r>
              <a:rPr lang="en-US" sz="1300" dirty="0"/>
              <a:t> RUU yang </a:t>
            </a:r>
            <a:r>
              <a:rPr lang="en-US" sz="1300" dirty="0" err="1"/>
              <a:t>tidak</a:t>
            </a:r>
            <a:r>
              <a:rPr lang="en-US" sz="1300" dirty="0"/>
              <a:t> </a:t>
            </a:r>
            <a:r>
              <a:rPr lang="en-US" sz="1300" dirty="0" err="1"/>
              <a:t>menjadi</a:t>
            </a:r>
            <a:r>
              <a:rPr lang="en-US" sz="1300" dirty="0"/>
              <a:t> </a:t>
            </a:r>
            <a:r>
              <a:rPr lang="en-US" sz="1300" dirty="0" err="1"/>
              <a:t>lingkup</a:t>
            </a:r>
            <a:r>
              <a:rPr lang="en-US" sz="1300" dirty="0"/>
              <a:t> </a:t>
            </a:r>
            <a:r>
              <a:rPr lang="en-US" sz="1300" dirty="0" err="1"/>
              <a:t>tugas</a:t>
            </a:r>
            <a:r>
              <a:rPr lang="en-US" sz="1300" dirty="0"/>
              <a:t> </a:t>
            </a:r>
            <a:r>
              <a:rPr lang="en-US" sz="1300" dirty="0" err="1"/>
              <a:t>komite</a:t>
            </a:r>
            <a:r>
              <a:rPr lang="en-US" sz="1300" dirty="0"/>
              <a:t>;</a:t>
            </a:r>
          </a:p>
          <a:p>
            <a:r>
              <a:rPr lang="en-US" sz="1300" dirty="0" err="1"/>
              <a:t>Mengoordinasikan</a:t>
            </a:r>
            <a:r>
              <a:rPr lang="en-US" sz="1300" dirty="0"/>
              <a:t> proses </a:t>
            </a:r>
            <a:r>
              <a:rPr lang="en-US" sz="1300" dirty="0" err="1"/>
              <a:t>penyusunan</a:t>
            </a:r>
            <a:r>
              <a:rPr lang="en-US" sz="1300" dirty="0"/>
              <a:t> RUU yang </a:t>
            </a:r>
            <a:r>
              <a:rPr lang="en-US" sz="1300" dirty="0" err="1"/>
              <a:t>pembahasannya</a:t>
            </a:r>
            <a:r>
              <a:rPr lang="en-US" sz="1300" dirty="0"/>
              <a:t> </a:t>
            </a:r>
            <a:r>
              <a:rPr lang="en-US" sz="1300" dirty="0" err="1"/>
              <a:t>melibatkan</a:t>
            </a:r>
            <a:r>
              <a:rPr lang="en-US" sz="1300" dirty="0"/>
              <a:t> </a:t>
            </a:r>
            <a:r>
              <a:rPr lang="en-US" sz="1300" dirty="0" err="1"/>
              <a:t>lebih</a:t>
            </a:r>
            <a:r>
              <a:rPr lang="en-US" sz="1300" dirty="0"/>
              <a:t> </a:t>
            </a:r>
            <a:r>
              <a:rPr lang="en-US" sz="1300" dirty="0" err="1"/>
              <a:t>dari</a:t>
            </a:r>
            <a:r>
              <a:rPr lang="en-US" sz="1300" dirty="0"/>
              <a:t> 1 (</a:t>
            </a:r>
            <a:r>
              <a:rPr lang="en-US" sz="1300" dirty="0" err="1"/>
              <a:t>satu</a:t>
            </a:r>
            <a:r>
              <a:rPr lang="en-US" sz="1300" dirty="0"/>
              <a:t>) </a:t>
            </a:r>
            <a:r>
              <a:rPr lang="en-US" sz="1300" dirty="0" err="1"/>
              <a:t>Komite</a:t>
            </a:r>
            <a:r>
              <a:rPr lang="en-US" sz="1300" dirty="0"/>
              <a:t>; </a:t>
            </a:r>
            <a:r>
              <a:rPr lang="en-US" sz="1300" dirty="0" err="1"/>
              <a:t>dan</a:t>
            </a:r>
            <a:endParaRPr lang="en-US" sz="1300" dirty="0"/>
          </a:p>
          <a:p>
            <a:r>
              <a:rPr lang="en-US" sz="1300" dirty="0" err="1"/>
              <a:t>Membuat</a:t>
            </a:r>
            <a:r>
              <a:rPr lang="en-US" sz="1300" dirty="0"/>
              <a:t> </a:t>
            </a:r>
            <a:r>
              <a:rPr lang="en-US" sz="1300" dirty="0" err="1"/>
              <a:t>inventarisasi</a:t>
            </a:r>
            <a:r>
              <a:rPr lang="en-US" sz="1300" dirty="0"/>
              <a:t> </a:t>
            </a:r>
            <a:r>
              <a:rPr lang="en-US" sz="1300" dirty="0" err="1"/>
              <a:t>masalah</a:t>
            </a:r>
            <a:r>
              <a:rPr lang="en-US" sz="1300" dirty="0"/>
              <a:t> </a:t>
            </a:r>
            <a:r>
              <a:rPr lang="en-US" sz="1300" dirty="0" err="1"/>
              <a:t>hukum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perundang-undangan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</a:t>
            </a:r>
            <a:r>
              <a:rPr lang="en-US" sz="1300" dirty="0" err="1"/>
              <a:t>akhir</a:t>
            </a:r>
            <a:r>
              <a:rPr lang="en-US" sz="1300" dirty="0"/>
              <a:t> </a:t>
            </a:r>
            <a:r>
              <a:rPr lang="en-US" sz="1300" dirty="0" err="1"/>
              <a:t>tahun</a:t>
            </a:r>
            <a:r>
              <a:rPr lang="en-US" sz="1300" dirty="0"/>
              <a:t> </a:t>
            </a:r>
            <a:r>
              <a:rPr lang="en-US" sz="1300" dirty="0" err="1"/>
              <a:t>sidang</a:t>
            </a:r>
            <a:r>
              <a:rPr lang="en-US" sz="1300" dirty="0"/>
              <a:t> </a:t>
            </a:r>
            <a:r>
              <a:rPr lang="en-US" sz="1300" dirty="0" err="1"/>
              <a:t>dan</a:t>
            </a:r>
            <a:r>
              <a:rPr lang="en-US" sz="1300" dirty="0"/>
              <a:t> </a:t>
            </a:r>
            <a:r>
              <a:rPr lang="en-US" sz="1300" dirty="0" err="1"/>
              <a:t>akhir</a:t>
            </a:r>
            <a:r>
              <a:rPr lang="en-US" sz="1300" dirty="0"/>
              <a:t> masa </a:t>
            </a:r>
            <a:r>
              <a:rPr lang="en-US" sz="1300" dirty="0" err="1"/>
              <a:t>keanggotaan</a:t>
            </a:r>
            <a:r>
              <a:rPr lang="en-US" sz="1300" dirty="0"/>
              <a:t> </a:t>
            </a:r>
            <a:r>
              <a:rPr lang="en-US" sz="1300" dirty="0" err="1"/>
              <a:t>untuk</a:t>
            </a:r>
            <a:r>
              <a:rPr lang="en-US" sz="1300" dirty="0"/>
              <a:t> </a:t>
            </a:r>
            <a:r>
              <a:rPr lang="en-US" sz="1300" dirty="0" err="1"/>
              <a:t>dapat</a:t>
            </a:r>
            <a:r>
              <a:rPr lang="en-US" sz="1300" dirty="0"/>
              <a:t> </a:t>
            </a:r>
            <a:r>
              <a:rPr lang="en-US" sz="1300" dirty="0" err="1"/>
              <a:t>dipergunakan</a:t>
            </a:r>
            <a:r>
              <a:rPr lang="en-US" sz="1300" dirty="0"/>
              <a:t> </a:t>
            </a:r>
            <a:r>
              <a:rPr lang="en-US" sz="1300" dirty="0" err="1"/>
              <a:t>sebagai</a:t>
            </a:r>
            <a:r>
              <a:rPr lang="en-US" sz="1300" dirty="0"/>
              <a:t> </a:t>
            </a:r>
            <a:r>
              <a:rPr lang="en-US" sz="1300" dirty="0" err="1"/>
              <a:t>bahan</a:t>
            </a:r>
            <a:r>
              <a:rPr lang="en-US" sz="1300" dirty="0"/>
              <a:t> </a:t>
            </a:r>
            <a:r>
              <a:rPr lang="en-US" sz="1300" dirty="0" err="1"/>
              <a:t>Panitia</a:t>
            </a:r>
            <a:r>
              <a:rPr lang="en-US" sz="1300" dirty="0"/>
              <a:t> </a:t>
            </a:r>
            <a:r>
              <a:rPr lang="en-US" sz="1300" dirty="0" err="1"/>
              <a:t>Perancang</a:t>
            </a:r>
            <a:r>
              <a:rPr lang="en-US" sz="1300" dirty="0"/>
              <a:t> </a:t>
            </a:r>
            <a:r>
              <a:rPr lang="en-US" sz="1300" dirty="0" err="1"/>
              <a:t>Undang-Undang</a:t>
            </a:r>
            <a:r>
              <a:rPr lang="en-US" sz="1300" dirty="0"/>
              <a:t> </a:t>
            </a:r>
            <a:r>
              <a:rPr lang="en-US" sz="1300" dirty="0" err="1"/>
              <a:t>pada</a:t>
            </a:r>
            <a:r>
              <a:rPr lang="en-US" sz="1300" dirty="0"/>
              <a:t> masa </a:t>
            </a:r>
            <a:r>
              <a:rPr lang="en-US" sz="1300" dirty="0" err="1"/>
              <a:t>keanggotaan</a:t>
            </a:r>
            <a:r>
              <a:rPr lang="en-US" sz="1300" dirty="0"/>
              <a:t> </a:t>
            </a:r>
            <a:r>
              <a:rPr lang="en-US" sz="1300" dirty="0" err="1"/>
              <a:t>berikutnya</a:t>
            </a:r>
            <a:endParaRPr lang="en-US" sz="1300" dirty="0"/>
          </a:p>
          <a:p>
            <a:pPr marL="0" indent="0">
              <a:buNone/>
            </a:pP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41352658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899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PANITIA URUSAN RUMAH TANGGA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7543800" cy="5084136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dirty="0" err="1" smtClean="0"/>
              <a:t>Panitia</a:t>
            </a:r>
            <a:r>
              <a:rPr lang="en-US" b="1" dirty="0" smtClean="0"/>
              <a:t> </a:t>
            </a:r>
            <a:r>
              <a:rPr lang="en-US" b="1" dirty="0" err="1"/>
              <a:t>Urusan</a:t>
            </a:r>
            <a:r>
              <a:rPr lang="en-US" b="1" dirty="0"/>
              <a:t> </a:t>
            </a:r>
            <a:r>
              <a:rPr lang="en-US" b="1" dirty="0" err="1"/>
              <a:t>Rumah</a:t>
            </a:r>
            <a:r>
              <a:rPr lang="en-US" b="1" dirty="0"/>
              <a:t> </a:t>
            </a:r>
            <a:r>
              <a:rPr lang="en-US" b="1" dirty="0" err="1"/>
              <a:t>Tangga</a:t>
            </a:r>
            <a:r>
              <a:rPr lang="en-US" b="1" dirty="0"/>
              <a:t> (PURT</a:t>
            </a:r>
            <a:r>
              <a:rPr lang="en-US" dirty="0"/>
              <a:t>) </a:t>
            </a:r>
            <a:r>
              <a:rPr lang="en-US" dirty="0" err="1"/>
              <a:t>merupakan</a:t>
            </a:r>
            <a:r>
              <a:rPr lang="en-US" dirty="0"/>
              <a:t> </a:t>
            </a:r>
            <a:r>
              <a:rPr lang="en-US" dirty="0" err="1"/>
              <a:t>Alat</a:t>
            </a:r>
            <a:r>
              <a:rPr lang="en-US" dirty="0"/>
              <a:t> </a:t>
            </a:r>
            <a:r>
              <a:rPr lang="en-US" dirty="0" err="1" smtClean="0"/>
              <a:t>Kelengkapan</a:t>
            </a:r>
            <a:r>
              <a:rPr lang="en-US" dirty="0" smtClean="0"/>
              <a:t> </a:t>
            </a:r>
            <a:r>
              <a:rPr lang="en-US" dirty="0"/>
              <a:t>DPD RI yang </a:t>
            </a:r>
            <a:r>
              <a:rPr lang="en-US" dirty="0" err="1"/>
              <a:t>bersifat</a:t>
            </a:r>
            <a:r>
              <a:rPr lang="en-US" dirty="0"/>
              <a:t> </a:t>
            </a:r>
            <a:r>
              <a:rPr lang="en-US" dirty="0" err="1"/>
              <a:t>tetap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mempunyai</a:t>
            </a:r>
            <a:r>
              <a:rPr lang="en-US" dirty="0"/>
              <a:t> </a:t>
            </a:r>
            <a:r>
              <a:rPr lang="en-US" dirty="0" err="1" smtClean="0"/>
              <a:t>tugas</a:t>
            </a:r>
            <a:r>
              <a:rPr lang="en-US" dirty="0" smtClean="0"/>
              <a:t>: </a:t>
            </a:r>
            <a:endParaRPr lang="en-US" dirty="0"/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menentukan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kerumah</a:t>
            </a:r>
            <a:r>
              <a:rPr lang="en-US" dirty="0"/>
              <a:t> </a:t>
            </a:r>
            <a:r>
              <a:rPr lang="en-US" dirty="0" err="1"/>
              <a:t>tanggaan</a:t>
            </a:r>
            <a:r>
              <a:rPr lang="en-US" dirty="0"/>
              <a:t> DPD RI,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kesejahteraan</a:t>
            </a:r>
            <a:r>
              <a:rPr lang="en-US" dirty="0"/>
              <a:t> </a:t>
            </a:r>
            <a:r>
              <a:rPr lang="en-US" dirty="0" err="1"/>
              <a:t>Anggota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pegawai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;</a:t>
            </a:r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pengawasan</a:t>
            </a:r>
            <a:r>
              <a:rPr lang="en-US" dirty="0"/>
              <a:t> </a:t>
            </a:r>
            <a:r>
              <a:rPr lang="en-US" dirty="0" err="1"/>
              <a:t>terhadap</a:t>
            </a:r>
            <a:r>
              <a:rPr lang="en-US" dirty="0"/>
              <a:t> </a:t>
            </a:r>
            <a:r>
              <a:rPr lang="en-US" dirty="0" err="1"/>
              <a:t>pelaksanaan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kewajiban</a:t>
            </a:r>
            <a:r>
              <a:rPr lang="en-US" dirty="0"/>
              <a:t> yang </a:t>
            </a:r>
            <a:r>
              <a:rPr lang="en-US" dirty="0" err="1"/>
              <a:t>dilakukan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, </a:t>
            </a:r>
            <a:r>
              <a:rPr lang="en-US" dirty="0" err="1"/>
              <a:t>termasuk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kantor</a:t>
            </a:r>
            <a:r>
              <a:rPr lang="en-US" dirty="0"/>
              <a:t> DPD RI di </a:t>
            </a:r>
            <a:r>
              <a:rPr lang="en-US" dirty="0" err="1"/>
              <a:t>daerah</a:t>
            </a:r>
            <a:r>
              <a:rPr lang="en-US" dirty="0"/>
              <a:t>;</a:t>
            </a:r>
          </a:p>
          <a:p>
            <a:r>
              <a:rPr lang="en-US" dirty="0" err="1"/>
              <a:t>membantu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merencanakan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menyusun</a:t>
            </a:r>
            <a:r>
              <a:rPr lang="en-US" dirty="0"/>
              <a:t> </a:t>
            </a:r>
            <a:r>
              <a:rPr lang="en-US" dirty="0" err="1"/>
              <a:t>kebijakan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DPD;</a:t>
            </a:r>
          </a:p>
          <a:p>
            <a:r>
              <a:rPr lang="en-US" dirty="0" err="1"/>
              <a:t>mengawasi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anggaran</a:t>
            </a:r>
            <a:r>
              <a:rPr lang="en-US" dirty="0"/>
              <a:t> yang </a:t>
            </a:r>
            <a:r>
              <a:rPr lang="en-US" dirty="0" err="1"/>
              <a:t>dilaksanakan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Sekretariat</a:t>
            </a:r>
            <a:r>
              <a:rPr lang="en-US" dirty="0"/>
              <a:t> </a:t>
            </a:r>
            <a:r>
              <a:rPr lang="en-US" dirty="0" err="1"/>
              <a:t>Jenderal</a:t>
            </a:r>
            <a:r>
              <a:rPr lang="en-US" dirty="0"/>
              <a:t>;</a:t>
            </a:r>
          </a:p>
          <a:p>
            <a:r>
              <a:rPr lang="en-US" dirty="0" err="1"/>
              <a:t>mewakili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melakukan</a:t>
            </a:r>
            <a:r>
              <a:rPr lang="en-US" dirty="0"/>
              <a:t> </a:t>
            </a:r>
            <a:r>
              <a:rPr lang="en-US" dirty="0" err="1"/>
              <a:t>koordinasi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rangka</a:t>
            </a:r>
            <a:r>
              <a:rPr lang="en-US" dirty="0"/>
              <a:t> </a:t>
            </a:r>
            <a:r>
              <a:rPr lang="en-US" dirty="0" err="1"/>
              <a:t>pengelolaan</a:t>
            </a:r>
            <a:r>
              <a:rPr lang="en-US" dirty="0"/>
              <a:t> </a:t>
            </a:r>
            <a:r>
              <a:rPr lang="en-US" dirty="0" err="1"/>
              <a:t>sarana</a:t>
            </a:r>
            <a:r>
              <a:rPr lang="en-US" dirty="0"/>
              <a:t>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prasarana</a:t>
            </a:r>
            <a:r>
              <a:rPr lang="en-US" dirty="0"/>
              <a:t> </a:t>
            </a:r>
            <a:r>
              <a:rPr lang="en-US" dirty="0" err="1"/>
              <a:t>kawasan</a:t>
            </a:r>
            <a:r>
              <a:rPr lang="en-US" dirty="0"/>
              <a:t> </a:t>
            </a:r>
            <a:r>
              <a:rPr lang="en-US" dirty="0" err="1"/>
              <a:t>gedung</a:t>
            </a:r>
            <a:r>
              <a:rPr lang="en-US" dirty="0"/>
              <a:t> </a:t>
            </a:r>
            <a:r>
              <a:rPr lang="en-US" dirty="0" err="1"/>
              <a:t>perkantoran</a:t>
            </a:r>
            <a:r>
              <a:rPr lang="en-US" dirty="0"/>
              <a:t> MPR, DPR, </a:t>
            </a:r>
            <a:r>
              <a:rPr lang="en-US" dirty="0" err="1"/>
              <a:t>dan</a:t>
            </a:r>
            <a:r>
              <a:rPr lang="en-US" dirty="0"/>
              <a:t> DPD;</a:t>
            </a:r>
          </a:p>
          <a:p>
            <a:r>
              <a:rPr lang="en-US" dirty="0" err="1"/>
              <a:t>melaksanakan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lain yang </a:t>
            </a:r>
            <a:r>
              <a:rPr lang="en-US" dirty="0" err="1"/>
              <a:t>berhubungan</a:t>
            </a:r>
            <a:r>
              <a:rPr lang="en-US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masalah</a:t>
            </a:r>
            <a:r>
              <a:rPr lang="en-US" dirty="0"/>
              <a:t> </a:t>
            </a:r>
            <a:r>
              <a:rPr lang="en-US" dirty="0" err="1"/>
              <a:t>kerumahtanggaan</a:t>
            </a:r>
            <a:r>
              <a:rPr lang="en-US" dirty="0"/>
              <a:t> DPD yang </a:t>
            </a:r>
            <a:r>
              <a:rPr lang="en-US" dirty="0" err="1"/>
              <a:t>ditugaskan</a:t>
            </a:r>
            <a:r>
              <a:rPr lang="en-US" dirty="0"/>
              <a:t> </a:t>
            </a:r>
            <a:r>
              <a:rPr lang="en-US" dirty="0" err="1"/>
              <a:t>oleh</a:t>
            </a:r>
            <a:r>
              <a:rPr lang="en-US" dirty="0"/>
              <a:t> </a:t>
            </a:r>
            <a:r>
              <a:rPr lang="en-US" dirty="0" err="1"/>
              <a:t>pimpinan</a:t>
            </a:r>
            <a:r>
              <a:rPr lang="en-US" dirty="0"/>
              <a:t> </a:t>
            </a:r>
            <a:r>
              <a:rPr lang="en-US" dirty="0" err="1"/>
              <a:t>berdasarkan</a:t>
            </a:r>
            <a:r>
              <a:rPr lang="en-US" dirty="0"/>
              <a:t> </a:t>
            </a:r>
            <a:r>
              <a:rPr lang="en-US" dirty="0" err="1"/>
              <a:t>hasil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Panitia</a:t>
            </a:r>
            <a:r>
              <a:rPr lang="en-US" dirty="0"/>
              <a:t> </a:t>
            </a:r>
            <a:r>
              <a:rPr lang="en-US" dirty="0" err="1"/>
              <a:t>Musyawarah</a:t>
            </a:r>
            <a:r>
              <a:rPr lang="en-US" dirty="0"/>
              <a:t>; </a:t>
            </a:r>
            <a:r>
              <a:rPr lang="en-US" dirty="0" err="1"/>
              <a:t>dan</a:t>
            </a:r>
            <a:endParaRPr lang="en-US" dirty="0"/>
          </a:p>
          <a:p>
            <a:r>
              <a:rPr lang="en-US" dirty="0" err="1"/>
              <a:t>menyampaikan</a:t>
            </a:r>
            <a:r>
              <a:rPr lang="en-US" dirty="0"/>
              <a:t> </a:t>
            </a:r>
            <a:r>
              <a:rPr lang="en-US" dirty="0" err="1"/>
              <a:t>laporan</a:t>
            </a:r>
            <a:r>
              <a:rPr lang="en-US" dirty="0"/>
              <a:t> </a:t>
            </a:r>
            <a:r>
              <a:rPr lang="en-US" dirty="0" err="1"/>
              <a:t>kinerja</a:t>
            </a:r>
            <a:r>
              <a:rPr lang="en-US" dirty="0"/>
              <a:t>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Sidang</a:t>
            </a:r>
            <a:r>
              <a:rPr lang="en-US" dirty="0"/>
              <a:t> </a:t>
            </a:r>
            <a:r>
              <a:rPr lang="en-US" dirty="0" err="1"/>
              <a:t>Paripurna</a:t>
            </a:r>
            <a:r>
              <a:rPr lang="en-US" dirty="0"/>
              <a:t> yang </a:t>
            </a:r>
            <a:r>
              <a:rPr lang="en-US" dirty="0" err="1"/>
              <a:t>khusus</a:t>
            </a:r>
            <a:r>
              <a:rPr lang="en-US" dirty="0"/>
              <a:t> </a:t>
            </a:r>
            <a:r>
              <a:rPr lang="en-US" dirty="0" err="1"/>
              <a:t>diadakan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itu</a:t>
            </a:r>
            <a:r>
              <a:rPr lang="en-US" dirty="0"/>
              <a:t>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25805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158</TotalTime>
  <Words>1434</Words>
  <Application>Microsoft Office PowerPoint</Application>
  <PresentationFormat>On-screen Show (4:3)</PresentationFormat>
  <Paragraphs>101</Paragraphs>
  <Slides>15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Aharoni</vt:lpstr>
      <vt:lpstr>Trebuchet MS</vt:lpstr>
      <vt:lpstr>Wingdings</vt:lpstr>
      <vt:lpstr>Wingdings 2</vt:lpstr>
      <vt:lpstr>Opulent</vt:lpstr>
      <vt:lpstr>DEWAN PERWAKILAN DAERAH</vt:lpstr>
      <vt:lpstr>introduction</vt:lpstr>
      <vt:lpstr>Alat kelengkapan</vt:lpstr>
      <vt:lpstr>pimpinan</vt:lpstr>
      <vt:lpstr>Sekretariat jendral</vt:lpstr>
      <vt:lpstr>komite</vt:lpstr>
      <vt:lpstr>komite</vt:lpstr>
      <vt:lpstr>Panitia perancang undang-undang</vt:lpstr>
      <vt:lpstr>PANITIA URUSAN RUMAH TANGGA</vt:lpstr>
      <vt:lpstr>PANITIA MUSYAWARAH</vt:lpstr>
      <vt:lpstr>BADAN KEHORMATAN</vt:lpstr>
      <vt:lpstr>Badan kerjasama parlemen</vt:lpstr>
      <vt:lpstr>BADAN PENGEMBANGAN KAPASITAS KELEMBAGAAN</vt:lpstr>
      <vt:lpstr>BADAN AKUNTABILITAS PUBLIK</vt:lpstr>
      <vt:lpstr>Kekebalan hukum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DEWAN PERWAKILAN DAERAH</dc:title>
  <dc:creator>HI-Notebook</dc:creator>
  <cp:lastModifiedBy>Direktur_Kmhasiswaan</cp:lastModifiedBy>
  <cp:revision>16</cp:revision>
  <dcterms:created xsi:type="dcterms:W3CDTF">2011-12-22T02:27:19Z</dcterms:created>
  <dcterms:modified xsi:type="dcterms:W3CDTF">2020-07-14T05:30:48Z</dcterms:modified>
</cp:coreProperties>
</file>