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4" r:id="rId2"/>
  </p:sldMasterIdLst>
  <p:notesMasterIdLst>
    <p:notesMasterId r:id="rId6"/>
  </p:notesMasterIdLst>
  <p:handoutMasterIdLst>
    <p:handoutMasterId r:id="rId7"/>
  </p:handoutMasterIdLst>
  <p:sldIdLst>
    <p:sldId id="256" r:id="rId3"/>
    <p:sldId id="257" r:id="rId4"/>
    <p:sldId id="259" r:id="rId5"/>
  </p:sldIdLst>
  <p:sldSz cx="9144000" cy="6858000" type="screen4x3"/>
  <p:notesSz cx="6934200" cy="9220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E00"/>
    <a:srgbClr val="FF9933"/>
    <a:srgbClr val="333399"/>
    <a:srgbClr val="99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05" autoAdjust="0"/>
    <p:restoredTop sz="93514" autoAdjust="0"/>
  </p:normalViewPr>
  <p:slideViewPr>
    <p:cSldViewPr snapToGrid="0">
      <p:cViewPr varScale="1">
        <p:scale>
          <a:sx n="65" d="100"/>
          <a:sy n="65" d="100"/>
        </p:scale>
        <p:origin x="-9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88067" name="Rectangle 3"/>
          <p:cNvSpPr>
            <a:spLocks noGrp="1" noChangeArrowheads="1"/>
          </p:cNvSpPr>
          <p:nvPr>
            <p:ph type="dt" sz="quarter" idx="1"/>
          </p:nvPr>
        </p:nvSpPr>
        <p:spPr bwMode="auto">
          <a:xfrm>
            <a:off x="3927475"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88068" name="Rectangle 4"/>
          <p:cNvSpPr>
            <a:spLocks noGrp="1" noChangeArrowheads="1"/>
          </p:cNvSpPr>
          <p:nvPr>
            <p:ph type="ftr" sz="quarter" idx="2"/>
          </p:nvPr>
        </p:nvSpPr>
        <p:spPr bwMode="auto">
          <a:xfrm>
            <a:off x="0"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88069" name="Rectangle 5"/>
          <p:cNvSpPr>
            <a:spLocks noGrp="1" noChangeArrowheads="1"/>
          </p:cNvSpPr>
          <p:nvPr>
            <p:ph type="sldNum" sz="quarter" idx="3"/>
          </p:nvPr>
        </p:nvSpPr>
        <p:spPr bwMode="auto">
          <a:xfrm>
            <a:off x="3927475"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690A8AC8-D076-44EE-A765-90E3D5776777}" type="slidenum">
              <a:rPr lang="en-US"/>
              <a:pPr/>
              <a:t>‹#›</a:t>
            </a:fld>
            <a:endParaRPr lang="en-US"/>
          </a:p>
        </p:txBody>
      </p:sp>
    </p:spTree>
    <p:extLst>
      <p:ext uri="{BB962C8B-B14F-4D97-AF65-F5344CB8AC3E}">
        <p14:creationId xmlns:p14="http://schemas.microsoft.com/office/powerpoint/2010/main" val="1315038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defTabSz="922338" eaLnBrk="1" hangingPunct="1">
              <a:defRPr sz="1200"/>
            </a:lvl1pPr>
          </a:lstStyle>
          <a:p>
            <a:endParaRPr lang="en-US"/>
          </a:p>
        </p:txBody>
      </p:sp>
      <p:sp>
        <p:nvSpPr>
          <p:cNvPr id="65539" name="Rectangle 3"/>
          <p:cNvSpPr>
            <a:spLocks noGrp="1" noChangeArrowheads="1"/>
          </p:cNvSpPr>
          <p:nvPr>
            <p:ph type="dt" idx="1"/>
          </p:nvPr>
        </p:nvSpPr>
        <p:spPr bwMode="auto">
          <a:xfrm>
            <a:off x="3927475"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lgn="r" defTabSz="922338" eaLnBrk="1" hangingPunct="1">
              <a:defRPr sz="1200"/>
            </a:lvl1pPr>
          </a:lstStyle>
          <a:p>
            <a:endParaRPr lang="en-US"/>
          </a:p>
        </p:txBody>
      </p:sp>
      <p:sp>
        <p:nvSpPr>
          <p:cNvPr id="6554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5"/>
          <p:cNvSpPr>
            <a:spLocks noGrp="1" noChangeArrowheads="1"/>
          </p:cNvSpPr>
          <p:nvPr>
            <p:ph type="body" sz="quarter" idx="3"/>
          </p:nvPr>
        </p:nvSpPr>
        <p:spPr bwMode="auto">
          <a:xfrm>
            <a:off x="693738" y="4379913"/>
            <a:ext cx="5546725" cy="414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2" name="Rectangle 6"/>
          <p:cNvSpPr>
            <a:spLocks noGrp="1" noChangeArrowheads="1"/>
          </p:cNvSpPr>
          <p:nvPr>
            <p:ph type="ftr" sz="quarter" idx="4"/>
          </p:nvPr>
        </p:nvSpPr>
        <p:spPr bwMode="auto">
          <a:xfrm>
            <a:off x="0"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defTabSz="922338" eaLnBrk="1" hangingPunct="1">
              <a:defRPr sz="1200"/>
            </a:lvl1pPr>
          </a:lstStyle>
          <a:p>
            <a:endParaRPr lang="en-US"/>
          </a:p>
        </p:txBody>
      </p:sp>
      <p:sp>
        <p:nvSpPr>
          <p:cNvPr id="65543" name="Rectangle 7"/>
          <p:cNvSpPr>
            <a:spLocks noGrp="1" noChangeArrowheads="1"/>
          </p:cNvSpPr>
          <p:nvPr>
            <p:ph type="sldNum" sz="quarter" idx="5"/>
          </p:nvPr>
        </p:nvSpPr>
        <p:spPr bwMode="auto">
          <a:xfrm>
            <a:off x="3927475"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lgn="r" defTabSz="922338" eaLnBrk="1" hangingPunct="1">
              <a:defRPr sz="1200"/>
            </a:lvl1pPr>
          </a:lstStyle>
          <a:p>
            <a:fld id="{80D39FF9-0FDF-42CA-8635-8A69F0257A56}" type="slidenum">
              <a:rPr lang="en-US"/>
              <a:pPr/>
              <a:t>‹#›</a:t>
            </a:fld>
            <a:endParaRPr lang="en-US"/>
          </a:p>
        </p:txBody>
      </p:sp>
    </p:spTree>
    <p:extLst>
      <p:ext uri="{BB962C8B-B14F-4D97-AF65-F5344CB8AC3E}">
        <p14:creationId xmlns:p14="http://schemas.microsoft.com/office/powerpoint/2010/main" val="35039250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BD941F-31F7-445A-8E53-52779FBD7786}" type="slidenum">
              <a:rPr lang="en-US"/>
              <a:pPr/>
              <a:t>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B056AF-A9A3-4ADC-A869-6A83EFD2811E}" type="slidenum">
              <a:rPr lang="en-US"/>
              <a:pPr/>
              <a:t>‹#›</a:t>
            </a:fld>
            <a:endParaRPr lang="en-US"/>
          </a:p>
        </p:txBody>
      </p:sp>
    </p:spTree>
    <p:extLst>
      <p:ext uri="{BB962C8B-B14F-4D97-AF65-F5344CB8AC3E}">
        <p14:creationId xmlns:p14="http://schemas.microsoft.com/office/powerpoint/2010/main" val="1123741874"/>
      </p:ext>
    </p:extLst>
  </p:cSld>
  <p:clrMapOvr>
    <a:masterClrMapping/>
  </p:clrMapOvr>
  <p:transition spd="med">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09E8E2-0534-4D3A-BF19-2121C2C6B731}" type="slidenum">
              <a:rPr lang="en-US"/>
              <a:pPr/>
              <a:t>‹#›</a:t>
            </a:fld>
            <a:endParaRPr lang="en-US"/>
          </a:p>
        </p:txBody>
      </p:sp>
    </p:spTree>
    <p:extLst>
      <p:ext uri="{BB962C8B-B14F-4D97-AF65-F5344CB8AC3E}">
        <p14:creationId xmlns:p14="http://schemas.microsoft.com/office/powerpoint/2010/main" val="601632655"/>
      </p:ext>
    </p:extLst>
  </p:cSld>
  <p:clrMapOvr>
    <a:masterClrMapping/>
  </p:clrMapOvr>
  <p:transition spd="med">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74638"/>
            <a:ext cx="2076450" cy="57753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76950" cy="5775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6AC3F3-40CA-4F54-8F8C-34C285CA0953}" type="slidenum">
              <a:rPr lang="en-US"/>
              <a:pPr/>
              <a:t>‹#›</a:t>
            </a:fld>
            <a:endParaRPr lang="en-US"/>
          </a:p>
        </p:txBody>
      </p:sp>
    </p:spTree>
    <p:extLst>
      <p:ext uri="{BB962C8B-B14F-4D97-AF65-F5344CB8AC3E}">
        <p14:creationId xmlns:p14="http://schemas.microsoft.com/office/powerpoint/2010/main" val="3582249076"/>
      </p:ext>
    </p:extLst>
  </p:cSld>
  <p:clrMapOvr>
    <a:masterClrMapping/>
  </p:clrMapOvr>
  <p:transition spd="med">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4210"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1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lvl1pPr>
          </a:lstStyle>
          <a:p>
            <a:pPr lvl="0"/>
            <a:r>
              <a:rPr lang="en-US" noProof="0" smtClean="0"/>
              <a:t>Click to edit Master title style</a:t>
            </a:r>
          </a:p>
        </p:txBody>
      </p:sp>
      <p:sp>
        <p:nvSpPr>
          <p:cNvPr id="94212" name="Rectangle 4"/>
          <p:cNvSpPr>
            <a:spLocks noGrp="1" noChangeArrowheads="1"/>
          </p:cNvSpPr>
          <p:nvPr>
            <p:ph type="subTitle" idx="1"/>
          </p:nvPr>
        </p:nvSpPr>
        <p:spPr>
          <a:xfrm>
            <a:off x="1549400" y="4051300"/>
            <a:ext cx="6032500" cy="1003300"/>
          </a:xfrm>
        </p:spPr>
        <p:txBody>
          <a:bodyPr/>
          <a:lstStyle>
            <a:lvl1pPr marL="0" indent="0" algn="ctr">
              <a:buFont typeface="Symbol" pitchFamily="18" charset="2"/>
              <a:buNone/>
              <a:defRPr/>
            </a:lvl1pPr>
          </a:lstStyle>
          <a:p>
            <a:pPr lvl="0"/>
            <a:r>
              <a:rPr lang="en-US" noProof="0" smtClean="0"/>
              <a:t>Click to edit Master subtitle style</a:t>
            </a:r>
          </a:p>
        </p:txBody>
      </p:sp>
      <p:sp>
        <p:nvSpPr>
          <p:cNvPr id="94213"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94214"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94215" name="Rectangle 7"/>
          <p:cNvSpPr>
            <a:spLocks noGrp="1" noChangeArrowheads="1"/>
          </p:cNvSpPr>
          <p:nvPr>
            <p:ph type="sldNum" sz="quarter" idx="4"/>
          </p:nvPr>
        </p:nvSpPr>
        <p:spPr>
          <a:xfrm>
            <a:off x="6553200" y="6248400"/>
            <a:ext cx="1905000" cy="457200"/>
          </a:xfrm>
        </p:spPr>
        <p:txBody>
          <a:bodyPr/>
          <a:lstStyle>
            <a:lvl1pPr>
              <a:defRPr/>
            </a:lvl1pPr>
          </a:lstStyle>
          <a:p>
            <a:fld id="{DF886BC0-55F5-497C-83DD-7D4601E2A80D}" type="slidenum">
              <a:rPr lang="en-US"/>
              <a:pPr/>
              <a:t>‹#›</a:t>
            </a:fld>
            <a:endParaRPr lang="en-US"/>
          </a:p>
        </p:txBody>
      </p:sp>
      <p:grpSp>
        <p:nvGrpSpPr>
          <p:cNvPr id="94216" name="Group 8"/>
          <p:cNvGrpSpPr>
            <a:grpSpLocks/>
          </p:cNvGrpSpPr>
          <p:nvPr/>
        </p:nvGrpSpPr>
        <p:grpSpPr bwMode="auto">
          <a:xfrm>
            <a:off x="195263" y="234950"/>
            <a:ext cx="3787775" cy="1778000"/>
            <a:chOff x="123" y="148"/>
            <a:chExt cx="2386" cy="1120"/>
          </a:xfrm>
        </p:grpSpPr>
        <p:sp>
          <p:nvSpPr>
            <p:cNvPr id="94217"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18"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19"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4220" name="Group 12"/>
            <p:cNvGrpSpPr>
              <a:grpSpLocks/>
            </p:cNvGrpSpPr>
            <p:nvPr userDrawn="1"/>
          </p:nvGrpSpPr>
          <p:grpSpPr bwMode="auto">
            <a:xfrm>
              <a:off x="123" y="148"/>
              <a:ext cx="2386" cy="1081"/>
              <a:chOff x="123" y="148"/>
              <a:chExt cx="2386" cy="1081"/>
            </a:xfrm>
          </p:grpSpPr>
          <p:sp>
            <p:nvSpPr>
              <p:cNvPr id="94221"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22"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23"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24"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25"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grpSp>
        <p:nvGrpSpPr>
          <p:cNvPr id="94226" name="Group 18"/>
          <p:cNvGrpSpPr>
            <a:grpSpLocks/>
          </p:cNvGrpSpPr>
          <p:nvPr/>
        </p:nvGrpSpPr>
        <p:grpSpPr bwMode="auto">
          <a:xfrm>
            <a:off x="7915275" y="4368800"/>
            <a:ext cx="742950" cy="1058863"/>
            <a:chOff x="4986" y="2752"/>
            <a:chExt cx="468" cy="667"/>
          </a:xfrm>
        </p:grpSpPr>
        <p:sp>
          <p:nvSpPr>
            <p:cNvPr id="94227"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28"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29"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4230" name="Group 22"/>
            <p:cNvGrpSpPr>
              <a:grpSpLocks/>
            </p:cNvGrpSpPr>
            <p:nvPr userDrawn="1"/>
          </p:nvGrpSpPr>
          <p:grpSpPr bwMode="auto">
            <a:xfrm>
              <a:off x="4986" y="2752"/>
              <a:ext cx="468" cy="667"/>
              <a:chOff x="4986" y="2752"/>
              <a:chExt cx="468" cy="667"/>
            </a:xfrm>
          </p:grpSpPr>
          <p:sp>
            <p:nvSpPr>
              <p:cNvPr id="94231"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32"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33"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34"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4235"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sp>
        <p:nvSpPr>
          <p:cNvPr id="94236"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94237"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cSld>
  <p:clrMapOvr>
    <a:masterClrMapping/>
  </p:clrMapOvr>
  <p:transition spd="med">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FBAD73-AD91-4123-8C1C-9C1019E165ED}" type="slidenum">
              <a:rPr lang="en-US"/>
              <a:pPr/>
              <a:t>‹#›</a:t>
            </a:fld>
            <a:endParaRPr lang="en-US"/>
          </a:p>
        </p:txBody>
      </p:sp>
    </p:spTree>
    <p:extLst>
      <p:ext uri="{BB962C8B-B14F-4D97-AF65-F5344CB8AC3E}">
        <p14:creationId xmlns:p14="http://schemas.microsoft.com/office/powerpoint/2010/main" val="1332974844"/>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1481A5-B08E-43C1-B3BF-D3381998E17D}" type="slidenum">
              <a:rPr lang="en-US"/>
              <a:pPr/>
              <a:t>‹#›</a:t>
            </a:fld>
            <a:endParaRPr lang="en-US"/>
          </a:p>
        </p:txBody>
      </p:sp>
    </p:spTree>
    <p:extLst>
      <p:ext uri="{BB962C8B-B14F-4D97-AF65-F5344CB8AC3E}">
        <p14:creationId xmlns:p14="http://schemas.microsoft.com/office/powerpoint/2010/main" val="1502179217"/>
      </p:ext>
    </p:extLst>
  </p:cSld>
  <p:clrMapOvr>
    <a:masterClrMapping/>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04278A-D572-4030-BAB1-6D70AC7DBA22}" type="slidenum">
              <a:rPr lang="en-US"/>
              <a:pPr/>
              <a:t>‹#›</a:t>
            </a:fld>
            <a:endParaRPr lang="en-US"/>
          </a:p>
        </p:txBody>
      </p:sp>
    </p:spTree>
    <p:extLst>
      <p:ext uri="{BB962C8B-B14F-4D97-AF65-F5344CB8AC3E}">
        <p14:creationId xmlns:p14="http://schemas.microsoft.com/office/powerpoint/2010/main" val="943139367"/>
      </p:ext>
    </p:extLst>
  </p:cSld>
  <p:clrMapOvr>
    <a:masterClrMapping/>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877629-6552-43C1-B8C6-CE916259B35C}" type="slidenum">
              <a:rPr lang="en-US"/>
              <a:pPr/>
              <a:t>‹#›</a:t>
            </a:fld>
            <a:endParaRPr lang="en-US"/>
          </a:p>
        </p:txBody>
      </p:sp>
    </p:spTree>
    <p:extLst>
      <p:ext uri="{BB962C8B-B14F-4D97-AF65-F5344CB8AC3E}">
        <p14:creationId xmlns:p14="http://schemas.microsoft.com/office/powerpoint/2010/main" val="3308276308"/>
      </p:ext>
    </p:extLst>
  </p:cSld>
  <p:clrMapOvr>
    <a:masterClrMapping/>
  </p:clrMapOvr>
  <p:transition spd="med">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5311B4-331B-42F2-87D6-82512C32F69A}" type="slidenum">
              <a:rPr lang="en-US"/>
              <a:pPr/>
              <a:t>‹#›</a:t>
            </a:fld>
            <a:endParaRPr lang="en-US"/>
          </a:p>
        </p:txBody>
      </p:sp>
    </p:spTree>
    <p:extLst>
      <p:ext uri="{BB962C8B-B14F-4D97-AF65-F5344CB8AC3E}">
        <p14:creationId xmlns:p14="http://schemas.microsoft.com/office/powerpoint/2010/main" val="3241807061"/>
      </p:ext>
    </p:extLst>
  </p:cSld>
  <p:clrMapOvr>
    <a:masterClrMapping/>
  </p:clrMapOvr>
  <p:transition spd="med">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7BA045E-092E-4BC8-A167-2C813DCA65AC}" type="slidenum">
              <a:rPr lang="en-US"/>
              <a:pPr/>
              <a:t>‹#›</a:t>
            </a:fld>
            <a:endParaRPr lang="en-US"/>
          </a:p>
        </p:txBody>
      </p:sp>
    </p:spTree>
    <p:extLst>
      <p:ext uri="{BB962C8B-B14F-4D97-AF65-F5344CB8AC3E}">
        <p14:creationId xmlns:p14="http://schemas.microsoft.com/office/powerpoint/2010/main" val="1387780902"/>
      </p:ext>
    </p:extLst>
  </p:cSld>
  <p:clrMapOvr>
    <a:masterClrMapping/>
  </p:clrMapOvr>
  <p:transition spd="med">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173CA0-0979-4C40-9E68-C04EF4587EB0}" type="slidenum">
              <a:rPr lang="en-US"/>
              <a:pPr/>
              <a:t>‹#›</a:t>
            </a:fld>
            <a:endParaRPr lang="en-US"/>
          </a:p>
        </p:txBody>
      </p:sp>
    </p:spTree>
    <p:extLst>
      <p:ext uri="{BB962C8B-B14F-4D97-AF65-F5344CB8AC3E}">
        <p14:creationId xmlns:p14="http://schemas.microsoft.com/office/powerpoint/2010/main" val="199493434"/>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F0749-67A9-48F2-B19E-74CD75EDAD6D}" type="slidenum">
              <a:rPr lang="en-US"/>
              <a:pPr/>
              <a:t>‹#›</a:t>
            </a:fld>
            <a:endParaRPr lang="en-US"/>
          </a:p>
        </p:txBody>
      </p:sp>
    </p:spTree>
    <p:extLst>
      <p:ext uri="{BB962C8B-B14F-4D97-AF65-F5344CB8AC3E}">
        <p14:creationId xmlns:p14="http://schemas.microsoft.com/office/powerpoint/2010/main" val="3227094022"/>
      </p:ext>
    </p:extLst>
  </p:cSld>
  <p:clrMapOvr>
    <a:masterClrMapping/>
  </p:clrMapOvr>
  <p:transition spd="med">
    <p:push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EACDFF-5641-487C-A925-85365CE82B99}" type="slidenum">
              <a:rPr lang="en-US"/>
              <a:pPr/>
              <a:t>‹#›</a:t>
            </a:fld>
            <a:endParaRPr lang="en-US"/>
          </a:p>
        </p:txBody>
      </p:sp>
    </p:spTree>
    <p:extLst>
      <p:ext uri="{BB962C8B-B14F-4D97-AF65-F5344CB8AC3E}">
        <p14:creationId xmlns:p14="http://schemas.microsoft.com/office/powerpoint/2010/main" val="3028982828"/>
      </p:ext>
    </p:extLst>
  </p:cSld>
  <p:clrMapOvr>
    <a:masterClrMapping/>
  </p:clrMapOvr>
  <p:transition spd="med">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599BBE-8518-4BE4-90F8-52024A9CF9A6}" type="slidenum">
              <a:rPr lang="en-US"/>
              <a:pPr/>
              <a:t>‹#›</a:t>
            </a:fld>
            <a:endParaRPr lang="en-US"/>
          </a:p>
        </p:txBody>
      </p:sp>
    </p:spTree>
    <p:extLst>
      <p:ext uri="{BB962C8B-B14F-4D97-AF65-F5344CB8AC3E}">
        <p14:creationId xmlns:p14="http://schemas.microsoft.com/office/powerpoint/2010/main" val="895011257"/>
      </p:ext>
    </p:extLst>
  </p:cSld>
  <p:clrMapOvr>
    <a:masterClrMapping/>
  </p:clrMapOvr>
  <p:transition spd="med">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81000"/>
            <a:ext cx="1924050" cy="5105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381000"/>
            <a:ext cx="56197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5DDD7A-3E64-42FF-8382-15120EA9EAAE}" type="slidenum">
              <a:rPr lang="en-US"/>
              <a:pPr/>
              <a:t>‹#›</a:t>
            </a:fld>
            <a:endParaRPr lang="en-US"/>
          </a:p>
        </p:txBody>
      </p:sp>
    </p:spTree>
    <p:extLst>
      <p:ext uri="{BB962C8B-B14F-4D97-AF65-F5344CB8AC3E}">
        <p14:creationId xmlns:p14="http://schemas.microsoft.com/office/powerpoint/2010/main" val="4116880871"/>
      </p:ext>
    </p:extLst>
  </p:cSld>
  <p:clrMapOvr>
    <a:masterClrMapping/>
  </p:clrMapOvr>
  <p:transition spd="med">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870700" cy="12954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F617A93D-9AF9-44A1-88AD-4E9A92C54F53}" type="slidenum">
              <a:rPr lang="en-US"/>
              <a:pPr/>
              <a:t>‹#›</a:t>
            </a:fld>
            <a:endParaRPr lang="en-US"/>
          </a:p>
        </p:txBody>
      </p:sp>
    </p:spTree>
    <p:extLst>
      <p:ext uri="{BB962C8B-B14F-4D97-AF65-F5344CB8AC3E}">
        <p14:creationId xmlns:p14="http://schemas.microsoft.com/office/powerpoint/2010/main" val="2069276846"/>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C6DA41-C6F9-4C53-99BC-25E952E691B9}" type="slidenum">
              <a:rPr lang="en-US"/>
              <a:pPr/>
              <a:t>‹#›</a:t>
            </a:fld>
            <a:endParaRPr lang="en-US"/>
          </a:p>
        </p:txBody>
      </p:sp>
    </p:spTree>
    <p:extLst>
      <p:ext uri="{BB962C8B-B14F-4D97-AF65-F5344CB8AC3E}">
        <p14:creationId xmlns:p14="http://schemas.microsoft.com/office/powerpoint/2010/main" val="1930759427"/>
      </p:ext>
    </p:extLst>
  </p:cSld>
  <p:clrMapOvr>
    <a:masterClrMapping/>
  </p:clrMapOvr>
  <p:transition spd="med">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533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724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7BFCB7-07F2-4689-96FC-497A39374FF0}" type="slidenum">
              <a:rPr lang="en-US"/>
              <a:pPr/>
              <a:t>‹#›</a:t>
            </a:fld>
            <a:endParaRPr lang="en-US"/>
          </a:p>
        </p:txBody>
      </p:sp>
    </p:spTree>
    <p:extLst>
      <p:ext uri="{BB962C8B-B14F-4D97-AF65-F5344CB8AC3E}">
        <p14:creationId xmlns:p14="http://schemas.microsoft.com/office/powerpoint/2010/main" val="4174329544"/>
      </p:ext>
    </p:extLst>
  </p:cSld>
  <p:clrMapOvr>
    <a:masterClrMapping/>
  </p:clrMapOvr>
  <p:transition spd="med">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2BB7CF-208F-426F-B22B-5E13036F3F40}" type="slidenum">
              <a:rPr lang="en-US"/>
              <a:pPr/>
              <a:t>‹#›</a:t>
            </a:fld>
            <a:endParaRPr lang="en-US"/>
          </a:p>
        </p:txBody>
      </p:sp>
    </p:spTree>
    <p:extLst>
      <p:ext uri="{BB962C8B-B14F-4D97-AF65-F5344CB8AC3E}">
        <p14:creationId xmlns:p14="http://schemas.microsoft.com/office/powerpoint/2010/main" val="4062469975"/>
      </p:ext>
    </p:extLst>
  </p:cSld>
  <p:clrMapOvr>
    <a:masterClrMapping/>
  </p:clrMapOvr>
  <p:transition spd="med">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3BC724-CE8A-4599-932E-F959F960EBC2}" type="slidenum">
              <a:rPr lang="en-US"/>
              <a:pPr/>
              <a:t>‹#›</a:t>
            </a:fld>
            <a:endParaRPr lang="en-US"/>
          </a:p>
        </p:txBody>
      </p:sp>
    </p:spTree>
    <p:extLst>
      <p:ext uri="{BB962C8B-B14F-4D97-AF65-F5344CB8AC3E}">
        <p14:creationId xmlns:p14="http://schemas.microsoft.com/office/powerpoint/2010/main" val="842668344"/>
      </p:ext>
    </p:extLst>
  </p:cSld>
  <p:clrMapOvr>
    <a:masterClrMapping/>
  </p:clrMapOvr>
  <p:transition spd="med">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234723-94A5-432E-A145-6D010220E9FD}" type="slidenum">
              <a:rPr lang="en-US"/>
              <a:pPr/>
              <a:t>‹#›</a:t>
            </a:fld>
            <a:endParaRPr lang="en-US"/>
          </a:p>
        </p:txBody>
      </p:sp>
    </p:spTree>
    <p:extLst>
      <p:ext uri="{BB962C8B-B14F-4D97-AF65-F5344CB8AC3E}">
        <p14:creationId xmlns:p14="http://schemas.microsoft.com/office/powerpoint/2010/main" val="2906263198"/>
      </p:ext>
    </p:extLst>
  </p:cSld>
  <p:clrMapOvr>
    <a:masterClrMapping/>
  </p:clrMapOvr>
  <p:transition spd="med">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3A54A7-766D-4844-97EA-0C7D4B4C923A}" type="slidenum">
              <a:rPr lang="en-US"/>
              <a:pPr/>
              <a:t>‹#›</a:t>
            </a:fld>
            <a:endParaRPr lang="en-US"/>
          </a:p>
        </p:txBody>
      </p:sp>
    </p:spTree>
    <p:extLst>
      <p:ext uri="{BB962C8B-B14F-4D97-AF65-F5344CB8AC3E}">
        <p14:creationId xmlns:p14="http://schemas.microsoft.com/office/powerpoint/2010/main" val="4225063285"/>
      </p:ext>
    </p:extLst>
  </p:cSld>
  <p:clrMapOvr>
    <a:masterClrMapping/>
  </p:clrMapOvr>
  <p:transition spd="med">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9AD33D-E647-4A7D-BC40-63B30A6DABB5}" type="slidenum">
              <a:rPr lang="en-US"/>
              <a:pPr/>
              <a:t>‹#›</a:t>
            </a:fld>
            <a:endParaRPr lang="en-US"/>
          </a:p>
        </p:txBody>
      </p:sp>
    </p:spTree>
    <p:extLst>
      <p:ext uri="{BB962C8B-B14F-4D97-AF65-F5344CB8AC3E}">
        <p14:creationId xmlns:p14="http://schemas.microsoft.com/office/powerpoint/2010/main" val="1196624724"/>
      </p:ext>
    </p:extLst>
  </p:cSld>
  <p:clrMapOvr>
    <a:masterClrMapping/>
  </p:clrMapOvr>
  <p:transition spd="med">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0115" name="Rectangle 3"/>
          <p:cNvSpPr>
            <a:spLocks noGrp="1" noChangeArrowheads="1"/>
          </p:cNvSpPr>
          <p:nvPr>
            <p:ph type="body" idx="1"/>
          </p:nvPr>
        </p:nvSpPr>
        <p:spPr bwMode="auto">
          <a:xfrm>
            <a:off x="533400" y="1524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901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901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F0FF653-733B-432F-A58B-32F0663B0C4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med">
    <p:push dir="r"/>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Comic Sans MS" pitchFamily="66" charset="0"/>
        </a:defRPr>
      </a:lvl2pPr>
      <a:lvl3pPr algn="ctr" rtl="0" eaLnBrk="1" fontAlgn="base" hangingPunct="1">
        <a:spcBef>
          <a:spcPct val="0"/>
        </a:spcBef>
        <a:spcAft>
          <a:spcPct val="0"/>
        </a:spcAft>
        <a:defRPr sz="4400">
          <a:solidFill>
            <a:schemeClr val="accent2"/>
          </a:solidFill>
          <a:latin typeface="Comic Sans MS" pitchFamily="66" charset="0"/>
        </a:defRPr>
      </a:lvl3pPr>
      <a:lvl4pPr algn="ctr" rtl="0" eaLnBrk="1" fontAlgn="base" hangingPunct="1">
        <a:spcBef>
          <a:spcPct val="0"/>
        </a:spcBef>
        <a:spcAft>
          <a:spcPct val="0"/>
        </a:spcAft>
        <a:defRPr sz="4400">
          <a:solidFill>
            <a:schemeClr val="accent2"/>
          </a:solidFill>
          <a:latin typeface="Comic Sans MS" pitchFamily="66" charset="0"/>
        </a:defRPr>
      </a:lvl4pPr>
      <a:lvl5pPr algn="ctr" rtl="0" eaLnBrk="1" fontAlgn="base" hangingPunct="1">
        <a:spcBef>
          <a:spcPct val="0"/>
        </a:spcBef>
        <a:spcAft>
          <a:spcPct val="0"/>
        </a:spcAft>
        <a:defRPr sz="4400">
          <a:solidFill>
            <a:schemeClr val="accent2"/>
          </a:solidFill>
          <a:latin typeface="Comic Sans MS" pitchFamily="66" charset="0"/>
        </a:defRPr>
      </a:lvl5pPr>
      <a:lvl6pPr marL="457200" algn="ctr" rtl="0" eaLnBrk="1" fontAlgn="base" hangingPunct="1">
        <a:spcBef>
          <a:spcPct val="0"/>
        </a:spcBef>
        <a:spcAft>
          <a:spcPct val="0"/>
        </a:spcAft>
        <a:defRPr sz="4400">
          <a:solidFill>
            <a:schemeClr val="accent2"/>
          </a:solidFill>
          <a:latin typeface="Comic Sans MS" pitchFamily="66" charset="0"/>
        </a:defRPr>
      </a:lvl6pPr>
      <a:lvl7pPr marL="914400" algn="ctr" rtl="0" eaLnBrk="1" fontAlgn="base" hangingPunct="1">
        <a:spcBef>
          <a:spcPct val="0"/>
        </a:spcBef>
        <a:spcAft>
          <a:spcPct val="0"/>
        </a:spcAft>
        <a:defRPr sz="4400">
          <a:solidFill>
            <a:schemeClr val="accent2"/>
          </a:solidFill>
          <a:latin typeface="Comic Sans MS" pitchFamily="66" charset="0"/>
        </a:defRPr>
      </a:lvl7pPr>
      <a:lvl8pPr marL="1371600" algn="ctr" rtl="0" eaLnBrk="1" fontAlgn="base" hangingPunct="1">
        <a:spcBef>
          <a:spcPct val="0"/>
        </a:spcBef>
        <a:spcAft>
          <a:spcPct val="0"/>
        </a:spcAft>
        <a:defRPr sz="4400">
          <a:solidFill>
            <a:schemeClr val="accent2"/>
          </a:solidFill>
          <a:latin typeface="Comic Sans MS" pitchFamily="66" charset="0"/>
        </a:defRPr>
      </a:lvl8pPr>
      <a:lvl9pPr marL="1828800" algn="ctr" rtl="0" eaLnBrk="1" fontAlgn="base" hangingPunct="1">
        <a:spcBef>
          <a:spcPct val="0"/>
        </a:spcBef>
        <a:spcAft>
          <a:spcPct val="0"/>
        </a:spcAft>
        <a:defRPr sz="4400">
          <a:solidFill>
            <a:schemeClr val="accent2"/>
          </a:solidFill>
          <a:latin typeface="Comic Sans MS" pitchFamily="66" charset="0"/>
        </a:defRPr>
      </a:lvl9pPr>
    </p:titleStyle>
    <p:bodyStyle>
      <a:lvl1pPr marL="342900" indent="-342900" algn="l" rtl="0" eaLnBrk="1" fontAlgn="base" hangingPunct="1">
        <a:spcBef>
          <a:spcPct val="20000"/>
        </a:spcBef>
        <a:spcAft>
          <a:spcPct val="0"/>
        </a:spcAft>
        <a:buClr>
          <a:srgbClr val="333399"/>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9933"/>
        </a:buClr>
        <a:buChar char="•"/>
        <a:defRPr sz="2800">
          <a:solidFill>
            <a:schemeClr val="tx1"/>
          </a:solidFill>
          <a:latin typeface="+mn-lt"/>
        </a:defRPr>
      </a:lvl2pPr>
      <a:lvl3pPr marL="1143000" indent="-228600" algn="l" rtl="0" eaLnBrk="1" fontAlgn="base" hangingPunct="1">
        <a:spcBef>
          <a:spcPct val="20000"/>
        </a:spcBef>
        <a:spcAft>
          <a:spcPct val="0"/>
        </a:spcAft>
        <a:buClr>
          <a:srgbClr val="009E00"/>
        </a:buClr>
        <a:buChar char="•"/>
        <a:defRPr sz="2400">
          <a:solidFill>
            <a:schemeClr val="tx1"/>
          </a:solidFill>
          <a:latin typeface="+mn-lt"/>
        </a:defRPr>
      </a:lvl3pPr>
      <a:lvl4pPr marL="1600200" indent="-228600" algn="l" rtl="0" eaLnBrk="1" fontAlgn="base" hangingPunct="1">
        <a:spcBef>
          <a:spcPct val="20000"/>
        </a:spcBef>
        <a:spcAft>
          <a:spcPct val="0"/>
        </a:spcAft>
        <a:buClr>
          <a:srgbClr val="009E00"/>
        </a:buClr>
        <a:buChar char="•"/>
        <a:defRPr sz="2000">
          <a:solidFill>
            <a:schemeClr val="tx1"/>
          </a:solidFill>
          <a:latin typeface="+mn-lt"/>
        </a:defRPr>
      </a:lvl4pPr>
      <a:lvl5pPr marL="2057400" indent="-228600" algn="l" rtl="0" eaLnBrk="1" fontAlgn="base" hangingPunct="1">
        <a:spcBef>
          <a:spcPct val="20000"/>
        </a:spcBef>
        <a:spcAft>
          <a:spcPct val="0"/>
        </a:spcAft>
        <a:buClr>
          <a:srgbClr val="009E00"/>
        </a:buClr>
        <a:buChar char="•"/>
        <a:defRPr sz="2000">
          <a:solidFill>
            <a:schemeClr val="tx1"/>
          </a:solidFill>
          <a:latin typeface="+mn-lt"/>
        </a:defRPr>
      </a:lvl5pPr>
      <a:lvl6pPr marL="2514600" indent="-228600" algn="l" rtl="0" eaLnBrk="1" fontAlgn="base" hangingPunct="1">
        <a:spcBef>
          <a:spcPct val="20000"/>
        </a:spcBef>
        <a:spcAft>
          <a:spcPct val="0"/>
        </a:spcAft>
        <a:buClr>
          <a:srgbClr val="009E00"/>
        </a:buClr>
        <a:buChar char="•"/>
        <a:defRPr sz="2000">
          <a:solidFill>
            <a:schemeClr val="tx1"/>
          </a:solidFill>
          <a:latin typeface="+mn-lt"/>
        </a:defRPr>
      </a:lvl6pPr>
      <a:lvl7pPr marL="2971800" indent="-228600" algn="l" rtl="0" eaLnBrk="1" fontAlgn="base" hangingPunct="1">
        <a:spcBef>
          <a:spcPct val="20000"/>
        </a:spcBef>
        <a:spcAft>
          <a:spcPct val="0"/>
        </a:spcAft>
        <a:buClr>
          <a:srgbClr val="009E00"/>
        </a:buClr>
        <a:buChar char="•"/>
        <a:defRPr sz="2000">
          <a:solidFill>
            <a:schemeClr val="tx1"/>
          </a:solidFill>
          <a:latin typeface="+mn-lt"/>
        </a:defRPr>
      </a:lvl7pPr>
      <a:lvl8pPr marL="3429000" indent="-228600" algn="l" rtl="0" eaLnBrk="1" fontAlgn="base" hangingPunct="1">
        <a:spcBef>
          <a:spcPct val="20000"/>
        </a:spcBef>
        <a:spcAft>
          <a:spcPct val="0"/>
        </a:spcAft>
        <a:buClr>
          <a:srgbClr val="009E00"/>
        </a:buClr>
        <a:buChar char="•"/>
        <a:defRPr sz="2000">
          <a:solidFill>
            <a:schemeClr val="tx1"/>
          </a:solidFill>
          <a:latin typeface="+mn-lt"/>
        </a:defRPr>
      </a:lvl8pPr>
      <a:lvl9pPr marL="3886200" indent="-228600" algn="l" rtl="0" eaLnBrk="1" fontAlgn="base" hangingPunct="1">
        <a:spcBef>
          <a:spcPct val="20000"/>
        </a:spcBef>
        <a:spcAft>
          <a:spcPct val="0"/>
        </a:spcAft>
        <a:buClr>
          <a:srgbClr val="009E00"/>
        </a:buClr>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187" name="Rectangle 3"/>
          <p:cNvSpPr>
            <a:spLocks noGrp="1" noChangeArrowheads="1"/>
          </p:cNvSpPr>
          <p:nvPr>
            <p:ph type="title"/>
          </p:nvPr>
        </p:nvSpPr>
        <p:spPr bwMode="auto">
          <a:xfrm>
            <a:off x="685800" y="381000"/>
            <a:ext cx="68707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318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89"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latin typeface="+mj-lt"/>
              </a:defRPr>
            </a:lvl1pPr>
          </a:lstStyle>
          <a:p>
            <a:endParaRPr lang="en-US"/>
          </a:p>
        </p:txBody>
      </p:sp>
      <p:sp>
        <p:nvSpPr>
          <p:cNvPr id="93190"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latin typeface="+mj-lt"/>
              </a:defRPr>
            </a:lvl1pPr>
          </a:lstStyle>
          <a:p>
            <a:endParaRPr lang="en-US"/>
          </a:p>
        </p:txBody>
      </p:sp>
      <p:sp>
        <p:nvSpPr>
          <p:cNvPr id="93191"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atin typeface="+mj-lt"/>
              </a:defRPr>
            </a:lvl1pPr>
          </a:lstStyle>
          <a:p>
            <a:fld id="{38015892-82CD-4878-A55B-B6E26ACCBFF4}" type="slidenum">
              <a:rPr lang="en-US"/>
              <a:pPr/>
              <a:t>‹#›</a:t>
            </a:fld>
            <a:endParaRPr lang="en-US"/>
          </a:p>
        </p:txBody>
      </p:sp>
      <p:sp>
        <p:nvSpPr>
          <p:cNvPr id="93192"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193"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3194" name="Group 10"/>
          <p:cNvGrpSpPr>
            <a:grpSpLocks/>
          </p:cNvGrpSpPr>
          <p:nvPr/>
        </p:nvGrpSpPr>
        <p:grpSpPr bwMode="auto">
          <a:xfrm>
            <a:off x="7938" y="5540375"/>
            <a:ext cx="1784350" cy="1246188"/>
            <a:chOff x="5" y="3490"/>
            <a:chExt cx="1124" cy="785"/>
          </a:xfrm>
        </p:grpSpPr>
        <p:sp>
          <p:nvSpPr>
            <p:cNvPr id="93195"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196"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197"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198"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199"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00"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01"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02"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03"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3204" name="Group 20"/>
            <p:cNvGrpSpPr>
              <a:grpSpLocks/>
            </p:cNvGrpSpPr>
            <p:nvPr userDrawn="1"/>
          </p:nvGrpSpPr>
          <p:grpSpPr bwMode="auto">
            <a:xfrm>
              <a:off x="5" y="3490"/>
              <a:ext cx="1124" cy="780"/>
              <a:chOff x="5" y="3490"/>
              <a:chExt cx="1124" cy="780"/>
            </a:xfrm>
          </p:grpSpPr>
          <p:grpSp>
            <p:nvGrpSpPr>
              <p:cNvPr id="93205" name="Group 21"/>
              <p:cNvGrpSpPr>
                <a:grpSpLocks/>
              </p:cNvGrpSpPr>
              <p:nvPr userDrawn="1"/>
            </p:nvGrpSpPr>
            <p:grpSpPr bwMode="auto">
              <a:xfrm>
                <a:off x="499" y="3562"/>
                <a:ext cx="548" cy="708"/>
                <a:chOff x="499" y="3562"/>
                <a:chExt cx="548" cy="708"/>
              </a:xfrm>
            </p:grpSpPr>
            <p:sp>
              <p:nvSpPr>
                <p:cNvPr id="93206"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07"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08"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sp>
            <p:nvSpPr>
              <p:cNvPr id="93209"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0"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1"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3212" name="Group 28"/>
              <p:cNvGrpSpPr>
                <a:grpSpLocks/>
              </p:cNvGrpSpPr>
              <p:nvPr userDrawn="1"/>
            </p:nvGrpSpPr>
            <p:grpSpPr bwMode="auto">
              <a:xfrm>
                <a:off x="5" y="3490"/>
                <a:ext cx="1124" cy="678"/>
                <a:chOff x="5" y="3490"/>
                <a:chExt cx="1124" cy="678"/>
              </a:xfrm>
            </p:grpSpPr>
            <p:sp>
              <p:nvSpPr>
                <p:cNvPr id="93213"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4"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5"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6"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7"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8"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19"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20"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grpSp>
      <p:grpSp>
        <p:nvGrpSpPr>
          <p:cNvPr id="93221" name="Group 37"/>
          <p:cNvGrpSpPr>
            <a:grpSpLocks/>
          </p:cNvGrpSpPr>
          <p:nvPr/>
        </p:nvGrpSpPr>
        <p:grpSpPr bwMode="auto">
          <a:xfrm>
            <a:off x="8680450" y="2116138"/>
            <a:ext cx="385763" cy="4308475"/>
            <a:chOff x="5468" y="1333"/>
            <a:chExt cx="243" cy="2714"/>
          </a:xfrm>
        </p:grpSpPr>
        <p:sp>
          <p:nvSpPr>
            <p:cNvPr id="93222"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23"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nvGrpSpPr>
          <p:cNvPr id="93224" name="Group 40" descr="crayon"/>
          <p:cNvGrpSpPr>
            <a:grpSpLocks/>
          </p:cNvGrpSpPr>
          <p:nvPr/>
        </p:nvGrpSpPr>
        <p:grpSpPr bwMode="auto">
          <a:xfrm>
            <a:off x="7318375" y="90488"/>
            <a:ext cx="2133600" cy="1911350"/>
            <a:chOff x="4610" y="57"/>
            <a:chExt cx="1344" cy="1204"/>
          </a:xfrm>
        </p:grpSpPr>
        <p:grpSp>
          <p:nvGrpSpPr>
            <p:cNvPr id="93225" name="Group 41"/>
            <p:cNvGrpSpPr>
              <a:grpSpLocks/>
            </p:cNvGrpSpPr>
            <p:nvPr userDrawn="1"/>
          </p:nvGrpSpPr>
          <p:grpSpPr bwMode="auto">
            <a:xfrm>
              <a:off x="4610" y="57"/>
              <a:ext cx="1344" cy="1204"/>
              <a:chOff x="4610" y="57"/>
              <a:chExt cx="1344" cy="1204"/>
            </a:xfrm>
          </p:grpSpPr>
          <p:sp>
            <p:nvSpPr>
              <p:cNvPr id="93226"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nvGrpSpPr>
              <p:cNvPr id="93227" name="Group 43"/>
              <p:cNvGrpSpPr>
                <a:grpSpLocks/>
              </p:cNvGrpSpPr>
              <p:nvPr userDrawn="1"/>
            </p:nvGrpSpPr>
            <p:grpSpPr bwMode="auto">
              <a:xfrm>
                <a:off x="4610" y="57"/>
                <a:ext cx="1344" cy="985"/>
                <a:chOff x="4610" y="57"/>
                <a:chExt cx="1344" cy="985"/>
              </a:xfrm>
            </p:grpSpPr>
            <p:sp>
              <p:nvSpPr>
                <p:cNvPr id="93228"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29"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30"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31"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32"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33"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34"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93235"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sp>
          <p:nvSpPr>
            <p:cNvPr id="9323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Tree>
  </p:cSld>
  <p:clrMap bg1="lt1" tx1="dk1" bg2="lt2" tx2="dk2" accent1="accent1" accent2="accent2" accent3="accent3" accent4="accent4" accent5="accent5" accent6="accent6" hlink="hlink" folHlink="folHlink"/>
  <p:sldLayoutIdLst>
    <p:sldLayoutId id="214748366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ransition spd="med">
    <p:random/>
  </p:transition>
  <p:timing>
    <p:tnLst>
      <p:par>
        <p:cTn id="1" dur="indefinite" restart="never" nodeType="tmRoot"/>
      </p:par>
    </p:tnLst>
  </p:timing>
  <p:txStyles>
    <p:titleStyle>
      <a:lvl1pPr algn="ctr" rtl="0" fontAlgn="base">
        <a:spcBef>
          <a:spcPct val="0"/>
        </a:spcBef>
        <a:spcAft>
          <a:spcPct val="0"/>
        </a:spcAft>
        <a:defRPr sz="4400">
          <a:solidFill>
            <a:srgbClr val="333399"/>
          </a:solidFill>
          <a:latin typeface="+mj-lt"/>
          <a:ea typeface="+mj-ea"/>
          <a:cs typeface="+mj-cs"/>
        </a:defRPr>
      </a:lvl1pPr>
      <a:lvl2pPr algn="ctr" rtl="0" fontAlgn="base">
        <a:spcBef>
          <a:spcPct val="0"/>
        </a:spcBef>
        <a:spcAft>
          <a:spcPct val="0"/>
        </a:spcAft>
        <a:defRPr sz="4400">
          <a:solidFill>
            <a:srgbClr val="333399"/>
          </a:solidFill>
          <a:latin typeface="Comic Sans MS" pitchFamily="66" charset="0"/>
        </a:defRPr>
      </a:lvl2pPr>
      <a:lvl3pPr algn="ctr" rtl="0" fontAlgn="base">
        <a:spcBef>
          <a:spcPct val="0"/>
        </a:spcBef>
        <a:spcAft>
          <a:spcPct val="0"/>
        </a:spcAft>
        <a:defRPr sz="4400">
          <a:solidFill>
            <a:srgbClr val="333399"/>
          </a:solidFill>
          <a:latin typeface="Comic Sans MS" pitchFamily="66" charset="0"/>
        </a:defRPr>
      </a:lvl3pPr>
      <a:lvl4pPr algn="ctr" rtl="0" fontAlgn="base">
        <a:spcBef>
          <a:spcPct val="0"/>
        </a:spcBef>
        <a:spcAft>
          <a:spcPct val="0"/>
        </a:spcAft>
        <a:defRPr sz="4400">
          <a:solidFill>
            <a:srgbClr val="333399"/>
          </a:solidFill>
          <a:latin typeface="Comic Sans MS" pitchFamily="66" charset="0"/>
        </a:defRPr>
      </a:lvl4pPr>
      <a:lvl5pPr algn="ctr" rtl="0" fontAlgn="base">
        <a:spcBef>
          <a:spcPct val="0"/>
        </a:spcBef>
        <a:spcAft>
          <a:spcPct val="0"/>
        </a:spcAft>
        <a:defRPr sz="4400">
          <a:solidFill>
            <a:srgbClr val="333399"/>
          </a:solidFill>
          <a:latin typeface="Comic Sans MS" pitchFamily="66" charset="0"/>
        </a:defRPr>
      </a:lvl5pPr>
      <a:lvl6pPr marL="457200" algn="ctr" rtl="0" fontAlgn="base">
        <a:spcBef>
          <a:spcPct val="0"/>
        </a:spcBef>
        <a:spcAft>
          <a:spcPct val="0"/>
        </a:spcAft>
        <a:defRPr sz="4400">
          <a:solidFill>
            <a:srgbClr val="333399"/>
          </a:solidFill>
          <a:latin typeface="Comic Sans MS" pitchFamily="66" charset="0"/>
        </a:defRPr>
      </a:lvl6pPr>
      <a:lvl7pPr marL="914400" algn="ctr" rtl="0" fontAlgn="base">
        <a:spcBef>
          <a:spcPct val="0"/>
        </a:spcBef>
        <a:spcAft>
          <a:spcPct val="0"/>
        </a:spcAft>
        <a:defRPr sz="4400">
          <a:solidFill>
            <a:srgbClr val="333399"/>
          </a:solidFill>
          <a:latin typeface="Comic Sans MS" pitchFamily="66" charset="0"/>
        </a:defRPr>
      </a:lvl7pPr>
      <a:lvl8pPr marL="1371600" algn="ctr" rtl="0" fontAlgn="base">
        <a:spcBef>
          <a:spcPct val="0"/>
        </a:spcBef>
        <a:spcAft>
          <a:spcPct val="0"/>
        </a:spcAft>
        <a:defRPr sz="4400">
          <a:solidFill>
            <a:srgbClr val="333399"/>
          </a:solidFill>
          <a:latin typeface="Comic Sans MS" pitchFamily="66" charset="0"/>
        </a:defRPr>
      </a:lvl8pPr>
      <a:lvl9pPr marL="1828800" algn="ctr" rtl="0" fontAlgn="base">
        <a:spcBef>
          <a:spcPct val="0"/>
        </a:spcBef>
        <a:spcAft>
          <a:spcPct val="0"/>
        </a:spcAft>
        <a:defRPr sz="4400">
          <a:solidFill>
            <a:srgbClr val="333399"/>
          </a:solidFill>
          <a:latin typeface="Comic Sans MS" pitchFamily="66" charset="0"/>
        </a:defRPr>
      </a:lvl9pPr>
    </p:titleStyle>
    <p:bodyStyle>
      <a:lvl1pPr marL="342900" indent="-342900" algn="l" rtl="0" fontAlgn="base">
        <a:spcBef>
          <a:spcPct val="20000"/>
        </a:spcBef>
        <a:spcAft>
          <a:spcPct val="0"/>
        </a:spcAft>
        <a:buClr>
          <a:schemeClr val="folHlink"/>
        </a:buClr>
        <a:buFont typeface="Symbol"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bg2"/>
        </a:buClr>
        <a:buFont typeface="Symbol" pitchFamily="18" charset="2"/>
        <a:buChar char="·"/>
        <a:defRPr sz="2800">
          <a:solidFill>
            <a:schemeClr val="tx1"/>
          </a:solidFill>
          <a:latin typeface="+mn-lt"/>
        </a:defRPr>
      </a:lvl2pPr>
      <a:lvl3pPr marL="1143000" indent="-228600" algn="l" rtl="0" fontAlgn="base">
        <a:spcBef>
          <a:spcPct val="20000"/>
        </a:spcBef>
        <a:spcAft>
          <a:spcPct val="0"/>
        </a:spcAft>
        <a:buClr>
          <a:schemeClr val="hlink"/>
        </a:buClr>
        <a:buFont typeface="Symbol" pitchFamily="18" charset="2"/>
        <a:buChar char="·"/>
        <a:defRPr sz="2400">
          <a:solidFill>
            <a:schemeClr val="tx1"/>
          </a:solidFill>
          <a:latin typeface="+mn-lt"/>
        </a:defRPr>
      </a:lvl3pPr>
      <a:lvl4pPr marL="1600200" indent="-228600" algn="l" rtl="0" fontAlgn="base">
        <a:spcBef>
          <a:spcPct val="20000"/>
        </a:spcBef>
        <a:spcAft>
          <a:spcPct val="0"/>
        </a:spcAft>
        <a:buClr>
          <a:schemeClr val="hlink"/>
        </a:buClr>
        <a:buFont typeface="Symbol" pitchFamily="18" charset="2"/>
        <a:buChar char="·"/>
        <a:defRPr sz="2000">
          <a:solidFill>
            <a:schemeClr val="tx1"/>
          </a:solidFill>
          <a:latin typeface="+mn-lt"/>
        </a:defRPr>
      </a:lvl4pPr>
      <a:lvl5pPr marL="2057400" indent="-228600" algn="l" rtl="0" fontAlgn="base">
        <a:spcBef>
          <a:spcPct val="20000"/>
        </a:spcBef>
        <a:spcAft>
          <a:spcPct val="0"/>
        </a:spcAft>
        <a:buClr>
          <a:schemeClr val="hlink"/>
        </a:buClr>
        <a:buFont typeface="Symbol" pitchFamily="18" charset="2"/>
        <a:buChar char="·"/>
        <a:defRPr sz="2000">
          <a:solidFill>
            <a:schemeClr val="tx1"/>
          </a:solidFill>
          <a:latin typeface="+mn-lt"/>
        </a:defRPr>
      </a:lvl5pPr>
      <a:lvl6pPr marL="2514600" indent="-228600" algn="l" rtl="0" fontAlgn="base">
        <a:spcBef>
          <a:spcPct val="20000"/>
        </a:spcBef>
        <a:spcAft>
          <a:spcPct val="0"/>
        </a:spcAft>
        <a:buClr>
          <a:schemeClr val="hlink"/>
        </a:buClr>
        <a:buFont typeface="Symbol" pitchFamily="18" charset="2"/>
        <a:buChar char="·"/>
        <a:defRPr sz="2000">
          <a:solidFill>
            <a:schemeClr val="tx1"/>
          </a:solidFill>
          <a:latin typeface="+mn-lt"/>
        </a:defRPr>
      </a:lvl6pPr>
      <a:lvl7pPr marL="2971800" indent="-228600" algn="l" rtl="0" fontAlgn="base">
        <a:spcBef>
          <a:spcPct val="20000"/>
        </a:spcBef>
        <a:spcAft>
          <a:spcPct val="0"/>
        </a:spcAft>
        <a:buClr>
          <a:schemeClr val="hlink"/>
        </a:buClr>
        <a:buFont typeface="Symbol" pitchFamily="18" charset="2"/>
        <a:buChar char="·"/>
        <a:defRPr sz="2000">
          <a:solidFill>
            <a:schemeClr val="tx1"/>
          </a:solidFill>
          <a:latin typeface="+mn-lt"/>
        </a:defRPr>
      </a:lvl7pPr>
      <a:lvl8pPr marL="3429000" indent="-228600" algn="l" rtl="0" fontAlgn="base">
        <a:spcBef>
          <a:spcPct val="20000"/>
        </a:spcBef>
        <a:spcAft>
          <a:spcPct val="0"/>
        </a:spcAft>
        <a:buClr>
          <a:schemeClr val="hlink"/>
        </a:buClr>
        <a:buFont typeface="Symbol" pitchFamily="18" charset="2"/>
        <a:buChar char="·"/>
        <a:defRPr sz="2000">
          <a:solidFill>
            <a:schemeClr val="tx1"/>
          </a:solidFill>
          <a:latin typeface="+mn-lt"/>
        </a:defRPr>
      </a:lvl8pPr>
      <a:lvl9pPr marL="3886200" indent="-228600" algn="l" rtl="0" fontAlgn="base">
        <a:spcBef>
          <a:spcPct val="20000"/>
        </a:spcBef>
        <a:spcAft>
          <a:spcPct val="0"/>
        </a:spcAft>
        <a:buClr>
          <a:schemeClr val="hlink"/>
        </a:buClr>
        <a:buFont typeface="Symbol" pitchFamily="18"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r="-13717"/>
          </a:stretch>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2362200" y="1847850"/>
            <a:ext cx="5867400" cy="1431925"/>
          </a:xfrm>
          <a:noFill/>
        </p:spPr>
        <p:txBody>
          <a:bodyPr/>
          <a:lstStyle/>
          <a:p>
            <a:r>
              <a:rPr lang="id-ID" dirty="0" smtClean="0"/>
              <a:t>STUDI KASUS</a:t>
            </a:r>
            <a:endParaRPr lang="en-US" dirty="0"/>
          </a:p>
        </p:txBody>
      </p:sp>
      <p:sp>
        <p:nvSpPr>
          <p:cNvPr id="2053" name="Rectangle 5"/>
          <p:cNvSpPr>
            <a:spLocks noGrp="1" noChangeArrowheads="1"/>
          </p:cNvSpPr>
          <p:nvPr>
            <p:ph type="subTitle" idx="1"/>
          </p:nvPr>
        </p:nvSpPr>
        <p:spPr>
          <a:xfrm>
            <a:off x="3276600" y="3352800"/>
            <a:ext cx="4343400" cy="579438"/>
          </a:xfrm>
          <a:noFill/>
        </p:spPr>
        <p:txBody>
          <a:bodyPr/>
          <a:lstStyle/>
          <a:p>
            <a:r>
              <a:rPr lang="id-ID" dirty="0" smtClean="0">
                <a:solidFill>
                  <a:srgbClr val="FF3300"/>
                </a:solidFill>
              </a:rPr>
              <a:t>Pertemuan 14</a:t>
            </a:r>
            <a:endParaRPr lang="en-US" dirty="0">
              <a:solidFill>
                <a:srgbClr val="FF3300"/>
              </a:solidFill>
            </a:endParaRPr>
          </a:p>
        </p:txBody>
      </p:sp>
    </p:spTree>
  </p:cSld>
  <p:clrMapOvr>
    <a:masterClrMapping/>
  </p:clrMapOvr>
  <p:transition spd="med">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sz="half" idx="1"/>
          </p:nvPr>
        </p:nvSpPr>
        <p:spPr>
          <a:xfrm>
            <a:off x="685800" y="648929"/>
            <a:ext cx="7499555" cy="5014452"/>
          </a:xfrm>
        </p:spPr>
        <p:txBody>
          <a:bodyPr/>
          <a:lstStyle/>
          <a:p>
            <a:pPr marL="0" indent="0" algn="just">
              <a:buNone/>
            </a:pPr>
            <a:r>
              <a:rPr lang="id-ID" sz="1800" dirty="0">
                <a:solidFill>
                  <a:schemeClr val="tx1"/>
                </a:solidFill>
              </a:rPr>
              <a:t>Suatu toko obat akan melakukan pemesanan obat kepada </a:t>
            </a:r>
            <a:r>
              <a:rPr lang="id-ID" sz="1800" b="1" dirty="0">
                <a:solidFill>
                  <a:schemeClr val="tx1"/>
                </a:solidFill>
              </a:rPr>
              <a:t>supplier </a:t>
            </a:r>
            <a:r>
              <a:rPr lang="id-ID" sz="1800" dirty="0">
                <a:solidFill>
                  <a:schemeClr val="tx1"/>
                </a:solidFill>
              </a:rPr>
              <a:t>terhadap obat-obat yang telah habis stoknya. Sebelum dibuatkan pemesanan, </a:t>
            </a:r>
            <a:r>
              <a:rPr lang="id-ID" sz="1800" b="1" dirty="0">
                <a:solidFill>
                  <a:schemeClr val="tx1"/>
                </a:solidFill>
              </a:rPr>
              <a:t>bagian gudang </a:t>
            </a:r>
            <a:r>
              <a:rPr lang="id-ID" sz="1800" dirty="0">
                <a:solidFill>
                  <a:schemeClr val="tx1"/>
                </a:solidFill>
              </a:rPr>
              <a:t>akan melakukan pengecekan terhadap stok obat yang sudah habis. Jika stok obat sudah habis maka akan dibuatkan surat permohonan kepada </a:t>
            </a:r>
            <a:r>
              <a:rPr lang="id-ID" sz="1800" b="1" dirty="0">
                <a:solidFill>
                  <a:schemeClr val="tx1"/>
                </a:solidFill>
              </a:rPr>
              <a:t>bagian pembelian </a:t>
            </a:r>
            <a:r>
              <a:rPr lang="id-ID" sz="1800" dirty="0">
                <a:solidFill>
                  <a:schemeClr val="tx1"/>
                </a:solidFill>
              </a:rPr>
              <a:t>untuk dibuatkan surat pemesanan kepada </a:t>
            </a:r>
            <a:r>
              <a:rPr lang="id-ID" sz="1800" b="1" dirty="0">
                <a:solidFill>
                  <a:schemeClr val="tx1"/>
                </a:solidFill>
              </a:rPr>
              <a:t>supplier</a:t>
            </a:r>
            <a:r>
              <a:rPr lang="id-ID" sz="1800" dirty="0">
                <a:solidFill>
                  <a:schemeClr val="tx1"/>
                </a:solidFill>
              </a:rPr>
              <a:t>. Jika stok obat masih ada maka akan dibuatkan laporan obat-obatan yang masih tersedia dan diberikan </a:t>
            </a:r>
            <a:r>
              <a:rPr lang="id-ID" sz="1800" b="1" dirty="0">
                <a:solidFill>
                  <a:schemeClr val="tx1"/>
                </a:solidFill>
              </a:rPr>
              <a:t>bagian penjualan</a:t>
            </a:r>
            <a:r>
              <a:rPr lang="id-ID" sz="1800" dirty="0">
                <a:solidFill>
                  <a:schemeClr val="tx1"/>
                </a:solidFill>
              </a:rPr>
              <a:t>. Surat pemesanan obat tersebut dibuat dalam 2 rangkap (ditujuan untuk </a:t>
            </a:r>
            <a:r>
              <a:rPr lang="id-ID" sz="1800" b="1" dirty="0">
                <a:solidFill>
                  <a:schemeClr val="tx1"/>
                </a:solidFill>
              </a:rPr>
              <a:t>supplier</a:t>
            </a:r>
            <a:r>
              <a:rPr lang="id-ID" sz="1800" dirty="0">
                <a:solidFill>
                  <a:schemeClr val="tx1"/>
                </a:solidFill>
              </a:rPr>
              <a:t> dan arsip </a:t>
            </a:r>
            <a:r>
              <a:rPr lang="id-ID" sz="1800" b="1" dirty="0">
                <a:solidFill>
                  <a:schemeClr val="tx1"/>
                </a:solidFill>
              </a:rPr>
              <a:t>bagian pembelian</a:t>
            </a:r>
            <a:r>
              <a:rPr lang="id-ID" sz="1800" dirty="0">
                <a:solidFill>
                  <a:schemeClr val="tx1"/>
                </a:solidFill>
              </a:rPr>
              <a:t>). Ketika </a:t>
            </a:r>
            <a:r>
              <a:rPr lang="id-ID" sz="1800" b="1" dirty="0">
                <a:solidFill>
                  <a:schemeClr val="tx1"/>
                </a:solidFill>
              </a:rPr>
              <a:t>supplier </a:t>
            </a:r>
            <a:r>
              <a:rPr lang="id-ID" sz="1800" dirty="0">
                <a:solidFill>
                  <a:schemeClr val="tx1"/>
                </a:solidFill>
              </a:rPr>
              <a:t>menerima surat pemesanan obat tersebut, maka akan disiapkan permintaan obatnya disertai dengan faktur pembelian dari </a:t>
            </a:r>
            <a:r>
              <a:rPr lang="id-ID" sz="1800" b="1" dirty="0">
                <a:solidFill>
                  <a:schemeClr val="tx1"/>
                </a:solidFill>
              </a:rPr>
              <a:t>supplier</a:t>
            </a:r>
            <a:r>
              <a:rPr lang="id-ID" sz="1800" dirty="0">
                <a:solidFill>
                  <a:schemeClr val="tx1"/>
                </a:solidFill>
              </a:rPr>
              <a:t>. Obat dan faktur pembelian tersebut diserahkan kepada </a:t>
            </a:r>
            <a:r>
              <a:rPr lang="id-ID" sz="1800" b="1" dirty="0">
                <a:solidFill>
                  <a:schemeClr val="tx1"/>
                </a:solidFill>
              </a:rPr>
              <a:t>bagian pembelian </a:t>
            </a:r>
            <a:r>
              <a:rPr lang="id-ID" sz="1800" dirty="0">
                <a:solidFill>
                  <a:schemeClr val="tx1"/>
                </a:solidFill>
              </a:rPr>
              <a:t>untuk diperiksa apakah sesuai dengan pemesanan atau tidak. Jika tidak sesuai maka akan dibuatkan retur barang. Jika sesuai dengan pemesanan maka akan dilakukan proses mencatat data barang masuk. Dari proses tersebut akan dibuatkan laporan barang yang dibeli oleh </a:t>
            </a:r>
            <a:r>
              <a:rPr lang="id-ID" sz="1800" b="1" dirty="0">
                <a:solidFill>
                  <a:schemeClr val="tx1"/>
                </a:solidFill>
              </a:rPr>
              <a:t>bagian gudang </a:t>
            </a:r>
            <a:r>
              <a:rPr lang="id-ID" sz="1800" dirty="0">
                <a:solidFill>
                  <a:schemeClr val="tx1"/>
                </a:solidFill>
              </a:rPr>
              <a:t>dalam 2 rangkap ( </a:t>
            </a:r>
            <a:r>
              <a:rPr lang="id-ID" sz="1800" b="1" dirty="0">
                <a:solidFill>
                  <a:schemeClr val="tx1"/>
                </a:solidFill>
              </a:rPr>
              <a:t>pimpinan</a:t>
            </a:r>
            <a:r>
              <a:rPr lang="id-ID" sz="1800" dirty="0">
                <a:solidFill>
                  <a:schemeClr val="tx1"/>
                </a:solidFill>
              </a:rPr>
              <a:t> dan arsip)</a:t>
            </a:r>
            <a:endParaRPr lang="id-ID" sz="1800" dirty="0" smtClean="0">
              <a:effectLst/>
            </a:endParaRPr>
          </a:p>
          <a:p>
            <a:pPr marL="0" indent="0" algn="just">
              <a:buNone/>
            </a:pPr>
            <a:endParaRPr lang="en-US" sz="1800"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Rectangle 9"/>
          <p:cNvSpPr>
            <a:spLocks noGrp="1" noChangeArrowheads="1"/>
          </p:cNvSpPr>
          <p:nvPr>
            <p:ph type="title"/>
          </p:nvPr>
        </p:nvSpPr>
        <p:spPr>
          <a:xfrm>
            <a:off x="685800" y="381000"/>
            <a:ext cx="6870700" cy="872613"/>
          </a:xfrm>
        </p:spPr>
        <p:txBody>
          <a:bodyPr/>
          <a:lstStyle/>
          <a:p>
            <a:r>
              <a:rPr lang="id-ID" dirty="0" smtClean="0"/>
              <a:t>Aturan Pengerjaan</a:t>
            </a:r>
            <a:endParaRPr lang="en-US" dirty="0"/>
          </a:p>
        </p:txBody>
      </p:sp>
      <p:sp>
        <p:nvSpPr>
          <p:cNvPr id="13322" name="Rectangle 10"/>
          <p:cNvSpPr>
            <a:spLocks noGrp="1" noChangeArrowheads="1"/>
          </p:cNvSpPr>
          <p:nvPr>
            <p:ph type="body" idx="1"/>
          </p:nvPr>
        </p:nvSpPr>
        <p:spPr/>
        <p:txBody>
          <a:bodyPr/>
          <a:lstStyle/>
          <a:p>
            <a:pPr>
              <a:lnSpc>
                <a:spcPct val="80000"/>
              </a:lnSpc>
            </a:pPr>
            <a:r>
              <a:rPr lang="id-ID" sz="2800" dirty="0" smtClean="0"/>
              <a:t>Kerjakan per kelompok</a:t>
            </a:r>
          </a:p>
          <a:p>
            <a:pPr>
              <a:lnSpc>
                <a:spcPct val="80000"/>
              </a:lnSpc>
            </a:pPr>
            <a:r>
              <a:rPr lang="id-ID" sz="2800" dirty="0" smtClean="0"/>
              <a:t>Upload di kuliah online pada kelas </a:t>
            </a:r>
            <a:r>
              <a:rPr lang="id-ID" sz="2800" b="1" dirty="0" smtClean="0"/>
              <a:t>TUGAS KSI-Nama </a:t>
            </a:r>
            <a:r>
              <a:rPr lang="id-ID" sz="2800" b="1" dirty="0" smtClean="0"/>
              <a:t>kelas, </a:t>
            </a:r>
            <a:r>
              <a:rPr lang="id-ID" sz="2800" b="1" dirty="0" smtClean="0">
                <a:solidFill>
                  <a:srgbClr val="FF0000"/>
                </a:solidFill>
              </a:rPr>
              <a:t>JANGAN di kelas KSI</a:t>
            </a:r>
            <a:endParaRPr lang="id-ID" sz="2800" b="1" dirty="0" smtClean="0">
              <a:solidFill>
                <a:srgbClr val="FF0000"/>
              </a:solidFill>
            </a:endParaRPr>
          </a:p>
          <a:p>
            <a:pPr>
              <a:lnSpc>
                <a:spcPct val="80000"/>
              </a:lnSpc>
            </a:pPr>
            <a:r>
              <a:rPr lang="id-ID" sz="2800" dirty="0" smtClean="0"/>
              <a:t>Judul Tugas : </a:t>
            </a:r>
            <a:r>
              <a:rPr lang="id-ID" sz="2800" b="1" dirty="0" smtClean="0"/>
              <a:t>Studi Kasus 3</a:t>
            </a:r>
          </a:p>
          <a:p>
            <a:pPr>
              <a:lnSpc>
                <a:spcPct val="80000"/>
              </a:lnSpc>
            </a:pPr>
            <a:r>
              <a:rPr lang="id-ID" sz="2800" dirty="0" smtClean="0"/>
              <a:t>Pengumpulan paling lambat </a:t>
            </a:r>
            <a:r>
              <a:rPr lang="id-ID" sz="2800" b="1" dirty="0" smtClean="0"/>
              <a:t>Tgl 20 Juli 2020 </a:t>
            </a:r>
            <a:r>
              <a:rPr lang="id-ID" sz="2800" dirty="0" smtClean="0"/>
              <a:t>sebelum jam </a:t>
            </a:r>
            <a:r>
              <a:rPr lang="id-ID" sz="2800" b="1" dirty="0" smtClean="0"/>
              <a:t>12.00 WIB</a:t>
            </a:r>
            <a:endParaRPr lang="en-US" b="1" dirty="0"/>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Backtoschool_presentation">
  <a:themeElements>
    <a:clrScheme name="Back to school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ack to school presentation">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ack to school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ck to school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ck to school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ck to school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ck to school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ck to school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ck to school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ck to school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ck to school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ck to school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ck to school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ck to school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Backtoschool_presentation</Template>
  <TotalTime>245</TotalTime>
  <Words>208</Words>
  <Application>Microsoft Office PowerPoint</Application>
  <PresentationFormat>On-screen Show (4:3)</PresentationFormat>
  <Paragraphs>9</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Backtoschool_presentation</vt:lpstr>
      <vt:lpstr>Crayons</vt:lpstr>
      <vt:lpstr>STUDI KASUS</vt:lpstr>
      <vt:lpstr>PowerPoint Presentation</vt:lpstr>
      <vt:lpstr>Aturan Pengerjaan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 KASUS</dc:title>
  <dc:creator>Salsabila</dc:creator>
  <cp:lastModifiedBy>Salsabila</cp:lastModifiedBy>
  <cp:revision>3</cp:revision>
  <dcterms:created xsi:type="dcterms:W3CDTF">2020-07-13T00:31:29Z</dcterms:created>
  <dcterms:modified xsi:type="dcterms:W3CDTF">2020-07-15T00:38:47Z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TC010187211033</vt:lpwstr>
  </property>
</Properties>
</file>