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theme/theme4.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76" r:id="rId3"/>
    <p:sldMasterId id="2147483700" r:id="rId4"/>
    <p:sldMasterId id="2147483702" r:id="rId5"/>
    <p:sldMasterId id="2147483720" r:id="rId6"/>
  </p:sldMasterIdLst>
  <p:sldIdLst>
    <p:sldId id="256" r:id="rId7"/>
    <p:sldId id="274" r:id="rId8"/>
    <p:sldId id="275" r:id="rId9"/>
    <p:sldId id="276" r:id="rId10"/>
    <p:sldId id="277" r:id="rId11"/>
    <p:sldId id="278" r:id="rId12"/>
    <p:sldId id="279" r:id="rId13"/>
    <p:sldId id="284" r:id="rId14"/>
    <p:sldId id="280" r:id="rId15"/>
    <p:sldId id="281" r:id="rId16"/>
    <p:sldId id="257" r:id="rId17"/>
    <p:sldId id="258" r:id="rId18"/>
    <p:sldId id="259" r:id="rId19"/>
    <p:sldId id="260" r:id="rId20"/>
    <p:sldId id="285" r:id="rId21"/>
    <p:sldId id="261" r:id="rId22"/>
    <p:sldId id="286" r:id="rId23"/>
    <p:sldId id="262" r:id="rId24"/>
    <p:sldId id="263" r:id="rId25"/>
    <p:sldId id="264" r:id="rId26"/>
    <p:sldId id="265" r:id="rId27"/>
    <p:sldId id="267" r:id="rId28"/>
    <p:sldId id="268" r:id="rId29"/>
    <p:sldId id="269" r:id="rId30"/>
    <p:sldId id="287" r:id="rId31"/>
    <p:sldId id="270" r:id="rId32"/>
    <p:sldId id="271" r:id="rId33"/>
    <p:sldId id="272" r:id="rId34"/>
    <p:sldId id="273" r:id="rId35"/>
    <p:sldId id="288" r:id="rId36"/>
    <p:sldId id="282" r:id="rId37"/>
    <p:sldId id="289" r:id="rId38"/>
    <p:sldId id="283"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26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 Id="rId8" Type="http://schemas.openxmlformats.org/officeDocument/2006/relationships/slide" Target="slides/slide2.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3.xml"/><Relationship Id="rId6" Type="http://schemas.openxmlformats.org/officeDocument/2006/relationships/hyperlink" Target="http://bit.ly/2TtBDfr" TargetMode="External"/><Relationship Id="rId5" Type="http://schemas.openxmlformats.org/officeDocument/2006/relationships/hyperlink" Target="http://bit.ly/2TyoMsr" TargetMode="External"/><Relationship Id="rId4" Type="http://schemas.openxmlformats.org/officeDocument/2006/relationships/hyperlink" Target="http://bit.ly/2Tynxth" TargetMode="Externa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5.xml"/><Relationship Id="rId4" Type="http://schemas.openxmlformats.org/officeDocument/2006/relationships/hyperlink" Target="http://bit.ly/2TtBDfr" TargetMode="Externa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8"/>
        <p:cNvGrpSpPr/>
        <p:nvPr/>
      </p:nvGrpSpPr>
      <p:grpSpPr>
        <a:xfrm>
          <a:off x="0" y="0"/>
          <a:ext cx="0" cy="0"/>
          <a:chOff x="0" y="0"/>
          <a:chExt cx="0" cy="0"/>
        </a:xfrm>
      </p:grpSpPr>
      <p:sp>
        <p:nvSpPr>
          <p:cNvPr id="9" name="Google Shape;9;p2"/>
          <p:cNvSpPr/>
          <p:nvPr/>
        </p:nvSpPr>
        <p:spPr>
          <a:xfrm>
            <a:off x="-150233" y="-3293068"/>
            <a:ext cx="5358025" cy="10718519"/>
          </a:xfrm>
          <a:custGeom>
            <a:avLst/>
            <a:gdLst/>
            <a:ahLst/>
            <a:cxnLst/>
            <a:rect l="l" t="t" r="r" b="b"/>
            <a:pathLst>
              <a:path w="54242" h="108509" extrusionOk="0">
                <a:moveTo>
                  <a:pt x="0" y="0"/>
                </a:moveTo>
                <a:lnTo>
                  <a:pt x="0" y="108509"/>
                </a:lnTo>
                <a:lnTo>
                  <a:pt x="54242" y="54254"/>
                </a:lnTo>
                <a:lnTo>
                  <a:pt x="0"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 name="Google Shape;10;p2"/>
          <p:cNvSpPr/>
          <p:nvPr/>
        </p:nvSpPr>
        <p:spPr>
          <a:xfrm>
            <a:off x="8665144" y="360001"/>
            <a:ext cx="3109513" cy="6220097"/>
          </a:xfrm>
          <a:custGeom>
            <a:avLst/>
            <a:gdLst/>
            <a:ahLst/>
            <a:cxnLst/>
            <a:rect l="l" t="t" r="r" b="b"/>
            <a:pathLst>
              <a:path w="54242" h="108509" extrusionOk="0">
                <a:moveTo>
                  <a:pt x="0" y="0"/>
                </a:moveTo>
                <a:lnTo>
                  <a:pt x="0" y="108509"/>
                </a:lnTo>
                <a:lnTo>
                  <a:pt x="54242" y="54254"/>
                </a:lnTo>
                <a:lnTo>
                  <a:pt x="0"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8106602" y="-1205349"/>
            <a:ext cx="1194601" cy="597645"/>
          </a:xfrm>
          <a:custGeom>
            <a:avLst/>
            <a:gdLst/>
            <a:ahLst/>
            <a:cxnLst/>
            <a:rect l="l" t="t" r="r" b="b"/>
            <a:pathLst>
              <a:path w="22517" h="11265" extrusionOk="0">
                <a:moveTo>
                  <a:pt x="11265" y="0"/>
                </a:moveTo>
                <a:lnTo>
                  <a:pt x="1" y="11265"/>
                </a:lnTo>
                <a:lnTo>
                  <a:pt x="22517" y="11265"/>
                </a:lnTo>
                <a:lnTo>
                  <a:pt x="11265"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8106602" y="-236966"/>
            <a:ext cx="1194601" cy="596956"/>
          </a:xfrm>
          <a:custGeom>
            <a:avLst/>
            <a:gdLst/>
            <a:ahLst/>
            <a:cxnLst/>
            <a:rect l="l" t="t" r="r" b="b"/>
            <a:pathLst>
              <a:path w="22517" h="11252" extrusionOk="0">
                <a:moveTo>
                  <a:pt x="1" y="1"/>
                </a:moveTo>
                <a:lnTo>
                  <a:pt x="11265" y="11252"/>
                </a:lnTo>
                <a:lnTo>
                  <a:pt x="22517" y="1"/>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8114403" y="6519303"/>
            <a:ext cx="1178991" cy="589207"/>
          </a:xfrm>
          <a:custGeom>
            <a:avLst/>
            <a:gdLst/>
            <a:ahLst/>
            <a:cxnLst/>
            <a:rect l="l" t="t" r="r" b="b"/>
            <a:pathLst>
              <a:path w="22517" h="11253" extrusionOk="0">
                <a:moveTo>
                  <a:pt x="11265" y="1"/>
                </a:moveTo>
                <a:lnTo>
                  <a:pt x="1" y="11252"/>
                </a:lnTo>
                <a:lnTo>
                  <a:pt x="22517" y="11252"/>
                </a:lnTo>
                <a:lnTo>
                  <a:pt x="11265" y="1"/>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 name="Google Shape;14;p2"/>
          <p:cNvSpPr/>
          <p:nvPr/>
        </p:nvSpPr>
        <p:spPr>
          <a:xfrm>
            <a:off x="8000103" y="7108435"/>
            <a:ext cx="1178991" cy="589836"/>
          </a:xfrm>
          <a:custGeom>
            <a:avLst/>
            <a:gdLst/>
            <a:ahLst/>
            <a:cxnLst/>
            <a:rect l="l" t="t" r="r" b="b"/>
            <a:pathLst>
              <a:path w="22517" h="11265" extrusionOk="0">
                <a:moveTo>
                  <a:pt x="1" y="0"/>
                </a:moveTo>
                <a:lnTo>
                  <a:pt x="11265" y="11265"/>
                </a:lnTo>
                <a:lnTo>
                  <a:pt x="22517"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5" name="Google Shape;15;p2"/>
          <p:cNvGrpSpPr/>
          <p:nvPr/>
        </p:nvGrpSpPr>
        <p:grpSpPr>
          <a:xfrm rot="2700000">
            <a:off x="5525511" y="-1234951"/>
            <a:ext cx="2199697" cy="2199697"/>
            <a:chOff x="3237950" y="4114963"/>
            <a:chExt cx="1249000" cy="1249000"/>
          </a:xfrm>
        </p:grpSpPr>
        <p:sp>
          <p:nvSpPr>
            <p:cNvPr id="16" name="Google Shape;16;p2"/>
            <p:cNvSpPr/>
            <p:nvPr/>
          </p:nvSpPr>
          <p:spPr>
            <a:xfrm>
              <a:off x="3237950" y="4114963"/>
              <a:ext cx="1249000" cy="1249000"/>
            </a:xfrm>
            <a:custGeom>
              <a:avLst/>
              <a:gdLst/>
              <a:ahLst/>
              <a:cxnLst/>
              <a:rect l="l" t="t" r="r" b="b"/>
              <a:pathLst>
                <a:path w="49960" h="49960" extrusionOk="0">
                  <a:moveTo>
                    <a:pt x="1" y="0"/>
                  </a:moveTo>
                  <a:lnTo>
                    <a:pt x="1" y="49960"/>
                  </a:lnTo>
                  <a:lnTo>
                    <a:pt x="49960" y="49960"/>
                  </a:lnTo>
                  <a:lnTo>
                    <a:pt x="49960"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 name="Google Shape;17;p2"/>
            <p:cNvSpPr/>
            <p:nvPr/>
          </p:nvSpPr>
          <p:spPr>
            <a:xfrm>
              <a:off x="3237950" y="4114963"/>
              <a:ext cx="1249000" cy="624525"/>
            </a:xfrm>
            <a:custGeom>
              <a:avLst/>
              <a:gdLst/>
              <a:ahLst/>
              <a:cxnLst/>
              <a:rect l="l" t="t" r="r" b="b"/>
              <a:pathLst>
                <a:path w="49960" h="24981" extrusionOk="0">
                  <a:moveTo>
                    <a:pt x="1" y="0"/>
                  </a:moveTo>
                  <a:lnTo>
                    <a:pt x="1" y="24980"/>
                  </a:lnTo>
                  <a:lnTo>
                    <a:pt x="49960" y="24980"/>
                  </a:lnTo>
                  <a:lnTo>
                    <a:pt x="49960"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 name="Google Shape;18;p2"/>
          <p:cNvSpPr/>
          <p:nvPr/>
        </p:nvSpPr>
        <p:spPr>
          <a:xfrm>
            <a:off x="6036137" y="1472167"/>
            <a:ext cx="1178991" cy="589836"/>
          </a:xfrm>
          <a:custGeom>
            <a:avLst/>
            <a:gdLst/>
            <a:ahLst/>
            <a:cxnLst/>
            <a:rect l="l" t="t" r="r" b="b"/>
            <a:pathLst>
              <a:path w="22517" h="11265" extrusionOk="0">
                <a:moveTo>
                  <a:pt x="11265" y="0"/>
                </a:moveTo>
                <a:lnTo>
                  <a:pt x="1" y="11265"/>
                </a:lnTo>
                <a:lnTo>
                  <a:pt x="22517" y="11265"/>
                </a:lnTo>
                <a:lnTo>
                  <a:pt x="11265"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 name="Google Shape;19;p2"/>
          <p:cNvSpPr/>
          <p:nvPr/>
        </p:nvSpPr>
        <p:spPr>
          <a:xfrm>
            <a:off x="6036137" y="2061927"/>
            <a:ext cx="1178991" cy="589155"/>
          </a:xfrm>
          <a:custGeom>
            <a:avLst/>
            <a:gdLst/>
            <a:ahLst/>
            <a:cxnLst/>
            <a:rect l="l" t="t" r="r" b="b"/>
            <a:pathLst>
              <a:path w="22517" h="11252" extrusionOk="0">
                <a:moveTo>
                  <a:pt x="1" y="1"/>
                </a:moveTo>
                <a:lnTo>
                  <a:pt x="11265" y="11252"/>
                </a:lnTo>
                <a:lnTo>
                  <a:pt x="22517" y="1"/>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2"/>
          <p:cNvSpPr/>
          <p:nvPr/>
        </p:nvSpPr>
        <p:spPr>
          <a:xfrm rot="-2700000">
            <a:off x="4826664" y="1977546"/>
            <a:ext cx="1178965" cy="589823"/>
          </a:xfrm>
          <a:custGeom>
            <a:avLst/>
            <a:gdLst/>
            <a:ahLst/>
            <a:cxnLst/>
            <a:rect l="l" t="t" r="r" b="b"/>
            <a:pathLst>
              <a:path w="22517" h="11265" extrusionOk="0">
                <a:moveTo>
                  <a:pt x="11265" y="0"/>
                </a:moveTo>
                <a:lnTo>
                  <a:pt x="1" y="11265"/>
                </a:lnTo>
                <a:lnTo>
                  <a:pt x="22517" y="11265"/>
                </a:lnTo>
                <a:lnTo>
                  <a:pt x="11265"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 name="Google Shape;21;p2"/>
          <p:cNvSpPr/>
          <p:nvPr/>
        </p:nvSpPr>
        <p:spPr>
          <a:xfrm rot="-2700000">
            <a:off x="5243447" y="2394670"/>
            <a:ext cx="1178965" cy="589143"/>
          </a:xfrm>
          <a:custGeom>
            <a:avLst/>
            <a:gdLst/>
            <a:ahLst/>
            <a:cxnLst/>
            <a:rect l="l" t="t" r="r" b="b"/>
            <a:pathLst>
              <a:path w="22517" h="11252" extrusionOk="0">
                <a:moveTo>
                  <a:pt x="1" y="1"/>
                </a:moveTo>
                <a:lnTo>
                  <a:pt x="11265" y="11252"/>
                </a:lnTo>
                <a:lnTo>
                  <a:pt x="22517" y="1"/>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 name="Google Shape;22;p2"/>
          <p:cNvGrpSpPr/>
          <p:nvPr/>
        </p:nvGrpSpPr>
        <p:grpSpPr>
          <a:xfrm>
            <a:off x="1794040" y="935752"/>
            <a:ext cx="2260856" cy="2260901"/>
            <a:chOff x="5236325" y="2233488"/>
            <a:chExt cx="1249000" cy="1249025"/>
          </a:xfrm>
        </p:grpSpPr>
        <p:sp>
          <p:nvSpPr>
            <p:cNvPr id="23" name="Google Shape;23;p2"/>
            <p:cNvSpPr/>
            <p:nvPr/>
          </p:nvSpPr>
          <p:spPr>
            <a:xfrm>
              <a:off x="5236325"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 name="Google Shape;24;p2"/>
            <p:cNvSpPr/>
            <p:nvPr/>
          </p:nvSpPr>
          <p:spPr>
            <a:xfrm>
              <a:off x="5236325" y="2233488"/>
              <a:ext cx="1249000" cy="1249025"/>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 name="Google Shape;25;p2"/>
          <p:cNvGrpSpPr/>
          <p:nvPr/>
        </p:nvGrpSpPr>
        <p:grpSpPr>
          <a:xfrm rot="10800000">
            <a:off x="10695000" y="5192651"/>
            <a:ext cx="1665333" cy="1665333"/>
            <a:chOff x="1134675" y="247113"/>
            <a:chExt cx="1249000" cy="1249000"/>
          </a:xfrm>
        </p:grpSpPr>
        <p:sp>
          <p:nvSpPr>
            <p:cNvPr id="26" name="Google Shape;26;p2"/>
            <p:cNvSpPr/>
            <p:nvPr/>
          </p:nvSpPr>
          <p:spPr>
            <a:xfrm>
              <a:off x="1134675" y="247113"/>
              <a:ext cx="1249000" cy="1249000"/>
            </a:xfrm>
            <a:custGeom>
              <a:avLst/>
              <a:gdLst/>
              <a:ahLst/>
              <a:cxnLst/>
              <a:rect l="l" t="t" r="r" b="b"/>
              <a:pathLst>
                <a:path w="49960" h="49960" extrusionOk="0">
                  <a:moveTo>
                    <a:pt x="0" y="0"/>
                  </a:moveTo>
                  <a:lnTo>
                    <a:pt x="0" y="49959"/>
                  </a:lnTo>
                  <a:lnTo>
                    <a:pt x="49959" y="49959"/>
                  </a:lnTo>
                  <a:lnTo>
                    <a:pt x="49959"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7" name="Google Shape;27;p2"/>
            <p:cNvSpPr/>
            <p:nvPr/>
          </p:nvSpPr>
          <p:spPr>
            <a:xfrm>
              <a:off x="1134675" y="247113"/>
              <a:ext cx="1249000" cy="1249000"/>
            </a:xfrm>
            <a:custGeom>
              <a:avLst/>
              <a:gdLst/>
              <a:ahLst/>
              <a:cxnLst/>
              <a:rect l="l" t="t" r="r" b="b"/>
              <a:pathLst>
                <a:path w="49960" h="49960" extrusionOk="0">
                  <a:moveTo>
                    <a:pt x="0" y="0"/>
                  </a:moveTo>
                  <a:lnTo>
                    <a:pt x="0" y="49959"/>
                  </a:lnTo>
                  <a:cubicBezTo>
                    <a:pt x="27578" y="49959"/>
                    <a:pt x="49959" y="27578"/>
                    <a:pt x="49959" y="0"/>
                  </a:cubicBez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8" name="Google Shape;28;p2"/>
          <p:cNvGrpSpPr/>
          <p:nvPr/>
        </p:nvGrpSpPr>
        <p:grpSpPr>
          <a:xfrm>
            <a:off x="10990703" y="-484760"/>
            <a:ext cx="1757080" cy="1689515"/>
            <a:chOff x="3212975" y="2233488"/>
            <a:chExt cx="1298975" cy="1249025"/>
          </a:xfrm>
        </p:grpSpPr>
        <p:sp>
          <p:nvSpPr>
            <p:cNvPr id="29" name="Google Shape;29;p2"/>
            <p:cNvSpPr/>
            <p:nvPr/>
          </p:nvSpPr>
          <p:spPr>
            <a:xfrm>
              <a:off x="3212975" y="2233488"/>
              <a:ext cx="259800" cy="1249025"/>
            </a:xfrm>
            <a:custGeom>
              <a:avLst/>
              <a:gdLst/>
              <a:ahLst/>
              <a:cxnLst/>
              <a:rect l="l" t="t" r="r" b="b"/>
              <a:pathLst>
                <a:path w="10392" h="49961" extrusionOk="0">
                  <a:moveTo>
                    <a:pt x="5196" y="1"/>
                  </a:moveTo>
                  <a:lnTo>
                    <a:pt x="0" y="5196"/>
                  </a:lnTo>
                  <a:lnTo>
                    <a:pt x="4956" y="10112"/>
                  </a:lnTo>
                  <a:lnTo>
                    <a:pt x="0" y="15068"/>
                  </a:lnTo>
                  <a:lnTo>
                    <a:pt x="4956" y="20024"/>
                  </a:lnTo>
                  <a:lnTo>
                    <a:pt x="0" y="24980"/>
                  </a:lnTo>
                  <a:lnTo>
                    <a:pt x="4956" y="29896"/>
                  </a:lnTo>
                  <a:lnTo>
                    <a:pt x="0" y="34852"/>
                  </a:lnTo>
                  <a:lnTo>
                    <a:pt x="4956" y="39808"/>
                  </a:lnTo>
                  <a:lnTo>
                    <a:pt x="0"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0" name="Google Shape;30;p2"/>
            <p:cNvSpPr/>
            <p:nvPr/>
          </p:nvSpPr>
          <p:spPr>
            <a:xfrm>
              <a:off x="3472750" y="2233488"/>
              <a:ext cx="259825" cy="1249025"/>
            </a:xfrm>
            <a:custGeom>
              <a:avLst/>
              <a:gdLst/>
              <a:ahLst/>
              <a:cxnLst/>
              <a:rect l="l" t="t" r="r" b="b"/>
              <a:pathLst>
                <a:path w="10393" h="49961" extrusionOk="0">
                  <a:moveTo>
                    <a:pt x="5197" y="1"/>
                  </a:moveTo>
                  <a:lnTo>
                    <a:pt x="1" y="5196"/>
                  </a:lnTo>
                  <a:lnTo>
                    <a:pt x="4957" y="10112"/>
                  </a:lnTo>
                  <a:lnTo>
                    <a:pt x="1" y="15068"/>
                  </a:lnTo>
                  <a:lnTo>
                    <a:pt x="4957" y="20024"/>
                  </a:lnTo>
                  <a:lnTo>
                    <a:pt x="1" y="24980"/>
                  </a:lnTo>
                  <a:lnTo>
                    <a:pt x="4957" y="29896"/>
                  </a:lnTo>
                  <a:lnTo>
                    <a:pt x="1" y="34852"/>
                  </a:lnTo>
                  <a:lnTo>
                    <a:pt x="4957" y="39808"/>
                  </a:lnTo>
                  <a:lnTo>
                    <a:pt x="1" y="44764"/>
                  </a:lnTo>
                  <a:lnTo>
                    <a:pt x="5197" y="49960"/>
                  </a:lnTo>
                  <a:lnTo>
                    <a:pt x="10393" y="44764"/>
                  </a:lnTo>
                  <a:lnTo>
                    <a:pt x="5437" y="39808"/>
                  </a:lnTo>
                  <a:lnTo>
                    <a:pt x="10393" y="34852"/>
                  </a:lnTo>
                  <a:lnTo>
                    <a:pt x="5437" y="29896"/>
                  </a:lnTo>
                  <a:lnTo>
                    <a:pt x="10393" y="24980"/>
                  </a:lnTo>
                  <a:lnTo>
                    <a:pt x="5437" y="20024"/>
                  </a:lnTo>
                  <a:lnTo>
                    <a:pt x="10393" y="15068"/>
                  </a:lnTo>
                  <a:lnTo>
                    <a:pt x="5437" y="10112"/>
                  </a:lnTo>
                  <a:lnTo>
                    <a:pt x="10393" y="5196"/>
                  </a:lnTo>
                  <a:lnTo>
                    <a:pt x="519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1" name="Google Shape;31;p2"/>
            <p:cNvSpPr/>
            <p:nvPr/>
          </p:nvSpPr>
          <p:spPr>
            <a:xfrm>
              <a:off x="3732550" y="2233488"/>
              <a:ext cx="259825" cy="1249025"/>
            </a:xfrm>
            <a:custGeom>
              <a:avLst/>
              <a:gdLst/>
              <a:ahLst/>
              <a:cxnLst/>
              <a:rect l="l" t="t" r="r" b="b"/>
              <a:pathLst>
                <a:path w="10393" h="49961" extrusionOk="0">
                  <a:moveTo>
                    <a:pt x="5196" y="1"/>
                  </a:moveTo>
                  <a:lnTo>
                    <a:pt x="1" y="5196"/>
                  </a:lnTo>
                  <a:lnTo>
                    <a:pt x="4956" y="10112"/>
                  </a:lnTo>
                  <a:lnTo>
                    <a:pt x="1" y="15068"/>
                  </a:lnTo>
                  <a:lnTo>
                    <a:pt x="4956" y="20024"/>
                  </a:lnTo>
                  <a:lnTo>
                    <a:pt x="1" y="24980"/>
                  </a:lnTo>
                  <a:lnTo>
                    <a:pt x="4956" y="29896"/>
                  </a:lnTo>
                  <a:lnTo>
                    <a:pt x="1" y="34852"/>
                  </a:lnTo>
                  <a:lnTo>
                    <a:pt x="4956" y="39808"/>
                  </a:lnTo>
                  <a:lnTo>
                    <a:pt x="1"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2" name="Google Shape;32;p2"/>
            <p:cNvSpPr/>
            <p:nvPr/>
          </p:nvSpPr>
          <p:spPr>
            <a:xfrm>
              <a:off x="3992350" y="2233488"/>
              <a:ext cx="259800" cy="1249025"/>
            </a:xfrm>
            <a:custGeom>
              <a:avLst/>
              <a:gdLst/>
              <a:ahLst/>
              <a:cxnLst/>
              <a:rect l="l" t="t" r="r" b="b"/>
              <a:pathLst>
                <a:path w="10392" h="49961" extrusionOk="0">
                  <a:moveTo>
                    <a:pt x="5196" y="1"/>
                  </a:moveTo>
                  <a:lnTo>
                    <a:pt x="0" y="5196"/>
                  </a:lnTo>
                  <a:lnTo>
                    <a:pt x="4956" y="10112"/>
                  </a:lnTo>
                  <a:lnTo>
                    <a:pt x="0" y="15068"/>
                  </a:lnTo>
                  <a:lnTo>
                    <a:pt x="4956" y="20024"/>
                  </a:lnTo>
                  <a:lnTo>
                    <a:pt x="0" y="24980"/>
                  </a:lnTo>
                  <a:lnTo>
                    <a:pt x="4956" y="29896"/>
                  </a:lnTo>
                  <a:lnTo>
                    <a:pt x="0" y="34852"/>
                  </a:lnTo>
                  <a:lnTo>
                    <a:pt x="4956" y="39808"/>
                  </a:lnTo>
                  <a:lnTo>
                    <a:pt x="0"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3" name="Google Shape;33;p2"/>
            <p:cNvSpPr/>
            <p:nvPr/>
          </p:nvSpPr>
          <p:spPr>
            <a:xfrm>
              <a:off x="4252125" y="2233488"/>
              <a:ext cx="259825" cy="1249025"/>
            </a:xfrm>
            <a:custGeom>
              <a:avLst/>
              <a:gdLst/>
              <a:ahLst/>
              <a:cxnLst/>
              <a:rect l="l" t="t" r="r" b="b"/>
              <a:pathLst>
                <a:path w="10393" h="49961" extrusionOk="0">
                  <a:moveTo>
                    <a:pt x="5196" y="1"/>
                  </a:moveTo>
                  <a:lnTo>
                    <a:pt x="1" y="5196"/>
                  </a:lnTo>
                  <a:lnTo>
                    <a:pt x="4957" y="10112"/>
                  </a:lnTo>
                  <a:lnTo>
                    <a:pt x="1" y="15068"/>
                  </a:lnTo>
                  <a:lnTo>
                    <a:pt x="4957" y="20024"/>
                  </a:lnTo>
                  <a:lnTo>
                    <a:pt x="1" y="24980"/>
                  </a:lnTo>
                  <a:lnTo>
                    <a:pt x="4957" y="29896"/>
                  </a:lnTo>
                  <a:lnTo>
                    <a:pt x="1" y="34852"/>
                  </a:lnTo>
                  <a:lnTo>
                    <a:pt x="4957" y="39808"/>
                  </a:lnTo>
                  <a:lnTo>
                    <a:pt x="1" y="44764"/>
                  </a:lnTo>
                  <a:lnTo>
                    <a:pt x="5196" y="49960"/>
                  </a:lnTo>
                  <a:lnTo>
                    <a:pt x="10392" y="44764"/>
                  </a:lnTo>
                  <a:lnTo>
                    <a:pt x="5476" y="39808"/>
                  </a:lnTo>
                  <a:lnTo>
                    <a:pt x="10392" y="34852"/>
                  </a:lnTo>
                  <a:lnTo>
                    <a:pt x="5476" y="29896"/>
                  </a:lnTo>
                  <a:lnTo>
                    <a:pt x="10392" y="24980"/>
                  </a:lnTo>
                  <a:lnTo>
                    <a:pt x="5476" y="20024"/>
                  </a:lnTo>
                  <a:lnTo>
                    <a:pt x="10392" y="15068"/>
                  </a:lnTo>
                  <a:lnTo>
                    <a:pt x="5476" y="10112"/>
                  </a:lnTo>
                  <a:lnTo>
                    <a:pt x="10392" y="5196"/>
                  </a:lnTo>
                  <a:lnTo>
                    <a:pt x="519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34" name="Google Shape;34;p2"/>
          <p:cNvGrpSpPr/>
          <p:nvPr/>
        </p:nvGrpSpPr>
        <p:grpSpPr>
          <a:xfrm>
            <a:off x="-1001700" y="3820051"/>
            <a:ext cx="1665333" cy="1665333"/>
            <a:chOff x="1134675" y="4218888"/>
            <a:chExt cx="1249000" cy="1249000"/>
          </a:xfrm>
        </p:grpSpPr>
        <p:sp>
          <p:nvSpPr>
            <p:cNvPr id="35" name="Google Shape;35;p2"/>
            <p:cNvSpPr/>
            <p:nvPr/>
          </p:nvSpPr>
          <p:spPr>
            <a:xfrm>
              <a:off x="1134675" y="4218888"/>
              <a:ext cx="624500" cy="624500"/>
            </a:xfrm>
            <a:custGeom>
              <a:avLst/>
              <a:gdLst/>
              <a:ahLst/>
              <a:cxnLst/>
              <a:rect l="l" t="t" r="r" b="b"/>
              <a:pathLst>
                <a:path w="24980" h="24980" extrusionOk="0">
                  <a:moveTo>
                    <a:pt x="0" y="0"/>
                  </a:moveTo>
                  <a:lnTo>
                    <a:pt x="0" y="10312"/>
                  </a:lnTo>
                  <a:cubicBezTo>
                    <a:pt x="0" y="18385"/>
                    <a:pt x="6595" y="24980"/>
                    <a:pt x="14708" y="24980"/>
                  </a:cubicBezTo>
                  <a:lnTo>
                    <a:pt x="24980" y="24980"/>
                  </a:lnTo>
                  <a:lnTo>
                    <a:pt x="24980" y="14708"/>
                  </a:lnTo>
                  <a:cubicBezTo>
                    <a:pt x="24980" y="6595"/>
                    <a:pt x="18385" y="0"/>
                    <a:pt x="10272" y="0"/>
                  </a:cubicBez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6" name="Google Shape;36;p2"/>
            <p:cNvSpPr/>
            <p:nvPr/>
          </p:nvSpPr>
          <p:spPr>
            <a:xfrm>
              <a:off x="1759150" y="4843363"/>
              <a:ext cx="624525" cy="624525"/>
            </a:xfrm>
            <a:custGeom>
              <a:avLst/>
              <a:gdLst/>
              <a:ahLst/>
              <a:cxnLst/>
              <a:rect l="l" t="t" r="r" b="b"/>
              <a:pathLst>
                <a:path w="24981" h="24981" extrusionOk="0">
                  <a:moveTo>
                    <a:pt x="1" y="1"/>
                  </a:moveTo>
                  <a:lnTo>
                    <a:pt x="1" y="10312"/>
                  </a:lnTo>
                  <a:cubicBezTo>
                    <a:pt x="1" y="18386"/>
                    <a:pt x="6595" y="24981"/>
                    <a:pt x="14709" y="24981"/>
                  </a:cubicBezTo>
                  <a:lnTo>
                    <a:pt x="24980" y="24981"/>
                  </a:lnTo>
                  <a:lnTo>
                    <a:pt x="24980" y="14709"/>
                  </a:lnTo>
                  <a:cubicBezTo>
                    <a:pt x="24980" y="6596"/>
                    <a:pt x="18386" y="1"/>
                    <a:pt x="102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7" name="Google Shape;37;p2"/>
            <p:cNvSpPr/>
            <p:nvPr/>
          </p:nvSpPr>
          <p:spPr>
            <a:xfrm>
              <a:off x="1134675" y="4843363"/>
              <a:ext cx="624500" cy="624525"/>
            </a:xfrm>
            <a:custGeom>
              <a:avLst/>
              <a:gdLst/>
              <a:ahLst/>
              <a:cxnLst/>
              <a:rect l="l" t="t" r="r" b="b"/>
              <a:pathLst>
                <a:path w="24980" h="24981" extrusionOk="0">
                  <a:moveTo>
                    <a:pt x="14708" y="1"/>
                  </a:moveTo>
                  <a:cubicBezTo>
                    <a:pt x="6595" y="1"/>
                    <a:pt x="0" y="6596"/>
                    <a:pt x="0" y="14709"/>
                  </a:cubicBezTo>
                  <a:lnTo>
                    <a:pt x="0" y="24981"/>
                  </a:lnTo>
                  <a:lnTo>
                    <a:pt x="10312" y="24981"/>
                  </a:lnTo>
                  <a:cubicBezTo>
                    <a:pt x="18385" y="24981"/>
                    <a:pt x="24980" y="18386"/>
                    <a:pt x="24980" y="10273"/>
                  </a:cubicBezTo>
                  <a:lnTo>
                    <a:pt x="24980" y="1"/>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8" name="Google Shape;38;p2"/>
            <p:cNvSpPr/>
            <p:nvPr/>
          </p:nvSpPr>
          <p:spPr>
            <a:xfrm>
              <a:off x="1759150" y="4218888"/>
              <a:ext cx="624525" cy="624500"/>
            </a:xfrm>
            <a:custGeom>
              <a:avLst/>
              <a:gdLst/>
              <a:ahLst/>
              <a:cxnLst/>
              <a:rect l="l" t="t" r="r" b="b"/>
              <a:pathLst>
                <a:path w="24981" h="24980" extrusionOk="0">
                  <a:moveTo>
                    <a:pt x="14709" y="0"/>
                  </a:moveTo>
                  <a:cubicBezTo>
                    <a:pt x="6595" y="0"/>
                    <a:pt x="1" y="6595"/>
                    <a:pt x="1" y="14708"/>
                  </a:cubicBezTo>
                  <a:lnTo>
                    <a:pt x="1" y="24980"/>
                  </a:lnTo>
                  <a:lnTo>
                    <a:pt x="10312" y="24980"/>
                  </a:lnTo>
                  <a:cubicBezTo>
                    <a:pt x="18386" y="24980"/>
                    <a:pt x="24980" y="18385"/>
                    <a:pt x="24980" y="10272"/>
                  </a:cubicBezTo>
                  <a:lnTo>
                    <a:pt x="2498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9" name="Google Shape;39;p2"/>
          <p:cNvSpPr txBox="1">
            <a:spLocks noGrp="1"/>
          </p:cNvSpPr>
          <p:nvPr>
            <p:ph type="ctrTitle"/>
          </p:nvPr>
        </p:nvSpPr>
        <p:spPr>
          <a:xfrm>
            <a:off x="1746867" y="3882300"/>
            <a:ext cx="66492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6000"/>
              <a:buFont typeface="Archivo Black"/>
              <a:buNone/>
              <a:defRPr sz="8000" b="1">
                <a:solidFill>
                  <a:schemeClr val="dk1"/>
                </a:solidFill>
                <a:latin typeface="Archivo Black"/>
                <a:ea typeface="Archivo Black"/>
                <a:cs typeface="Archivo Black"/>
                <a:sym typeface="Archivo Black"/>
              </a:defRPr>
            </a:lvl1pPr>
            <a:lvl2pPr lvl="1" algn="r" rtl="0">
              <a:spcBef>
                <a:spcPts val="0"/>
              </a:spcBef>
              <a:spcAft>
                <a:spcPts val="0"/>
              </a:spcAft>
              <a:buClr>
                <a:srgbClr val="434343"/>
              </a:buClr>
              <a:buSzPts val="5200"/>
              <a:buNone/>
              <a:defRPr sz="6933">
                <a:solidFill>
                  <a:srgbClr val="434343"/>
                </a:solidFill>
              </a:defRPr>
            </a:lvl2pPr>
            <a:lvl3pPr lvl="2" algn="r" rtl="0">
              <a:spcBef>
                <a:spcPts val="0"/>
              </a:spcBef>
              <a:spcAft>
                <a:spcPts val="0"/>
              </a:spcAft>
              <a:buClr>
                <a:srgbClr val="434343"/>
              </a:buClr>
              <a:buSzPts val="5200"/>
              <a:buNone/>
              <a:defRPr sz="6933">
                <a:solidFill>
                  <a:srgbClr val="434343"/>
                </a:solidFill>
              </a:defRPr>
            </a:lvl3pPr>
            <a:lvl4pPr lvl="3" algn="r" rtl="0">
              <a:spcBef>
                <a:spcPts val="0"/>
              </a:spcBef>
              <a:spcAft>
                <a:spcPts val="0"/>
              </a:spcAft>
              <a:buClr>
                <a:srgbClr val="434343"/>
              </a:buClr>
              <a:buSzPts val="5200"/>
              <a:buNone/>
              <a:defRPr sz="6933">
                <a:solidFill>
                  <a:srgbClr val="434343"/>
                </a:solidFill>
              </a:defRPr>
            </a:lvl4pPr>
            <a:lvl5pPr lvl="4" algn="r" rtl="0">
              <a:spcBef>
                <a:spcPts val="0"/>
              </a:spcBef>
              <a:spcAft>
                <a:spcPts val="0"/>
              </a:spcAft>
              <a:buClr>
                <a:srgbClr val="434343"/>
              </a:buClr>
              <a:buSzPts val="5200"/>
              <a:buNone/>
              <a:defRPr sz="6933">
                <a:solidFill>
                  <a:srgbClr val="434343"/>
                </a:solidFill>
              </a:defRPr>
            </a:lvl5pPr>
            <a:lvl6pPr lvl="5" algn="r" rtl="0">
              <a:spcBef>
                <a:spcPts val="0"/>
              </a:spcBef>
              <a:spcAft>
                <a:spcPts val="0"/>
              </a:spcAft>
              <a:buClr>
                <a:srgbClr val="434343"/>
              </a:buClr>
              <a:buSzPts val="5200"/>
              <a:buNone/>
              <a:defRPr sz="6933">
                <a:solidFill>
                  <a:srgbClr val="434343"/>
                </a:solidFill>
              </a:defRPr>
            </a:lvl6pPr>
            <a:lvl7pPr lvl="6" algn="r" rtl="0">
              <a:spcBef>
                <a:spcPts val="0"/>
              </a:spcBef>
              <a:spcAft>
                <a:spcPts val="0"/>
              </a:spcAft>
              <a:buClr>
                <a:srgbClr val="434343"/>
              </a:buClr>
              <a:buSzPts val="5200"/>
              <a:buNone/>
              <a:defRPr sz="6933">
                <a:solidFill>
                  <a:srgbClr val="434343"/>
                </a:solidFill>
              </a:defRPr>
            </a:lvl7pPr>
            <a:lvl8pPr lvl="7" algn="r" rtl="0">
              <a:spcBef>
                <a:spcPts val="0"/>
              </a:spcBef>
              <a:spcAft>
                <a:spcPts val="0"/>
              </a:spcAft>
              <a:buClr>
                <a:srgbClr val="434343"/>
              </a:buClr>
              <a:buSzPts val="5200"/>
              <a:buNone/>
              <a:defRPr sz="6933">
                <a:solidFill>
                  <a:srgbClr val="434343"/>
                </a:solidFill>
              </a:defRPr>
            </a:lvl8pPr>
            <a:lvl9pPr lvl="8" algn="r" rtl="0">
              <a:spcBef>
                <a:spcPts val="0"/>
              </a:spcBef>
              <a:spcAft>
                <a:spcPts val="0"/>
              </a:spcAft>
              <a:buClr>
                <a:srgbClr val="434343"/>
              </a:buClr>
              <a:buSzPts val="5200"/>
              <a:buNone/>
              <a:defRPr sz="6933">
                <a:solidFill>
                  <a:srgbClr val="434343"/>
                </a:solidFill>
              </a:defRPr>
            </a:lvl9pPr>
          </a:lstStyle>
          <a:p>
            <a:r>
              <a:rPr lang="en-US"/>
              <a:t>Click to edit Master title style</a:t>
            </a:r>
            <a:endParaRPr/>
          </a:p>
        </p:txBody>
      </p:sp>
      <p:sp>
        <p:nvSpPr>
          <p:cNvPr id="40" name="Google Shape;40;p2"/>
          <p:cNvSpPr txBox="1">
            <a:spLocks noGrp="1"/>
          </p:cNvSpPr>
          <p:nvPr>
            <p:ph type="subTitle" idx="1"/>
          </p:nvPr>
        </p:nvSpPr>
        <p:spPr>
          <a:xfrm>
            <a:off x="8695233" y="2864057"/>
            <a:ext cx="3202800" cy="956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1400"/>
              <a:buFont typeface="Tenor Sans"/>
              <a:buNone/>
              <a:defRPr sz="1867">
                <a:solidFill>
                  <a:schemeClr val="dk1"/>
                </a:solidFill>
                <a:latin typeface="Tenor Sans"/>
                <a:ea typeface="Tenor Sans"/>
                <a:cs typeface="Tenor Sans"/>
                <a:sym typeface="Tenor Sans"/>
              </a:defRPr>
            </a:lvl1pPr>
            <a:lvl2pPr lvl="1"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2pPr>
            <a:lvl3pPr lvl="2"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3pPr>
            <a:lvl4pPr lvl="3"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4pPr>
            <a:lvl5pPr lvl="4"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5pPr>
            <a:lvl6pPr lvl="5"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6pPr>
            <a:lvl7pPr lvl="6"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7pPr>
            <a:lvl8pPr lvl="7"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8pPr>
            <a:lvl9pPr lvl="8"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9pPr>
          </a:lstStyle>
          <a:p>
            <a:r>
              <a:rPr lang="en-US"/>
              <a:t>Click to edit Master subtitle style</a:t>
            </a:r>
            <a:endParaRPr/>
          </a:p>
        </p:txBody>
      </p:sp>
    </p:spTree>
    <p:extLst>
      <p:ext uri="{BB962C8B-B14F-4D97-AF65-F5344CB8AC3E}">
        <p14:creationId xmlns:p14="http://schemas.microsoft.com/office/powerpoint/2010/main" val="2467626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203"/>
        <p:cNvGrpSpPr/>
        <p:nvPr/>
      </p:nvGrpSpPr>
      <p:grpSpPr>
        <a:xfrm>
          <a:off x="0" y="0"/>
          <a:ext cx="0" cy="0"/>
          <a:chOff x="0" y="0"/>
          <a:chExt cx="0" cy="0"/>
        </a:xfrm>
      </p:grpSpPr>
      <p:grpSp>
        <p:nvGrpSpPr>
          <p:cNvPr id="204" name="Google Shape;204;p11"/>
          <p:cNvGrpSpPr/>
          <p:nvPr/>
        </p:nvGrpSpPr>
        <p:grpSpPr>
          <a:xfrm>
            <a:off x="5327184" y="6222"/>
            <a:ext cx="6858009" cy="6858009"/>
            <a:chOff x="5236325" y="247113"/>
            <a:chExt cx="1249000" cy="1249000"/>
          </a:xfrm>
        </p:grpSpPr>
        <p:sp>
          <p:nvSpPr>
            <p:cNvPr id="205" name="Google Shape;205;p11"/>
            <p:cNvSpPr/>
            <p:nvPr/>
          </p:nvSpPr>
          <p:spPr>
            <a:xfrm>
              <a:off x="5236325" y="247113"/>
              <a:ext cx="1249000" cy="1249000"/>
            </a:xfrm>
            <a:custGeom>
              <a:avLst/>
              <a:gdLst/>
              <a:ahLst/>
              <a:cxnLst/>
              <a:rect l="l" t="t" r="r" b="b"/>
              <a:pathLst>
                <a:path w="49960" h="49960" extrusionOk="0">
                  <a:moveTo>
                    <a:pt x="1" y="0"/>
                  </a:moveTo>
                  <a:lnTo>
                    <a:pt x="1" y="49959"/>
                  </a:lnTo>
                  <a:lnTo>
                    <a:pt x="49960" y="49959"/>
                  </a:lnTo>
                  <a:lnTo>
                    <a:pt x="49960"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6" name="Google Shape;206;p11"/>
            <p:cNvSpPr/>
            <p:nvPr/>
          </p:nvSpPr>
          <p:spPr>
            <a:xfrm>
              <a:off x="5236325" y="247113"/>
              <a:ext cx="1249000" cy="1249000"/>
            </a:xfrm>
            <a:custGeom>
              <a:avLst/>
              <a:gdLst/>
              <a:ahLst/>
              <a:cxnLst/>
              <a:rect l="l" t="t" r="r" b="b"/>
              <a:pathLst>
                <a:path w="49960" h="49960" extrusionOk="0">
                  <a:moveTo>
                    <a:pt x="1" y="0"/>
                  </a:moveTo>
                  <a:lnTo>
                    <a:pt x="49960" y="49959"/>
                  </a:lnTo>
                  <a:lnTo>
                    <a:pt x="49960"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07" name="Google Shape;207;p11"/>
          <p:cNvGrpSpPr/>
          <p:nvPr/>
        </p:nvGrpSpPr>
        <p:grpSpPr>
          <a:xfrm rot="10800000">
            <a:off x="6558567" y="5192651"/>
            <a:ext cx="1665333" cy="1665333"/>
            <a:chOff x="1134675" y="247113"/>
            <a:chExt cx="1249000" cy="1249000"/>
          </a:xfrm>
        </p:grpSpPr>
        <p:sp>
          <p:nvSpPr>
            <p:cNvPr id="208" name="Google Shape;208;p11"/>
            <p:cNvSpPr/>
            <p:nvPr/>
          </p:nvSpPr>
          <p:spPr>
            <a:xfrm>
              <a:off x="1134675" y="247113"/>
              <a:ext cx="1249000" cy="1249000"/>
            </a:xfrm>
            <a:custGeom>
              <a:avLst/>
              <a:gdLst/>
              <a:ahLst/>
              <a:cxnLst/>
              <a:rect l="l" t="t" r="r" b="b"/>
              <a:pathLst>
                <a:path w="49960" h="49960" extrusionOk="0">
                  <a:moveTo>
                    <a:pt x="0" y="0"/>
                  </a:moveTo>
                  <a:lnTo>
                    <a:pt x="0" y="49959"/>
                  </a:lnTo>
                  <a:lnTo>
                    <a:pt x="49959" y="49959"/>
                  </a:lnTo>
                  <a:lnTo>
                    <a:pt x="49959"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9" name="Google Shape;209;p11"/>
            <p:cNvSpPr/>
            <p:nvPr/>
          </p:nvSpPr>
          <p:spPr>
            <a:xfrm>
              <a:off x="1134675" y="247113"/>
              <a:ext cx="1249000" cy="1249000"/>
            </a:xfrm>
            <a:custGeom>
              <a:avLst/>
              <a:gdLst/>
              <a:ahLst/>
              <a:cxnLst/>
              <a:rect l="l" t="t" r="r" b="b"/>
              <a:pathLst>
                <a:path w="49960" h="49960" extrusionOk="0">
                  <a:moveTo>
                    <a:pt x="0" y="0"/>
                  </a:moveTo>
                  <a:lnTo>
                    <a:pt x="0" y="49959"/>
                  </a:lnTo>
                  <a:cubicBezTo>
                    <a:pt x="27578" y="49959"/>
                    <a:pt x="49959" y="27578"/>
                    <a:pt x="49959" y="0"/>
                  </a:cubicBez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10" name="Google Shape;210;p11"/>
          <p:cNvGrpSpPr/>
          <p:nvPr/>
        </p:nvGrpSpPr>
        <p:grpSpPr>
          <a:xfrm>
            <a:off x="8223901" y="3072010"/>
            <a:ext cx="3968100" cy="5609133"/>
            <a:chOff x="238125" y="755225"/>
            <a:chExt cx="2976075" cy="4206850"/>
          </a:xfrm>
        </p:grpSpPr>
        <p:sp>
          <p:nvSpPr>
            <p:cNvPr id="211" name="Google Shape;211;p11"/>
            <p:cNvSpPr/>
            <p:nvPr/>
          </p:nvSpPr>
          <p:spPr>
            <a:xfrm>
              <a:off x="982125" y="2113800"/>
              <a:ext cx="1488725" cy="1488725"/>
            </a:xfrm>
            <a:custGeom>
              <a:avLst/>
              <a:gdLst/>
              <a:ahLst/>
              <a:cxnLst/>
              <a:rect l="l" t="t" r="r" b="b"/>
              <a:pathLst>
                <a:path w="59549" h="59549" extrusionOk="0">
                  <a:moveTo>
                    <a:pt x="1" y="0"/>
                  </a:moveTo>
                  <a:lnTo>
                    <a:pt x="1" y="59548"/>
                  </a:lnTo>
                  <a:lnTo>
                    <a:pt x="59549" y="0"/>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2" name="Google Shape;212;p11"/>
            <p:cNvSpPr/>
            <p:nvPr/>
          </p:nvSpPr>
          <p:spPr>
            <a:xfrm>
              <a:off x="982125" y="2113800"/>
              <a:ext cx="1488725" cy="1488725"/>
            </a:xfrm>
            <a:custGeom>
              <a:avLst/>
              <a:gdLst/>
              <a:ahLst/>
              <a:cxnLst/>
              <a:rect l="l" t="t" r="r" b="b"/>
              <a:pathLst>
                <a:path w="59549" h="59549" extrusionOk="0">
                  <a:moveTo>
                    <a:pt x="59549" y="0"/>
                  </a:moveTo>
                  <a:lnTo>
                    <a:pt x="1" y="59548"/>
                  </a:lnTo>
                  <a:lnTo>
                    <a:pt x="59549" y="59548"/>
                  </a:lnTo>
                  <a:lnTo>
                    <a:pt x="59549"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3" name="Google Shape;213;p11"/>
            <p:cNvSpPr/>
            <p:nvPr/>
          </p:nvSpPr>
          <p:spPr>
            <a:xfrm>
              <a:off x="2470150" y="1370450"/>
              <a:ext cx="744050" cy="744050"/>
            </a:xfrm>
            <a:custGeom>
              <a:avLst/>
              <a:gdLst/>
              <a:ahLst/>
              <a:cxnLst/>
              <a:rect l="l" t="t" r="r" b="b"/>
              <a:pathLst>
                <a:path w="29762" h="29762" extrusionOk="0">
                  <a:moveTo>
                    <a:pt x="1" y="0"/>
                  </a:moveTo>
                  <a:lnTo>
                    <a:pt x="1" y="29761"/>
                  </a:lnTo>
                  <a:lnTo>
                    <a:pt x="29761"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4" name="Google Shape;214;p11"/>
            <p:cNvSpPr/>
            <p:nvPr/>
          </p:nvSpPr>
          <p:spPr>
            <a:xfrm>
              <a:off x="2470150" y="1370450"/>
              <a:ext cx="744050" cy="744050"/>
            </a:xfrm>
            <a:custGeom>
              <a:avLst/>
              <a:gdLst/>
              <a:ahLst/>
              <a:cxnLst/>
              <a:rect l="l" t="t" r="r" b="b"/>
              <a:pathLst>
                <a:path w="29762" h="29762" extrusionOk="0">
                  <a:moveTo>
                    <a:pt x="29761" y="0"/>
                  </a:moveTo>
                  <a:lnTo>
                    <a:pt x="1" y="29761"/>
                  </a:lnTo>
                  <a:lnTo>
                    <a:pt x="29761" y="29761"/>
                  </a:lnTo>
                  <a:lnTo>
                    <a:pt x="29761"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11"/>
            <p:cNvSpPr/>
            <p:nvPr/>
          </p:nvSpPr>
          <p:spPr>
            <a:xfrm>
              <a:off x="238125" y="1370450"/>
              <a:ext cx="744025" cy="744050"/>
            </a:xfrm>
            <a:custGeom>
              <a:avLst/>
              <a:gdLst/>
              <a:ahLst/>
              <a:cxnLst/>
              <a:rect l="l" t="t" r="r" b="b"/>
              <a:pathLst>
                <a:path w="29761" h="29762" extrusionOk="0">
                  <a:moveTo>
                    <a:pt x="29761" y="0"/>
                  </a:moveTo>
                  <a:lnTo>
                    <a:pt x="0" y="29761"/>
                  </a:lnTo>
                  <a:lnTo>
                    <a:pt x="29761" y="29761"/>
                  </a:lnTo>
                  <a:lnTo>
                    <a:pt x="29761"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11"/>
            <p:cNvSpPr/>
            <p:nvPr/>
          </p:nvSpPr>
          <p:spPr>
            <a:xfrm>
              <a:off x="238125" y="1370450"/>
              <a:ext cx="744025" cy="744050"/>
            </a:xfrm>
            <a:custGeom>
              <a:avLst/>
              <a:gdLst/>
              <a:ahLst/>
              <a:cxnLst/>
              <a:rect l="l" t="t" r="r" b="b"/>
              <a:pathLst>
                <a:path w="29761" h="29762" extrusionOk="0">
                  <a:moveTo>
                    <a:pt x="0" y="0"/>
                  </a:moveTo>
                  <a:lnTo>
                    <a:pt x="0" y="29761"/>
                  </a:lnTo>
                  <a:lnTo>
                    <a:pt x="29761"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11"/>
            <p:cNvSpPr/>
            <p:nvPr/>
          </p:nvSpPr>
          <p:spPr>
            <a:xfrm>
              <a:off x="2470150" y="3602500"/>
              <a:ext cx="744050" cy="744025"/>
            </a:xfrm>
            <a:custGeom>
              <a:avLst/>
              <a:gdLst/>
              <a:ahLst/>
              <a:cxnLst/>
              <a:rect l="l" t="t" r="r" b="b"/>
              <a:pathLst>
                <a:path w="29762" h="29761" extrusionOk="0">
                  <a:moveTo>
                    <a:pt x="29761" y="0"/>
                  </a:moveTo>
                  <a:lnTo>
                    <a:pt x="1" y="29761"/>
                  </a:lnTo>
                  <a:lnTo>
                    <a:pt x="29761" y="29761"/>
                  </a:lnTo>
                  <a:lnTo>
                    <a:pt x="29761"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8" name="Google Shape;218;p11"/>
            <p:cNvSpPr/>
            <p:nvPr/>
          </p:nvSpPr>
          <p:spPr>
            <a:xfrm>
              <a:off x="2470150" y="3602500"/>
              <a:ext cx="744050" cy="744025"/>
            </a:xfrm>
            <a:custGeom>
              <a:avLst/>
              <a:gdLst/>
              <a:ahLst/>
              <a:cxnLst/>
              <a:rect l="l" t="t" r="r" b="b"/>
              <a:pathLst>
                <a:path w="29762" h="29761" extrusionOk="0">
                  <a:moveTo>
                    <a:pt x="1" y="0"/>
                  </a:moveTo>
                  <a:lnTo>
                    <a:pt x="1" y="29761"/>
                  </a:lnTo>
                  <a:lnTo>
                    <a:pt x="29761" y="0"/>
                  </a:lnTo>
                  <a:close/>
                </a:path>
              </a:pathLst>
            </a:custGeom>
            <a:solidFill>
              <a:srgbClr val="756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9" name="Google Shape;219;p11"/>
            <p:cNvSpPr/>
            <p:nvPr/>
          </p:nvSpPr>
          <p:spPr>
            <a:xfrm>
              <a:off x="1854950" y="755225"/>
              <a:ext cx="615225" cy="615250"/>
            </a:xfrm>
            <a:custGeom>
              <a:avLst/>
              <a:gdLst/>
              <a:ahLst/>
              <a:cxnLst/>
              <a:rect l="l" t="t" r="r" b="b"/>
              <a:pathLst>
                <a:path w="24609" h="24610" extrusionOk="0">
                  <a:moveTo>
                    <a:pt x="0" y="1"/>
                  </a:moveTo>
                  <a:lnTo>
                    <a:pt x="0" y="24609"/>
                  </a:lnTo>
                  <a:lnTo>
                    <a:pt x="24609" y="24609"/>
                  </a:lnTo>
                  <a:lnTo>
                    <a:pt x="0" y="1"/>
                  </a:lnTo>
                  <a:close/>
                </a:path>
              </a:pathLst>
            </a:custGeom>
            <a:solidFill>
              <a:srgbClr val="756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0" name="Google Shape;220;p11"/>
            <p:cNvSpPr/>
            <p:nvPr/>
          </p:nvSpPr>
          <p:spPr>
            <a:xfrm>
              <a:off x="1854950" y="755225"/>
              <a:ext cx="615225" cy="615250"/>
            </a:xfrm>
            <a:custGeom>
              <a:avLst/>
              <a:gdLst/>
              <a:ahLst/>
              <a:cxnLst/>
              <a:rect l="l" t="t" r="r" b="b"/>
              <a:pathLst>
                <a:path w="24609" h="24610" extrusionOk="0">
                  <a:moveTo>
                    <a:pt x="0" y="1"/>
                  </a:moveTo>
                  <a:lnTo>
                    <a:pt x="24609" y="24609"/>
                  </a:lnTo>
                  <a:lnTo>
                    <a:pt x="24609"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1" name="Google Shape;221;p11"/>
            <p:cNvSpPr/>
            <p:nvPr/>
          </p:nvSpPr>
          <p:spPr>
            <a:xfrm>
              <a:off x="982125" y="4346850"/>
              <a:ext cx="615250" cy="615225"/>
            </a:xfrm>
            <a:custGeom>
              <a:avLst/>
              <a:gdLst/>
              <a:ahLst/>
              <a:cxnLst/>
              <a:rect l="l" t="t" r="r" b="b"/>
              <a:pathLst>
                <a:path w="24610" h="24609" extrusionOk="0">
                  <a:moveTo>
                    <a:pt x="1" y="0"/>
                  </a:moveTo>
                  <a:lnTo>
                    <a:pt x="24609" y="24609"/>
                  </a:lnTo>
                  <a:lnTo>
                    <a:pt x="24609" y="0"/>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2" name="Google Shape;222;p11"/>
            <p:cNvSpPr/>
            <p:nvPr/>
          </p:nvSpPr>
          <p:spPr>
            <a:xfrm>
              <a:off x="982125" y="4346850"/>
              <a:ext cx="615250" cy="615225"/>
            </a:xfrm>
            <a:custGeom>
              <a:avLst/>
              <a:gdLst/>
              <a:ahLst/>
              <a:cxnLst/>
              <a:rect l="l" t="t" r="r" b="b"/>
              <a:pathLst>
                <a:path w="24610" h="24609" extrusionOk="0">
                  <a:moveTo>
                    <a:pt x="1" y="0"/>
                  </a:moveTo>
                  <a:lnTo>
                    <a:pt x="1" y="24609"/>
                  </a:lnTo>
                  <a:lnTo>
                    <a:pt x="24609" y="24609"/>
                  </a:lnTo>
                  <a:lnTo>
                    <a:pt x="1"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3" name="Google Shape;223;p11"/>
            <p:cNvSpPr/>
            <p:nvPr/>
          </p:nvSpPr>
          <p:spPr>
            <a:xfrm>
              <a:off x="238125" y="3602500"/>
              <a:ext cx="744025" cy="744025"/>
            </a:xfrm>
            <a:custGeom>
              <a:avLst/>
              <a:gdLst/>
              <a:ahLst/>
              <a:cxnLst/>
              <a:rect l="l" t="t" r="r" b="b"/>
              <a:pathLst>
                <a:path w="29761" h="29761" extrusionOk="0">
                  <a:moveTo>
                    <a:pt x="0" y="0"/>
                  </a:moveTo>
                  <a:lnTo>
                    <a:pt x="0" y="29761"/>
                  </a:lnTo>
                  <a:lnTo>
                    <a:pt x="29761"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4" name="Google Shape;224;p11"/>
            <p:cNvSpPr/>
            <p:nvPr/>
          </p:nvSpPr>
          <p:spPr>
            <a:xfrm>
              <a:off x="238125" y="3602500"/>
              <a:ext cx="744025" cy="744025"/>
            </a:xfrm>
            <a:custGeom>
              <a:avLst/>
              <a:gdLst/>
              <a:ahLst/>
              <a:cxnLst/>
              <a:rect l="l" t="t" r="r" b="b"/>
              <a:pathLst>
                <a:path w="29761" h="29761" extrusionOk="0">
                  <a:moveTo>
                    <a:pt x="29761" y="0"/>
                  </a:moveTo>
                  <a:lnTo>
                    <a:pt x="0" y="29761"/>
                  </a:lnTo>
                  <a:lnTo>
                    <a:pt x="29761" y="29761"/>
                  </a:lnTo>
                  <a:lnTo>
                    <a:pt x="29761"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25" name="Google Shape;225;p11"/>
          <p:cNvGrpSpPr/>
          <p:nvPr/>
        </p:nvGrpSpPr>
        <p:grpSpPr>
          <a:xfrm rot="5400000">
            <a:off x="10746" y="-824368"/>
            <a:ext cx="1979495" cy="2799824"/>
            <a:chOff x="4315800" y="692350"/>
            <a:chExt cx="3061075" cy="4329625"/>
          </a:xfrm>
        </p:grpSpPr>
        <p:sp>
          <p:nvSpPr>
            <p:cNvPr id="226" name="Google Shape;226;p11"/>
            <p:cNvSpPr/>
            <p:nvPr/>
          </p:nvSpPr>
          <p:spPr>
            <a:xfrm>
              <a:off x="4315800" y="3490750"/>
              <a:ext cx="1531225" cy="1531225"/>
            </a:xfrm>
            <a:custGeom>
              <a:avLst/>
              <a:gdLst/>
              <a:ahLst/>
              <a:cxnLst/>
              <a:rect l="l" t="t" r="r" b="b"/>
              <a:pathLst>
                <a:path w="61249" h="61249" extrusionOk="0">
                  <a:moveTo>
                    <a:pt x="1" y="1"/>
                  </a:moveTo>
                  <a:lnTo>
                    <a:pt x="1" y="61248"/>
                  </a:lnTo>
                  <a:lnTo>
                    <a:pt x="61248"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11"/>
            <p:cNvSpPr/>
            <p:nvPr/>
          </p:nvSpPr>
          <p:spPr>
            <a:xfrm>
              <a:off x="4315800" y="3490750"/>
              <a:ext cx="1531225" cy="1531225"/>
            </a:xfrm>
            <a:custGeom>
              <a:avLst/>
              <a:gdLst/>
              <a:ahLst/>
              <a:cxnLst/>
              <a:rect l="l" t="t" r="r" b="b"/>
              <a:pathLst>
                <a:path w="61249" h="61249" extrusionOk="0">
                  <a:moveTo>
                    <a:pt x="61248" y="1"/>
                  </a:moveTo>
                  <a:lnTo>
                    <a:pt x="1" y="61248"/>
                  </a:lnTo>
                  <a:lnTo>
                    <a:pt x="61248" y="61248"/>
                  </a:lnTo>
                  <a:lnTo>
                    <a:pt x="61248"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11"/>
            <p:cNvSpPr/>
            <p:nvPr/>
          </p:nvSpPr>
          <p:spPr>
            <a:xfrm>
              <a:off x="4315800" y="692350"/>
              <a:ext cx="1531225" cy="1531200"/>
            </a:xfrm>
            <a:custGeom>
              <a:avLst/>
              <a:gdLst/>
              <a:ahLst/>
              <a:cxnLst/>
              <a:rect l="l" t="t" r="r" b="b"/>
              <a:pathLst>
                <a:path w="61249" h="61248" extrusionOk="0">
                  <a:moveTo>
                    <a:pt x="1" y="0"/>
                  </a:moveTo>
                  <a:lnTo>
                    <a:pt x="61248" y="61247"/>
                  </a:lnTo>
                  <a:lnTo>
                    <a:pt x="61248"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11"/>
            <p:cNvSpPr/>
            <p:nvPr/>
          </p:nvSpPr>
          <p:spPr>
            <a:xfrm>
              <a:off x="4315800" y="692350"/>
              <a:ext cx="1531225" cy="1531200"/>
            </a:xfrm>
            <a:custGeom>
              <a:avLst/>
              <a:gdLst/>
              <a:ahLst/>
              <a:cxnLst/>
              <a:rect l="l" t="t" r="r" b="b"/>
              <a:pathLst>
                <a:path w="61249" h="61248" extrusionOk="0">
                  <a:moveTo>
                    <a:pt x="1" y="0"/>
                  </a:moveTo>
                  <a:lnTo>
                    <a:pt x="1" y="61247"/>
                  </a:lnTo>
                  <a:lnTo>
                    <a:pt x="61248" y="61247"/>
                  </a:lnTo>
                  <a:lnTo>
                    <a:pt x="1" y="0"/>
                  </a:lnTo>
                  <a:close/>
                </a:path>
              </a:pathLst>
            </a:custGeom>
            <a:solidFill>
              <a:srgbClr val="756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11"/>
            <p:cNvSpPr/>
            <p:nvPr/>
          </p:nvSpPr>
          <p:spPr>
            <a:xfrm>
              <a:off x="5847000" y="2222850"/>
              <a:ext cx="1267250" cy="1267275"/>
            </a:xfrm>
            <a:custGeom>
              <a:avLst/>
              <a:gdLst/>
              <a:ahLst/>
              <a:cxnLst/>
              <a:rect l="l" t="t" r="r" b="b"/>
              <a:pathLst>
                <a:path w="50690" h="50691" extrusionOk="0">
                  <a:moveTo>
                    <a:pt x="0" y="1"/>
                  </a:moveTo>
                  <a:lnTo>
                    <a:pt x="50690" y="50690"/>
                  </a:lnTo>
                  <a:lnTo>
                    <a:pt x="50690" y="1"/>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11"/>
            <p:cNvSpPr/>
            <p:nvPr/>
          </p:nvSpPr>
          <p:spPr>
            <a:xfrm>
              <a:off x="5847000" y="2222850"/>
              <a:ext cx="1267250" cy="1267275"/>
            </a:xfrm>
            <a:custGeom>
              <a:avLst/>
              <a:gdLst/>
              <a:ahLst/>
              <a:cxnLst/>
              <a:rect l="l" t="t" r="r" b="b"/>
              <a:pathLst>
                <a:path w="50690" h="50691" extrusionOk="0">
                  <a:moveTo>
                    <a:pt x="0" y="1"/>
                  </a:moveTo>
                  <a:lnTo>
                    <a:pt x="0" y="50690"/>
                  </a:lnTo>
                  <a:lnTo>
                    <a:pt x="50690" y="50690"/>
                  </a:lnTo>
                  <a:lnTo>
                    <a:pt x="0"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11"/>
            <p:cNvSpPr/>
            <p:nvPr/>
          </p:nvSpPr>
          <p:spPr>
            <a:xfrm>
              <a:off x="7114225" y="3490100"/>
              <a:ext cx="262650" cy="262950"/>
            </a:xfrm>
            <a:custGeom>
              <a:avLst/>
              <a:gdLst/>
              <a:ahLst/>
              <a:cxnLst/>
              <a:rect l="l" t="t" r="r" b="b"/>
              <a:pathLst>
                <a:path w="10506" h="10518" extrusionOk="0">
                  <a:moveTo>
                    <a:pt x="10505" y="0"/>
                  </a:moveTo>
                  <a:lnTo>
                    <a:pt x="1" y="10518"/>
                  </a:lnTo>
                  <a:lnTo>
                    <a:pt x="10505" y="10518"/>
                  </a:lnTo>
                  <a:lnTo>
                    <a:pt x="10505" y="0"/>
                  </a:lnTo>
                  <a:close/>
                </a:path>
              </a:pathLst>
            </a:custGeom>
            <a:solidFill>
              <a:srgbClr val="756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11"/>
            <p:cNvSpPr/>
            <p:nvPr/>
          </p:nvSpPr>
          <p:spPr>
            <a:xfrm>
              <a:off x="7114225" y="3490100"/>
              <a:ext cx="262650" cy="262950"/>
            </a:xfrm>
            <a:custGeom>
              <a:avLst/>
              <a:gdLst/>
              <a:ahLst/>
              <a:cxnLst/>
              <a:rect l="l" t="t" r="r" b="b"/>
              <a:pathLst>
                <a:path w="10506" h="10518" extrusionOk="0">
                  <a:moveTo>
                    <a:pt x="1" y="0"/>
                  </a:moveTo>
                  <a:lnTo>
                    <a:pt x="1" y="10518"/>
                  </a:lnTo>
                  <a:lnTo>
                    <a:pt x="10505"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11"/>
            <p:cNvSpPr/>
            <p:nvPr/>
          </p:nvSpPr>
          <p:spPr>
            <a:xfrm>
              <a:off x="7114225" y="1960900"/>
              <a:ext cx="262650" cy="262650"/>
            </a:xfrm>
            <a:custGeom>
              <a:avLst/>
              <a:gdLst/>
              <a:ahLst/>
              <a:cxnLst/>
              <a:rect l="l" t="t" r="r" b="b"/>
              <a:pathLst>
                <a:path w="10506" h="10506" extrusionOk="0">
                  <a:moveTo>
                    <a:pt x="1" y="1"/>
                  </a:moveTo>
                  <a:lnTo>
                    <a:pt x="1" y="10505"/>
                  </a:lnTo>
                  <a:lnTo>
                    <a:pt x="10505" y="1"/>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11"/>
            <p:cNvSpPr/>
            <p:nvPr/>
          </p:nvSpPr>
          <p:spPr>
            <a:xfrm>
              <a:off x="7114225" y="1960900"/>
              <a:ext cx="262650" cy="262650"/>
            </a:xfrm>
            <a:custGeom>
              <a:avLst/>
              <a:gdLst/>
              <a:ahLst/>
              <a:cxnLst/>
              <a:rect l="l" t="t" r="r" b="b"/>
              <a:pathLst>
                <a:path w="10506" h="10506" extrusionOk="0">
                  <a:moveTo>
                    <a:pt x="10505" y="1"/>
                  </a:moveTo>
                  <a:lnTo>
                    <a:pt x="1" y="10505"/>
                  </a:lnTo>
                  <a:lnTo>
                    <a:pt x="10505" y="10505"/>
                  </a:lnTo>
                  <a:lnTo>
                    <a:pt x="10505"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36" name="Google Shape;236;p11"/>
          <p:cNvSpPr txBox="1">
            <a:spLocks noGrp="1"/>
          </p:cNvSpPr>
          <p:nvPr>
            <p:ph type="body" idx="1"/>
          </p:nvPr>
        </p:nvSpPr>
        <p:spPr>
          <a:xfrm>
            <a:off x="856067" y="4370400"/>
            <a:ext cx="5598000" cy="1968000"/>
          </a:xfrm>
          <a:prstGeom prst="rect">
            <a:avLst/>
          </a:prstGeom>
        </p:spPr>
        <p:txBody>
          <a:bodyPr spcFirstLastPara="1" wrap="square" lIns="91425" tIns="91425" rIns="91425" bIns="91425" anchor="ctr" anchorCtr="0">
            <a:noAutofit/>
          </a:bodyPr>
          <a:lstStyle>
            <a:lvl1pPr marL="609585" lvl="0" indent="-406390" rtl="0">
              <a:spcBef>
                <a:spcPts val="0"/>
              </a:spcBef>
              <a:spcAft>
                <a:spcPts val="0"/>
              </a:spcAft>
              <a:buSzPts val="1200"/>
              <a:buChar char="●"/>
              <a:defRPr/>
            </a:lvl1pPr>
            <a:lvl2pPr marL="1219170" lvl="1" indent="-406390" rtl="0">
              <a:spcBef>
                <a:spcPts val="2133"/>
              </a:spcBef>
              <a:spcAft>
                <a:spcPts val="0"/>
              </a:spcAft>
              <a:buSzPts val="1200"/>
              <a:buChar char="○"/>
              <a:defRPr/>
            </a:lvl2pPr>
            <a:lvl3pPr marL="1828754" lvl="2" indent="-406390" rtl="0">
              <a:spcBef>
                <a:spcPts val="2133"/>
              </a:spcBef>
              <a:spcAft>
                <a:spcPts val="0"/>
              </a:spcAft>
              <a:buSzPts val="1200"/>
              <a:buChar char="■"/>
              <a:defRPr/>
            </a:lvl3pPr>
            <a:lvl4pPr marL="2438339" lvl="3" indent="-406390" rtl="0">
              <a:spcBef>
                <a:spcPts val="2133"/>
              </a:spcBef>
              <a:spcAft>
                <a:spcPts val="0"/>
              </a:spcAft>
              <a:buSzPts val="1200"/>
              <a:buChar char="●"/>
              <a:defRPr/>
            </a:lvl4pPr>
            <a:lvl5pPr marL="3047924" lvl="4" indent="-406390" rtl="0">
              <a:spcBef>
                <a:spcPts val="2133"/>
              </a:spcBef>
              <a:spcAft>
                <a:spcPts val="0"/>
              </a:spcAft>
              <a:buSzPts val="1200"/>
              <a:buChar char="○"/>
              <a:defRPr/>
            </a:lvl5pPr>
            <a:lvl6pPr marL="3657509" lvl="5" indent="-406390" rtl="0">
              <a:spcBef>
                <a:spcPts val="2133"/>
              </a:spcBef>
              <a:spcAft>
                <a:spcPts val="0"/>
              </a:spcAft>
              <a:buSzPts val="1200"/>
              <a:buChar char="■"/>
              <a:defRPr/>
            </a:lvl6pPr>
            <a:lvl7pPr marL="4267093" lvl="6" indent="-406390" rtl="0">
              <a:spcBef>
                <a:spcPts val="2133"/>
              </a:spcBef>
              <a:spcAft>
                <a:spcPts val="0"/>
              </a:spcAft>
              <a:buSzPts val="1200"/>
              <a:buChar char="●"/>
              <a:defRPr/>
            </a:lvl7pPr>
            <a:lvl8pPr marL="4876678" lvl="7" indent="-406390" rtl="0">
              <a:spcBef>
                <a:spcPts val="2133"/>
              </a:spcBef>
              <a:spcAft>
                <a:spcPts val="0"/>
              </a:spcAft>
              <a:buSzPts val="1200"/>
              <a:buChar char="○"/>
              <a:defRPr/>
            </a:lvl8pPr>
            <a:lvl9pPr marL="5486263" lvl="8" indent="-406390" rtl="0">
              <a:spcBef>
                <a:spcPts val="2133"/>
              </a:spcBef>
              <a:spcAft>
                <a:spcPts val="2133"/>
              </a:spcAft>
              <a:buSzPts val="1200"/>
              <a:buChar char="■"/>
              <a:defRPr/>
            </a:lvl9pPr>
          </a:lstStyle>
          <a:p>
            <a:pPr lvl="0"/>
            <a:r>
              <a:rPr lang="en-US"/>
              <a:t>Click to edit Master text styles</a:t>
            </a:r>
          </a:p>
        </p:txBody>
      </p:sp>
      <p:sp>
        <p:nvSpPr>
          <p:cNvPr id="237" name="Google Shape;237;p11"/>
          <p:cNvSpPr txBox="1">
            <a:spLocks noGrp="1"/>
          </p:cNvSpPr>
          <p:nvPr>
            <p:ph type="title"/>
          </p:nvPr>
        </p:nvSpPr>
        <p:spPr>
          <a:xfrm>
            <a:off x="6297329" y="667567"/>
            <a:ext cx="5077600" cy="11956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2800"/>
              <a:buNone/>
              <a:defRPr>
                <a:solidFill>
                  <a:schemeClr val="lt1"/>
                </a:solidFill>
              </a:defRPr>
            </a:lvl1pPr>
            <a:lvl2pPr lvl="1" algn="r" rtl="0">
              <a:spcBef>
                <a:spcPts val="0"/>
              </a:spcBef>
              <a:spcAft>
                <a:spcPts val="0"/>
              </a:spcAft>
              <a:buClr>
                <a:schemeClr val="lt1"/>
              </a:buClr>
              <a:buSzPts val="2800"/>
              <a:buNone/>
              <a:defRPr>
                <a:solidFill>
                  <a:schemeClr val="lt1"/>
                </a:solidFill>
              </a:defRPr>
            </a:lvl2pPr>
            <a:lvl3pPr lvl="2" algn="r" rtl="0">
              <a:spcBef>
                <a:spcPts val="0"/>
              </a:spcBef>
              <a:spcAft>
                <a:spcPts val="0"/>
              </a:spcAft>
              <a:buClr>
                <a:schemeClr val="lt1"/>
              </a:buClr>
              <a:buSzPts val="2800"/>
              <a:buNone/>
              <a:defRPr>
                <a:solidFill>
                  <a:schemeClr val="lt1"/>
                </a:solidFill>
              </a:defRPr>
            </a:lvl3pPr>
            <a:lvl4pPr lvl="3" algn="r" rtl="0">
              <a:spcBef>
                <a:spcPts val="0"/>
              </a:spcBef>
              <a:spcAft>
                <a:spcPts val="0"/>
              </a:spcAft>
              <a:buClr>
                <a:schemeClr val="lt1"/>
              </a:buClr>
              <a:buSzPts val="2800"/>
              <a:buNone/>
              <a:defRPr>
                <a:solidFill>
                  <a:schemeClr val="lt1"/>
                </a:solidFill>
              </a:defRPr>
            </a:lvl4pPr>
            <a:lvl5pPr lvl="4" algn="r" rtl="0">
              <a:spcBef>
                <a:spcPts val="0"/>
              </a:spcBef>
              <a:spcAft>
                <a:spcPts val="0"/>
              </a:spcAft>
              <a:buClr>
                <a:schemeClr val="lt1"/>
              </a:buClr>
              <a:buSzPts val="2800"/>
              <a:buNone/>
              <a:defRPr>
                <a:solidFill>
                  <a:schemeClr val="lt1"/>
                </a:solidFill>
              </a:defRPr>
            </a:lvl5pPr>
            <a:lvl6pPr lvl="5" algn="r" rtl="0">
              <a:spcBef>
                <a:spcPts val="0"/>
              </a:spcBef>
              <a:spcAft>
                <a:spcPts val="0"/>
              </a:spcAft>
              <a:buClr>
                <a:schemeClr val="lt1"/>
              </a:buClr>
              <a:buSzPts val="2800"/>
              <a:buNone/>
              <a:defRPr>
                <a:solidFill>
                  <a:schemeClr val="lt1"/>
                </a:solidFill>
              </a:defRPr>
            </a:lvl6pPr>
            <a:lvl7pPr lvl="6" algn="r" rtl="0">
              <a:spcBef>
                <a:spcPts val="0"/>
              </a:spcBef>
              <a:spcAft>
                <a:spcPts val="0"/>
              </a:spcAft>
              <a:buClr>
                <a:schemeClr val="lt1"/>
              </a:buClr>
              <a:buSzPts val="2800"/>
              <a:buNone/>
              <a:defRPr>
                <a:solidFill>
                  <a:schemeClr val="lt1"/>
                </a:solidFill>
              </a:defRPr>
            </a:lvl7pPr>
            <a:lvl8pPr lvl="7" algn="r" rtl="0">
              <a:spcBef>
                <a:spcPts val="0"/>
              </a:spcBef>
              <a:spcAft>
                <a:spcPts val="0"/>
              </a:spcAft>
              <a:buClr>
                <a:schemeClr val="lt1"/>
              </a:buClr>
              <a:buSzPts val="2800"/>
              <a:buNone/>
              <a:defRPr>
                <a:solidFill>
                  <a:schemeClr val="lt1"/>
                </a:solidFill>
              </a:defRPr>
            </a:lvl8pPr>
            <a:lvl9pPr lvl="8" algn="r"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101157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38"/>
        <p:cNvGrpSpPr/>
        <p:nvPr/>
      </p:nvGrpSpPr>
      <p:grpSpPr>
        <a:xfrm>
          <a:off x="0" y="0"/>
          <a:ext cx="0" cy="0"/>
          <a:chOff x="0" y="0"/>
          <a:chExt cx="0" cy="0"/>
        </a:xfrm>
      </p:grpSpPr>
    </p:spTree>
    <p:extLst>
      <p:ext uri="{BB962C8B-B14F-4D97-AF65-F5344CB8AC3E}">
        <p14:creationId xmlns:p14="http://schemas.microsoft.com/office/powerpoint/2010/main" val="9331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slide">
  <p:cSld name="Blank slide">
    <p:bg>
      <p:bgPr>
        <a:noFill/>
        <a:effectLst/>
      </p:bgPr>
    </p:bg>
    <p:spTree>
      <p:nvGrpSpPr>
        <p:cNvPr id="1" name="Shape 239"/>
        <p:cNvGrpSpPr/>
        <p:nvPr/>
      </p:nvGrpSpPr>
      <p:grpSpPr>
        <a:xfrm>
          <a:off x="0" y="0"/>
          <a:ext cx="0" cy="0"/>
          <a:chOff x="0" y="0"/>
          <a:chExt cx="0" cy="0"/>
        </a:xfrm>
      </p:grpSpPr>
    </p:spTree>
    <p:extLst>
      <p:ext uri="{BB962C8B-B14F-4D97-AF65-F5344CB8AC3E}">
        <p14:creationId xmlns:p14="http://schemas.microsoft.com/office/powerpoint/2010/main" val="1959445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50B2-AE67-4280-9F9D-A5EC10E831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576BCB38-DFDB-4C9E-83AD-D6F6C88D53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FCF89A88-E06D-4FE9-ADAF-5157F64123A1}"/>
              </a:ext>
            </a:extLst>
          </p:cNvPr>
          <p:cNvSpPr>
            <a:spLocks noGrp="1"/>
          </p:cNvSpPr>
          <p:nvPr>
            <p:ph type="dt" sz="half" idx="10"/>
          </p:nvPr>
        </p:nvSpPr>
        <p:spPr/>
        <p:txBody>
          <a:bodyPr/>
          <a:lstStyle/>
          <a:p>
            <a:fld id="{157A8663-04A1-479B-9627-BEC65B0D2902}" type="datetimeFigureOut">
              <a:rPr lang="id-ID" smtClean="0"/>
              <a:t>10/07/2020</a:t>
            </a:fld>
            <a:endParaRPr lang="id-ID"/>
          </a:p>
        </p:txBody>
      </p:sp>
      <p:sp>
        <p:nvSpPr>
          <p:cNvPr id="5" name="Footer Placeholder 4">
            <a:extLst>
              <a:ext uri="{FF2B5EF4-FFF2-40B4-BE49-F238E27FC236}">
                <a16:creationId xmlns:a16="http://schemas.microsoft.com/office/drawing/2014/main" id="{97E5FB48-42B7-439E-9A66-9E15B1910F5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FC9E978D-EE8B-43FB-8E44-E3E9F81A983C}"/>
              </a:ext>
            </a:extLst>
          </p:cNvPr>
          <p:cNvSpPr>
            <a:spLocks noGrp="1"/>
          </p:cNvSpPr>
          <p:nvPr>
            <p:ph type="sldNum" sz="quarter" idx="12"/>
          </p:nvPr>
        </p:nvSpPr>
        <p:spPr/>
        <p:txBody>
          <a:bodyPr/>
          <a:lstStyle/>
          <a:p>
            <a:fld id="{1085AF51-0F45-4D05-AA0B-1BC2F6BF4BD0}" type="slidenum">
              <a:rPr lang="id-ID" smtClean="0"/>
              <a:t>‹#›</a:t>
            </a:fld>
            <a:endParaRPr lang="id-ID"/>
          </a:p>
        </p:txBody>
      </p:sp>
    </p:spTree>
    <p:extLst>
      <p:ext uri="{BB962C8B-B14F-4D97-AF65-F5344CB8AC3E}">
        <p14:creationId xmlns:p14="http://schemas.microsoft.com/office/powerpoint/2010/main" val="88821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244"/>
        <p:cNvGrpSpPr/>
        <p:nvPr/>
      </p:nvGrpSpPr>
      <p:grpSpPr>
        <a:xfrm>
          <a:off x="0" y="0"/>
          <a:ext cx="0" cy="0"/>
          <a:chOff x="0" y="0"/>
          <a:chExt cx="0" cy="0"/>
        </a:xfrm>
      </p:grpSpPr>
    </p:spTree>
    <p:extLst>
      <p:ext uri="{BB962C8B-B14F-4D97-AF65-F5344CB8AC3E}">
        <p14:creationId xmlns:p14="http://schemas.microsoft.com/office/powerpoint/2010/main" val="1574891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948000" y="1678053"/>
            <a:ext cx="10296400" cy="2684000"/>
          </a:xfrm>
          <a:prstGeom prst="rect">
            <a:avLst/>
          </a:prstGeom>
        </p:spPr>
        <p:txBody>
          <a:bodyPr spcFirstLastPara="1" wrap="square" lIns="91425" tIns="91425" rIns="91425" bIns="91425" anchor="ctr" anchorCtr="0">
            <a:noAutofit/>
          </a:bodyPr>
          <a:lstStyle>
            <a:lvl1pPr lvl="0" algn="ctr">
              <a:lnSpc>
                <a:spcPct val="70000"/>
              </a:lnSpc>
              <a:spcBef>
                <a:spcPts val="0"/>
              </a:spcBef>
              <a:spcAft>
                <a:spcPts val="0"/>
              </a:spcAft>
              <a:buClr>
                <a:srgbClr val="FFFFFF"/>
              </a:buClr>
              <a:buSzPts val="10000"/>
              <a:buNone/>
              <a:defRPr sz="13333">
                <a:solidFill>
                  <a:srgbClr val="FFFFFF"/>
                </a:solidFill>
              </a:defRPr>
            </a:lvl1pPr>
            <a:lvl2pPr lvl="1" algn="ctr">
              <a:lnSpc>
                <a:spcPct val="60000"/>
              </a:lnSpc>
              <a:spcBef>
                <a:spcPts val="0"/>
              </a:spcBef>
              <a:spcAft>
                <a:spcPts val="0"/>
              </a:spcAft>
              <a:buClr>
                <a:srgbClr val="FFFFFF"/>
              </a:buClr>
              <a:buSzPts val="10000"/>
              <a:buNone/>
              <a:defRPr sz="13333">
                <a:solidFill>
                  <a:srgbClr val="FFFFFF"/>
                </a:solidFill>
              </a:defRPr>
            </a:lvl2pPr>
            <a:lvl3pPr lvl="2" algn="ctr">
              <a:lnSpc>
                <a:spcPct val="60000"/>
              </a:lnSpc>
              <a:spcBef>
                <a:spcPts val="0"/>
              </a:spcBef>
              <a:spcAft>
                <a:spcPts val="0"/>
              </a:spcAft>
              <a:buClr>
                <a:srgbClr val="FFFFFF"/>
              </a:buClr>
              <a:buSzPts val="10000"/>
              <a:buNone/>
              <a:defRPr sz="13333">
                <a:solidFill>
                  <a:srgbClr val="FFFFFF"/>
                </a:solidFill>
              </a:defRPr>
            </a:lvl3pPr>
            <a:lvl4pPr lvl="3" algn="ctr">
              <a:lnSpc>
                <a:spcPct val="60000"/>
              </a:lnSpc>
              <a:spcBef>
                <a:spcPts val="0"/>
              </a:spcBef>
              <a:spcAft>
                <a:spcPts val="0"/>
              </a:spcAft>
              <a:buClr>
                <a:srgbClr val="FFFFFF"/>
              </a:buClr>
              <a:buSzPts val="10000"/>
              <a:buNone/>
              <a:defRPr sz="13333">
                <a:solidFill>
                  <a:srgbClr val="FFFFFF"/>
                </a:solidFill>
              </a:defRPr>
            </a:lvl4pPr>
            <a:lvl5pPr lvl="4" algn="ctr">
              <a:lnSpc>
                <a:spcPct val="60000"/>
              </a:lnSpc>
              <a:spcBef>
                <a:spcPts val="0"/>
              </a:spcBef>
              <a:spcAft>
                <a:spcPts val="0"/>
              </a:spcAft>
              <a:buClr>
                <a:srgbClr val="FFFFFF"/>
              </a:buClr>
              <a:buSzPts val="10000"/>
              <a:buNone/>
              <a:defRPr sz="13333">
                <a:solidFill>
                  <a:srgbClr val="FFFFFF"/>
                </a:solidFill>
              </a:defRPr>
            </a:lvl5pPr>
            <a:lvl6pPr lvl="5" algn="ctr">
              <a:lnSpc>
                <a:spcPct val="60000"/>
              </a:lnSpc>
              <a:spcBef>
                <a:spcPts val="0"/>
              </a:spcBef>
              <a:spcAft>
                <a:spcPts val="0"/>
              </a:spcAft>
              <a:buClr>
                <a:srgbClr val="FFFFFF"/>
              </a:buClr>
              <a:buSzPts val="10000"/>
              <a:buNone/>
              <a:defRPr sz="13333">
                <a:solidFill>
                  <a:srgbClr val="FFFFFF"/>
                </a:solidFill>
              </a:defRPr>
            </a:lvl6pPr>
            <a:lvl7pPr lvl="6" algn="ctr">
              <a:lnSpc>
                <a:spcPct val="60000"/>
              </a:lnSpc>
              <a:spcBef>
                <a:spcPts val="0"/>
              </a:spcBef>
              <a:spcAft>
                <a:spcPts val="0"/>
              </a:spcAft>
              <a:buClr>
                <a:srgbClr val="FFFFFF"/>
              </a:buClr>
              <a:buSzPts val="10000"/>
              <a:buNone/>
              <a:defRPr sz="13333">
                <a:solidFill>
                  <a:srgbClr val="FFFFFF"/>
                </a:solidFill>
              </a:defRPr>
            </a:lvl7pPr>
            <a:lvl8pPr lvl="7" algn="ctr">
              <a:lnSpc>
                <a:spcPct val="60000"/>
              </a:lnSpc>
              <a:spcBef>
                <a:spcPts val="0"/>
              </a:spcBef>
              <a:spcAft>
                <a:spcPts val="0"/>
              </a:spcAft>
              <a:buClr>
                <a:srgbClr val="FFFFFF"/>
              </a:buClr>
              <a:buSzPts val="10000"/>
              <a:buNone/>
              <a:defRPr sz="13333">
                <a:solidFill>
                  <a:srgbClr val="FFFFFF"/>
                </a:solidFill>
              </a:defRPr>
            </a:lvl8pPr>
            <a:lvl9pPr lvl="8" algn="ctr">
              <a:lnSpc>
                <a:spcPct val="60000"/>
              </a:lnSpc>
              <a:spcBef>
                <a:spcPts val="0"/>
              </a:spcBef>
              <a:spcAft>
                <a:spcPts val="0"/>
              </a:spcAft>
              <a:buClr>
                <a:srgbClr val="FFFFFF"/>
              </a:buClr>
              <a:buSzPts val="10000"/>
              <a:buNone/>
              <a:defRPr sz="13333">
                <a:solidFill>
                  <a:srgbClr val="FFFFFF"/>
                </a:solidFill>
              </a:defRPr>
            </a:lvl9pPr>
          </a:lstStyle>
          <a:p>
            <a:r>
              <a:rPr lang="en-US"/>
              <a:t>Click to edit Master title style</a:t>
            </a:r>
            <a:endParaRPr/>
          </a:p>
        </p:txBody>
      </p:sp>
      <p:sp>
        <p:nvSpPr>
          <p:cNvPr id="10" name="Google Shape;10;p2"/>
          <p:cNvSpPr txBox="1">
            <a:spLocks noGrp="1"/>
          </p:cNvSpPr>
          <p:nvPr>
            <p:ph type="subTitle" idx="1"/>
          </p:nvPr>
        </p:nvSpPr>
        <p:spPr>
          <a:xfrm>
            <a:off x="948015" y="4565117"/>
            <a:ext cx="10296400" cy="6148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1800"/>
              <a:buNone/>
              <a:defRPr>
                <a:solidFill>
                  <a:srgbClr val="FFFFFF"/>
                </a:solidFill>
              </a:defRPr>
            </a:lvl1pPr>
            <a:lvl2pPr lvl="1" algn="ctr">
              <a:lnSpc>
                <a:spcPct val="100000"/>
              </a:lnSpc>
              <a:spcBef>
                <a:spcPts val="0"/>
              </a:spcBef>
              <a:spcAft>
                <a:spcPts val="0"/>
              </a:spcAft>
              <a:buClr>
                <a:srgbClr val="FFFFFF"/>
              </a:buClr>
              <a:buSzPts val="1800"/>
              <a:buNone/>
              <a:defRPr sz="2400">
                <a:solidFill>
                  <a:srgbClr val="FFFFFF"/>
                </a:solidFill>
              </a:defRPr>
            </a:lvl2pPr>
            <a:lvl3pPr lvl="2" algn="ctr">
              <a:lnSpc>
                <a:spcPct val="100000"/>
              </a:lnSpc>
              <a:spcBef>
                <a:spcPts val="0"/>
              </a:spcBef>
              <a:spcAft>
                <a:spcPts val="0"/>
              </a:spcAft>
              <a:buClr>
                <a:srgbClr val="FFFFFF"/>
              </a:buClr>
              <a:buSzPts val="1800"/>
              <a:buNone/>
              <a:defRPr sz="2400">
                <a:solidFill>
                  <a:srgbClr val="FFFFFF"/>
                </a:solidFill>
              </a:defRPr>
            </a:lvl3pPr>
            <a:lvl4pPr lvl="3" algn="ctr">
              <a:lnSpc>
                <a:spcPct val="100000"/>
              </a:lnSpc>
              <a:spcBef>
                <a:spcPts val="0"/>
              </a:spcBef>
              <a:spcAft>
                <a:spcPts val="0"/>
              </a:spcAft>
              <a:buClr>
                <a:srgbClr val="FFFFFF"/>
              </a:buClr>
              <a:buSzPts val="1800"/>
              <a:buNone/>
              <a:defRPr sz="2400">
                <a:solidFill>
                  <a:srgbClr val="FFFFFF"/>
                </a:solidFill>
              </a:defRPr>
            </a:lvl4pPr>
            <a:lvl5pPr lvl="4" algn="ctr">
              <a:lnSpc>
                <a:spcPct val="100000"/>
              </a:lnSpc>
              <a:spcBef>
                <a:spcPts val="0"/>
              </a:spcBef>
              <a:spcAft>
                <a:spcPts val="0"/>
              </a:spcAft>
              <a:buClr>
                <a:srgbClr val="FFFFFF"/>
              </a:buClr>
              <a:buSzPts val="1800"/>
              <a:buNone/>
              <a:defRPr sz="2400">
                <a:solidFill>
                  <a:srgbClr val="FFFFFF"/>
                </a:solidFill>
              </a:defRPr>
            </a:lvl5pPr>
            <a:lvl6pPr lvl="5" algn="ctr">
              <a:lnSpc>
                <a:spcPct val="100000"/>
              </a:lnSpc>
              <a:spcBef>
                <a:spcPts val="0"/>
              </a:spcBef>
              <a:spcAft>
                <a:spcPts val="0"/>
              </a:spcAft>
              <a:buClr>
                <a:srgbClr val="FFFFFF"/>
              </a:buClr>
              <a:buSzPts val="1800"/>
              <a:buNone/>
              <a:defRPr sz="2400">
                <a:solidFill>
                  <a:srgbClr val="FFFFFF"/>
                </a:solidFill>
              </a:defRPr>
            </a:lvl6pPr>
            <a:lvl7pPr lvl="6" algn="ctr">
              <a:lnSpc>
                <a:spcPct val="100000"/>
              </a:lnSpc>
              <a:spcBef>
                <a:spcPts val="0"/>
              </a:spcBef>
              <a:spcAft>
                <a:spcPts val="0"/>
              </a:spcAft>
              <a:buClr>
                <a:srgbClr val="FFFFFF"/>
              </a:buClr>
              <a:buSzPts val="1800"/>
              <a:buNone/>
              <a:defRPr sz="2400">
                <a:solidFill>
                  <a:srgbClr val="FFFFFF"/>
                </a:solidFill>
              </a:defRPr>
            </a:lvl7pPr>
            <a:lvl8pPr lvl="7" algn="ctr">
              <a:lnSpc>
                <a:spcPct val="100000"/>
              </a:lnSpc>
              <a:spcBef>
                <a:spcPts val="0"/>
              </a:spcBef>
              <a:spcAft>
                <a:spcPts val="0"/>
              </a:spcAft>
              <a:buClr>
                <a:srgbClr val="FFFFFF"/>
              </a:buClr>
              <a:buSzPts val="1800"/>
              <a:buNone/>
              <a:defRPr sz="2400">
                <a:solidFill>
                  <a:srgbClr val="FFFFFF"/>
                </a:solidFill>
              </a:defRPr>
            </a:lvl8pPr>
            <a:lvl9pPr lvl="8" algn="ctr">
              <a:lnSpc>
                <a:spcPct val="100000"/>
              </a:lnSpc>
              <a:spcBef>
                <a:spcPts val="0"/>
              </a:spcBef>
              <a:spcAft>
                <a:spcPts val="0"/>
              </a:spcAft>
              <a:buClr>
                <a:srgbClr val="FFFFFF"/>
              </a:buClr>
              <a:buSzPts val="1800"/>
              <a:buNone/>
              <a:defRPr sz="2400">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4017955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6096000" y="3173241"/>
            <a:ext cx="4823200" cy="755200"/>
          </a:xfrm>
          <a:prstGeom prst="rect">
            <a:avLst/>
          </a:prstGeom>
        </p:spPr>
        <p:txBody>
          <a:bodyPr spcFirstLastPara="1" wrap="square" lIns="91425" tIns="91425" rIns="91425" bIns="91425" anchor="ctr" anchorCtr="0">
            <a:noAutofit/>
          </a:bodyPr>
          <a:lstStyle>
            <a:lvl1pPr lvl="0">
              <a:lnSpc>
                <a:spcPct val="70000"/>
              </a:lnSpc>
              <a:spcBef>
                <a:spcPts val="0"/>
              </a:spcBef>
              <a:spcAft>
                <a:spcPts val="0"/>
              </a:spcAft>
              <a:buClr>
                <a:srgbClr val="FFFFFF"/>
              </a:buClr>
              <a:buSzPts val="7000"/>
              <a:buNone/>
              <a:defRPr sz="9333">
                <a:solidFill>
                  <a:srgbClr val="FFFFFF"/>
                </a:solidFill>
              </a:defRPr>
            </a:lvl1pPr>
            <a:lvl2pPr lvl="1">
              <a:lnSpc>
                <a:spcPct val="70000"/>
              </a:lnSpc>
              <a:spcBef>
                <a:spcPts val="0"/>
              </a:spcBef>
              <a:spcAft>
                <a:spcPts val="0"/>
              </a:spcAft>
              <a:buClr>
                <a:srgbClr val="FFFFFF"/>
              </a:buClr>
              <a:buSzPts val="7000"/>
              <a:buNone/>
              <a:defRPr sz="9333">
                <a:solidFill>
                  <a:srgbClr val="FFFFFF"/>
                </a:solidFill>
              </a:defRPr>
            </a:lvl2pPr>
            <a:lvl3pPr lvl="2">
              <a:lnSpc>
                <a:spcPct val="70000"/>
              </a:lnSpc>
              <a:spcBef>
                <a:spcPts val="0"/>
              </a:spcBef>
              <a:spcAft>
                <a:spcPts val="0"/>
              </a:spcAft>
              <a:buClr>
                <a:srgbClr val="FFFFFF"/>
              </a:buClr>
              <a:buSzPts val="7000"/>
              <a:buNone/>
              <a:defRPr sz="9333">
                <a:solidFill>
                  <a:srgbClr val="FFFFFF"/>
                </a:solidFill>
              </a:defRPr>
            </a:lvl3pPr>
            <a:lvl4pPr lvl="3">
              <a:lnSpc>
                <a:spcPct val="70000"/>
              </a:lnSpc>
              <a:spcBef>
                <a:spcPts val="0"/>
              </a:spcBef>
              <a:spcAft>
                <a:spcPts val="0"/>
              </a:spcAft>
              <a:buClr>
                <a:srgbClr val="FFFFFF"/>
              </a:buClr>
              <a:buSzPts val="7000"/>
              <a:buNone/>
              <a:defRPr sz="9333">
                <a:solidFill>
                  <a:srgbClr val="FFFFFF"/>
                </a:solidFill>
              </a:defRPr>
            </a:lvl4pPr>
            <a:lvl5pPr lvl="4">
              <a:lnSpc>
                <a:spcPct val="70000"/>
              </a:lnSpc>
              <a:spcBef>
                <a:spcPts val="0"/>
              </a:spcBef>
              <a:spcAft>
                <a:spcPts val="0"/>
              </a:spcAft>
              <a:buClr>
                <a:srgbClr val="FFFFFF"/>
              </a:buClr>
              <a:buSzPts val="7000"/>
              <a:buNone/>
              <a:defRPr sz="9333">
                <a:solidFill>
                  <a:srgbClr val="FFFFFF"/>
                </a:solidFill>
              </a:defRPr>
            </a:lvl5pPr>
            <a:lvl6pPr lvl="5">
              <a:lnSpc>
                <a:spcPct val="70000"/>
              </a:lnSpc>
              <a:spcBef>
                <a:spcPts val="0"/>
              </a:spcBef>
              <a:spcAft>
                <a:spcPts val="0"/>
              </a:spcAft>
              <a:buClr>
                <a:srgbClr val="FFFFFF"/>
              </a:buClr>
              <a:buSzPts val="7000"/>
              <a:buNone/>
              <a:defRPr sz="9333">
                <a:solidFill>
                  <a:srgbClr val="FFFFFF"/>
                </a:solidFill>
              </a:defRPr>
            </a:lvl6pPr>
            <a:lvl7pPr lvl="6">
              <a:lnSpc>
                <a:spcPct val="70000"/>
              </a:lnSpc>
              <a:spcBef>
                <a:spcPts val="0"/>
              </a:spcBef>
              <a:spcAft>
                <a:spcPts val="0"/>
              </a:spcAft>
              <a:buClr>
                <a:srgbClr val="FFFFFF"/>
              </a:buClr>
              <a:buSzPts val="7000"/>
              <a:buNone/>
              <a:defRPr sz="9333">
                <a:solidFill>
                  <a:srgbClr val="FFFFFF"/>
                </a:solidFill>
              </a:defRPr>
            </a:lvl7pPr>
            <a:lvl8pPr lvl="7">
              <a:lnSpc>
                <a:spcPct val="70000"/>
              </a:lnSpc>
              <a:spcBef>
                <a:spcPts val="0"/>
              </a:spcBef>
              <a:spcAft>
                <a:spcPts val="0"/>
              </a:spcAft>
              <a:buClr>
                <a:srgbClr val="FFFFFF"/>
              </a:buClr>
              <a:buSzPts val="7000"/>
              <a:buNone/>
              <a:defRPr sz="9333">
                <a:solidFill>
                  <a:srgbClr val="FFFFFF"/>
                </a:solidFill>
              </a:defRPr>
            </a:lvl8pPr>
            <a:lvl9pPr lvl="8">
              <a:lnSpc>
                <a:spcPct val="70000"/>
              </a:lnSpc>
              <a:spcBef>
                <a:spcPts val="0"/>
              </a:spcBef>
              <a:spcAft>
                <a:spcPts val="0"/>
              </a:spcAft>
              <a:buClr>
                <a:srgbClr val="FFFFFF"/>
              </a:buClr>
              <a:buSzPts val="7000"/>
              <a:buNone/>
              <a:defRPr sz="9333">
                <a:solidFill>
                  <a:srgbClr val="FFFFFF"/>
                </a:solidFill>
              </a:defRPr>
            </a:lvl9pPr>
          </a:lstStyle>
          <a:p>
            <a:r>
              <a:rPr lang="en-US"/>
              <a:t>Click to edit Master title style</a:t>
            </a:r>
            <a:endParaRPr/>
          </a:p>
        </p:txBody>
      </p:sp>
      <p:sp>
        <p:nvSpPr>
          <p:cNvPr id="13" name="Google Shape;13;p3"/>
          <p:cNvSpPr txBox="1">
            <a:spLocks noGrp="1"/>
          </p:cNvSpPr>
          <p:nvPr>
            <p:ph type="title" idx="2" hasCustomPrompt="1"/>
          </p:nvPr>
        </p:nvSpPr>
        <p:spPr>
          <a:xfrm>
            <a:off x="6096000" y="1120067"/>
            <a:ext cx="4823200" cy="14872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12000"/>
              <a:buNone/>
              <a:defRPr sz="16000">
                <a:solidFill>
                  <a:srgbClr val="FFFFFF"/>
                </a:solidFill>
              </a:defRPr>
            </a:lvl1pPr>
            <a:lvl2pPr lvl="1" rtl="0">
              <a:spcBef>
                <a:spcPts val="0"/>
              </a:spcBef>
              <a:spcAft>
                <a:spcPts val="0"/>
              </a:spcAft>
              <a:buClr>
                <a:srgbClr val="FFFFFF"/>
              </a:buClr>
              <a:buSzPts val="12000"/>
              <a:buNone/>
              <a:defRPr sz="16000">
                <a:solidFill>
                  <a:srgbClr val="FFFFFF"/>
                </a:solidFill>
              </a:defRPr>
            </a:lvl2pPr>
            <a:lvl3pPr lvl="2" rtl="0">
              <a:spcBef>
                <a:spcPts val="0"/>
              </a:spcBef>
              <a:spcAft>
                <a:spcPts val="0"/>
              </a:spcAft>
              <a:buClr>
                <a:srgbClr val="FFFFFF"/>
              </a:buClr>
              <a:buSzPts val="12000"/>
              <a:buNone/>
              <a:defRPr sz="16000">
                <a:solidFill>
                  <a:srgbClr val="FFFFFF"/>
                </a:solidFill>
              </a:defRPr>
            </a:lvl3pPr>
            <a:lvl4pPr lvl="3" rtl="0">
              <a:spcBef>
                <a:spcPts val="0"/>
              </a:spcBef>
              <a:spcAft>
                <a:spcPts val="0"/>
              </a:spcAft>
              <a:buClr>
                <a:srgbClr val="FFFFFF"/>
              </a:buClr>
              <a:buSzPts val="12000"/>
              <a:buNone/>
              <a:defRPr sz="16000">
                <a:solidFill>
                  <a:srgbClr val="FFFFFF"/>
                </a:solidFill>
              </a:defRPr>
            </a:lvl4pPr>
            <a:lvl5pPr lvl="4" rtl="0">
              <a:spcBef>
                <a:spcPts val="0"/>
              </a:spcBef>
              <a:spcAft>
                <a:spcPts val="0"/>
              </a:spcAft>
              <a:buClr>
                <a:srgbClr val="FFFFFF"/>
              </a:buClr>
              <a:buSzPts val="12000"/>
              <a:buNone/>
              <a:defRPr sz="16000">
                <a:solidFill>
                  <a:srgbClr val="FFFFFF"/>
                </a:solidFill>
              </a:defRPr>
            </a:lvl5pPr>
            <a:lvl6pPr lvl="5" rtl="0">
              <a:spcBef>
                <a:spcPts val="0"/>
              </a:spcBef>
              <a:spcAft>
                <a:spcPts val="0"/>
              </a:spcAft>
              <a:buClr>
                <a:srgbClr val="FFFFFF"/>
              </a:buClr>
              <a:buSzPts val="12000"/>
              <a:buNone/>
              <a:defRPr sz="16000">
                <a:solidFill>
                  <a:srgbClr val="FFFFFF"/>
                </a:solidFill>
              </a:defRPr>
            </a:lvl6pPr>
            <a:lvl7pPr lvl="6" rtl="0">
              <a:spcBef>
                <a:spcPts val="0"/>
              </a:spcBef>
              <a:spcAft>
                <a:spcPts val="0"/>
              </a:spcAft>
              <a:buClr>
                <a:srgbClr val="FFFFFF"/>
              </a:buClr>
              <a:buSzPts val="12000"/>
              <a:buNone/>
              <a:defRPr sz="16000">
                <a:solidFill>
                  <a:srgbClr val="FFFFFF"/>
                </a:solidFill>
              </a:defRPr>
            </a:lvl7pPr>
            <a:lvl8pPr lvl="7" rtl="0">
              <a:spcBef>
                <a:spcPts val="0"/>
              </a:spcBef>
              <a:spcAft>
                <a:spcPts val="0"/>
              </a:spcAft>
              <a:buClr>
                <a:srgbClr val="FFFFFF"/>
              </a:buClr>
              <a:buSzPts val="12000"/>
              <a:buNone/>
              <a:defRPr sz="16000">
                <a:solidFill>
                  <a:srgbClr val="FFFFFF"/>
                </a:solidFill>
              </a:defRPr>
            </a:lvl8pPr>
            <a:lvl9pPr lvl="8" rtl="0">
              <a:spcBef>
                <a:spcPts val="0"/>
              </a:spcBef>
              <a:spcAft>
                <a:spcPts val="0"/>
              </a:spcAft>
              <a:buClr>
                <a:srgbClr val="FFFFFF"/>
              </a:buClr>
              <a:buSzPts val="12000"/>
              <a:buNone/>
              <a:defRPr sz="16000">
                <a:solidFill>
                  <a:srgbClr val="FFFFFF"/>
                </a:solidFill>
              </a:defRPr>
            </a:lvl9pPr>
          </a:lstStyle>
          <a:p>
            <a:r>
              <a:t>xx%</a:t>
            </a:r>
          </a:p>
        </p:txBody>
      </p:sp>
      <p:sp>
        <p:nvSpPr>
          <p:cNvPr id="14" name="Google Shape;14;p3"/>
          <p:cNvSpPr txBox="1">
            <a:spLocks noGrp="1"/>
          </p:cNvSpPr>
          <p:nvPr>
            <p:ph type="subTitle" idx="1"/>
          </p:nvPr>
        </p:nvSpPr>
        <p:spPr>
          <a:xfrm>
            <a:off x="6096000" y="4131667"/>
            <a:ext cx="4823200" cy="805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FFFFFF"/>
              </a:buClr>
              <a:buSzPts val="1600"/>
              <a:buNone/>
              <a:defRPr sz="2133">
                <a:solidFill>
                  <a:srgbClr val="FFFFFF"/>
                </a:solidFill>
              </a:defRPr>
            </a:lvl1pPr>
            <a:lvl2pPr lvl="1" rtl="0">
              <a:lnSpc>
                <a:spcPct val="100000"/>
              </a:lnSpc>
              <a:spcBef>
                <a:spcPts val="0"/>
              </a:spcBef>
              <a:spcAft>
                <a:spcPts val="0"/>
              </a:spcAft>
              <a:buClr>
                <a:srgbClr val="FFFFFF"/>
              </a:buClr>
              <a:buSzPts val="1600"/>
              <a:buNone/>
              <a:defRPr sz="2133">
                <a:solidFill>
                  <a:srgbClr val="FFFFFF"/>
                </a:solidFill>
              </a:defRPr>
            </a:lvl2pPr>
            <a:lvl3pPr lvl="2" rtl="0">
              <a:lnSpc>
                <a:spcPct val="100000"/>
              </a:lnSpc>
              <a:spcBef>
                <a:spcPts val="0"/>
              </a:spcBef>
              <a:spcAft>
                <a:spcPts val="0"/>
              </a:spcAft>
              <a:buClr>
                <a:srgbClr val="FFFFFF"/>
              </a:buClr>
              <a:buSzPts val="1600"/>
              <a:buNone/>
              <a:defRPr sz="2133">
                <a:solidFill>
                  <a:srgbClr val="FFFFFF"/>
                </a:solidFill>
              </a:defRPr>
            </a:lvl3pPr>
            <a:lvl4pPr lvl="3" rtl="0">
              <a:lnSpc>
                <a:spcPct val="100000"/>
              </a:lnSpc>
              <a:spcBef>
                <a:spcPts val="0"/>
              </a:spcBef>
              <a:spcAft>
                <a:spcPts val="0"/>
              </a:spcAft>
              <a:buClr>
                <a:srgbClr val="FFFFFF"/>
              </a:buClr>
              <a:buSzPts val="1600"/>
              <a:buNone/>
              <a:defRPr sz="2133">
                <a:solidFill>
                  <a:srgbClr val="FFFFFF"/>
                </a:solidFill>
              </a:defRPr>
            </a:lvl4pPr>
            <a:lvl5pPr lvl="4" rtl="0">
              <a:lnSpc>
                <a:spcPct val="100000"/>
              </a:lnSpc>
              <a:spcBef>
                <a:spcPts val="0"/>
              </a:spcBef>
              <a:spcAft>
                <a:spcPts val="0"/>
              </a:spcAft>
              <a:buClr>
                <a:srgbClr val="FFFFFF"/>
              </a:buClr>
              <a:buSzPts val="1600"/>
              <a:buNone/>
              <a:defRPr sz="2133">
                <a:solidFill>
                  <a:srgbClr val="FFFFFF"/>
                </a:solidFill>
              </a:defRPr>
            </a:lvl5pPr>
            <a:lvl6pPr lvl="5" rtl="0">
              <a:lnSpc>
                <a:spcPct val="100000"/>
              </a:lnSpc>
              <a:spcBef>
                <a:spcPts val="0"/>
              </a:spcBef>
              <a:spcAft>
                <a:spcPts val="0"/>
              </a:spcAft>
              <a:buClr>
                <a:srgbClr val="FFFFFF"/>
              </a:buClr>
              <a:buSzPts val="1600"/>
              <a:buNone/>
              <a:defRPr sz="2133">
                <a:solidFill>
                  <a:srgbClr val="FFFFFF"/>
                </a:solidFill>
              </a:defRPr>
            </a:lvl6pPr>
            <a:lvl7pPr lvl="6" rtl="0">
              <a:lnSpc>
                <a:spcPct val="100000"/>
              </a:lnSpc>
              <a:spcBef>
                <a:spcPts val="0"/>
              </a:spcBef>
              <a:spcAft>
                <a:spcPts val="0"/>
              </a:spcAft>
              <a:buClr>
                <a:srgbClr val="FFFFFF"/>
              </a:buClr>
              <a:buSzPts val="1600"/>
              <a:buNone/>
              <a:defRPr sz="2133">
                <a:solidFill>
                  <a:srgbClr val="FFFFFF"/>
                </a:solidFill>
              </a:defRPr>
            </a:lvl7pPr>
            <a:lvl8pPr lvl="7" rtl="0">
              <a:lnSpc>
                <a:spcPct val="100000"/>
              </a:lnSpc>
              <a:spcBef>
                <a:spcPts val="0"/>
              </a:spcBef>
              <a:spcAft>
                <a:spcPts val="0"/>
              </a:spcAft>
              <a:buClr>
                <a:srgbClr val="FFFFFF"/>
              </a:buClr>
              <a:buSzPts val="1600"/>
              <a:buNone/>
              <a:defRPr sz="2133">
                <a:solidFill>
                  <a:srgbClr val="FFFFFF"/>
                </a:solidFill>
              </a:defRPr>
            </a:lvl8pPr>
            <a:lvl9pPr lvl="8" rtl="0">
              <a:lnSpc>
                <a:spcPct val="100000"/>
              </a:lnSpc>
              <a:spcBef>
                <a:spcPts val="0"/>
              </a:spcBef>
              <a:spcAft>
                <a:spcPts val="0"/>
              </a:spcAft>
              <a:buClr>
                <a:srgbClr val="FFFFFF"/>
              </a:buClr>
              <a:buSzPts val="1600"/>
              <a:buNone/>
              <a:defRPr sz="2133">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0800447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blipFill>
          <a:blip r:embed="rId2">
            <a:alphaModFix/>
          </a:blip>
          <a:stretch>
            <a:fillRect/>
          </a:stretch>
        </a:blipFill>
        <a:effectLst/>
      </p:bgPr>
    </p:bg>
    <p:spTree>
      <p:nvGrpSpPr>
        <p:cNvPr id="1" name="Shape 15"/>
        <p:cNvGrpSpPr/>
        <p:nvPr/>
      </p:nvGrpSpPr>
      <p:grpSpPr>
        <a:xfrm>
          <a:off x="0" y="0"/>
          <a:ext cx="0" cy="0"/>
          <a:chOff x="0" y="0"/>
          <a:chExt cx="0" cy="0"/>
        </a:xfrm>
      </p:grpSpPr>
      <p:pic>
        <p:nvPicPr>
          <p:cNvPr id="16" name="Google Shape;16;p4"/>
          <p:cNvPicPr preferRelativeResize="0"/>
          <p:nvPr/>
        </p:nvPicPr>
        <p:blipFill>
          <a:blip r:embed="rId3">
            <a:alphaModFix/>
          </a:blip>
          <a:stretch>
            <a:fillRect/>
          </a:stretch>
        </p:blipFill>
        <p:spPr>
          <a:xfrm rot="-2266274">
            <a:off x="5252032" y="4423652"/>
            <a:ext cx="9115360" cy="2293433"/>
          </a:xfrm>
          <a:prstGeom prst="rect">
            <a:avLst/>
          </a:prstGeom>
          <a:noFill/>
          <a:ln>
            <a:noFill/>
          </a:ln>
        </p:spPr>
      </p:pic>
      <p:sp>
        <p:nvSpPr>
          <p:cNvPr id="17" name="Google Shape;17;p4"/>
          <p:cNvSpPr txBox="1">
            <a:spLocks noGrp="1"/>
          </p:cNvSpPr>
          <p:nvPr>
            <p:ph type="body" idx="1"/>
          </p:nvPr>
        </p:nvSpPr>
        <p:spPr>
          <a:xfrm>
            <a:off x="947700" y="1909033"/>
            <a:ext cx="8548000" cy="4225600"/>
          </a:xfrm>
          <a:prstGeom prst="rect">
            <a:avLst/>
          </a:prstGeom>
        </p:spPr>
        <p:txBody>
          <a:bodyPr spcFirstLastPara="1" wrap="square" lIns="91425" tIns="91425" rIns="91425" bIns="91425" anchor="t" anchorCtr="0">
            <a:noAutofit/>
          </a:bodyPr>
          <a:lstStyle>
            <a:lvl1pPr marL="609585" lvl="0" indent="-423323">
              <a:lnSpc>
                <a:spcPct val="100000"/>
              </a:lnSpc>
              <a:spcBef>
                <a:spcPts val="0"/>
              </a:spcBef>
              <a:spcAft>
                <a:spcPts val="0"/>
              </a:spcAft>
              <a:buClr>
                <a:srgbClr val="FFFFFF"/>
              </a:buClr>
              <a:buSzPts val="1400"/>
              <a:buChar char="●"/>
              <a:defRPr sz="1867">
                <a:solidFill>
                  <a:srgbClr val="FFFFFF"/>
                </a:solidFill>
              </a:defRPr>
            </a:lvl1pPr>
            <a:lvl2pPr marL="1219170" lvl="1" indent="-423323">
              <a:lnSpc>
                <a:spcPct val="100000"/>
              </a:lnSpc>
              <a:spcBef>
                <a:spcPts val="0"/>
              </a:spcBef>
              <a:spcAft>
                <a:spcPts val="0"/>
              </a:spcAft>
              <a:buClr>
                <a:srgbClr val="FFFFFF"/>
              </a:buClr>
              <a:buSzPts val="1400"/>
              <a:buChar char="○"/>
              <a:defRPr>
                <a:solidFill>
                  <a:srgbClr val="FFFFFF"/>
                </a:solidFill>
              </a:defRPr>
            </a:lvl2pPr>
            <a:lvl3pPr marL="1828754" lvl="2" indent="-423323">
              <a:lnSpc>
                <a:spcPct val="100000"/>
              </a:lnSpc>
              <a:spcBef>
                <a:spcPts val="0"/>
              </a:spcBef>
              <a:spcAft>
                <a:spcPts val="0"/>
              </a:spcAft>
              <a:buClr>
                <a:srgbClr val="FFFFFF"/>
              </a:buClr>
              <a:buSzPts val="1400"/>
              <a:buChar char="■"/>
              <a:defRPr>
                <a:solidFill>
                  <a:srgbClr val="FFFFFF"/>
                </a:solidFill>
              </a:defRPr>
            </a:lvl3pPr>
            <a:lvl4pPr marL="2438339" lvl="3" indent="-423323">
              <a:lnSpc>
                <a:spcPct val="100000"/>
              </a:lnSpc>
              <a:spcBef>
                <a:spcPts val="0"/>
              </a:spcBef>
              <a:spcAft>
                <a:spcPts val="0"/>
              </a:spcAft>
              <a:buClr>
                <a:srgbClr val="FFFFFF"/>
              </a:buClr>
              <a:buSzPts val="1400"/>
              <a:buChar char="●"/>
              <a:defRPr>
                <a:solidFill>
                  <a:srgbClr val="FFFFFF"/>
                </a:solidFill>
              </a:defRPr>
            </a:lvl4pPr>
            <a:lvl5pPr marL="3047924" lvl="4" indent="-423323">
              <a:lnSpc>
                <a:spcPct val="100000"/>
              </a:lnSpc>
              <a:spcBef>
                <a:spcPts val="0"/>
              </a:spcBef>
              <a:spcAft>
                <a:spcPts val="0"/>
              </a:spcAft>
              <a:buClr>
                <a:srgbClr val="FFFFFF"/>
              </a:buClr>
              <a:buSzPts val="1400"/>
              <a:buChar char="○"/>
              <a:defRPr>
                <a:solidFill>
                  <a:srgbClr val="FFFFFF"/>
                </a:solidFill>
              </a:defRPr>
            </a:lvl5pPr>
            <a:lvl6pPr marL="3657509" lvl="5" indent="-423323">
              <a:lnSpc>
                <a:spcPct val="100000"/>
              </a:lnSpc>
              <a:spcBef>
                <a:spcPts val="0"/>
              </a:spcBef>
              <a:spcAft>
                <a:spcPts val="0"/>
              </a:spcAft>
              <a:buClr>
                <a:srgbClr val="FFFFFF"/>
              </a:buClr>
              <a:buSzPts val="1400"/>
              <a:buChar char="■"/>
              <a:defRPr>
                <a:solidFill>
                  <a:srgbClr val="FFFFFF"/>
                </a:solidFill>
              </a:defRPr>
            </a:lvl6pPr>
            <a:lvl7pPr marL="4267093" lvl="6" indent="-423323">
              <a:lnSpc>
                <a:spcPct val="100000"/>
              </a:lnSpc>
              <a:spcBef>
                <a:spcPts val="0"/>
              </a:spcBef>
              <a:spcAft>
                <a:spcPts val="0"/>
              </a:spcAft>
              <a:buClr>
                <a:srgbClr val="FFFFFF"/>
              </a:buClr>
              <a:buSzPts val="1400"/>
              <a:buChar char="●"/>
              <a:defRPr>
                <a:solidFill>
                  <a:srgbClr val="FFFFFF"/>
                </a:solidFill>
              </a:defRPr>
            </a:lvl7pPr>
            <a:lvl8pPr marL="4876678" lvl="7" indent="-423323">
              <a:lnSpc>
                <a:spcPct val="100000"/>
              </a:lnSpc>
              <a:spcBef>
                <a:spcPts val="0"/>
              </a:spcBef>
              <a:spcAft>
                <a:spcPts val="0"/>
              </a:spcAft>
              <a:buClr>
                <a:srgbClr val="FFFFFF"/>
              </a:buClr>
              <a:buSzPts val="1400"/>
              <a:buChar char="○"/>
              <a:defRPr>
                <a:solidFill>
                  <a:srgbClr val="FFFFFF"/>
                </a:solidFill>
              </a:defRPr>
            </a:lvl8pPr>
            <a:lvl9pPr marL="5486263" lvl="8" indent="-423323">
              <a:lnSpc>
                <a:spcPct val="100000"/>
              </a:lnSpc>
              <a:spcBef>
                <a:spcPts val="0"/>
              </a:spcBef>
              <a:spcAft>
                <a:spcPts val="0"/>
              </a:spcAft>
              <a:buClr>
                <a:srgbClr val="FFFFFF"/>
              </a:buClr>
              <a:buSzPts val="1400"/>
              <a:buChar char="■"/>
              <a:defRPr>
                <a:solidFill>
                  <a:srgbClr val="FFFFFF"/>
                </a:solidFill>
              </a:defRPr>
            </a:lvl9pPr>
          </a:lstStyle>
          <a:p>
            <a:pPr lvl="0"/>
            <a:r>
              <a:rPr lang="en-US"/>
              <a:t>Click to edit Master text styles</a:t>
            </a:r>
          </a:p>
        </p:txBody>
      </p:sp>
      <p:sp>
        <p:nvSpPr>
          <p:cNvPr id="18" name="Google Shape;18;p4"/>
          <p:cNvSpPr txBox="1">
            <a:spLocks noGrp="1"/>
          </p:cNvSpPr>
          <p:nvPr>
            <p:ph type="title"/>
          </p:nvPr>
        </p:nvSpPr>
        <p:spPr>
          <a:xfrm>
            <a:off x="947700" y="723567"/>
            <a:ext cx="102964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Tree>
    <p:extLst>
      <p:ext uri="{BB962C8B-B14F-4D97-AF65-F5344CB8AC3E}">
        <p14:creationId xmlns:p14="http://schemas.microsoft.com/office/powerpoint/2010/main" val="37278133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blipFill>
          <a:blip r:embed="rId2">
            <a:alphaModFix/>
          </a:blip>
          <a:stretch>
            <a:fillRect/>
          </a:stretch>
        </a:blipFill>
        <a:effectLst/>
      </p:bgPr>
    </p:bg>
    <p:spTree>
      <p:nvGrpSpPr>
        <p:cNvPr id="1" name="Shape 19"/>
        <p:cNvGrpSpPr/>
        <p:nvPr/>
      </p:nvGrpSpPr>
      <p:grpSpPr>
        <a:xfrm>
          <a:off x="0" y="0"/>
          <a:ext cx="0" cy="0"/>
          <a:chOff x="0" y="0"/>
          <a:chExt cx="0" cy="0"/>
        </a:xfrm>
      </p:grpSpPr>
      <p:sp>
        <p:nvSpPr>
          <p:cNvPr id="20" name="Google Shape;20;p5"/>
          <p:cNvSpPr txBox="1">
            <a:spLocks noGrp="1"/>
          </p:cNvSpPr>
          <p:nvPr>
            <p:ph type="body" idx="1"/>
          </p:nvPr>
        </p:nvSpPr>
        <p:spPr>
          <a:xfrm>
            <a:off x="1355851" y="3990067"/>
            <a:ext cx="3984800" cy="1365600"/>
          </a:xfrm>
          <a:prstGeom prst="rect">
            <a:avLst/>
          </a:prstGeom>
        </p:spPr>
        <p:txBody>
          <a:bodyPr spcFirstLastPara="1" wrap="square" lIns="91425" tIns="91425" rIns="91425" bIns="91425" anchor="t" anchorCtr="0">
            <a:noAutofit/>
          </a:bodyPr>
          <a:lstStyle>
            <a:lvl1pPr marL="609585" lvl="0" indent="-423323" algn="ctr">
              <a:lnSpc>
                <a:spcPct val="100000"/>
              </a:lnSpc>
              <a:spcBef>
                <a:spcPts val="0"/>
              </a:spcBef>
              <a:spcAft>
                <a:spcPts val="0"/>
              </a:spcAft>
              <a:buClr>
                <a:srgbClr val="FFFFFF"/>
              </a:buClr>
              <a:buSzPts val="1400"/>
              <a:buChar char="●"/>
              <a:defRPr sz="1867">
                <a:solidFill>
                  <a:srgbClr val="FFFFFF"/>
                </a:solidFill>
              </a:defRPr>
            </a:lvl1pPr>
            <a:lvl2pPr marL="1219170" lvl="1" indent="-423323" algn="ctr">
              <a:lnSpc>
                <a:spcPct val="100000"/>
              </a:lnSpc>
              <a:spcBef>
                <a:spcPts val="0"/>
              </a:spcBef>
              <a:spcAft>
                <a:spcPts val="0"/>
              </a:spcAft>
              <a:buClr>
                <a:srgbClr val="FFFFFF"/>
              </a:buClr>
              <a:buSzPts val="1400"/>
              <a:buChar char="○"/>
              <a:defRPr>
                <a:solidFill>
                  <a:srgbClr val="FFFFFF"/>
                </a:solidFill>
              </a:defRPr>
            </a:lvl2pPr>
            <a:lvl3pPr marL="1828754" lvl="2" indent="-423323" algn="ctr">
              <a:lnSpc>
                <a:spcPct val="100000"/>
              </a:lnSpc>
              <a:spcBef>
                <a:spcPts val="0"/>
              </a:spcBef>
              <a:spcAft>
                <a:spcPts val="0"/>
              </a:spcAft>
              <a:buClr>
                <a:srgbClr val="FFFFFF"/>
              </a:buClr>
              <a:buSzPts val="1400"/>
              <a:buChar char="■"/>
              <a:defRPr>
                <a:solidFill>
                  <a:srgbClr val="FFFFFF"/>
                </a:solidFill>
              </a:defRPr>
            </a:lvl3pPr>
            <a:lvl4pPr marL="2438339" lvl="3" indent="-423323" algn="ctr">
              <a:lnSpc>
                <a:spcPct val="100000"/>
              </a:lnSpc>
              <a:spcBef>
                <a:spcPts val="0"/>
              </a:spcBef>
              <a:spcAft>
                <a:spcPts val="0"/>
              </a:spcAft>
              <a:buClr>
                <a:srgbClr val="FFFFFF"/>
              </a:buClr>
              <a:buSzPts val="1400"/>
              <a:buChar char="●"/>
              <a:defRPr>
                <a:solidFill>
                  <a:srgbClr val="FFFFFF"/>
                </a:solidFill>
              </a:defRPr>
            </a:lvl4pPr>
            <a:lvl5pPr marL="3047924" lvl="4" indent="-423323" algn="ctr">
              <a:lnSpc>
                <a:spcPct val="100000"/>
              </a:lnSpc>
              <a:spcBef>
                <a:spcPts val="0"/>
              </a:spcBef>
              <a:spcAft>
                <a:spcPts val="0"/>
              </a:spcAft>
              <a:buClr>
                <a:srgbClr val="FFFFFF"/>
              </a:buClr>
              <a:buSzPts val="1400"/>
              <a:buChar char="○"/>
              <a:defRPr>
                <a:solidFill>
                  <a:srgbClr val="FFFFFF"/>
                </a:solidFill>
              </a:defRPr>
            </a:lvl5pPr>
            <a:lvl6pPr marL="3657509" lvl="5" indent="-423323" algn="ctr">
              <a:lnSpc>
                <a:spcPct val="100000"/>
              </a:lnSpc>
              <a:spcBef>
                <a:spcPts val="0"/>
              </a:spcBef>
              <a:spcAft>
                <a:spcPts val="0"/>
              </a:spcAft>
              <a:buClr>
                <a:srgbClr val="FFFFFF"/>
              </a:buClr>
              <a:buSzPts val="1400"/>
              <a:buChar char="■"/>
              <a:defRPr>
                <a:solidFill>
                  <a:srgbClr val="FFFFFF"/>
                </a:solidFill>
              </a:defRPr>
            </a:lvl6pPr>
            <a:lvl7pPr marL="4267093" lvl="6" indent="-423323" algn="ctr">
              <a:lnSpc>
                <a:spcPct val="100000"/>
              </a:lnSpc>
              <a:spcBef>
                <a:spcPts val="0"/>
              </a:spcBef>
              <a:spcAft>
                <a:spcPts val="0"/>
              </a:spcAft>
              <a:buClr>
                <a:srgbClr val="FFFFFF"/>
              </a:buClr>
              <a:buSzPts val="1400"/>
              <a:buChar char="●"/>
              <a:defRPr>
                <a:solidFill>
                  <a:srgbClr val="FFFFFF"/>
                </a:solidFill>
              </a:defRPr>
            </a:lvl7pPr>
            <a:lvl8pPr marL="4876678" lvl="7" indent="-423323" algn="ctr">
              <a:lnSpc>
                <a:spcPct val="100000"/>
              </a:lnSpc>
              <a:spcBef>
                <a:spcPts val="0"/>
              </a:spcBef>
              <a:spcAft>
                <a:spcPts val="0"/>
              </a:spcAft>
              <a:buClr>
                <a:srgbClr val="FFFFFF"/>
              </a:buClr>
              <a:buSzPts val="1400"/>
              <a:buChar char="○"/>
              <a:defRPr>
                <a:solidFill>
                  <a:srgbClr val="FFFFFF"/>
                </a:solidFill>
              </a:defRPr>
            </a:lvl8pPr>
            <a:lvl9pPr marL="5486263" lvl="8" indent="-423323" algn="ctr">
              <a:lnSpc>
                <a:spcPct val="100000"/>
              </a:lnSpc>
              <a:spcBef>
                <a:spcPts val="0"/>
              </a:spcBef>
              <a:spcAft>
                <a:spcPts val="0"/>
              </a:spcAft>
              <a:buClr>
                <a:srgbClr val="FFFFFF"/>
              </a:buClr>
              <a:buSzPts val="1400"/>
              <a:buChar char="■"/>
              <a:defRPr>
                <a:solidFill>
                  <a:srgbClr val="FFFFFF"/>
                </a:solidFill>
              </a:defRPr>
            </a:lvl9pPr>
          </a:lstStyle>
          <a:p>
            <a:pPr lvl="0"/>
            <a:r>
              <a:rPr lang="en-US"/>
              <a:t>Click to edit Master text styles</a:t>
            </a:r>
          </a:p>
        </p:txBody>
      </p:sp>
      <p:sp>
        <p:nvSpPr>
          <p:cNvPr id="21" name="Google Shape;21;p5"/>
          <p:cNvSpPr txBox="1">
            <a:spLocks noGrp="1"/>
          </p:cNvSpPr>
          <p:nvPr>
            <p:ph type="body" idx="2"/>
          </p:nvPr>
        </p:nvSpPr>
        <p:spPr>
          <a:xfrm>
            <a:off x="6851351" y="3990067"/>
            <a:ext cx="3984800" cy="1365600"/>
          </a:xfrm>
          <a:prstGeom prst="rect">
            <a:avLst/>
          </a:prstGeom>
        </p:spPr>
        <p:txBody>
          <a:bodyPr spcFirstLastPara="1" wrap="square" lIns="91425" tIns="91425" rIns="91425" bIns="91425" anchor="t" anchorCtr="0">
            <a:noAutofit/>
          </a:bodyPr>
          <a:lstStyle>
            <a:lvl1pPr marL="609585" lvl="0" indent="-423323" algn="ctr">
              <a:lnSpc>
                <a:spcPct val="100000"/>
              </a:lnSpc>
              <a:spcBef>
                <a:spcPts val="0"/>
              </a:spcBef>
              <a:spcAft>
                <a:spcPts val="0"/>
              </a:spcAft>
              <a:buClr>
                <a:srgbClr val="FFFFFF"/>
              </a:buClr>
              <a:buSzPts val="1400"/>
              <a:buChar char="●"/>
              <a:defRPr sz="1867">
                <a:solidFill>
                  <a:srgbClr val="FFFFFF"/>
                </a:solidFill>
              </a:defRPr>
            </a:lvl1pPr>
            <a:lvl2pPr marL="1219170" lvl="1" indent="-423323" algn="ctr">
              <a:lnSpc>
                <a:spcPct val="100000"/>
              </a:lnSpc>
              <a:spcBef>
                <a:spcPts val="0"/>
              </a:spcBef>
              <a:spcAft>
                <a:spcPts val="0"/>
              </a:spcAft>
              <a:buClr>
                <a:srgbClr val="FFFFFF"/>
              </a:buClr>
              <a:buSzPts val="1400"/>
              <a:buChar char="○"/>
              <a:defRPr>
                <a:solidFill>
                  <a:srgbClr val="FFFFFF"/>
                </a:solidFill>
              </a:defRPr>
            </a:lvl2pPr>
            <a:lvl3pPr marL="1828754" lvl="2" indent="-423323" algn="ctr">
              <a:lnSpc>
                <a:spcPct val="100000"/>
              </a:lnSpc>
              <a:spcBef>
                <a:spcPts val="0"/>
              </a:spcBef>
              <a:spcAft>
                <a:spcPts val="0"/>
              </a:spcAft>
              <a:buClr>
                <a:srgbClr val="FFFFFF"/>
              </a:buClr>
              <a:buSzPts val="1400"/>
              <a:buChar char="■"/>
              <a:defRPr>
                <a:solidFill>
                  <a:srgbClr val="FFFFFF"/>
                </a:solidFill>
              </a:defRPr>
            </a:lvl3pPr>
            <a:lvl4pPr marL="2438339" lvl="3" indent="-423323" algn="ctr">
              <a:lnSpc>
                <a:spcPct val="100000"/>
              </a:lnSpc>
              <a:spcBef>
                <a:spcPts val="0"/>
              </a:spcBef>
              <a:spcAft>
                <a:spcPts val="0"/>
              </a:spcAft>
              <a:buClr>
                <a:srgbClr val="FFFFFF"/>
              </a:buClr>
              <a:buSzPts val="1400"/>
              <a:buChar char="●"/>
              <a:defRPr>
                <a:solidFill>
                  <a:srgbClr val="FFFFFF"/>
                </a:solidFill>
              </a:defRPr>
            </a:lvl4pPr>
            <a:lvl5pPr marL="3047924" lvl="4" indent="-423323" algn="ctr">
              <a:lnSpc>
                <a:spcPct val="100000"/>
              </a:lnSpc>
              <a:spcBef>
                <a:spcPts val="0"/>
              </a:spcBef>
              <a:spcAft>
                <a:spcPts val="0"/>
              </a:spcAft>
              <a:buClr>
                <a:srgbClr val="FFFFFF"/>
              </a:buClr>
              <a:buSzPts val="1400"/>
              <a:buChar char="○"/>
              <a:defRPr>
                <a:solidFill>
                  <a:srgbClr val="FFFFFF"/>
                </a:solidFill>
              </a:defRPr>
            </a:lvl5pPr>
            <a:lvl6pPr marL="3657509" lvl="5" indent="-423323" algn="ctr">
              <a:lnSpc>
                <a:spcPct val="100000"/>
              </a:lnSpc>
              <a:spcBef>
                <a:spcPts val="0"/>
              </a:spcBef>
              <a:spcAft>
                <a:spcPts val="0"/>
              </a:spcAft>
              <a:buClr>
                <a:srgbClr val="FFFFFF"/>
              </a:buClr>
              <a:buSzPts val="1400"/>
              <a:buChar char="■"/>
              <a:defRPr>
                <a:solidFill>
                  <a:srgbClr val="FFFFFF"/>
                </a:solidFill>
              </a:defRPr>
            </a:lvl6pPr>
            <a:lvl7pPr marL="4267093" lvl="6" indent="-423323" algn="ctr">
              <a:lnSpc>
                <a:spcPct val="100000"/>
              </a:lnSpc>
              <a:spcBef>
                <a:spcPts val="0"/>
              </a:spcBef>
              <a:spcAft>
                <a:spcPts val="0"/>
              </a:spcAft>
              <a:buClr>
                <a:srgbClr val="FFFFFF"/>
              </a:buClr>
              <a:buSzPts val="1400"/>
              <a:buChar char="●"/>
              <a:defRPr>
                <a:solidFill>
                  <a:srgbClr val="FFFFFF"/>
                </a:solidFill>
              </a:defRPr>
            </a:lvl7pPr>
            <a:lvl8pPr marL="4876678" lvl="7" indent="-423323" algn="ctr">
              <a:lnSpc>
                <a:spcPct val="100000"/>
              </a:lnSpc>
              <a:spcBef>
                <a:spcPts val="0"/>
              </a:spcBef>
              <a:spcAft>
                <a:spcPts val="0"/>
              </a:spcAft>
              <a:buClr>
                <a:srgbClr val="FFFFFF"/>
              </a:buClr>
              <a:buSzPts val="1400"/>
              <a:buChar char="○"/>
              <a:defRPr>
                <a:solidFill>
                  <a:srgbClr val="FFFFFF"/>
                </a:solidFill>
              </a:defRPr>
            </a:lvl8pPr>
            <a:lvl9pPr marL="5486263" lvl="8" indent="-423323" algn="ctr">
              <a:lnSpc>
                <a:spcPct val="100000"/>
              </a:lnSpc>
              <a:spcBef>
                <a:spcPts val="0"/>
              </a:spcBef>
              <a:spcAft>
                <a:spcPts val="0"/>
              </a:spcAft>
              <a:buClr>
                <a:srgbClr val="FFFFFF"/>
              </a:buClr>
              <a:buSzPts val="1400"/>
              <a:buChar char="■"/>
              <a:defRPr>
                <a:solidFill>
                  <a:srgbClr val="FFFFFF"/>
                </a:solidFill>
              </a:defRPr>
            </a:lvl9pPr>
          </a:lstStyle>
          <a:p>
            <a:pPr lvl="0"/>
            <a:r>
              <a:rPr lang="en-US"/>
              <a:t>Click to edit Master text styles</a:t>
            </a:r>
          </a:p>
        </p:txBody>
      </p:sp>
      <p:sp>
        <p:nvSpPr>
          <p:cNvPr id="22" name="Google Shape;22;p5"/>
          <p:cNvSpPr txBox="1">
            <a:spLocks noGrp="1"/>
          </p:cNvSpPr>
          <p:nvPr>
            <p:ph type="title"/>
          </p:nvPr>
        </p:nvSpPr>
        <p:spPr>
          <a:xfrm>
            <a:off x="947700" y="723567"/>
            <a:ext cx="102964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23" name="Google Shape;23;p5"/>
          <p:cNvSpPr txBox="1">
            <a:spLocks noGrp="1"/>
          </p:cNvSpPr>
          <p:nvPr>
            <p:ph type="subTitle" idx="3"/>
          </p:nvPr>
        </p:nvSpPr>
        <p:spPr>
          <a:xfrm>
            <a:off x="1355851" y="3353133"/>
            <a:ext cx="39848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24" name="Google Shape;24;p5"/>
          <p:cNvSpPr txBox="1">
            <a:spLocks noGrp="1"/>
          </p:cNvSpPr>
          <p:nvPr>
            <p:ph type="subTitle" idx="4"/>
          </p:nvPr>
        </p:nvSpPr>
        <p:spPr>
          <a:xfrm>
            <a:off x="6851351" y="3353133"/>
            <a:ext cx="39848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Tree>
    <p:extLst>
      <p:ext uri="{BB962C8B-B14F-4D97-AF65-F5344CB8AC3E}">
        <p14:creationId xmlns:p14="http://schemas.microsoft.com/office/powerpoint/2010/main" val="721236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Tree>
    <p:extLst>
      <p:ext uri="{BB962C8B-B14F-4D97-AF65-F5344CB8AC3E}">
        <p14:creationId xmlns:p14="http://schemas.microsoft.com/office/powerpoint/2010/main" val="291955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1"/>
        <p:cNvGrpSpPr/>
        <p:nvPr/>
      </p:nvGrpSpPr>
      <p:grpSpPr>
        <a:xfrm>
          <a:off x="0" y="0"/>
          <a:ext cx="0" cy="0"/>
          <a:chOff x="0" y="0"/>
          <a:chExt cx="0" cy="0"/>
        </a:xfrm>
      </p:grpSpPr>
      <p:grpSp>
        <p:nvGrpSpPr>
          <p:cNvPr id="42" name="Google Shape;42;p3"/>
          <p:cNvGrpSpPr/>
          <p:nvPr/>
        </p:nvGrpSpPr>
        <p:grpSpPr>
          <a:xfrm>
            <a:off x="-442533" y="2596318"/>
            <a:ext cx="1665367" cy="1665367"/>
            <a:chOff x="1176625" y="2233488"/>
            <a:chExt cx="1249025" cy="1249025"/>
          </a:xfrm>
        </p:grpSpPr>
        <p:sp>
          <p:nvSpPr>
            <p:cNvPr id="43" name="Google Shape;43;p3"/>
            <p:cNvSpPr/>
            <p:nvPr/>
          </p:nvSpPr>
          <p:spPr>
            <a:xfrm>
              <a:off x="1176625" y="2233488"/>
              <a:ext cx="1249025" cy="1249025"/>
            </a:xfrm>
            <a:custGeom>
              <a:avLst/>
              <a:gdLst/>
              <a:ahLst/>
              <a:cxnLst/>
              <a:rect l="l" t="t" r="r" b="b"/>
              <a:pathLst>
                <a:path w="49961" h="49961" extrusionOk="0">
                  <a:moveTo>
                    <a:pt x="1" y="1"/>
                  </a:moveTo>
                  <a:lnTo>
                    <a:pt x="1" y="49960"/>
                  </a:lnTo>
                  <a:lnTo>
                    <a:pt x="49960" y="49960"/>
                  </a:lnTo>
                  <a:lnTo>
                    <a:pt x="49960" y="1"/>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4" name="Google Shape;44;p3"/>
            <p:cNvSpPr/>
            <p:nvPr/>
          </p:nvSpPr>
          <p:spPr>
            <a:xfrm>
              <a:off x="1176625" y="2233488"/>
              <a:ext cx="1249025" cy="1249025"/>
            </a:xfrm>
            <a:custGeom>
              <a:avLst/>
              <a:gdLst/>
              <a:ahLst/>
              <a:cxnLst/>
              <a:rect l="l" t="t" r="r" b="b"/>
              <a:pathLst>
                <a:path w="49961" h="49961" extrusionOk="0">
                  <a:moveTo>
                    <a:pt x="49960" y="1"/>
                  </a:moveTo>
                  <a:cubicBezTo>
                    <a:pt x="22382" y="1"/>
                    <a:pt x="1" y="22342"/>
                    <a:pt x="1" y="49960"/>
                  </a:cubicBezTo>
                  <a:cubicBezTo>
                    <a:pt x="27618" y="49960"/>
                    <a:pt x="49960" y="27578"/>
                    <a:pt x="49960" y="1"/>
                  </a:cubicBezTo>
                  <a:close/>
                </a:path>
              </a:pathLst>
            </a:custGeom>
            <a:solidFill>
              <a:srgbClr val="EEE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45" name="Google Shape;45;p3"/>
          <p:cNvGrpSpPr/>
          <p:nvPr/>
        </p:nvGrpSpPr>
        <p:grpSpPr>
          <a:xfrm>
            <a:off x="1717939" y="4301627"/>
            <a:ext cx="2599919" cy="2599971"/>
            <a:chOff x="5236325" y="2233488"/>
            <a:chExt cx="1249000" cy="1249025"/>
          </a:xfrm>
        </p:grpSpPr>
        <p:sp>
          <p:nvSpPr>
            <p:cNvPr id="46" name="Google Shape;46;p3"/>
            <p:cNvSpPr/>
            <p:nvPr/>
          </p:nvSpPr>
          <p:spPr>
            <a:xfrm>
              <a:off x="5236325"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47" name="Google Shape;47;p3"/>
            <p:cNvSpPr/>
            <p:nvPr/>
          </p:nvSpPr>
          <p:spPr>
            <a:xfrm>
              <a:off x="5236325" y="2233488"/>
              <a:ext cx="1249000" cy="1249025"/>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48" name="Google Shape;48;p3"/>
          <p:cNvSpPr/>
          <p:nvPr/>
        </p:nvSpPr>
        <p:spPr>
          <a:xfrm flipH="1">
            <a:off x="4317900" y="-38100"/>
            <a:ext cx="7966800" cy="6939600"/>
          </a:xfrm>
          <a:prstGeom prst="rect">
            <a:avLst/>
          </a:pr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49;p3"/>
          <p:cNvSpPr/>
          <p:nvPr/>
        </p:nvSpPr>
        <p:spPr>
          <a:xfrm>
            <a:off x="-442533" y="2144484"/>
            <a:ext cx="2160453" cy="2160453"/>
          </a:xfrm>
          <a:custGeom>
            <a:avLst/>
            <a:gdLst/>
            <a:ahLst/>
            <a:cxnLst/>
            <a:rect l="l" t="t" r="r" b="b"/>
            <a:pathLst>
              <a:path w="72466" h="72466" extrusionOk="0">
                <a:moveTo>
                  <a:pt x="0" y="0"/>
                </a:moveTo>
                <a:lnTo>
                  <a:pt x="72465" y="72465"/>
                </a:lnTo>
                <a:lnTo>
                  <a:pt x="72465"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0" name="Google Shape;50;p3"/>
          <p:cNvSpPr/>
          <p:nvPr/>
        </p:nvSpPr>
        <p:spPr>
          <a:xfrm>
            <a:off x="650667" y="-17629"/>
            <a:ext cx="1067264" cy="1066884"/>
          </a:xfrm>
          <a:custGeom>
            <a:avLst/>
            <a:gdLst/>
            <a:ahLst/>
            <a:cxnLst/>
            <a:rect l="l" t="t" r="r" b="b"/>
            <a:pathLst>
              <a:path w="36617" h="36604" extrusionOk="0">
                <a:moveTo>
                  <a:pt x="0" y="0"/>
                </a:moveTo>
                <a:lnTo>
                  <a:pt x="36616" y="36603"/>
                </a:lnTo>
                <a:lnTo>
                  <a:pt x="36616"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1" name="Google Shape;51;p3"/>
          <p:cNvSpPr/>
          <p:nvPr/>
        </p:nvSpPr>
        <p:spPr>
          <a:xfrm>
            <a:off x="650667" y="-17629"/>
            <a:ext cx="1067264" cy="1066884"/>
          </a:xfrm>
          <a:custGeom>
            <a:avLst/>
            <a:gdLst/>
            <a:ahLst/>
            <a:cxnLst/>
            <a:rect l="l" t="t" r="r" b="b"/>
            <a:pathLst>
              <a:path w="36617" h="36604" extrusionOk="0">
                <a:moveTo>
                  <a:pt x="0" y="0"/>
                </a:moveTo>
                <a:lnTo>
                  <a:pt x="0" y="36603"/>
                </a:lnTo>
                <a:lnTo>
                  <a:pt x="36616" y="36603"/>
                </a:lnTo>
                <a:lnTo>
                  <a:pt x="0"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3"/>
          <p:cNvSpPr/>
          <p:nvPr/>
        </p:nvSpPr>
        <p:spPr>
          <a:xfrm>
            <a:off x="1717934" y="4301642"/>
            <a:ext cx="1482453" cy="1482453"/>
          </a:xfrm>
          <a:custGeom>
            <a:avLst/>
            <a:gdLst/>
            <a:ahLst/>
            <a:cxnLst/>
            <a:rect l="l" t="t" r="r" b="b"/>
            <a:pathLst>
              <a:path w="15272" h="15272" extrusionOk="0">
                <a:moveTo>
                  <a:pt x="0" y="0"/>
                </a:moveTo>
                <a:lnTo>
                  <a:pt x="15271" y="15271"/>
                </a:lnTo>
                <a:lnTo>
                  <a:pt x="1527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53;p3"/>
          <p:cNvSpPr/>
          <p:nvPr/>
        </p:nvSpPr>
        <p:spPr>
          <a:xfrm>
            <a:off x="1717934" y="4301642"/>
            <a:ext cx="1482453" cy="1482453"/>
          </a:xfrm>
          <a:custGeom>
            <a:avLst/>
            <a:gdLst/>
            <a:ahLst/>
            <a:cxnLst/>
            <a:rect l="l" t="t" r="r" b="b"/>
            <a:pathLst>
              <a:path w="15272" h="15272" extrusionOk="0">
                <a:moveTo>
                  <a:pt x="0" y="0"/>
                </a:moveTo>
                <a:lnTo>
                  <a:pt x="0" y="15271"/>
                </a:lnTo>
                <a:lnTo>
                  <a:pt x="15271" y="15271"/>
                </a:lnTo>
                <a:lnTo>
                  <a:pt x="0" y="0"/>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54" name="Google Shape;54;p3"/>
          <p:cNvGrpSpPr/>
          <p:nvPr/>
        </p:nvGrpSpPr>
        <p:grpSpPr>
          <a:xfrm>
            <a:off x="1728884" y="-328080"/>
            <a:ext cx="2578032" cy="2478899"/>
            <a:chOff x="3212975" y="2233488"/>
            <a:chExt cx="1298975" cy="1249025"/>
          </a:xfrm>
        </p:grpSpPr>
        <p:sp>
          <p:nvSpPr>
            <p:cNvPr id="55" name="Google Shape;55;p3"/>
            <p:cNvSpPr/>
            <p:nvPr/>
          </p:nvSpPr>
          <p:spPr>
            <a:xfrm>
              <a:off x="3237950"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6" name="Google Shape;56;p3"/>
            <p:cNvSpPr/>
            <p:nvPr/>
          </p:nvSpPr>
          <p:spPr>
            <a:xfrm>
              <a:off x="3212975" y="2233488"/>
              <a:ext cx="259800" cy="1249025"/>
            </a:xfrm>
            <a:custGeom>
              <a:avLst/>
              <a:gdLst/>
              <a:ahLst/>
              <a:cxnLst/>
              <a:rect l="l" t="t" r="r" b="b"/>
              <a:pathLst>
                <a:path w="10392" h="49961" extrusionOk="0">
                  <a:moveTo>
                    <a:pt x="5196" y="1"/>
                  </a:moveTo>
                  <a:lnTo>
                    <a:pt x="0" y="5196"/>
                  </a:lnTo>
                  <a:lnTo>
                    <a:pt x="4956" y="10112"/>
                  </a:lnTo>
                  <a:lnTo>
                    <a:pt x="0" y="15068"/>
                  </a:lnTo>
                  <a:lnTo>
                    <a:pt x="4956" y="20024"/>
                  </a:lnTo>
                  <a:lnTo>
                    <a:pt x="0" y="24980"/>
                  </a:lnTo>
                  <a:lnTo>
                    <a:pt x="4956" y="29896"/>
                  </a:lnTo>
                  <a:lnTo>
                    <a:pt x="0" y="34852"/>
                  </a:lnTo>
                  <a:lnTo>
                    <a:pt x="4956" y="39808"/>
                  </a:lnTo>
                  <a:lnTo>
                    <a:pt x="0"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7" name="Google Shape;57;p3"/>
            <p:cNvSpPr/>
            <p:nvPr/>
          </p:nvSpPr>
          <p:spPr>
            <a:xfrm>
              <a:off x="3472750" y="2233488"/>
              <a:ext cx="259825" cy="1249025"/>
            </a:xfrm>
            <a:custGeom>
              <a:avLst/>
              <a:gdLst/>
              <a:ahLst/>
              <a:cxnLst/>
              <a:rect l="l" t="t" r="r" b="b"/>
              <a:pathLst>
                <a:path w="10393" h="49961" extrusionOk="0">
                  <a:moveTo>
                    <a:pt x="5197" y="1"/>
                  </a:moveTo>
                  <a:lnTo>
                    <a:pt x="1" y="5196"/>
                  </a:lnTo>
                  <a:lnTo>
                    <a:pt x="4957" y="10112"/>
                  </a:lnTo>
                  <a:lnTo>
                    <a:pt x="1" y="15068"/>
                  </a:lnTo>
                  <a:lnTo>
                    <a:pt x="4957" y="20024"/>
                  </a:lnTo>
                  <a:lnTo>
                    <a:pt x="1" y="24980"/>
                  </a:lnTo>
                  <a:lnTo>
                    <a:pt x="4957" y="29896"/>
                  </a:lnTo>
                  <a:lnTo>
                    <a:pt x="1" y="34852"/>
                  </a:lnTo>
                  <a:lnTo>
                    <a:pt x="4957" y="39808"/>
                  </a:lnTo>
                  <a:lnTo>
                    <a:pt x="1" y="44764"/>
                  </a:lnTo>
                  <a:lnTo>
                    <a:pt x="5197" y="49960"/>
                  </a:lnTo>
                  <a:lnTo>
                    <a:pt x="10393" y="44764"/>
                  </a:lnTo>
                  <a:lnTo>
                    <a:pt x="5437" y="39808"/>
                  </a:lnTo>
                  <a:lnTo>
                    <a:pt x="10393" y="34852"/>
                  </a:lnTo>
                  <a:lnTo>
                    <a:pt x="5437" y="29896"/>
                  </a:lnTo>
                  <a:lnTo>
                    <a:pt x="10393" y="24980"/>
                  </a:lnTo>
                  <a:lnTo>
                    <a:pt x="5437" y="20024"/>
                  </a:lnTo>
                  <a:lnTo>
                    <a:pt x="10393" y="15068"/>
                  </a:lnTo>
                  <a:lnTo>
                    <a:pt x="5437" y="10112"/>
                  </a:lnTo>
                  <a:lnTo>
                    <a:pt x="10393" y="5196"/>
                  </a:lnTo>
                  <a:lnTo>
                    <a:pt x="5197"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8" name="Google Shape;58;p3"/>
            <p:cNvSpPr/>
            <p:nvPr/>
          </p:nvSpPr>
          <p:spPr>
            <a:xfrm>
              <a:off x="3732550" y="2233488"/>
              <a:ext cx="259825" cy="1249025"/>
            </a:xfrm>
            <a:custGeom>
              <a:avLst/>
              <a:gdLst/>
              <a:ahLst/>
              <a:cxnLst/>
              <a:rect l="l" t="t" r="r" b="b"/>
              <a:pathLst>
                <a:path w="10393" h="49961" extrusionOk="0">
                  <a:moveTo>
                    <a:pt x="5196" y="1"/>
                  </a:moveTo>
                  <a:lnTo>
                    <a:pt x="1" y="5196"/>
                  </a:lnTo>
                  <a:lnTo>
                    <a:pt x="4956" y="10112"/>
                  </a:lnTo>
                  <a:lnTo>
                    <a:pt x="1" y="15068"/>
                  </a:lnTo>
                  <a:lnTo>
                    <a:pt x="4956" y="20024"/>
                  </a:lnTo>
                  <a:lnTo>
                    <a:pt x="1" y="24980"/>
                  </a:lnTo>
                  <a:lnTo>
                    <a:pt x="4956" y="29896"/>
                  </a:lnTo>
                  <a:lnTo>
                    <a:pt x="1" y="34852"/>
                  </a:lnTo>
                  <a:lnTo>
                    <a:pt x="4956" y="39808"/>
                  </a:lnTo>
                  <a:lnTo>
                    <a:pt x="1"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3"/>
            <p:cNvSpPr/>
            <p:nvPr/>
          </p:nvSpPr>
          <p:spPr>
            <a:xfrm>
              <a:off x="3992350" y="2233488"/>
              <a:ext cx="259800" cy="1249025"/>
            </a:xfrm>
            <a:custGeom>
              <a:avLst/>
              <a:gdLst/>
              <a:ahLst/>
              <a:cxnLst/>
              <a:rect l="l" t="t" r="r" b="b"/>
              <a:pathLst>
                <a:path w="10392" h="49961" extrusionOk="0">
                  <a:moveTo>
                    <a:pt x="5196" y="1"/>
                  </a:moveTo>
                  <a:lnTo>
                    <a:pt x="0" y="5196"/>
                  </a:lnTo>
                  <a:lnTo>
                    <a:pt x="4956" y="10112"/>
                  </a:lnTo>
                  <a:lnTo>
                    <a:pt x="0" y="15068"/>
                  </a:lnTo>
                  <a:lnTo>
                    <a:pt x="4956" y="20024"/>
                  </a:lnTo>
                  <a:lnTo>
                    <a:pt x="0" y="24980"/>
                  </a:lnTo>
                  <a:lnTo>
                    <a:pt x="4956" y="29896"/>
                  </a:lnTo>
                  <a:lnTo>
                    <a:pt x="0" y="34852"/>
                  </a:lnTo>
                  <a:lnTo>
                    <a:pt x="4956" y="39808"/>
                  </a:lnTo>
                  <a:lnTo>
                    <a:pt x="0" y="44764"/>
                  </a:lnTo>
                  <a:lnTo>
                    <a:pt x="5196" y="49960"/>
                  </a:lnTo>
                  <a:lnTo>
                    <a:pt x="10392" y="44764"/>
                  </a:lnTo>
                  <a:lnTo>
                    <a:pt x="5436" y="39808"/>
                  </a:lnTo>
                  <a:lnTo>
                    <a:pt x="10392" y="34852"/>
                  </a:lnTo>
                  <a:lnTo>
                    <a:pt x="5436" y="29896"/>
                  </a:lnTo>
                  <a:lnTo>
                    <a:pt x="10392" y="24980"/>
                  </a:lnTo>
                  <a:lnTo>
                    <a:pt x="5436" y="20024"/>
                  </a:lnTo>
                  <a:lnTo>
                    <a:pt x="10392" y="15068"/>
                  </a:lnTo>
                  <a:lnTo>
                    <a:pt x="5436" y="10112"/>
                  </a:lnTo>
                  <a:lnTo>
                    <a:pt x="10392" y="5196"/>
                  </a:lnTo>
                  <a:lnTo>
                    <a:pt x="5196"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0" name="Google Shape;60;p3"/>
            <p:cNvSpPr/>
            <p:nvPr/>
          </p:nvSpPr>
          <p:spPr>
            <a:xfrm>
              <a:off x="4252125" y="2233488"/>
              <a:ext cx="259825" cy="1249025"/>
            </a:xfrm>
            <a:custGeom>
              <a:avLst/>
              <a:gdLst/>
              <a:ahLst/>
              <a:cxnLst/>
              <a:rect l="l" t="t" r="r" b="b"/>
              <a:pathLst>
                <a:path w="10393" h="49961" extrusionOk="0">
                  <a:moveTo>
                    <a:pt x="5196" y="1"/>
                  </a:moveTo>
                  <a:lnTo>
                    <a:pt x="1" y="5196"/>
                  </a:lnTo>
                  <a:lnTo>
                    <a:pt x="4957" y="10112"/>
                  </a:lnTo>
                  <a:lnTo>
                    <a:pt x="1" y="15068"/>
                  </a:lnTo>
                  <a:lnTo>
                    <a:pt x="4957" y="20024"/>
                  </a:lnTo>
                  <a:lnTo>
                    <a:pt x="1" y="24980"/>
                  </a:lnTo>
                  <a:lnTo>
                    <a:pt x="4957" y="29896"/>
                  </a:lnTo>
                  <a:lnTo>
                    <a:pt x="1" y="34852"/>
                  </a:lnTo>
                  <a:lnTo>
                    <a:pt x="4957" y="39808"/>
                  </a:lnTo>
                  <a:lnTo>
                    <a:pt x="1" y="44764"/>
                  </a:lnTo>
                  <a:lnTo>
                    <a:pt x="5196" y="49960"/>
                  </a:lnTo>
                  <a:lnTo>
                    <a:pt x="10392" y="44764"/>
                  </a:lnTo>
                  <a:lnTo>
                    <a:pt x="5476" y="39808"/>
                  </a:lnTo>
                  <a:lnTo>
                    <a:pt x="10392" y="34852"/>
                  </a:lnTo>
                  <a:lnTo>
                    <a:pt x="5476" y="29896"/>
                  </a:lnTo>
                  <a:lnTo>
                    <a:pt x="10392" y="24980"/>
                  </a:lnTo>
                  <a:lnTo>
                    <a:pt x="5476" y="20024"/>
                  </a:lnTo>
                  <a:lnTo>
                    <a:pt x="10392" y="15068"/>
                  </a:lnTo>
                  <a:lnTo>
                    <a:pt x="5476" y="10112"/>
                  </a:lnTo>
                  <a:lnTo>
                    <a:pt x="10392" y="5196"/>
                  </a:lnTo>
                  <a:lnTo>
                    <a:pt x="5196"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1" name="Google Shape;61;p3"/>
          <p:cNvSpPr txBox="1">
            <a:spLocks noGrp="1"/>
          </p:cNvSpPr>
          <p:nvPr>
            <p:ph type="ctrTitle"/>
          </p:nvPr>
        </p:nvSpPr>
        <p:spPr>
          <a:xfrm>
            <a:off x="5993943" y="156055"/>
            <a:ext cx="4540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453751"/>
              </a:buClr>
              <a:buSzPts val="1400"/>
              <a:buNone/>
              <a:defRPr sz="1867">
                <a:solidFill>
                  <a:srgbClr val="453751"/>
                </a:solidFill>
              </a:defRPr>
            </a:lvl1pPr>
            <a:lvl2pPr lvl="1" algn="ctr" rtl="0">
              <a:spcBef>
                <a:spcPts val="0"/>
              </a:spcBef>
              <a:spcAft>
                <a:spcPts val="0"/>
              </a:spcAft>
              <a:buClr>
                <a:srgbClr val="453751"/>
              </a:buClr>
              <a:buSzPts val="1800"/>
              <a:buNone/>
              <a:defRPr sz="2400">
                <a:solidFill>
                  <a:srgbClr val="453751"/>
                </a:solidFill>
              </a:defRPr>
            </a:lvl2pPr>
            <a:lvl3pPr lvl="2" algn="ctr" rtl="0">
              <a:spcBef>
                <a:spcPts val="0"/>
              </a:spcBef>
              <a:spcAft>
                <a:spcPts val="0"/>
              </a:spcAft>
              <a:buClr>
                <a:srgbClr val="453751"/>
              </a:buClr>
              <a:buSzPts val="1800"/>
              <a:buNone/>
              <a:defRPr sz="2400">
                <a:solidFill>
                  <a:srgbClr val="453751"/>
                </a:solidFill>
              </a:defRPr>
            </a:lvl3pPr>
            <a:lvl4pPr lvl="3" algn="ctr" rtl="0">
              <a:spcBef>
                <a:spcPts val="0"/>
              </a:spcBef>
              <a:spcAft>
                <a:spcPts val="0"/>
              </a:spcAft>
              <a:buClr>
                <a:srgbClr val="453751"/>
              </a:buClr>
              <a:buSzPts val="1800"/>
              <a:buNone/>
              <a:defRPr sz="2400">
                <a:solidFill>
                  <a:srgbClr val="453751"/>
                </a:solidFill>
              </a:defRPr>
            </a:lvl4pPr>
            <a:lvl5pPr lvl="4" algn="ctr" rtl="0">
              <a:spcBef>
                <a:spcPts val="0"/>
              </a:spcBef>
              <a:spcAft>
                <a:spcPts val="0"/>
              </a:spcAft>
              <a:buClr>
                <a:srgbClr val="453751"/>
              </a:buClr>
              <a:buSzPts val="1800"/>
              <a:buNone/>
              <a:defRPr sz="2400">
                <a:solidFill>
                  <a:srgbClr val="453751"/>
                </a:solidFill>
              </a:defRPr>
            </a:lvl5pPr>
            <a:lvl6pPr lvl="5" algn="ctr" rtl="0">
              <a:spcBef>
                <a:spcPts val="0"/>
              </a:spcBef>
              <a:spcAft>
                <a:spcPts val="0"/>
              </a:spcAft>
              <a:buClr>
                <a:srgbClr val="453751"/>
              </a:buClr>
              <a:buSzPts val="1800"/>
              <a:buNone/>
              <a:defRPr sz="2400">
                <a:solidFill>
                  <a:srgbClr val="453751"/>
                </a:solidFill>
              </a:defRPr>
            </a:lvl6pPr>
            <a:lvl7pPr lvl="6" algn="ctr" rtl="0">
              <a:spcBef>
                <a:spcPts val="0"/>
              </a:spcBef>
              <a:spcAft>
                <a:spcPts val="0"/>
              </a:spcAft>
              <a:buClr>
                <a:srgbClr val="453751"/>
              </a:buClr>
              <a:buSzPts val="1800"/>
              <a:buNone/>
              <a:defRPr sz="2400">
                <a:solidFill>
                  <a:srgbClr val="453751"/>
                </a:solidFill>
              </a:defRPr>
            </a:lvl7pPr>
            <a:lvl8pPr lvl="7" algn="ctr" rtl="0">
              <a:spcBef>
                <a:spcPts val="0"/>
              </a:spcBef>
              <a:spcAft>
                <a:spcPts val="0"/>
              </a:spcAft>
              <a:buClr>
                <a:srgbClr val="453751"/>
              </a:buClr>
              <a:buSzPts val="1800"/>
              <a:buNone/>
              <a:defRPr sz="2400">
                <a:solidFill>
                  <a:srgbClr val="453751"/>
                </a:solidFill>
              </a:defRPr>
            </a:lvl8pPr>
            <a:lvl9pPr lvl="8" algn="ctr" rtl="0">
              <a:spcBef>
                <a:spcPts val="0"/>
              </a:spcBef>
              <a:spcAft>
                <a:spcPts val="0"/>
              </a:spcAft>
              <a:buClr>
                <a:srgbClr val="453751"/>
              </a:buClr>
              <a:buSzPts val="1800"/>
              <a:buNone/>
              <a:defRPr sz="2400">
                <a:solidFill>
                  <a:srgbClr val="453751"/>
                </a:solidFill>
              </a:defRPr>
            </a:lvl9pPr>
          </a:lstStyle>
          <a:p>
            <a:r>
              <a:rPr lang="en-US"/>
              <a:t>Click to edit Master title style</a:t>
            </a:r>
            <a:endParaRPr/>
          </a:p>
        </p:txBody>
      </p:sp>
      <p:sp>
        <p:nvSpPr>
          <p:cNvPr id="62" name="Google Shape;62;p3"/>
          <p:cNvSpPr txBox="1">
            <a:spLocks noGrp="1"/>
          </p:cNvSpPr>
          <p:nvPr>
            <p:ph type="ctrTitle" idx="2"/>
          </p:nvPr>
        </p:nvSpPr>
        <p:spPr>
          <a:xfrm>
            <a:off x="7814443" y="833885"/>
            <a:ext cx="3231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453751"/>
              </a:buClr>
              <a:buSzPts val="1200"/>
              <a:buNone/>
              <a:defRPr sz="1600">
                <a:solidFill>
                  <a:srgbClr val="453751"/>
                </a:solidFill>
              </a:defRPr>
            </a:lvl1pPr>
            <a:lvl2pPr lvl="1" rtl="0">
              <a:spcBef>
                <a:spcPts val="0"/>
              </a:spcBef>
              <a:spcAft>
                <a:spcPts val="0"/>
              </a:spcAft>
              <a:buClr>
                <a:srgbClr val="453751"/>
              </a:buClr>
              <a:buSzPts val="1200"/>
              <a:buNone/>
              <a:defRPr sz="1600">
                <a:solidFill>
                  <a:srgbClr val="453751"/>
                </a:solidFill>
              </a:defRPr>
            </a:lvl2pPr>
            <a:lvl3pPr lvl="2" rtl="0">
              <a:spcBef>
                <a:spcPts val="0"/>
              </a:spcBef>
              <a:spcAft>
                <a:spcPts val="0"/>
              </a:spcAft>
              <a:buClr>
                <a:srgbClr val="453751"/>
              </a:buClr>
              <a:buSzPts val="1200"/>
              <a:buNone/>
              <a:defRPr sz="1600">
                <a:solidFill>
                  <a:srgbClr val="453751"/>
                </a:solidFill>
              </a:defRPr>
            </a:lvl3pPr>
            <a:lvl4pPr lvl="3" rtl="0">
              <a:spcBef>
                <a:spcPts val="0"/>
              </a:spcBef>
              <a:spcAft>
                <a:spcPts val="0"/>
              </a:spcAft>
              <a:buClr>
                <a:srgbClr val="453751"/>
              </a:buClr>
              <a:buSzPts val="1200"/>
              <a:buNone/>
              <a:defRPr sz="1600">
                <a:solidFill>
                  <a:srgbClr val="453751"/>
                </a:solidFill>
              </a:defRPr>
            </a:lvl4pPr>
            <a:lvl5pPr lvl="4" rtl="0">
              <a:spcBef>
                <a:spcPts val="0"/>
              </a:spcBef>
              <a:spcAft>
                <a:spcPts val="0"/>
              </a:spcAft>
              <a:buClr>
                <a:srgbClr val="453751"/>
              </a:buClr>
              <a:buSzPts val="1200"/>
              <a:buNone/>
              <a:defRPr sz="1600">
                <a:solidFill>
                  <a:srgbClr val="453751"/>
                </a:solidFill>
              </a:defRPr>
            </a:lvl5pPr>
            <a:lvl6pPr lvl="5" rtl="0">
              <a:spcBef>
                <a:spcPts val="0"/>
              </a:spcBef>
              <a:spcAft>
                <a:spcPts val="0"/>
              </a:spcAft>
              <a:buClr>
                <a:srgbClr val="453751"/>
              </a:buClr>
              <a:buSzPts val="1200"/>
              <a:buNone/>
              <a:defRPr sz="1600">
                <a:solidFill>
                  <a:srgbClr val="453751"/>
                </a:solidFill>
              </a:defRPr>
            </a:lvl6pPr>
            <a:lvl7pPr lvl="6" rtl="0">
              <a:spcBef>
                <a:spcPts val="0"/>
              </a:spcBef>
              <a:spcAft>
                <a:spcPts val="0"/>
              </a:spcAft>
              <a:buClr>
                <a:srgbClr val="453751"/>
              </a:buClr>
              <a:buSzPts val="1200"/>
              <a:buNone/>
              <a:defRPr sz="1600">
                <a:solidFill>
                  <a:srgbClr val="453751"/>
                </a:solidFill>
              </a:defRPr>
            </a:lvl7pPr>
            <a:lvl8pPr lvl="7" rtl="0">
              <a:spcBef>
                <a:spcPts val="0"/>
              </a:spcBef>
              <a:spcAft>
                <a:spcPts val="0"/>
              </a:spcAft>
              <a:buClr>
                <a:srgbClr val="453751"/>
              </a:buClr>
              <a:buSzPts val="1200"/>
              <a:buNone/>
              <a:defRPr sz="1600">
                <a:solidFill>
                  <a:srgbClr val="453751"/>
                </a:solidFill>
              </a:defRPr>
            </a:lvl8pPr>
            <a:lvl9pPr lvl="8" rtl="0">
              <a:spcBef>
                <a:spcPts val="0"/>
              </a:spcBef>
              <a:spcAft>
                <a:spcPts val="0"/>
              </a:spcAft>
              <a:buClr>
                <a:srgbClr val="453751"/>
              </a:buClr>
              <a:buSzPts val="1200"/>
              <a:buNone/>
              <a:defRPr sz="1600">
                <a:solidFill>
                  <a:srgbClr val="453751"/>
                </a:solidFill>
              </a:defRPr>
            </a:lvl9pPr>
          </a:lstStyle>
          <a:p>
            <a:r>
              <a:rPr lang="en-US"/>
              <a:t>Click to edit Master title style</a:t>
            </a:r>
            <a:endParaRPr/>
          </a:p>
        </p:txBody>
      </p:sp>
      <p:sp>
        <p:nvSpPr>
          <p:cNvPr id="63" name="Google Shape;63;p3"/>
          <p:cNvSpPr txBox="1">
            <a:spLocks noGrp="1"/>
          </p:cNvSpPr>
          <p:nvPr>
            <p:ph type="subTitle" idx="1"/>
          </p:nvPr>
        </p:nvSpPr>
        <p:spPr>
          <a:xfrm>
            <a:off x="7814443" y="1387284"/>
            <a:ext cx="2736000" cy="7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1pPr>
            <a:lvl2pPr lvl="1"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2pPr>
            <a:lvl3pPr lvl="2"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3pPr>
            <a:lvl4pPr lvl="3"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4pPr>
            <a:lvl5pPr lvl="4"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5pPr>
            <a:lvl6pPr lvl="5"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6pPr>
            <a:lvl7pPr lvl="6"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7pPr>
            <a:lvl8pPr lvl="7"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8pPr>
            <a:lvl9pPr lvl="8"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9pPr>
          </a:lstStyle>
          <a:p>
            <a:r>
              <a:rPr lang="en-US"/>
              <a:t>Click to edit Master subtitle style</a:t>
            </a:r>
            <a:endParaRPr/>
          </a:p>
        </p:txBody>
      </p:sp>
      <p:sp>
        <p:nvSpPr>
          <p:cNvPr id="64" name="Google Shape;64;p3"/>
          <p:cNvSpPr txBox="1">
            <a:spLocks noGrp="1"/>
          </p:cNvSpPr>
          <p:nvPr>
            <p:ph type="title" idx="3" hasCustomPrompt="1"/>
          </p:nvPr>
        </p:nvSpPr>
        <p:spPr>
          <a:xfrm>
            <a:off x="5982076" y="1177247"/>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53751"/>
              </a:buClr>
              <a:buSzPts val="4800"/>
              <a:buNone/>
              <a:defRPr sz="6400">
                <a:solidFill>
                  <a:srgbClr val="453751"/>
                </a:solidFill>
              </a:defRPr>
            </a:lvl1pPr>
            <a:lvl2pPr lvl="1"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9pPr>
          </a:lstStyle>
          <a:p>
            <a:r>
              <a:t>xx%</a:t>
            </a:r>
          </a:p>
        </p:txBody>
      </p:sp>
      <p:sp>
        <p:nvSpPr>
          <p:cNvPr id="65" name="Google Shape;65;p3"/>
          <p:cNvSpPr txBox="1">
            <a:spLocks noGrp="1"/>
          </p:cNvSpPr>
          <p:nvPr>
            <p:ph type="ctrTitle" idx="4"/>
          </p:nvPr>
        </p:nvSpPr>
        <p:spPr>
          <a:xfrm>
            <a:off x="7814432" y="1873633"/>
            <a:ext cx="36432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453751"/>
              </a:buClr>
              <a:buSzPts val="1200"/>
              <a:buNone/>
              <a:defRPr sz="1600">
                <a:solidFill>
                  <a:srgbClr val="453751"/>
                </a:solidFill>
              </a:defRPr>
            </a:lvl1pPr>
            <a:lvl2pPr lvl="1" rtl="0">
              <a:spcBef>
                <a:spcPts val="0"/>
              </a:spcBef>
              <a:spcAft>
                <a:spcPts val="0"/>
              </a:spcAft>
              <a:buClr>
                <a:srgbClr val="453751"/>
              </a:buClr>
              <a:buSzPts val="1200"/>
              <a:buNone/>
              <a:defRPr sz="1600">
                <a:solidFill>
                  <a:srgbClr val="453751"/>
                </a:solidFill>
              </a:defRPr>
            </a:lvl2pPr>
            <a:lvl3pPr lvl="2" rtl="0">
              <a:spcBef>
                <a:spcPts val="0"/>
              </a:spcBef>
              <a:spcAft>
                <a:spcPts val="0"/>
              </a:spcAft>
              <a:buClr>
                <a:srgbClr val="453751"/>
              </a:buClr>
              <a:buSzPts val="1200"/>
              <a:buNone/>
              <a:defRPr sz="1600">
                <a:solidFill>
                  <a:srgbClr val="453751"/>
                </a:solidFill>
              </a:defRPr>
            </a:lvl3pPr>
            <a:lvl4pPr lvl="3" rtl="0">
              <a:spcBef>
                <a:spcPts val="0"/>
              </a:spcBef>
              <a:spcAft>
                <a:spcPts val="0"/>
              </a:spcAft>
              <a:buClr>
                <a:srgbClr val="453751"/>
              </a:buClr>
              <a:buSzPts val="1200"/>
              <a:buNone/>
              <a:defRPr sz="1600">
                <a:solidFill>
                  <a:srgbClr val="453751"/>
                </a:solidFill>
              </a:defRPr>
            </a:lvl4pPr>
            <a:lvl5pPr lvl="4" rtl="0">
              <a:spcBef>
                <a:spcPts val="0"/>
              </a:spcBef>
              <a:spcAft>
                <a:spcPts val="0"/>
              </a:spcAft>
              <a:buClr>
                <a:srgbClr val="453751"/>
              </a:buClr>
              <a:buSzPts val="1200"/>
              <a:buNone/>
              <a:defRPr sz="1600">
                <a:solidFill>
                  <a:srgbClr val="453751"/>
                </a:solidFill>
              </a:defRPr>
            </a:lvl5pPr>
            <a:lvl6pPr lvl="5" rtl="0">
              <a:spcBef>
                <a:spcPts val="0"/>
              </a:spcBef>
              <a:spcAft>
                <a:spcPts val="0"/>
              </a:spcAft>
              <a:buClr>
                <a:srgbClr val="453751"/>
              </a:buClr>
              <a:buSzPts val="1200"/>
              <a:buNone/>
              <a:defRPr sz="1600">
                <a:solidFill>
                  <a:srgbClr val="453751"/>
                </a:solidFill>
              </a:defRPr>
            </a:lvl6pPr>
            <a:lvl7pPr lvl="6" rtl="0">
              <a:spcBef>
                <a:spcPts val="0"/>
              </a:spcBef>
              <a:spcAft>
                <a:spcPts val="0"/>
              </a:spcAft>
              <a:buClr>
                <a:srgbClr val="453751"/>
              </a:buClr>
              <a:buSzPts val="1200"/>
              <a:buNone/>
              <a:defRPr sz="1600">
                <a:solidFill>
                  <a:srgbClr val="453751"/>
                </a:solidFill>
              </a:defRPr>
            </a:lvl7pPr>
            <a:lvl8pPr lvl="7" rtl="0">
              <a:spcBef>
                <a:spcPts val="0"/>
              </a:spcBef>
              <a:spcAft>
                <a:spcPts val="0"/>
              </a:spcAft>
              <a:buClr>
                <a:srgbClr val="453751"/>
              </a:buClr>
              <a:buSzPts val="1200"/>
              <a:buNone/>
              <a:defRPr sz="1600">
                <a:solidFill>
                  <a:srgbClr val="453751"/>
                </a:solidFill>
              </a:defRPr>
            </a:lvl8pPr>
            <a:lvl9pPr lvl="8" rtl="0">
              <a:spcBef>
                <a:spcPts val="0"/>
              </a:spcBef>
              <a:spcAft>
                <a:spcPts val="0"/>
              </a:spcAft>
              <a:buClr>
                <a:srgbClr val="453751"/>
              </a:buClr>
              <a:buSzPts val="1200"/>
              <a:buNone/>
              <a:defRPr sz="1600">
                <a:solidFill>
                  <a:srgbClr val="453751"/>
                </a:solidFill>
              </a:defRPr>
            </a:lvl9pPr>
          </a:lstStyle>
          <a:p>
            <a:r>
              <a:rPr lang="en-US"/>
              <a:t>Click to edit Master title style</a:t>
            </a:r>
            <a:endParaRPr/>
          </a:p>
        </p:txBody>
      </p:sp>
      <p:sp>
        <p:nvSpPr>
          <p:cNvPr id="66" name="Google Shape;66;p3"/>
          <p:cNvSpPr txBox="1">
            <a:spLocks noGrp="1"/>
          </p:cNvSpPr>
          <p:nvPr>
            <p:ph type="subTitle" idx="5"/>
          </p:nvPr>
        </p:nvSpPr>
        <p:spPr>
          <a:xfrm>
            <a:off x="7814443" y="2424521"/>
            <a:ext cx="2836800" cy="7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1pPr>
            <a:lvl2pPr lvl="1"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2pPr>
            <a:lvl3pPr lvl="2"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3pPr>
            <a:lvl4pPr lvl="3"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4pPr>
            <a:lvl5pPr lvl="4"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5pPr>
            <a:lvl6pPr lvl="5"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6pPr>
            <a:lvl7pPr lvl="6"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7pPr>
            <a:lvl8pPr lvl="7"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8pPr>
            <a:lvl9pPr lvl="8"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9pPr>
          </a:lstStyle>
          <a:p>
            <a:r>
              <a:rPr lang="en-US"/>
              <a:t>Click to edit Master subtitle style</a:t>
            </a:r>
            <a:endParaRPr/>
          </a:p>
        </p:txBody>
      </p:sp>
      <p:sp>
        <p:nvSpPr>
          <p:cNvPr id="67" name="Google Shape;67;p3"/>
          <p:cNvSpPr txBox="1">
            <a:spLocks noGrp="1"/>
          </p:cNvSpPr>
          <p:nvPr>
            <p:ph type="title" idx="6" hasCustomPrompt="1"/>
          </p:nvPr>
        </p:nvSpPr>
        <p:spPr>
          <a:xfrm>
            <a:off x="5982076" y="2220749"/>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53751"/>
              </a:buClr>
              <a:buSzPts val="4800"/>
              <a:buNone/>
              <a:defRPr sz="6400">
                <a:solidFill>
                  <a:srgbClr val="453751"/>
                </a:solidFill>
              </a:defRPr>
            </a:lvl1pPr>
            <a:lvl2pPr lvl="1"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9pPr>
          </a:lstStyle>
          <a:p>
            <a:r>
              <a:t>xx%</a:t>
            </a:r>
          </a:p>
        </p:txBody>
      </p:sp>
      <p:sp>
        <p:nvSpPr>
          <p:cNvPr id="68" name="Google Shape;68;p3"/>
          <p:cNvSpPr txBox="1">
            <a:spLocks noGrp="1"/>
          </p:cNvSpPr>
          <p:nvPr>
            <p:ph type="ctrTitle" idx="7"/>
          </p:nvPr>
        </p:nvSpPr>
        <p:spPr>
          <a:xfrm>
            <a:off x="7814443" y="2923933"/>
            <a:ext cx="3231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453751"/>
              </a:buClr>
              <a:buSzPts val="1200"/>
              <a:buNone/>
              <a:defRPr sz="1600">
                <a:solidFill>
                  <a:srgbClr val="453751"/>
                </a:solidFill>
              </a:defRPr>
            </a:lvl1pPr>
            <a:lvl2pPr lvl="1" rtl="0">
              <a:spcBef>
                <a:spcPts val="0"/>
              </a:spcBef>
              <a:spcAft>
                <a:spcPts val="0"/>
              </a:spcAft>
              <a:buClr>
                <a:srgbClr val="453751"/>
              </a:buClr>
              <a:buSzPts val="1200"/>
              <a:buNone/>
              <a:defRPr sz="1600">
                <a:solidFill>
                  <a:srgbClr val="453751"/>
                </a:solidFill>
              </a:defRPr>
            </a:lvl2pPr>
            <a:lvl3pPr lvl="2" rtl="0">
              <a:spcBef>
                <a:spcPts val="0"/>
              </a:spcBef>
              <a:spcAft>
                <a:spcPts val="0"/>
              </a:spcAft>
              <a:buClr>
                <a:srgbClr val="453751"/>
              </a:buClr>
              <a:buSzPts val="1200"/>
              <a:buNone/>
              <a:defRPr sz="1600">
                <a:solidFill>
                  <a:srgbClr val="453751"/>
                </a:solidFill>
              </a:defRPr>
            </a:lvl3pPr>
            <a:lvl4pPr lvl="3" rtl="0">
              <a:spcBef>
                <a:spcPts val="0"/>
              </a:spcBef>
              <a:spcAft>
                <a:spcPts val="0"/>
              </a:spcAft>
              <a:buClr>
                <a:srgbClr val="453751"/>
              </a:buClr>
              <a:buSzPts val="1200"/>
              <a:buNone/>
              <a:defRPr sz="1600">
                <a:solidFill>
                  <a:srgbClr val="453751"/>
                </a:solidFill>
              </a:defRPr>
            </a:lvl4pPr>
            <a:lvl5pPr lvl="4" rtl="0">
              <a:spcBef>
                <a:spcPts val="0"/>
              </a:spcBef>
              <a:spcAft>
                <a:spcPts val="0"/>
              </a:spcAft>
              <a:buClr>
                <a:srgbClr val="453751"/>
              </a:buClr>
              <a:buSzPts val="1200"/>
              <a:buNone/>
              <a:defRPr sz="1600">
                <a:solidFill>
                  <a:srgbClr val="453751"/>
                </a:solidFill>
              </a:defRPr>
            </a:lvl5pPr>
            <a:lvl6pPr lvl="5" rtl="0">
              <a:spcBef>
                <a:spcPts val="0"/>
              </a:spcBef>
              <a:spcAft>
                <a:spcPts val="0"/>
              </a:spcAft>
              <a:buClr>
                <a:srgbClr val="453751"/>
              </a:buClr>
              <a:buSzPts val="1200"/>
              <a:buNone/>
              <a:defRPr sz="1600">
                <a:solidFill>
                  <a:srgbClr val="453751"/>
                </a:solidFill>
              </a:defRPr>
            </a:lvl6pPr>
            <a:lvl7pPr lvl="6" rtl="0">
              <a:spcBef>
                <a:spcPts val="0"/>
              </a:spcBef>
              <a:spcAft>
                <a:spcPts val="0"/>
              </a:spcAft>
              <a:buClr>
                <a:srgbClr val="453751"/>
              </a:buClr>
              <a:buSzPts val="1200"/>
              <a:buNone/>
              <a:defRPr sz="1600">
                <a:solidFill>
                  <a:srgbClr val="453751"/>
                </a:solidFill>
              </a:defRPr>
            </a:lvl7pPr>
            <a:lvl8pPr lvl="7" rtl="0">
              <a:spcBef>
                <a:spcPts val="0"/>
              </a:spcBef>
              <a:spcAft>
                <a:spcPts val="0"/>
              </a:spcAft>
              <a:buClr>
                <a:srgbClr val="453751"/>
              </a:buClr>
              <a:buSzPts val="1200"/>
              <a:buNone/>
              <a:defRPr sz="1600">
                <a:solidFill>
                  <a:srgbClr val="453751"/>
                </a:solidFill>
              </a:defRPr>
            </a:lvl8pPr>
            <a:lvl9pPr lvl="8" rtl="0">
              <a:spcBef>
                <a:spcPts val="0"/>
              </a:spcBef>
              <a:spcAft>
                <a:spcPts val="0"/>
              </a:spcAft>
              <a:buClr>
                <a:srgbClr val="453751"/>
              </a:buClr>
              <a:buSzPts val="1200"/>
              <a:buNone/>
              <a:defRPr sz="1600">
                <a:solidFill>
                  <a:srgbClr val="453751"/>
                </a:solidFill>
              </a:defRPr>
            </a:lvl9pPr>
          </a:lstStyle>
          <a:p>
            <a:r>
              <a:rPr lang="en-US"/>
              <a:t>Click to edit Master title style</a:t>
            </a:r>
            <a:endParaRPr/>
          </a:p>
        </p:txBody>
      </p:sp>
      <p:sp>
        <p:nvSpPr>
          <p:cNvPr id="69" name="Google Shape;69;p3"/>
          <p:cNvSpPr txBox="1">
            <a:spLocks noGrp="1"/>
          </p:cNvSpPr>
          <p:nvPr>
            <p:ph type="subTitle" idx="8"/>
          </p:nvPr>
        </p:nvSpPr>
        <p:spPr>
          <a:xfrm>
            <a:off x="7814443" y="3477332"/>
            <a:ext cx="2736000" cy="7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1pPr>
            <a:lvl2pPr lvl="1"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2pPr>
            <a:lvl3pPr lvl="2"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3pPr>
            <a:lvl4pPr lvl="3"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4pPr>
            <a:lvl5pPr lvl="4"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5pPr>
            <a:lvl6pPr lvl="5"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6pPr>
            <a:lvl7pPr lvl="6"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7pPr>
            <a:lvl8pPr lvl="7"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8pPr>
            <a:lvl9pPr lvl="8"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9pPr>
          </a:lstStyle>
          <a:p>
            <a:r>
              <a:rPr lang="en-US"/>
              <a:t>Click to edit Master subtitle style</a:t>
            </a:r>
            <a:endParaRPr/>
          </a:p>
        </p:txBody>
      </p:sp>
      <p:sp>
        <p:nvSpPr>
          <p:cNvPr id="70" name="Google Shape;70;p3"/>
          <p:cNvSpPr txBox="1">
            <a:spLocks noGrp="1"/>
          </p:cNvSpPr>
          <p:nvPr>
            <p:ph type="title" idx="9" hasCustomPrompt="1"/>
          </p:nvPr>
        </p:nvSpPr>
        <p:spPr>
          <a:xfrm>
            <a:off x="5982076" y="3251763"/>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53751"/>
              </a:buClr>
              <a:buSzPts val="4800"/>
              <a:buNone/>
              <a:defRPr sz="6400">
                <a:solidFill>
                  <a:srgbClr val="453751"/>
                </a:solidFill>
              </a:defRPr>
            </a:lvl1pPr>
            <a:lvl2pPr lvl="1"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9pPr>
          </a:lstStyle>
          <a:p>
            <a:r>
              <a:t>xx%</a:t>
            </a:r>
          </a:p>
        </p:txBody>
      </p:sp>
      <p:sp>
        <p:nvSpPr>
          <p:cNvPr id="71" name="Google Shape;71;p3"/>
          <p:cNvSpPr txBox="1">
            <a:spLocks noGrp="1"/>
          </p:cNvSpPr>
          <p:nvPr>
            <p:ph type="ctrTitle" idx="13"/>
          </p:nvPr>
        </p:nvSpPr>
        <p:spPr>
          <a:xfrm>
            <a:off x="7814443" y="3946924"/>
            <a:ext cx="3231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453751"/>
              </a:buClr>
              <a:buSzPts val="1200"/>
              <a:buNone/>
              <a:defRPr sz="1600">
                <a:solidFill>
                  <a:srgbClr val="453751"/>
                </a:solidFill>
              </a:defRPr>
            </a:lvl1pPr>
            <a:lvl2pPr lvl="1" rtl="0">
              <a:spcBef>
                <a:spcPts val="0"/>
              </a:spcBef>
              <a:spcAft>
                <a:spcPts val="0"/>
              </a:spcAft>
              <a:buClr>
                <a:srgbClr val="453751"/>
              </a:buClr>
              <a:buSzPts val="1200"/>
              <a:buNone/>
              <a:defRPr sz="1600">
                <a:solidFill>
                  <a:srgbClr val="453751"/>
                </a:solidFill>
              </a:defRPr>
            </a:lvl2pPr>
            <a:lvl3pPr lvl="2" rtl="0">
              <a:spcBef>
                <a:spcPts val="0"/>
              </a:spcBef>
              <a:spcAft>
                <a:spcPts val="0"/>
              </a:spcAft>
              <a:buClr>
                <a:srgbClr val="453751"/>
              </a:buClr>
              <a:buSzPts val="1200"/>
              <a:buNone/>
              <a:defRPr sz="1600">
                <a:solidFill>
                  <a:srgbClr val="453751"/>
                </a:solidFill>
              </a:defRPr>
            </a:lvl3pPr>
            <a:lvl4pPr lvl="3" rtl="0">
              <a:spcBef>
                <a:spcPts val="0"/>
              </a:spcBef>
              <a:spcAft>
                <a:spcPts val="0"/>
              </a:spcAft>
              <a:buClr>
                <a:srgbClr val="453751"/>
              </a:buClr>
              <a:buSzPts val="1200"/>
              <a:buNone/>
              <a:defRPr sz="1600">
                <a:solidFill>
                  <a:srgbClr val="453751"/>
                </a:solidFill>
              </a:defRPr>
            </a:lvl4pPr>
            <a:lvl5pPr lvl="4" rtl="0">
              <a:spcBef>
                <a:spcPts val="0"/>
              </a:spcBef>
              <a:spcAft>
                <a:spcPts val="0"/>
              </a:spcAft>
              <a:buClr>
                <a:srgbClr val="453751"/>
              </a:buClr>
              <a:buSzPts val="1200"/>
              <a:buNone/>
              <a:defRPr sz="1600">
                <a:solidFill>
                  <a:srgbClr val="453751"/>
                </a:solidFill>
              </a:defRPr>
            </a:lvl5pPr>
            <a:lvl6pPr lvl="5" rtl="0">
              <a:spcBef>
                <a:spcPts val="0"/>
              </a:spcBef>
              <a:spcAft>
                <a:spcPts val="0"/>
              </a:spcAft>
              <a:buClr>
                <a:srgbClr val="453751"/>
              </a:buClr>
              <a:buSzPts val="1200"/>
              <a:buNone/>
              <a:defRPr sz="1600">
                <a:solidFill>
                  <a:srgbClr val="453751"/>
                </a:solidFill>
              </a:defRPr>
            </a:lvl6pPr>
            <a:lvl7pPr lvl="6" rtl="0">
              <a:spcBef>
                <a:spcPts val="0"/>
              </a:spcBef>
              <a:spcAft>
                <a:spcPts val="0"/>
              </a:spcAft>
              <a:buClr>
                <a:srgbClr val="453751"/>
              </a:buClr>
              <a:buSzPts val="1200"/>
              <a:buNone/>
              <a:defRPr sz="1600">
                <a:solidFill>
                  <a:srgbClr val="453751"/>
                </a:solidFill>
              </a:defRPr>
            </a:lvl7pPr>
            <a:lvl8pPr lvl="7" rtl="0">
              <a:spcBef>
                <a:spcPts val="0"/>
              </a:spcBef>
              <a:spcAft>
                <a:spcPts val="0"/>
              </a:spcAft>
              <a:buClr>
                <a:srgbClr val="453751"/>
              </a:buClr>
              <a:buSzPts val="1200"/>
              <a:buNone/>
              <a:defRPr sz="1600">
                <a:solidFill>
                  <a:srgbClr val="453751"/>
                </a:solidFill>
              </a:defRPr>
            </a:lvl8pPr>
            <a:lvl9pPr lvl="8" rtl="0">
              <a:spcBef>
                <a:spcPts val="0"/>
              </a:spcBef>
              <a:spcAft>
                <a:spcPts val="0"/>
              </a:spcAft>
              <a:buClr>
                <a:srgbClr val="453751"/>
              </a:buClr>
              <a:buSzPts val="1200"/>
              <a:buNone/>
              <a:defRPr sz="1600">
                <a:solidFill>
                  <a:srgbClr val="453751"/>
                </a:solidFill>
              </a:defRPr>
            </a:lvl9pPr>
          </a:lstStyle>
          <a:p>
            <a:r>
              <a:rPr lang="en-US"/>
              <a:t>Click to edit Master title style</a:t>
            </a:r>
            <a:endParaRPr/>
          </a:p>
        </p:txBody>
      </p:sp>
      <p:sp>
        <p:nvSpPr>
          <p:cNvPr id="72" name="Google Shape;72;p3"/>
          <p:cNvSpPr txBox="1">
            <a:spLocks noGrp="1"/>
          </p:cNvSpPr>
          <p:nvPr>
            <p:ph type="subTitle" idx="14"/>
          </p:nvPr>
        </p:nvSpPr>
        <p:spPr>
          <a:xfrm>
            <a:off x="7814443" y="4497803"/>
            <a:ext cx="2836800" cy="7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1pPr>
            <a:lvl2pPr lvl="1"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2pPr>
            <a:lvl3pPr lvl="2"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3pPr>
            <a:lvl4pPr lvl="3"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4pPr>
            <a:lvl5pPr lvl="4"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5pPr>
            <a:lvl6pPr lvl="5"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6pPr>
            <a:lvl7pPr lvl="6"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7pPr>
            <a:lvl8pPr lvl="7"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8pPr>
            <a:lvl9pPr lvl="8"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9pPr>
          </a:lstStyle>
          <a:p>
            <a:r>
              <a:rPr lang="en-US"/>
              <a:t>Click to edit Master subtitle style</a:t>
            </a:r>
            <a:endParaRPr/>
          </a:p>
        </p:txBody>
      </p:sp>
      <p:sp>
        <p:nvSpPr>
          <p:cNvPr id="73" name="Google Shape;73;p3"/>
          <p:cNvSpPr txBox="1">
            <a:spLocks noGrp="1"/>
          </p:cNvSpPr>
          <p:nvPr>
            <p:ph type="title" idx="15" hasCustomPrompt="1"/>
          </p:nvPr>
        </p:nvSpPr>
        <p:spPr>
          <a:xfrm>
            <a:off x="5982076" y="4294029"/>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53751"/>
              </a:buClr>
              <a:buSzPts val="4800"/>
              <a:buNone/>
              <a:defRPr sz="6400">
                <a:solidFill>
                  <a:srgbClr val="453751"/>
                </a:solidFill>
              </a:defRPr>
            </a:lvl1pPr>
            <a:lvl2pPr lvl="1"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9pPr>
          </a:lstStyle>
          <a:p>
            <a:r>
              <a:t>xx%</a:t>
            </a:r>
          </a:p>
        </p:txBody>
      </p:sp>
      <p:sp>
        <p:nvSpPr>
          <p:cNvPr id="74" name="Google Shape;74;p3"/>
          <p:cNvSpPr txBox="1">
            <a:spLocks noGrp="1"/>
          </p:cNvSpPr>
          <p:nvPr>
            <p:ph type="ctrTitle" idx="16"/>
          </p:nvPr>
        </p:nvSpPr>
        <p:spPr>
          <a:xfrm>
            <a:off x="7814443" y="5000791"/>
            <a:ext cx="3231600" cy="7704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453751"/>
              </a:buClr>
              <a:buSzPts val="1200"/>
              <a:buNone/>
              <a:defRPr sz="1600">
                <a:solidFill>
                  <a:srgbClr val="453751"/>
                </a:solidFill>
              </a:defRPr>
            </a:lvl1pPr>
            <a:lvl2pPr lvl="1" rtl="0">
              <a:spcBef>
                <a:spcPts val="0"/>
              </a:spcBef>
              <a:spcAft>
                <a:spcPts val="0"/>
              </a:spcAft>
              <a:buClr>
                <a:srgbClr val="453751"/>
              </a:buClr>
              <a:buSzPts val="1200"/>
              <a:buNone/>
              <a:defRPr sz="1600">
                <a:solidFill>
                  <a:srgbClr val="453751"/>
                </a:solidFill>
              </a:defRPr>
            </a:lvl2pPr>
            <a:lvl3pPr lvl="2" rtl="0">
              <a:spcBef>
                <a:spcPts val="0"/>
              </a:spcBef>
              <a:spcAft>
                <a:spcPts val="0"/>
              </a:spcAft>
              <a:buClr>
                <a:srgbClr val="453751"/>
              </a:buClr>
              <a:buSzPts val="1200"/>
              <a:buNone/>
              <a:defRPr sz="1600">
                <a:solidFill>
                  <a:srgbClr val="453751"/>
                </a:solidFill>
              </a:defRPr>
            </a:lvl3pPr>
            <a:lvl4pPr lvl="3" rtl="0">
              <a:spcBef>
                <a:spcPts val="0"/>
              </a:spcBef>
              <a:spcAft>
                <a:spcPts val="0"/>
              </a:spcAft>
              <a:buClr>
                <a:srgbClr val="453751"/>
              </a:buClr>
              <a:buSzPts val="1200"/>
              <a:buNone/>
              <a:defRPr sz="1600">
                <a:solidFill>
                  <a:srgbClr val="453751"/>
                </a:solidFill>
              </a:defRPr>
            </a:lvl4pPr>
            <a:lvl5pPr lvl="4" rtl="0">
              <a:spcBef>
                <a:spcPts val="0"/>
              </a:spcBef>
              <a:spcAft>
                <a:spcPts val="0"/>
              </a:spcAft>
              <a:buClr>
                <a:srgbClr val="453751"/>
              </a:buClr>
              <a:buSzPts val="1200"/>
              <a:buNone/>
              <a:defRPr sz="1600">
                <a:solidFill>
                  <a:srgbClr val="453751"/>
                </a:solidFill>
              </a:defRPr>
            </a:lvl5pPr>
            <a:lvl6pPr lvl="5" rtl="0">
              <a:spcBef>
                <a:spcPts val="0"/>
              </a:spcBef>
              <a:spcAft>
                <a:spcPts val="0"/>
              </a:spcAft>
              <a:buClr>
                <a:srgbClr val="453751"/>
              </a:buClr>
              <a:buSzPts val="1200"/>
              <a:buNone/>
              <a:defRPr sz="1600">
                <a:solidFill>
                  <a:srgbClr val="453751"/>
                </a:solidFill>
              </a:defRPr>
            </a:lvl6pPr>
            <a:lvl7pPr lvl="6" rtl="0">
              <a:spcBef>
                <a:spcPts val="0"/>
              </a:spcBef>
              <a:spcAft>
                <a:spcPts val="0"/>
              </a:spcAft>
              <a:buClr>
                <a:srgbClr val="453751"/>
              </a:buClr>
              <a:buSzPts val="1200"/>
              <a:buNone/>
              <a:defRPr sz="1600">
                <a:solidFill>
                  <a:srgbClr val="453751"/>
                </a:solidFill>
              </a:defRPr>
            </a:lvl7pPr>
            <a:lvl8pPr lvl="7" rtl="0">
              <a:spcBef>
                <a:spcPts val="0"/>
              </a:spcBef>
              <a:spcAft>
                <a:spcPts val="0"/>
              </a:spcAft>
              <a:buClr>
                <a:srgbClr val="453751"/>
              </a:buClr>
              <a:buSzPts val="1200"/>
              <a:buNone/>
              <a:defRPr sz="1600">
                <a:solidFill>
                  <a:srgbClr val="453751"/>
                </a:solidFill>
              </a:defRPr>
            </a:lvl8pPr>
            <a:lvl9pPr lvl="8" rtl="0">
              <a:spcBef>
                <a:spcPts val="0"/>
              </a:spcBef>
              <a:spcAft>
                <a:spcPts val="0"/>
              </a:spcAft>
              <a:buClr>
                <a:srgbClr val="453751"/>
              </a:buClr>
              <a:buSzPts val="1200"/>
              <a:buNone/>
              <a:defRPr sz="1600">
                <a:solidFill>
                  <a:srgbClr val="453751"/>
                </a:solidFill>
              </a:defRPr>
            </a:lvl9pPr>
          </a:lstStyle>
          <a:p>
            <a:r>
              <a:rPr lang="en-US"/>
              <a:t>Click to edit Master title style</a:t>
            </a:r>
            <a:endParaRPr/>
          </a:p>
        </p:txBody>
      </p:sp>
      <p:sp>
        <p:nvSpPr>
          <p:cNvPr id="75" name="Google Shape;75;p3"/>
          <p:cNvSpPr txBox="1">
            <a:spLocks noGrp="1"/>
          </p:cNvSpPr>
          <p:nvPr>
            <p:ph type="subTitle" idx="17"/>
          </p:nvPr>
        </p:nvSpPr>
        <p:spPr>
          <a:xfrm>
            <a:off x="7814443" y="5551668"/>
            <a:ext cx="2836800" cy="76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1pPr>
            <a:lvl2pPr lvl="1"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2pPr>
            <a:lvl3pPr lvl="2"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3pPr>
            <a:lvl4pPr lvl="3"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4pPr>
            <a:lvl5pPr lvl="4"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5pPr>
            <a:lvl6pPr lvl="5"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6pPr>
            <a:lvl7pPr lvl="6"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7pPr>
            <a:lvl8pPr lvl="7"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8pPr>
            <a:lvl9pPr lvl="8" rtl="0">
              <a:lnSpc>
                <a:spcPct val="100000"/>
              </a:lnSpc>
              <a:spcBef>
                <a:spcPts val="0"/>
              </a:spcBef>
              <a:spcAft>
                <a:spcPts val="0"/>
              </a:spcAft>
              <a:buClr>
                <a:srgbClr val="453751"/>
              </a:buClr>
              <a:buSzPts val="1000"/>
              <a:buFont typeface="Tenor Sans"/>
              <a:buNone/>
              <a:defRPr sz="1333">
                <a:solidFill>
                  <a:srgbClr val="453751"/>
                </a:solidFill>
                <a:latin typeface="Tenor Sans"/>
                <a:ea typeface="Tenor Sans"/>
                <a:cs typeface="Tenor Sans"/>
                <a:sym typeface="Tenor Sans"/>
              </a:defRPr>
            </a:lvl9pPr>
          </a:lstStyle>
          <a:p>
            <a:r>
              <a:rPr lang="en-US"/>
              <a:t>Click to edit Master subtitle style</a:t>
            </a:r>
            <a:endParaRPr/>
          </a:p>
        </p:txBody>
      </p:sp>
      <p:sp>
        <p:nvSpPr>
          <p:cNvPr id="76" name="Google Shape;76;p3"/>
          <p:cNvSpPr txBox="1">
            <a:spLocks noGrp="1"/>
          </p:cNvSpPr>
          <p:nvPr>
            <p:ph type="title" idx="18" hasCustomPrompt="1"/>
          </p:nvPr>
        </p:nvSpPr>
        <p:spPr>
          <a:xfrm>
            <a:off x="5982076" y="5334107"/>
            <a:ext cx="2338400" cy="7704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453751"/>
              </a:buClr>
              <a:buSzPts val="4800"/>
              <a:buNone/>
              <a:defRPr sz="6400">
                <a:solidFill>
                  <a:srgbClr val="453751"/>
                </a:solidFill>
              </a:defRPr>
            </a:lvl1pPr>
            <a:lvl2pPr lvl="1"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2pPr>
            <a:lvl3pPr lvl="2"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3pPr>
            <a:lvl4pPr lvl="3"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4pPr>
            <a:lvl5pPr lvl="4"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5pPr>
            <a:lvl6pPr lvl="5"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6pPr>
            <a:lvl7pPr lvl="6"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7pPr>
            <a:lvl8pPr lvl="7"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8pPr>
            <a:lvl9pPr lvl="8" rtl="0">
              <a:spcBef>
                <a:spcPts val="0"/>
              </a:spcBef>
              <a:spcAft>
                <a:spcPts val="0"/>
              </a:spcAft>
              <a:buClr>
                <a:srgbClr val="453751"/>
              </a:buClr>
              <a:buSzPts val="4800"/>
              <a:buFont typeface="Fira Sans Extra Condensed Medium"/>
              <a:buNone/>
              <a:defRPr sz="6400">
                <a:solidFill>
                  <a:srgbClr val="453751"/>
                </a:solidFill>
                <a:latin typeface="Fira Sans Extra Condensed Medium"/>
                <a:ea typeface="Fira Sans Extra Condensed Medium"/>
                <a:cs typeface="Fira Sans Extra Condensed Medium"/>
                <a:sym typeface="Fira Sans Extra Condensed Medium"/>
              </a:defRPr>
            </a:lvl9pPr>
          </a:lstStyle>
          <a:p>
            <a:r>
              <a:t>xx%</a:t>
            </a:r>
          </a:p>
        </p:txBody>
      </p:sp>
    </p:spTree>
    <p:extLst>
      <p:ext uri="{BB962C8B-B14F-4D97-AF65-F5344CB8AC3E}">
        <p14:creationId xmlns:p14="http://schemas.microsoft.com/office/powerpoint/2010/main" val="16054049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blipFill>
          <a:blip r:embed="rId2">
            <a:alphaModFix/>
          </a:blip>
          <a:stretch>
            <a:fillRect/>
          </a:stretch>
        </a:blipFill>
        <a:effectLst/>
      </p:bgPr>
    </p:bg>
    <p:spTree>
      <p:nvGrpSpPr>
        <p:cNvPr id="1" name="Shape 27"/>
        <p:cNvGrpSpPr/>
        <p:nvPr/>
      </p:nvGrpSpPr>
      <p:grpSpPr>
        <a:xfrm>
          <a:off x="0" y="0"/>
          <a:ext cx="0" cy="0"/>
          <a:chOff x="0" y="0"/>
          <a:chExt cx="0" cy="0"/>
        </a:xfrm>
      </p:grpSpPr>
      <p:sp>
        <p:nvSpPr>
          <p:cNvPr id="28" name="Google Shape;28;p7"/>
          <p:cNvSpPr txBox="1">
            <a:spLocks noGrp="1"/>
          </p:cNvSpPr>
          <p:nvPr>
            <p:ph type="title"/>
          </p:nvPr>
        </p:nvSpPr>
        <p:spPr>
          <a:xfrm>
            <a:off x="6096000" y="2199433"/>
            <a:ext cx="5148400" cy="960800"/>
          </a:xfrm>
          <a:prstGeom prst="rect">
            <a:avLst/>
          </a:prstGeom>
          <a:noFill/>
        </p:spPr>
        <p:txBody>
          <a:bodyPr spcFirstLastPara="1" wrap="square" lIns="91425" tIns="91425" rIns="91425" bIns="91425" anchor="b" anchorCtr="0">
            <a:noAutofit/>
          </a:bodyPr>
          <a:lstStyle>
            <a:lvl1pPr lvl="0" algn="r">
              <a:lnSpc>
                <a:spcPct val="70000"/>
              </a:lnSpc>
              <a:spcBef>
                <a:spcPts val="0"/>
              </a:spcBef>
              <a:spcAft>
                <a:spcPts val="0"/>
              </a:spcAft>
              <a:buClr>
                <a:srgbClr val="FFFFFF"/>
              </a:buClr>
              <a:buSzPts val="5000"/>
              <a:buNone/>
              <a:defRPr sz="6667">
                <a:solidFill>
                  <a:srgbClr val="FFFFFF"/>
                </a:solidFill>
              </a:defRPr>
            </a:lvl1pPr>
            <a:lvl2pPr lvl="1" algn="r">
              <a:lnSpc>
                <a:spcPct val="70000"/>
              </a:lnSpc>
              <a:spcBef>
                <a:spcPts val="0"/>
              </a:spcBef>
              <a:spcAft>
                <a:spcPts val="0"/>
              </a:spcAft>
              <a:buClr>
                <a:srgbClr val="FFFFFF"/>
              </a:buClr>
              <a:buSzPts val="5000"/>
              <a:buNone/>
              <a:defRPr sz="6667">
                <a:solidFill>
                  <a:srgbClr val="FFFFFF"/>
                </a:solidFill>
              </a:defRPr>
            </a:lvl2pPr>
            <a:lvl3pPr lvl="2" algn="r">
              <a:lnSpc>
                <a:spcPct val="70000"/>
              </a:lnSpc>
              <a:spcBef>
                <a:spcPts val="0"/>
              </a:spcBef>
              <a:spcAft>
                <a:spcPts val="0"/>
              </a:spcAft>
              <a:buClr>
                <a:srgbClr val="FFFFFF"/>
              </a:buClr>
              <a:buSzPts val="5000"/>
              <a:buNone/>
              <a:defRPr sz="6667">
                <a:solidFill>
                  <a:srgbClr val="FFFFFF"/>
                </a:solidFill>
              </a:defRPr>
            </a:lvl3pPr>
            <a:lvl4pPr lvl="3" algn="r">
              <a:lnSpc>
                <a:spcPct val="70000"/>
              </a:lnSpc>
              <a:spcBef>
                <a:spcPts val="0"/>
              </a:spcBef>
              <a:spcAft>
                <a:spcPts val="0"/>
              </a:spcAft>
              <a:buClr>
                <a:srgbClr val="FFFFFF"/>
              </a:buClr>
              <a:buSzPts val="5000"/>
              <a:buNone/>
              <a:defRPr sz="6667">
                <a:solidFill>
                  <a:srgbClr val="FFFFFF"/>
                </a:solidFill>
              </a:defRPr>
            </a:lvl4pPr>
            <a:lvl5pPr lvl="4" algn="r">
              <a:lnSpc>
                <a:spcPct val="70000"/>
              </a:lnSpc>
              <a:spcBef>
                <a:spcPts val="0"/>
              </a:spcBef>
              <a:spcAft>
                <a:spcPts val="0"/>
              </a:spcAft>
              <a:buClr>
                <a:srgbClr val="FFFFFF"/>
              </a:buClr>
              <a:buSzPts val="5000"/>
              <a:buNone/>
              <a:defRPr sz="6667">
                <a:solidFill>
                  <a:srgbClr val="FFFFFF"/>
                </a:solidFill>
              </a:defRPr>
            </a:lvl5pPr>
            <a:lvl6pPr lvl="5" algn="r">
              <a:lnSpc>
                <a:spcPct val="70000"/>
              </a:lnSpc>
              <a:spcBef>
                <a:spcPts val="0"/>
              </a:spcBef>
              <a:spcAft>
                <a:spcPts val="0"/>
              </a:spcAft>
              <a:buClr>
                <a:srgbClr val="FFFFFF"/>
              </a:buClr>
              <a:buSzPts val="5000"/>
              <a:buNone/>
              <a:defRPr sz="6667">
                <a:solidFill>
                  <a:srgbClr val="FFFFFF"/>
                </a:solidFill>
              </a:defRPr>
            </a:lvl6pPr>
            <a:lvl7pPr lvl="6" algn="r">
              <a:lnSpc>
                <a:spcPct val="70000"/>
              </a:lnSpc>
              <a:spcBef>
                <a:spcPts val="0"/>
              </a:spcBef>
              <a:spcAft>
                <a:spcPts val="0"/>
              </a:spcAft>
              <a:buClr>
                <a:srgbClr val="FFFFFF"/>
              </a:buClr>
              <a:buSzPts val="5000"/>
              <a:buNone/>
              <a:defRPr sz="6667">
                <a:solidFill>
                  <a:srgbClr val="FFFFFF"/>
                </a:solidFill>
              </a:defRPr>
            </a:lvl7pPr>
            <a:lvl8pPr lvl="7" algn="r">
              <a:lnSpc>
                <a:spcPct val="70000"/>
              </a:lnSpc>
              <a:spcBef>
                <a:spcPts val="0"/>
              </a:spcBef>
              <a:spcAft>
                <a:spcPts val="0"/>
              </a:spcAft>
              <a:buClr>
                <a:srgbClr val="FFFFFF"/>
              </a:buClr>
              <a:buSzPts val="5000"/>
              <a:buNone/>
              <a:defRPr sz="6667">
                <a:solidFill>
                  <a:srgbClr val="FFFFFF"/>
                </a:solidFill>
              </a:defRPr>
            </a:lvl8pPr>
            <a:lvl9pPr lvl="8" algn="r">
              <a:lnSpc>
                <a:spcPct val="70000"/>
              </a:lnSpc>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29" name="Google Shape;29;p7"/>
          <p:cNvSpPr txBox="1">
            <a:spLocks noGrp="1"/>
          </p:cNvSpPr>
          <p:nvPr>
            <p:ph type="body" idx="1"/>
          </p:nvPr>
        </p:nvSpPr>
        <p:spPr>
          <a:xfrm>
            <a:off x="6918867" y="3261767"/>
            <a:ext cx="4325600" cy="1396800"/>
          </a:xfrm>
          <a:prstGeom prst="rect">
            <a:avLst/>
          </a:prstGeom>
          <a:noFill/>
        </p:spPr>
        <p:txBody>
          <a:bodyPr spcFirstLastPara="1" wrap="square" lIns="91425" tIns="91425" rIns="91425" bIns="91425" anchor="t" anchorCtr="0">
            <a:noAutofit/>
          </a:bodyPr>
          <a:lstStyle>
            <a:lvl1pPr marL="609585" lvl="0" indent="-423323" algn="r">
              <a:lnSpc>
                <a:spcPct val="100000"/>
              </a:lnSpc>
              <a:spcBef>
                <a:spcPts val="0"/>
              </a:spcBef>
              <a:spcAft>
                <a:spcPts val="0"/>
              </a:spcAft>
              <a:buClr>
                <a:srgbClr val="FFFFFF"/>
              </a:buClr>
              <a:buSzPts val="1400"/>
              <a:buChar char="●"/>
              <a:defRPr sz="1867">
                <a:solidFill>
                  <a:srgbClr val="FFFFFF"/>
                </a:solidFill>
              </a:defRPr>
            </a:lvl1pPr>
            <a:lvl2pPr marL="1219170" lvl="1" indent="-423323" algn="r">
              <a:lnSpc>
                <a:spcPct val="100000"/>
              </a:lnSpc>
              <a:spcBef>
                <a:spcPts val="0"/>
              </a:spcBef>
              <a:spcAft>
                <a:spcPts val="0"/>
              </a:spcAft>
              <a:buClr>
                <a:srgbClr val="FFFFFF"/>
              </a:buClr>
              <a:buSzPts val="1400"/>
              <a:buChar char="○"/>
              <a:defRPr>
                <a:solidFill>
                  <a:srgbClr val="FFFFFF"/>
                </a:solidFill>
              </a:defRPr>
            </a:lvl2pPr>
            <a:lvl3pPr marL="1828754" lvl="2" indent="-423323" algn="r">
              <a:lnSpc>
                <a:spcPct val="100000"/>
              </a:lnSpc>
              <a:spcBef>
                <a:spcPts val="0"/>
              </a:spcBef>
              <a:spcAft>
                <a:spcPts val="0"/>
              </a:spcAft>
              <a:buClr>
                <a:srgbClr val="FFFFFF"/>
              </a:buClr>
              <a:buSzPts val="1400"/>
              <a:buChar char="■"/>
              <a:defRPr>
                <a:solidFill>
                  <a:srgbClr val="FFFFFF"/>
                </a:solidFill>
              </a:defRPr>
            </a:lvl3pPr>
            <a:lvl4pPr marL="2438339" lvl="3" indent="-423323" algn="r">
              <a:lnSpc>
                <a:spcPct val="100000"/>
              </a:lnSpc>
              <a:spcBef>
                <a:spcPts val="0"/>
              </a:spcBef>
              <a:spcAft>
                <a:spcPts val="0"/>
              </a:spcAft>
              <a:buClr>
                <a:srgbClr val="FFFFFF"/>
              </a:buClr>
              <a:buSzPts val="1400"/>
              <a:buChar char="●"/>
              <a:defRPr>
                <a:solidFill>
                  <a:srgbClr val="FFFFFF"/>
                </a:solidFill>
              </a:defRPr>
            </a:lvl4pPr>
            <a:lvl5pPr marL="3047924" lvl="4" indent="-423323" algn="r">
              <a:lnSpc>
                <a:spcPct val="100000"/>
              </a:lnSpc>
              <a:spcBef>
                <a:spcPts val="0"/>
              </a:spcBef>
              <a:spcAft>
                <a:spcPts val="0"/>
              </a:spcAft>
              <a:buClr>
                <a:srgbClr val="FFFFFF"/>
              </a:buClr>
              <a:buSzPts val="1400"/>
              <a:buChar char="○"/>
              <a:defRPr>
                <a:solidFill>
                  <a:srgbClr val="FFFFFF"/>
                </a:solidFill>
              </a:defRPr>
            </a:lvl5pPr>
            <a:lvl6pPr marL="3657509" lvl="5" indent="-423323" algn="r">
              <a:lnSpc>
                <a:spcPct val="100000"/>
              </a:lnSpc>
              <a:spcBef>
                <a:spcPts val="0"/>
              </a:spcBef>
              <a:spcAft>
                <a:spcPts val="0"/>
              </a:spcAft>
              <a:buClr>
                <a:srgbClr val="FFFFFF"/>
              </a:buClr>
              <a:buSzPts val="1400"/>
              <a:buChar char="■"/>
              <a:defRPr>
                <a:solidFill>
                  <a:srgbClr val="FFFFFF"/>
                </a:solidFill>
              </a:defRPr>
            </a:lvl6pPr>
            <a:lvl7pPr marL="4267093" lvl="6" indent="-423323" algn="r">
              <a:lnSpc>
                <a:spcPct val="100000"/>
              </a:lnSpc>
              <a:spcBef>
                <a:spcPts val="0"/>
              </a:spcBef>
              <a:spcAft>
                <a:spcPts val="0"/>
              </a:spcAft>
              <a:buClr>
                <a:srgbClr val="FFFFFF"/>
              </a:buClr>
              <a:buSzPts val="1400"/>
              <a:buChar char="●"/>
              <a:defRPr>
                <a:solidFill>
                  <a:srgbClr val="FFFFFF"/>
                </a:solidFill>
              </a:defRPr>
            </a:lvl7pPr>
            <a:lvl8pPr marL="4876678" lvl="7" indent="-423323" algn="r">
              <a:lnSpc>
                <a:spcPct val="100000"/>
              </a:lnSpc>
              <a:spcBef>
                <a:spcPts val="0"/>
              </a:spcBef>
              <a:spcAft>
                <a:spcPts val="0"/>
              </a:spcAft>
              <a:buClr>
                <a:srgbClr val="FFFFFF"/>
              </a:buClr>
              <a:buSzPts val="1400"/>
              <a:buChar char="○"/>
              <a:defRPr>
                <a:solidFill>
                  <a:srgbClr val="FFFFFF"/>
                </a:solidFill>
              </a:defRPr>
            </a:lvl8pPr>
            <a:lvl9pPr marL="5486263" lvl="8" indent="-423323" algn="r">
              <a:lnSpc>
                <a:spcPct val="100000"/>
              </a:lnSpc>
              <a:spcBef>
                <a:spcPts val="0"/>
              </a:spcBef>
              <a:spcAft>
                <a:spcPts val="0"/>
              </a:spcAft>
              <a:buClr>
                <a:srgbClr val="FFFFFF"/>
              </a:buClr>
              <a:buSzPts val="1400"/>
              <a:buChar char="■"/>
              <a:defRPr>
                <a:solidFill>
                  <a:srgbClr val="FFFFFF"/>
                </a:solidFill>
              </a:defRPr>
            </a:lvl9pPr>
          </a:lstStyle>
          <a:p>
            <a:pPr lvl="0"/>
            <a:r>
              <a:rPr lang="en-US"/>
              <a:t>Click to edit Master text styles</a:t>
            </a:r>
          </a:p>
        </p:txBody>
      </p:sp>
    </p:spTree>
    <p:extLst>
      <p:ext uri="{BB962C8B-B14F-4D97-AF65-F5344CB8AC3E}">
        <p14:creationId xmlns:p14="http://schemas.microsoft.com/office/powerpoint/2010/main" val="1366972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Main point">
  <p:cSld name="Main point">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947700" y="723567"/>
            <a:ext cx="5527200" cy="5410800"/>
          </a:xfrm>
          <a:prstGeom prst="rect">
            <a:avLst/>
          </a:prstGeom>
        </p:spPr>
        <p:txBody>
          <a:bodyPr spcFirstLastPara="1" wrap="square" lIns="91425" tIns="91425" rIns="91425" bIns="91425" anchor="ctr" anchorCtr="0">
            <a:noAutofit/>
          </a:bodyPr>
          <a:lstStyle>
            <a:lvl1pPr lvl="0">
              <a:lnSpc>
                <a:spcPct val="70000"/>
              </a:lnSpc>
              <a:spcBef>
                <a:spcPts val="0"/>
              </a:spcBef>
              <a:spcAft>
                <a:spcPts val="0"/>
              </a:spcAft>
              <a:buClr>
                <a:srgbClr val="FFFFFF"/>
              </a:buClr>
              <a:buSzPts val="8000"/>
              <a:buNone/>
              <a:defRPr sz="10666">
                <a:solidFill>
                  <a:srgbClr val="FFFFFF"/>
                </a:solidFill>
              </a:defRPr>
            </a:lvl1pPr>
            <a:lvl2pPr lvl="1">
              <a:lnSpc>
                <a:spcPct val="70000"/>
              </a:lnSpc>
              <a:spcBef>
                <a:spcPts val="0"/>
              </a:spcBef>
              <a:spcAft>
                <a:spcPts val="0"/>
              </a:spcAft>
              <a:buClr>
                <a:srgbClr val="FFFFFF"/>
              </a:buClr>
              <a:buSzPts val="8000"/>
              <a:buNone/>
              <a:defRPr sz="10666">
                <a:solidFill>
                  <a:srgbClr val="FFFFFF"/>
                </a:solidFill>
              </a:defRPr>
            </a:lvl2pPr>
            <a:lvl3pPr lvl="2">
              <a:lnSpc>
                <a:spcPct val="70000"/>
              </a:lnSpc>
              <a:spcBef>
                <a:spcPts val="0"/>
              </a:spcBef>
              <a:spcAft>
                <a:spcPts val="0"/>
              </a:spcAft>
              <a:buClr>
                <a:srgbClr val="FFFFFF"/>
              </a:buClr>
              <a:buSzPts val="8000"/>
              <a:buNone/>
              <a:defRPr sz="10666">
                <a:solidFill>
                  <a:srgbClr val="FFFFFF"/>
                </a:solidFill>
              </a:defRPr>
            </a:lvl3pPr>
            <a:lvl4pPr lvl="3">
              <a:lnSpc>
                <a:spcPct val="70000"/>
              </a:lnSpc>
              <a:spcBef>
                <a:spcPts val="0"/>
              </a:spcBef>
              <a:spcAft>
                <a:spcPts val="0"/>
              </a:spcAft>
              <a:buClr>
                <a:srgbClr val="FFFFFF"/>
              </a:buClr>
              <a:buSzPts val="8000"/>
              <a:buNone/>
              <a:defRPr sz="10666">
                <a:solidFill>
                  <a:srgbClr val="FFFFFF"/>
                </a:solidFill>
              </a:defRPr>
            </a:lvl4pPr>
            <a:lvl5pPr lvl="4">
              <a:lnSpc>
                <a:spcPct val="70000"/>
              </a:lnSpc>
              <a:spcBef>
                <a:spcPts val="0"/>
              </a:spcBef>
              <a:spcAft>
                <a:spcPts val="0"/>
              </a:spcAft>
              <a:buClr>
                <a:srgbClr val="FFFFFF"/>
              </a:buClr>
              <a:buSzPts val="8000"/>
              <a:buNone/>
              <a:defRPr sz="10666">
                <a:solidFill>
                  <a:srgbClr val="FFFFFF"/>
                </a:solidFill>
              </a:defRPr>
            </a:lvl5pPr>
            <a:lvl6pPr lvl="5">
              <a:lnSpc>
                <a:spcPct val="70000"/>
              </a:lnSpc>
              <a:spcBef>
                <a:spcPts val="0"/>
              </a:spcBef>
              <a:spcAft>
                <a:spcPts val="0"/>
              </a:spcAft>
              <a:buClr>
                <a:srgbClr val="FFFFFF"/>
              </a:buClr>
              <a:buSzPts val="8000"/>
              <a:buNone/>
              <a:defRPr sz="10666">
                <a:solidFill>
                  <a:srgbClr val="FFFFFF"/>
                </a:solidFill>
              </a:defRPr>
            </a:lvl6pPr>
            <a:lvl7pPr lvl="6">
              <a:lnSpc>
                <a:spcPct val="70000"/>
              </a:lnSpc>
              <a:spcBef>
                <a:spcPts val="0"/>
              </a:spcBef>
              <a:spcAft>
                <a:spcPts val="0"/>
              </a:spcAft>
              <a:buClr>
                <a:srgbClr val="FFFFFF"/>
              </a:buClr>
              <a:buSzPts val="8000"/>
              <a:buNone/>
              <a:defRPr sz="10666">
                <a:solidFill>
                  <a:srgbClr val="FFFFFF"/>
                </a:solidFill>
              </a:defRPr>
            </a:lvl7pPr>
            <a:lvl8pPr lvl="7">
              <a:lnSpc>
                <a:spcPct val="70000"/>
              </a:lnSpc>
              <a:spcBef>
                <a:spcPts val="0"/>
              </a:spcBef>
              <a:spcAft>
                <a:spcPts val="0"/>
              </a:spcAft>
              <a:buClr>
                <a:srgbClr val="FFFFFF"/>
              </a:buClr>
              <a:buSzPts val="8000"/>
              <a:buNone/>
              <a:defRPr sz="10666">
                <a:solidFill>
                  <a:srgbClr val="FFFFFF"/>
                </a:solidFill>
              </a:defRPr>
            </a:lvl8pPr>
            <a:lvl9pPr lvl="8">
              <a:lnSpc>
                <a:spcPct val="70000"/>
              </a:lnSpc>
              <a:spcBef>
                <a:spcPts val="0"/>
              </a:spcBef>
              <a:spcAft>
                <a:spcPts val="0"/>
              </a:spcAft>
              <a:buClr>
                <a:srgbClr val="FFFFFF"/>
              </a:buClr>
              <a:buSzPts val="8000"/>
              <a:buNone/>
              <a:defRPr sz="10666">
                <a:solidFill>
                  <a:srgbClr val="FFFFFF"/>
                </a:solidFill>
              </a:defRPr>
            </a:lvl9pPr>
          </a:lstStyle>
          <a:p>
            <a:r>
              <a:rPr lang="en-US"/>
              <a:t>Click to edit Master title style</a:t>
            </a:r>
            <a:endParaRPr/>
          </a:p>
        </p:txBody>
      </p:sp>
    </p:spTree>
    <p:extLst>
      <p:ext uri="{BB962C8B-B14F-4D97-AF65-F5344CB8AC3E}">
        <p14:creationId xmlns:p14="http://schemas.microsoft.com/office/powerpoint/2010/main" val="3880251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947600" y="1644233"/>
            <a:ext cx="5148400" cy="19764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FFFFFF"/>
              </a:buClr>
              <a:buSzPts val="4200"/>
              <a:buNone/>
              <a:defRPr sz="5600">
                <a:solidFill>
                  <a:srgbClr val="FFFFFF"/>
                </a:solidFill>
              </a:defRPr>
            </a:lvl1pPr>
            <a:lvl2pPr lvl="1" algn="ctr">
              <a:spcBef>
                <a:spcPts val="0"/>
              </a:spcBef>
              <a:spcAft>
                <a:spcPts val="0"/>
              </a:spcAft>
              <a:buClr>
                <a:srgbClr val="FFFFFF"/>
              </a:buClr>
              <a:buSzPts val="4200"/>
              <a:buNone/>
              <a:defRPr sz="5600">
                <a:solidFill>
                  <a:srgbClr val="FFFFFF"/>
                </a:solidFill>
              </a:defRPr>
            </a:lvl2pPr>
            <a:lvl3pPr lvl="2" algn="ctr">
              <a:spcBef>
                <a:spcPts val="0"/>
              </a:spcBef>
              <a:spcAft>
                <a:spcPts val="0"/>
              </a:spcAft>
              <a:buClr>
                <a:srgbClr val="FFFFFF"/>
              </a:buClr>
              <a:buSzPts val="4200"/>
              <a:buNone/>
              <a:defRPr sz="5600">
                <a:solidFill>
                  <a:srgbClr val="FFFFFF"/>
                </a:solidFill>
              </a:defRPr>
            </a:lvl3pPr>
            <a:lvl4pPr lvl="3" algn="ctr">
              <a:spcBef>
                <a:spcPts val="0"/>
              </a:spcBef>
              <a:spcAft>
                <a:spcPts val="0"/>
              </a:spcAft>
              <a:buClr>
                <a:srgbClr val="FFFFFF"/>
              </a:buClr>
              <a:buSzPts val="4200"/>
              <a:buNone/>
              <a:defRPr sz="5600">
                <a:solidFill>
                  <a:srgbClr val="FFFFFF"/>
                </a:solidFill>
              </a:defRPr>
            </a:lvl4pPr>
            <a:lvl5pPr lvl="4" algn="ctr">
              <a:spcBef>
                <a:spcPts val="0"/>
              </a:spcBef>
              <a:spcAft>
                <a:spcPts val="0"/>
              </a:spcAft>
              <a:buClr>
                <a:srgbClr val="FFFFFF"/>
              </a:buClr>
              <a:buSzPts val="4200"/>
              <a:buNone/>
              <a:defRPr sz="5600">
                <a:solidFill>
                  <a:srgbClr val="FFFFFF"/>
                </a:solidFill>
              </a:defRPr>
            </a:lvl5pPr>
            <a:lvl6pPr lvl="5" algn="ctr">
              <a:spcBef>
                <a:spcPts val="0"/>
              </a:spcBef>
              <a:spcAft>
                <a:spcPts val="0"/>
              </a:spcAft>
              <a:buClr>
                <a:srgbClr val="FFFFFF"/>
              </a:buClr>
              <a:buSzPts val="4200"/>
              <a:buNone/>
              <a:defRPr sz="5600">
                <a:solidFill>
                  <a:srgbClr val="FFFFFF"/>
                </a:solidFill>
              </a:defRPr>
            </a:lvl6pPr>
            <a:lvl7pPr lvl="6" algn="ctr">
              <a:spcBef>
                <a:spcPts val="0"/>
              </a:spcBef>
              <a:spcAft>
                <a:spcPts val="0"/>
              </a:spcAft>
              <a:buClr>
                <a:srgbClr val="FFFFFF"/>
              </a:buClr>
              <a:buSzPts val="4200"/>
              <a:buNone/>
              <a:defRPr sz="5600">
                <a:solidFill>
                  <a:srgbClr val="FFFFFF"/>
                </a:solidFill>
              </a:defRPr>
            </a:lvl7pPr>
            <a:lvl8pPr lvl="7" algn="ctr">
              <a:spcBef>
                <a:spcPts val="0"/>
              </a:spcBef>
              <a:spcAft>
                <a:spcPts val="0"/>
              </a:spcAft>
              <a:buClr>
                <a:srgbClr val="FFFFFF"/>
              </a:buClr>
              <a:buSzPts val="4200"/>
              <a:buNone/>
              <a:defRPr sz="5600">
                <a:solidFill>
                  <a:srgbClr val="FFFFFF"/>
                </a:solidFill>
              </a:defRPr>
            </a:lvl8pPr>
            <a:lvl9pPr lvl="8" algn="ctr">
              <a:spcBef>
                <a:spcPts val="0"/>
              </a:spcBef>
              <a:spcAft>
                <a:spcPts val="0"/>
              </a:spcAft>
              <a:buClr>
                <a:srgbClr val="FFFFFF"/>
              </a:buClr>
              <a:buSzPts val="4200"/>
              <a:buNone/>
              <a:defRPr sz="5600">
                <a:solidFill>
                  <a:srgbClr val="FFFFFF"/>
                </a:solidFill>
              </a:defRPr>
            </a:lvl9pPr>
          </a:lstStyle>
          <a:p>
            <a:r>
              <a:rPr lang="en-US"/>
              <a:t>Click to edit Master title style</a:t>
            </a:r>
            <a:endParaRPr/>
          </a:p>
        </p:txBody>
      </p:sp>
      <p:sp>
        <p:nvSpPr>
          <p:cNvPr id="34" name="Google Shape;34;p9"/>
          <p:cNvSpPr txBox="1">
            <a:spLocks noGrp="1"/>
          </p:cNvSpPr>
          <p:nvPr>
            <p:ph type="subTitle" idx="1"/>
          </p:nvPr>
        </p:nvSpPr>
        <p:spPr>
          <a:xfrm>
            <a:off x="947600" y="3737433"/>
            <a:ext cx="51484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rgbClr val="FFFFFF"/>
              </a:buClr>
              <a:buSzPts val="2100"/>
              <a:buNone/>
              <a:defRPr sz="2800">
                <a:solidFill>
                  <a:srgbClr val="FFFFFF"/>
                </a:solidFill>
              </a:defRPr>
            </a:lvl1pPr>
            <a:lvl2pPr lvl="1" algn="ctr">
              <a:lnSpc>
                <a:spcPct val="100000"/>
              </a:lnSpc>
              <a:spcBef>
                <a:spcPts val="0"/>
              </a:spcBef>
              <a:spcAft>
                <a:spcPts val="0"/>
              </a:spcAft>
              <a:buClr>
                <a:srgbClr val="FFFFFF"/>
              </a:buClr>
              <a:buSzPts val="2100"/>
              <a:buNone/>
              <a:defRPr sz="2800">
                <a:solidFill>
                  <a:srgbClr val="FFFFFF"/>
                </a:solidFill>
              </a:defRPr>
            </a:lvl2pPr>
            <a:lvl3pPr lvl="2" algn="ctr">
              <a:lnSpc>
                <a:spcPct val="100000"/>
              </a:lnSpc>
              <a:spcBef>
                <a:spcPts val="0"/>
              </a:spcBef>
              <a:spcAft>
                <a:spcPts val="0"/>
              </a:spcAft>
              <a:buClr>
                <a:srgbClr val="FFFFFF"/>
              </a:buClr>
              <a:buSzPts val="2100"/>
              <a:buNone/>
              <a:defRPr sz="2800">
                <a:solidFill>
                  <a:srgbClr val="FFFFFF"/>
                </a:solidFill>
              </a:defRPr>
            </a:lvl3pPr>
            <a:lvl4pPr lvl="3" algn="ctr">
              <a:lnSpc>
                <a:spcPct val="100000"/>
              </a:lnSpc>
              <a:spcBef>
                <a:spcPts val="0"/>
              </a:spcBef>
              <a:spcAft>
                <a:spcPts val="0"/>
              </a:spcAft>
              <a:buClr>
                <a:srgbClr val="FFFFFF"/>
              </a:buClr>
              <a:buSzPts val="2100"/>
              <a:buNone/>
              <a:defRPr sz="2800">
                <a:solidFill>
                  <a:srgbClr val="FFFFFF"/>
                </a:solidFill>
              </a:defRPr>
            </a:lvl4pPr>
            <a:lvl5pPr lvl="4" algn="ctr">
              <a:lnSpc>
                <a:spcPct val="100000"/>
              </a:lnSpc>
              <a:spcBef>
                <a:spcPts val="0"/>
              </a:spcBef>
              <a:spcAft>
                <a:spcPts val="0"/>
              </a:spcAft>
              <a:buClr>
                <a:srgbClr val="FFFFFF"/>
              </a:buClr>
              <a:buSzPts val="2100"/>
              <a:buNone/>
              <a:defRPr sz="2800">
                <a:solidFill>
                  <a:srgbClr val="FFFFFF"/>
                </a:solidFill>
              </a:defRPr>
            </a:lvl5pPr>
            <a:lvl6pPr lvl="5" algn="ctr">
              <a:lnSpc>
                <a:spcPct val="100000"/>
              </a:lnSpc>
              <a:spcBef>
                <a:spcPts val="0"/>
              </a:spcBef>
              <a:spcAft>
                <a:spcPts val="0"/>
              </a:spcAft>
              <a:buClr>
                <a:srgbClr val="FFFFFF"/>
              </a:buClr>
              <a:buSzPts val="2100"/>
              <a:buNone/>
              <a:defRPr sz="2800">
                <a:solidFill>
                  <a:srgbClr val="FFFFFF"/>
                </a:solidFill>
              </a:defRPr>
            </a:lvl6pPr>
            <a:lvl7pPr lvl="6" algn="ctr">
              <a:lnSpc>
                <a:spcPct val="100000"/>
              </a:lnSpc>
              <a:spcBef>
                <a:spcPts val="0"/>
              </a:spcBef>
              <a:spcAft>
                <a:spcPts val="0"/>
              </a:spcAft>
              <a:buClr>
                <a:srgbClr val="FFFFFF"/>
              </a:buClr>
              <a:buSzPts val="2100"/>
              <a:buNone/>
              <a:defRPr sz="2800">
                <a:solidFill>
                  <a:srgbClr val="FFFFFF"/>
                </a:solidFill>
              </a:defRPr>
            </a:lvl7pPr>
            <a:lvl8pPr lvl="7" algn="ctr">
              <a:lnSpc>
                <a:spcPct val="100000"/>
              </a:lnSpc>
              <a:spcBef>
                <a:spcPts val="0"/>
              </a:spcBef>
              <a:spcAft>
                <a:spcPts val="0"/>
              </a:spcAft>
              <a:buClr>
                <a:srgbClr val="FFFFFF"/>
              </a:buClr>
              <a:buSzPts val="2100"/>
              <a:buNone/>
              <a:defRPr sz="2800">
                <a:solidFill>
                  <a:srgbClr val="FFFFFF"/>
                </a:solidFill>
              </a:defRPr>
            </a:lvl8pPr>
            <a:lvl9pPr lvl="8" algn="ctr">
              <a:lnSpc>
                <a:spcPct val="100000"/>
              </a:lnSpc>
              <a:spcBef>
                <a:spcPts val="0"/>
              </a:spcBef>
              <a:spcAft>
                <a:spcPts val="0"/>
              </a:spcAft>
              <a:buClr>
                <a:srgbClr val="FFFFFF"/>
              </a:buClr>
              <a:buSzPts val="2100"/>
              <a:buNone/>
              <a:defRPr sz="2800">
                <a:solidFill>
                  <a:srgbClr val="FFFFFF"/>
                </a:solidFill>
              </a:defRPr>
            </a:lvl9pPr>
          </a:lstStyle>
          <a:p>
            <a:r>
              <a:rPr lang="en-US"/>
              <a:t>Click to edit Master subtitle style</a:t>
            </a:r>
            <a:endParaRPr/>
          </a:p>
        </p:txBody>
      </p:sp>
      <p:sp>
        <p:nvSpPr>
          <p:cNvPr id="35" name="Google Shape;35;p9"/>
          <p:cNvSpPr txBox="1">
            <a:spLocks noGrp="1"/>
          </p:cNvSpPr>
          <p:nvPr>
            <p:ph type="body" idx="2"/>
          </p:nvPr>
        </p:nvSpPr>
        <p:spPr>
          <a:xfrm>
            <a:off x="6096000" y="965433"/>
            <a:ext cx="51484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Clr>
                <a:srgbClr val="FFFFFF"/>
              </a:buClr>
              <a:buSzPts val="1800"/>
              <a:buChar char="●"/>
              <a:defRPr>
                <a:solidFill>
                  <a:srgbClr val="FFFFFF"/>
                </a:solidFill>
              </a:defRPr>
            </a:lvl1pPr>
            <a:lvl2pPr marL="1219170" lvl="1" indent="-423323">
              <a:spcBef>
                <a:spcPts val="2133"/>
              </a:spcBef>
              <a:spcAft>
                <a:spcPts val="0"/>
              </a:spcAft>
              <a:buClr>
                <a:srgbClr val="FFFFFF"/>
              </a:buClr>
              <a:buSzPts val="1400"/>
              <a:buChar char="○"/>
              <a:defRPr>
                <a:solidFill>
                  <a:srgbClr val="FFFFFF"/>
                </a:solidFill>
              </a:defRPr>
            </a:lvl2pPr>
            <a:lvl3pPr marL="1828754" lvl="2" indent="-423323">
              <a:spcBef>
                <a:spcPts val="2133"/>
              </a:spcBef>
              <a:spcAft>
                <a:spcPts val="0"/>
              </a:spcAft>
              <a:buClr>
                <a:srgbClr val="FFFFFF"/>
              </a:buClr>
              <a:buSzPts val="1400"/>
              <a:buChar char="■"/>
              <a:defRPr>
                <a:solidFill>
                  <a:srgbClr val="FFFFFF"/>
                </a:solidFill>
              </a:defRPr>
            </a:lvl3pPr>
            <a:lvl4pPr marL="2438339" lvl="3" indent="-423323">
              <a:spcBef>
                <a:spcPts val="2133"/>
              </a:spcBef>
              <a:spcAft>
                <a:spcPts val="0"/>
              </a:spcAft>
              <a:buClr>
                <a:srgbClr val="FFFFFF"/>
              </a:buClr>
              <a:buSzPts val="1400"/>
              <a:buChar char="●"/>
              <a:defRPr>
                <a:solidFill>
                  <a:srgbClr val="FFFFFF"/>
                </a:solidFill>
              </a:defRPr>
            </a:lvl4pPr>
            <a:lvl5pPr marL="3047924" lvl="4" indent="-423323">
              <a:spcBef>
                <a:spcPts val="2133"/>
              </a:spcBef>
              <a:spcAft>
                <a:spcPts val="0"/>
              </a:spcAft>
              <a:buClr>
                <a:srgbClr val="FFFFFF"/>
              </a:buClr>
              <a:buSzPts val="1400"/>
              <a:buChar char="○"/>
              <a:defRPr>
                <a:solidFill>
                  <a:srgbClr val="FFFFFF"/>
                </a:solidFill>
              </a:defRPr>
            </a:lvl5pPr>
            <a:lvl6pPr marL="3657509" lvl="5" indent="-423323">
              <a:spcBef>
                <a:spcPts val="2133"/>
              </a:spcBef>
              <a:spcAft>
                <a:spcPts val="0"/>
              </a:spcAft>
              <a:buClr>
                <a:srgbClr val="FFFFFF"/>
              </a:buClr>
              <a:buSzPts val="1400"/>
              <a:buChar char="■"/>
              <a:defRPr>
                <a:solidFill>
                  <a:srgbClr val="FFFFFF"/>
                </a:solidFill>
              </a:defRPr>
            </a:lvl6pPr>
            <a:lvl7pPr marL="4267093" lvl="6" indent="-423323">
              <a:spcBef>
                <a:spcPts val="2133"/>
              </a:spcBef>
              <a:spcAft>
                <a:spcPts val="0"/>
              </a:spcAft>
              <a:buClr>
                <a:srgbClr val="FFFFFF"/>
              </a:buClr>
              <a:buSzPts val="1400"/>
              <a:buChar char="●"/>
              <a:defRPr>
                <a:solidFill>
                  <a:srgbClr val="FFFFFF"/>
                </a:solidFill>
              </a:defRPr>
            </a:lvl7pPr>
            <a:lvl8pPr marL="4876678" lvl="7" indent="-423323">
              <a:spcBef>
                <a:spcPts val="2133"/>
              </a:spcBef>
              <a:spcAft>
                <a:spcPts val="0"/>
              </a:spcAft>
              <a:buClr>
                <a:srgbClr val="FFFFFF"/>
              </a:buClr>
              <a:buSzPts val="1400"/>
              <a:buChar char="○"/>
              <a:defRPr>
                <a:solidFill>
                  <a:srgbClr val="FFFFFF"/>
                </a:solidFill>
              </a:defRPr>
            </a:lvl8pPr>
            <a:lvl9pPr marL="5486263" lvl="8" indent="-423323">
              <a:spcBef>
                <a:spcPts val="2133"/>
              </a:spcBef>
              <a:spcAft>
                <a:spcPts val="2133"/>
              </a:spcAft>
              <a:buClr>
                <a:srgbClr val="FFFFFF"/>
              </a:buClr>
              <a:buSzPts val="1400"/>
              <a:buChar char="■"/>
              <a:defRPr>
                <a:solidFill>
                  <a:srgbClr val="FFFFFF"/>
                </a:solidFill>
              </a:defRPr>
            </a:lvl9pPr>
          </a:lstStyle>
          <a:p>
            <a:pPr lvl="0"/>
            <a:r>
              <a:rPr lang="en-US"/>
              <a:t>Click to edit Master text styles</a:t>
            </a:r>
          </a:p>
        </p:txBody>
      </p:sp>
    </p:spTree>
    <p:extLst>
      <p:ext uri="{BB962C8B-B14F-4D97-AF65-F5344CB8AC3E}">
        <p14:creationId xmlns:p14="http://schemas.microsoft.com/office/powerpoint/2010/main" val="266524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Caption">
  <p:cSld name="Caption">
    <p:bg>
      <p:bgPr>
        <a:blipFill>
          <a:blip r:embed="rId2">
            <a:alphaModFix/>
          </a:blip>
          <a:stretch>
            <a:fillRect/>
          </a:stretch>
        </a:blipFill>
        <a:effectLst/>
      </p:bgPr>
    </p:bg>
    <p:spTree>
      <p:nvGrpSpPr>
        <p:cNvPr id="1" name="Shape 36"/>
        <p:cNvGrpSpPr/>
        <p:nvPr/>
      </p:nvGrpSpPr>
      <p:grpSpPr>
        <a:xfrm>
          <a:off x="0" y="0"/>
          <a:ext cx="0" cy="0"/>
          <a:chOff x="0" y="0"/>
          <a:chExt cx="0" cy="0"/>
        </a:xfrm>
      </p:grpSpPr>
      <p:sp>
        <p:nvSpPr>
          <p:cNvPr id="37" name="Google Shape;37;p10"/>
          <p:cNvSpPr txBox="1">
            <a:spLocks noGrp="1"/>
          </p:cNvSpPr>
          <p:nvPr>
            <p:ph type="body" idx="1"/>
          </p:nvPr>
        </p:nvSpPr>
        <p:spPr>
          <a:xfrm>
            <a:off x="3860200" y="1986400"/>
            <a:ext cx="4471600" cy="2028400"/>
          </a:xfrm>
          <a:prstGeom prst="rect">
            <a:avLst/>
          </a:prstGeom>
        </p:spPr>
        <p:txBody>
          <a:bodyPr spcFirstLastPara="1" wrap="square" lIns="91425" tIns="91425" rIns="91425" bIns="91425" anchor="ctr" anchorCtr="0">
            <a:noAutofit/>
          </a:bodyPr>
          <a:lstStyle>
            <a:lvl1pPr marL="609585" lvl="0" indent="-304792" algn="ctr">
              <a:lnSpc>
                <a:spcPct val="100000"/>
              </a:lnSpc>
              <a:spcBef>
                <a:spcPts val="0"/>
              </a:spcBef>
              <a:spcAft>
                <a:spcPts val="0"/>
              </a:spcAft>
              <a:buClr>
                <a:srgbClr val="FFFFFF"/>
              </a:buClr>
              <a:buSzPts val="1800"/>
              <a:buNone/>
              <a:defRPr>
                <a:solidFill>
                  <a:srgbClr val="FFFFFF"/>
                </a:solidFill>
              </a:defRPr>
            </a:lvl1pPr>
          </a:lstStyle>
          <a:p>
            <a:pPr lvl="0"/>
            <a:r>
              <a:rPr lang="en-US"/>
              <a:t>Click to edit Master text styles</a:t>
            </a:r>
          </a:p>
        </p:txBody>
      </p:sp>
      <p:sp>
        <p:nvSpPr>
          <p:cNvPr id="38" name="Google Shape;38;p10"/>
          <p:cNvSpPr txBox="1">
            <a:spLocks noGrp="1"/>
          </p:cNvSpPr>
          <p:nvPr>
            <p:ph type="title"/>
          </p:nvPr>
        </p:nvSpPr>
        <p:spPr>
          <a:xfrm>
            <a:off x="3000933" y="5500833"/>
            <a:ext cx="6190000" cy="633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Clr>
                <a:srgbClr val="FFFFFF"/>
              </a:buClr>
              <a:buSzPts val="5000"/>
              <a:buNone/>
              <a:defRPr sz="6667">
                <a:solidFill>
                  <a:srgbClr val="FFFFFF"/>
                </a:solidFill>
              </a:defRPr>
            </a:lvl1pPr>
            <a:lvl2pPr lvl="1" algn="ctr" rtl="0">
              <a:spcBef>
                <a:spcPts val="0"/>
              </a:spcBef>
              <a:spcAft>
                <a:spcPts val="0"/>
              </a:spcAft>
              <a:buClr>
                <a:srgbClr val="FFFFFF"/>
              </a:buClr>
              <a:buSzPts val="3000"/>
              <a:buNone/>
              <a:defRPr>
                <a:solidFill>
                  <a:srgbClr val="FFFFFF"/>
                </a:solidFill>
              </a:defRPr>
            </a:lvl2pPr>
            <a:lvl3pPr lvl="2" algn="ctr" rtl="0">
              <a:spcBef>
                <a:spcPts val="0"/>
              </a:spcBef>
              <a:spcAft>
                <a:spcPts val="0"/>
              </a:spcAft>
              <a:buClr>
                <a:srgbClr val="FFFFFF"/>
              </a:buClr>
              <a:buSzPts val="3000"/>
              <a:buNone/>
              <a:defRPr>
                <a:solidFill>
                  <a:srgbClr val="FFFFFF"/>
                </a:solidFill>
              </a:defRPr>
            </a:lvl3pPr>
            <a:lvl4pPr lvl="3" algn="ctr" rtl="0">
              <a:spcBef>
                <a:spcPts val="0"/>
              </a:spcBef>
              <a:spcAft>
                <a:spcPts val="0"/>
              </a:spcAft>
              <a:buClr>
                <a:srgbClr val="FFFFFF"/>
              </a:buClr>
              <a:buSzPts val="3000"/>
              <a:buNone/>
              <a:defRPr>
                <a:solidFill>
                  <a:srgbClr val="FFFFFF"/>
                </a:solidFill>
              </a:defRPr>
            </a:lvl4pPr>
            <a:lvl5pPr lvl="4" algn="ctr" rtl="0">
              <a:spcBef>
                <a:spcPts val="0"/>
              </a:spcBef>
              <a:spcAft>
                <a:spcPts val="0"/>
              </a:spcAft>
              <a:buClr>
                <a:srgbClr val="FFFFFF"/>
              </a:buClr>
              <a:buSzPts val="3000"/>
              <a:buNone/>
              <a:defRPr>
                <a:solidFill>
                  <a:srgbClr val="FFFFFF"/>
                </a:solidFill>
              </a:defRPr>
            </a:lvl5pPr>
            <a:lvl6pPr lvl="5" algn="ctr" rtl="0">
              <a:spcBef>
                <a:spcPts val="0"/>
              </a:spcBef>
              <a:spcAft>
                <a:spcPts val="0"/>
              </a:spcAft>
              <a:buClr>
                <a:srgbClr val="FFFFFF"/>
              </a:buClr>
              <a:buSzPts val="3000"/>
              <a:buNone/>
              <a:defRPr>
                <a:solidFill>
                  <a:srgbClr val="FFFFFF"/>
                </a:solidFill>
              </a:defRPr>
            </a:lvl6pPr>
            <a:lvl7pPr lvl="6" algn="ctr" rtl="0">
              <a:spcBef>
                <a:spcPts val="0"/>
              </a:spcBef>
              <a:spcAft>
                <a:spcPts val="0"/>
              </a:spcAft>
              <a:buClr>
                <a:srgbClr val="FFFFFF"/>
              </a:buClr>
              <a:buSzPts val="3000"/>
              <a:buNone/>
              <a:defRPr>
                <a:solidFill>
                  <a:srgbClr val="FFFFFF"/>
                </a:solidFill>
              </a:defRPr>
            </a:lvl7pPr>
            <a:lvl8pPr lvl="7" algn="ctr" rtl="0">
              <a:spcBef>
                <a:spcPts val="0"/>
              </a:spcBef>
              <a:spcAft>
                <a:spcPts val="0"/>
              </a:spcAft>
              <a:buClr>
                <a:srgbClr val="FFFFFF"/>
              </a:buClr>
              <a:buSzPts val="3000"/>
              <a:buNone/>
              <a:defRPr>
                <a:solidFill>
                  <a:srgbClr val="FFFFFF"/>
                </a:solidFill>
              </a:defRPr>
            </a:lvl8pPr>
            <a:lvl9pPr lvl="8" algn="ctr" rtl="0">
              <a:spcBef>
                <a:spcPts val="0"/>
              </a:spcBef>
              <a:spcAft>
                <a:spcPts val="0"/>
              </a:spcAft>
              <a:buClr>
                <a:srgbClr val="FFFFFF"/>
              </a:buClr>
              <a:buSzPts val="3000"/>
              <a:buNone/>
              <a:defRPr>
                <a:solidFill>
                  <a:srgbClr val="FFFFFF"/>
                </a:solidFill>
              </a:defRPr>
            </a:lvl9pPr>
          </a:lstStyle>
          <a:p>
            <a:r>
              <a:rPr lang="en-US"/>
              <a:t>Click to edit Master title style</a:t>
            </a:r>
            <a:endParaRPr/>
          </a:p>
        </p:txBody>
      </p:sp>
    </p:spTree>
    <p:extLst>
      <p:ext uri="{BB962C8B-B14F-4D97-AF65-F5344CB8AC3E}">
        <p14:creationId xmlns:p14="http://schemas.microsoft.com/office/powerpoint/2010/main" val="661703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ig number">
  <p:cSld name="Big number">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11"/>
          <p:cNvSpPr txBox="1">
            <a:spLocks noGrp="1"/>
          </p:cNvSpPr>
          <p:nvPr>
            <p:ph type="title" hasCustomPrompt="1"/>
          </p:nvPr>
        </p:nvSpPr>
        <p:spPr>
          <a:xfrm>
            <a:off x="947700" y="1937117"/>
            <a:ext cx="10296800" cy="1590000"/>
          </a:xfrm>
          <a:prstGeom prst="rect">
            <a:avLst/>
          </a:prstGeom>
        </p:spPr>
        <p:txBody>
          <a:bodyPr spcFirstLastPara="1" wrap="square" lIns="91425" tIns="91425" rIns="91425" bIns="91425" anchor="ctr" anchorCtr="0">
            <a:noAutofit/>
          </a:bodyPr>
          <a:lstStyle>
            <a:lvl1pPr lvl="0" algn="ctr">
              <a:spcBef>
                <a:spcPts val="0"/>
              </a:spcBef>
              <a:spcAft>
                <a:spcPts val="0"/>
              </a:spcAft>
              <a:buClr>
                <a:srgbClr val="FFFFFF"/>
              </a:buClr>
              <a:buSzPts val="13000"/>
              <a:buNone/>
              <a:defRPr sz="17333">
                <a:solidFill>
                  <a:srgbClr val="FFFFFF"/>
                </a:solidFill>
              </a:defRPr>
            </a:lvl1pPr>
            <a:lvl2pPr lvl="1" algn="ctr">
              <a:spcBef>
                <a:spcPts val="0"/>
              </a:spcBef>
              <a:spcAft>
                <a:spcPts val="0"/>
              </a:spcAft>
              <a:buClr>
                <a:srgbClr val="FFFFFF"/>
              </a:buClr>
              <a:buSzPts val="13000"/>
              <a:buNone/>
              <a:defRPr sz="17333">
                <a:solidFill>
                  <a:srgbClr val="FFFFFF"/>
                </a:solidFill>
              </a:defRPr>
            </a:lvl2pPr>
            <a:lvl3pPr lvl="2" algn="ctr">
              <a:spcBef>
                <a:spcPts val="0"/>
              </a:spcBef>
              <a:spcAft>
                <a:spcPts val="0"/>
              </a:spcAft>
              <a:buClr>
                <a:srgbClr val="FFFFFF"/>
              </a:buClr>
              <a:buSzPts val="13000"/>
              <a:buNone/>
              <a:defRPr sz="17333">
                <a:solidFill>
                  <a:srgbClr val="FFFFFF"/>
                </a:solidFill>
              </a:defRPr>
            </a:lvl3pPr>
            <a:lvl4pPr lvl="3" algn="ctr">
              <a:spcBef>
                <a:spcPts val="0"/>
              </a:spcBef>
              <a:spcAft>
                <a:spcPts val="0"/>
              </a:spcAft>
              <a:buClr>
                <a:srgbClr val="FFFFFF"/>
              </a:buClr>
              <a:buSzPts val="13000"/>
              <a:buNone/>
              <a:defRPr sz="17333">
                <a:solidFill>
                  <a:srgbClr val="FFFFFF"/>
                </a:solidFill>
              </a:defRPr>
            </a:lvl4pPr>
            <a:lvl5pPr lvl="4" algn="ctr">
              <a:spcBef>
                <a:spcPts val="0"/>
              </a:spcBef>
              <a:spcAft>
                <a:spcPts val="0"/>
              </a:spcAft>
              <a:buClr>
                <a:srgbClr val="FFFFFF"/>
              </a:buClr>
              <a:buSzPts val="13000"/>
              <a:buNone/>
              <a:defRPr sz="17333">
                <a:solidFill>
                  <a:srgbClr val="FFFFFF"/>
                </a:solidFill>
              </a:defRPr>
            </a:lvl5pPr>
            <a:lvl6pPr lvl="5" algn="ctr">
              <a:spcBef>
                <a:spcPts val="0"/>
              </a:spcBef>
              <a:spcAft>
                <a:spcPts val="0"/>
              </a:spcAft>
              <a:buClr>
                <a:srgbClr val="FFFFFF"/>
              </a:buClr>
              <a:buSzPts val="13000"/>
              <a:buNone/>
              <a:defRPr sz="17333">
                <a:solidFill>
                  <a:srgbClr val="FFFFFF"/>
                </a:solidFill>
              </a:defRPr>
            </a:lvl6pPr>
            <a:lvl7pPr lvl="6" algn="ctr">
              <a:spcBef>
                <a:spcPts val="0"/>
              </a:spcBef>
              <a:spcAft>
                <a:spcPts val="0"/>
              </a:spcAft>
              <a:buClr>
                <a:srgbClr val="FFFFFF"/>
              </a:buClr>
              <a:buSzPts val="13000"/>
              <a:buNone/>
              <a:defRPr sz="17333">
                <a:solidFill>
                  <a:srgbClr val="FFFFFF"/>
                </a:solidFill>
              </a:defRPr>
            </a:lvl7pPr>
            <a:lvl8pPr lvl="7" algn="ctr">
              <a:spcBef>
                <a:spcPts val="0"/>
              </a:spcBef>
              <a:spcAft>
                <a:spcPts val="0"/>
              </a:spcAft>
              <a:buClr>
                <a:srgbClr val="FFFFFF"/>
              </a:buClr>
              <a:buSzPts val="13000"/>
              <a:buNone/>
              <a:defRPr sz="17333">
                <a:solidFill>
                  <a:srgbClr val="FFFFFF"/>
                </a:solidFill>
              </a:defRPr>
            </a:lvl8pPr>
            <a:lvl9pPr lvl="8" algn="ctr">
              <a:spcBef>
                <a:spcPts val="0"/>
              </a:spcBef>
              <a:spcAft>
                <a:spcPts val="0"/>
              </a:spcAft>
              <a:buClr>
                <a:srgbClr val="FFFFFF"/>
              </a:buClr>
              <a:buSzPts val="13000"/>
              <a:buNone/>
              <a:defRPr sz="17333">
                <a:solidFill>
                  <a:srgbClr val="FFFFFF"/>
                </a:solidFill>
              </a:defRPr>
            </a:lvl9pPr>
          </a:lstStyle>
          <a:p>
            <a:r>
              <a:t>xx%</a:t>
            </a:r>
          </a:p>
        </p:txBody>
      </p:sp>
      <p:sp>
        <p:nvSpPr>
          <p:cNvPr id="41" name="Google Shape;41;p11"/>
          <p:cNvSpPr txBox="1">
            <a:spLocks noGrp="1"/>
          </p:cNvSpPr>
          <p:nvPr>
            <p:ph type="body" idx="1"/>
          </p:nvPr>
        </p:nvSpPr>
        <p:spPr>
          <a:xfrm>
            <a:off x="947700" y="3879384"/>
            <a:ext cx="10296800" cy="637600"/>
          </a:xfrm>
          <a:prstGeom prst="rect">
            <a:avLst/>
          </a:prstGeom>
        </p:spPr>
        <p:txBody>
          <a:bodyPr spcFirstLastPara="1" wrap="square" lIns="91425" tIns="91425" rIns="91425" bIns="91425" anchor="t" anchorCtr="0">
            <a:noAutofit/>
          </a:bodyPr>
          <a:lstStyle>
            <a:lvl1pPr marL="609585" lvl="0" indent="-474121" algn="ctr">
              <a:lnSpc>
                <a:spcPct val="100000"/>
              </a:lnSpc>
              <a:spcBef>
                <a:spcPts val="0"/>
              </a:spcBef>
              <a:spcAft>
                <a:spcPts val="0"/>
              </a:spcAft>
              <a:buClr>
                <a:srgbClr val="FFFFFF"/>
              </a:buClr>
              <a:buSzPts val="2000"/>
              <a:buChar char="●"/>
              <a:defRPr sz="2667">
                <a:solidFill>
                  <a:srgbClr val="FFFFFF"/>
                </a:solidFill>
              </a:defRPr>
            </a:lvl1pPr>
            <a:lvl2pPr marL="1219170" lvl="1" indent="-474121" algn="ctr">
              <a:lnSpc>
                <a:spcPct val="100000"/>
              </a:lnSpc>
              <a:spcBef>
                <a:spcPts val="0"/>
              </a:spcBef>
              <a:spcAft>
                <a:spcPts val="0"/>
              </a:spcAft>
              <a:buClr>
                <a:srgbClr val="FFFFFF"/>
              </a:buClr>
              <a:buSzPts val="2000"/>
              <a:buChar char="○"/>
              <a:defRPr sz="2667">
                <a:solidFill>
                  <a:srgbClr val="FFFFFF"/>
                </a:solidFill>
              </a:defRPr>
            </a:lvl2pPr>
            <a:lvl3pPr marL="1828754" lvl="2" indent="-474121" algn="ctr">
              <a:lnSpc>
                <a:spcPct val="100000"/>
              </a:lnSpc>
              <a:spcBef>
                <a:spcPts val="0"/>
              </a:spcBef>
              <a:spcAft>
                <a:spcPts val="0"/>
              </a:spcAft>
              <a:buClr>
                <a:srgbClr val="FFFFFF"/>
              </a:buClr>
              <a:buSzPts val="2000"/>
              <a:buChar char="■"/>
              <a:defRPr sz="2667">
                <a:solidFill>
                  <a:srgbClr val="FFFFFF"/>
                </a:solidFill>
              </a:defRPr>
            </a:lvl3pPr>
            <a:lvl4pPr marL="2438339" lvl="3" indent="-474121" algn="ctr">
              <a:lnSpc>
                <a:spcPct val="100000"/>
              </a:lnSpc>
              <a:spcBef>
                <a:spcPts val="0"/>
              </a:spcBef>
              <a:spcAft>
                <a:spcPts val="0"/>
              </a:spcAft>
              <a:buClr>
                <a:srgbClr val="FFFFFF"/>
              </a:buClr>
              <a:buSzPts val="2000"/>
              <a:buChar char="●"/>
              <a:defRPr sz="2667">
                <a:solidFill>
                  <a:srgbClr val="FFFFFF"/>
                </a:solidFill>
              </a:defRPr>
            </a:lvl4pPr>
            <a:lvl5pPr marL="3047924" lvl="4" indent="-474121" algn="ctr">
              <a:lnSpc>
                <a:spcPct val="100000"/>
              </a:lnSpc>
              <a:spcBef>
                <a:spcPts val="0"/>
              </a:spcBef>
              <a:spcAft>
                <a:spcPts val="0"/>
              </a:spcAft>
              <a:buClr>
                <a:srgbClr val="FFFFFF"/>
              </a:buClr>
              <a:buSzPts val="2000"/>
              <a:buChar char="○"/>
              <a:defRPr sz="2667">
                <a:solidFill>
                  <a:srgbClr val="FFFFFF"/>
                </a:solidFill>
              </a:defRPr>
            </a:lvl5pPr>
            <a:lvl6pPr marL="3657509" lvl="5" indent="-474121" algn="ctr">
              <a:lnSpc>
                <a:spcPct val="100000"/>
              </a:lnSpc>
              <a:spcBef>
                <a:spcPts val="0"/>
              </a:spcBef>
              <a:spcAft>
                <a:spcPts val="0"/>
              </a:spcAft>
              <a:buClr>
                <a:srgbClr val="FFFFFF"/>
              </a:buClr>
              <a:buSzPts val="2000"/>
              <a:buChar char="■"/>
              <a:defRPr sz="2667">
                <a:solidFill>
                  <a:srgbClr val="FFFFFF"/>
                </a:solidFill>
              </a:defRPr>
            </a:lvl6pPr>
            <a:lvl7pPr marL="4267093" lvl="6" indent="-474121" algn="ctr">
              <a:lnSpc>
                <a:spcPct val="100000"/>
              </a:lnSpc>
              <a:spcBef>
                <a:spcPts val="0"/>
              </a:spcBef>
              <a:spcAft>
                <a:spcPts val="0"/>
              </a:spcAft>
              <a:buClr>
                <a:srgbClr val="FFFFFF"/>
              </a:buClr>
              <a:buSzPts val="2000"/>
              <a:buChar char="●"/>
              <a:defRPr sz="2667">
                <a:solidFill>
                  <a:srgbClr val="FFFFFF"/>
                </a:solidFill>
              </a:defRPr>
            </a:lvl7pPr>
            <a:lvl8pPr marL="4876678" lvl="7" indent="-474121" algn="ctr">
              <a:lnSpc>
                <a:spcPct val="100000"/>
              </a:lnSpc>
              <a:spcBef>
                <a:spcPts val="0"/>
              </a:spcBef>
              <a:spcAft>
                <a:spcPts val="0"/>
              </a:spcAft>
              <a:buClr>
                <a:srgbClr val="FFFFFF"/>
              </a:buClr>
              <a:buSzPts val="2000"/>
              <a:buChar char="○"/>
              <a:defRPr sz="2667">
                <a:solidFill>
                  <a:srgbClr val="FFFFFF"/>
                </a:solidFill>
              </a:defRPr>
            </a:lvl8pPr>
            <a:lvl9pPr marL="5486263" lvl="8" indent="-474121" algn="ctr">
              <a:lnSpc>
                <a:spcPct val="100000"/>
              </a:lnSpc>
              <a:spcBef>
                <a:spcPts val="0"/>
              </a:spcBef>
              <a:spcAft>
                <a:spcPts val="0"/>
              </a:spcAft>
              <a:buClr>
                <a:srgbClr val="FFFFFF"/>
              </a:buClr>
              <a:buSzPts val="2000"/>
              <a:buChar char="■"/>
              <a:defRPr sz="2667">
                <a:solidFill>
                  <a:srgbClr val="FFFFFF"/>
                </a:solidFill>
              </a:defRPr>
            </a:lvl9pPr>
          </a:lstStyle>
          <a:p>
            <a:pPr lvl="0"/>
            <a:r>
              <a:rPr lang="en-US"/>
              <a:t>Click to edit Master text styles</a:t>
            </a:r>
          </a:p>
        </p:txBody>
      </p:sp>
    </p:spTree>
    <p:extLst>
      <p:ext uri="{BB962C8B-B14F-4D97-AF65-F5344CB8AC3E}">
        <p14:creationId xmlns:p14="http://schemas.microsoft.com/office/powerpoint/2010/main" val="1595237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2"/>
        <p:cNvGrpSpPr/>
        <p:nvPr/>
      </p:nvGrpSpPr>
      <p:grpSpPr>
        <a:xfrm>
          <a:off x="0" y="0"/>
          <a:ext cx="0" cy="0"/>
          <a:chOff x="0" y="0"/>
          <a:chExt cx="0" cy="0"/>
        </a:xfrm>
      </p:grpSpPr>
    </p:spTree>
    <p:extLst>
      <p:ext uri="{BB962C8B-B14F-4D97-AF65-F5344CB8AC3E}">
        <p14:creationId xmlns:p14="http://schemas.microsoft.com/office/powerpoint/2010/main" val="35064965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ackground">
  <p:cSld name="Background">
    <p:bg>
      <p:bgPr>
        <a:blipFill>
          <a:blip r:embed="rId2">
            <a:alphaModFix/>
          </a:blip>
          <a:stretch>
            <a:fillRect/>
          </a:stretch>
        </a:blipFill>
        <a:effectLst/>
      </p:bgPr>
    </p:bg>
    <p:spTree>
      <p:nvGrpSpPr>
        <p:cNvPr id="1" name="Shape 43"/>
        <p:cNvGrpSpPr/>
        <p:nvPr/>
      </p:nvGrpSpPr>
      <p:grpSpPr>
        <a:xfrm>
          <a:off x="0" y="0"/>
          <a:ext cx="0" cy="0"/>
          <a:chOff x="0" y="0"/>
          <a:chExt cx="0" cy="0"/>
        </a:xfrm>
      </p:grpSpPr>
    </p:spTree>
    <p:extLst>
      <p:ext uri="{BB962C8B-B14F-4D97-AF65-F5344CB8AC3E}">
        <p14:creationId xmlns:p14="http://schemas.microsoft.com/office/powerpoint/2010/main" val="14582851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able of contents">
  <p:cSld name="Table of contents">
    <p:bg>
      <p:bgPr>
        <a:blipFill>
          <a:blip r:embed="rId2">
            <a:alphaModFix/>
          </a:blip>
          <a:stretch>
            <a:fillRect/>
          </a:stretch>
        </a:blipFill>
        <a:effectLst/>
      </p:bgPr>
    </p:bg>
    <p:spTree>
      <p:nvGrpSpPr>
        <p:cNvPr id="1" name="Shape 44"/>
        <p:cNvGrpSpPr/>
        <p:nvPr/>
      </p:nvGrpSpPr>
      <p:grpSpPr>
        <a:xfrm>
          <a:off x="0" y="0"/>
          <a:ext cx="0" cy="0"/>
          <a:chOff x="0" y="0"/>
          <a:chExt cx="0" cy="0"/>
        </a:xfrm>
      </p:grpSpPr>
      <p:sp>
        <p:nvSpPr>
          <p:cNvPr id="45" name="Google Shape;45;p14"/>
          <p:cNvSpPr txBox="1">
            <a:spLocks noGrp="1"/>
          </p:cNvSpPr>
          <p:nvPr>
            <p:ph type="subTitle" idx="1"/>
          </p:nvPr>
        </p:nvSpPr>
        <p:spPr>
          <a:xfrm>
            <a:off x="4103741" y="1918433"/>
            <a:ext cx="30520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46" name="Google Shape;46;p14"/>
          <p:cNvSpPr txBox="1">
            <a:spLocks noGrp="1"/>
          </p:cNvSpPr>
          <p:nvPr>
            <p:ph type="subTitle" idx="2"/>
          </p:nvPr>
        </p:nvSpPr>
        <p:spPr>
          <a:xfrm>
            <a:off x="4103741" y="2453767"/>
            <a:ext cx="3052000" cy="8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47" name="Google Shape;47;p14"/>
          <p:cNvSpPr txBox="1">
            <a:spLocks noGrp="1"/>
          </p:cNvSpPr>
          <p:nvPr>
            <p:ph type="title" hasCustomPrompt="1"/>
          </p:nvPr>
        </p:nvSpPr>
        <p:spPr>
          <a:xfrm>
            <a:off x="4067067" y="875967"/>
            <a:ext cx="3088800" cy="827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8000"/>
              <a:buNone/>
              <a:defRPr sz="10666">
                <a:solidFill>
                  <a:srgbClr val="FFFFFF"/>
                </a:solidFill>
              </a:defRPr>
            </a:lvl1pPr>
            <a:lvl2pPr lvl="1" rtl="0">
              <a:spcBef>
                <a:spcPts val="0"/>
              </a:spcBef>
              <a:spcAft>
                <a:spcPts val="0"/>
              </a:spcAft>
              <a:buClr>
                <a:srgbClr val="FFFFFF"/>
              </a:buClr>
              <a:buSzPts val="8000"/>
              <a:buNone/>
              <a:defRPr sz="10666">
                <a:solidFill>
                  <a:srgbClr val="FFFFFF"/>
                </a:solidFill>
              </a:defRPr>
            </a:lvl2pPr>
            <a:lvl3pPr lvl="2" rtl="0">
              <a:spcBef>
                <a:spcPts val="0"/>
              </a:spcBef>
              <a:spcAft>
                <a:spcPts val="0"/>
              </a:spcAft>
              <a:buClr>
                <a:srgbClr val="FFFFFF"/>
              </a:buClr>
              <a:buSzPts val="8000"/>
              <a:buNone/>
              <a:defRPr sz="10666">
                <a:solidFill>
                  <a:srgbClr val="FFFFFF"/>
                </a:solidFill>
              </a:defRPr>
            </a:lvl3pPr>
            <a:lvl4pPr lvl="3" rtl="0">
              <a:spcBef>
                <a:spcPts val="0"/>
              </a:spcBef>
              <a:spcAft>
                <a:spcPts val="0"/>
              </a:spcAft>
              <a:buClr>
                <a:srgbClr val="FFFFFF"/>
              </a:buClr>
              <a:buSzPts val="8000"/>
              <a:buNone/>
              <a:defRPr sz="10666">
                <a:solidFill>
                  <a:srgbClr val="FFFFFF"/>
                </a:solidFill>
              </a:defRPr>
            </a:lvl4pPr>
            <a:lvl5pPr lvl="4" rtl="0">
              <a:spcBef>
                <a:spcPts val="0"/>
              </a:spcBef>
              <a:spcAft>
                <a:spcPts val="0"/>
              </a:spcAft>
              <a:buClr>
                <a:srgbClr val="FFFFFF"/>
              </a:buClr>
              <a:buSzPts val="8000"/>
              <a:buNone/>
              <a:defRPr sz="10666">
                <a:solidFill>
                  <a:srgbClr val="FFFFFF"/>
                </a:solidFill>
              </a:defRPr>
            </a:lvl5pPr>
            <a:lvl6pPr lvl="5" rtl="0">
              <a:spcBef>
                <a:spcPts val="0"/>
              </a:spcBef>
              <a:spcAft>
                <a:spcPts val="0"/>
              </a:spcAft>
              <a:buClr>
                <a:srgbClr val="FFFFFF"/>
              </a:buClr>
              <a:buSzPts val="8000"/>
              <a:buNone/>
              <a:defRPr sz="10666">
                <a:solidFill>
                  <a:srgbClr val="FFFFFF"/>
                </a:solidFill>
              </a:defRPr>
            </a:lvl6pPr>
            <a:lvl7pPr lvl="6" rtl="0">
              <a:spcBef>
                <a:spcPts val="0"/>
              </a:spcBef>
              <a:spcAft>
                <a:spcPts val="0"/>
              </a:spcAft>
              <a:buClr>
                <a:srgbClr val="FFFFFF"/>
              </a:buClr>
              <a:buSzPts val="8000"/>
              <a:buNone/>
              <a:defRPr sz="10666">
                <a:solidFill>
                  <a:srgbClr val="FFFFFF"/>
                </a:solidFill>
              </a:defRPr>
            </a:lvl7pPr>
            <a:lvl8pPr lvl="7" rtl="0">
              <a:spcBef>
                <a:spcPts val="0"/>
              </a:spcBef>
              <a:spcAft>
                <a:spcPts val="0"/>
              </a:spcAft>
              <a:buClr>
                <a:srgbClr val="FFFFFF"/>
              </a:buClr>
              <a:buSzPts val="8000"/>
              <a:buNone/>
              <a:defRPr sz="10666">
                <a:solidFill>
                  <a:srgbClr val="FFFFFF"/>
                </a:solidFill>
              </a:defRPr>
            </a:lvl8pPr>
            <a:lvl9pPr lvl="8" rtl="0">
              <a:spcBef>
                <a:spcPts val="0"/>
              </a:spcBef>
              <a:spcAft>
                <a:spcPts val="0"/>
              </a:spcAft>
              <a:buClr>
                <a:srgbClr val="FFFFFF"/>
              </a:buClr>
              <a:buSzPts val="8000"/>
              <a:buNone/>
              <a:defRPr sz="10666">
                <a:solidFill>
                  <a:srgbClr val="FFFFFF"/>
                </a:solidFill>
              </a:defRPr>
            </a:lvl9pPr>
          </a:lstStyle>
          <a:p>
            <a:r>
              <a:t>xx%</a:t>
            </a:r>
          </a:p>
        </p:txBody>
      </p:sp>
      <p:sp>
        <p:nvSpPr>
          <p:cNvPr id="48" name="Google Shape;48;p14"/>
          <p:cNvSpPr txBox="1">
            <a:spLocks noGrp="1"/>
          </p:cNvSpPr>
          <p:nvPr>
            <p:ph type="subTitle" idx="3"/>
          </p:nvPr>
        </p:nvSpPr>
        <p:spPr>
          <a:xfrm>
            <a:off x="8215743" y="1918433"/>
            <a:ext cx="30524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49" name="Google Shape;49;p14"/>
          <p:cNvSpPr txBox="1">
            <a:spLocks noGrp="1"/>
          </p:cNvSpPr>
          <p:nvPr>
            <p:ph type="subTitle" idx="4"/>
          </p:nvPr>
        </p:nvSpPr>
        <p:spPr>
          <a:xfrm>
            <a:off x="8215743" y="2453767"/>
            <a:ext cx="3052400" cy="8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50" name="Google Shape;50;p14"/>
          <p:cNvSpPr txBox="1">
            <a:spLocks noGrp="1"/>
          </p:cNvSpPr>
          <p:nvPr>
            <p:ph type="title" idx="5" hasCustomPrompt="1"/>
          </p:nvPr>
        </p:nvSpPr>
        <p:spPr>
          <a:xfrm>
            <a:off x="8179067" y="875967"/>
            <a:ext cx="3088800" cy="827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8000"/>
              <a:buNone/>
              <a:defRPr sz="10666">
                <a:solidFill>
                  <a:srgbClr val="FFFFFF"/>
                </a:solidFill>
              </a:defRPr>
            </a:lvl1pPr>
            <a:lvl2pPr lvl="1" rtl="0">
              <a:spcBef>
                <a:spcPts val="0"/>
              </a:spcBef>
              <a:spcAft>
                <a:spcPts val="0"/>
              </a:spcAft>
              <a:buClr>
                <a:srgbClr val="FFFFFF"/>
              </a:buClr>
              <a:buSzPts val="8000"/>
              <a:buNone/>
              <a:defRPr sz="10666">
                <a:solidFill>
                  <a:srgbClr val="FFFFFF"/>
                </a:solidFill>
              </a:defRPr>
            </a:lvl2pPr>
            <a:lvl3pPr lvl="2" rtl="0">
              <a:spcBef>
                <a:spcPts val="0"/>
              </a:spcBef>
              <a:spcAft>
                <a:spcPts val="0"/>
              </a:spcAft>
              <a:buClr>
                <a:srgbClr val="FFFFFF"/>
              </a:buClr>
              <a:buSzPts val="8000"/>
              <a:buNone/>
              <a:defRPr sz="10666">
                <a:solidFill>
                  <a:srgbClr val="FFFFFF"/>
                </a:solidFill>
              </a:defRPr>
            </a:lvl3pPr>
            <a:lvl4pPr lvl="3" rtl="0">
              <a:spcBef>
                <a:spcPts val="0"/>
              </a:spcBef>
              <a:spcAft>
                <a:spcPts val="0"/>
              </a:spcAft>
              <a:buClr>
                <a:srgbClr val="FFFFFF"/>
              </a:buClr>
              <a:buSzPts val="8000"/>
              <a:buNone/>
              <a:defRPr sz="10666">
                <a:solidFill>
                  <a:srgbClr val="FFFFFF"/>
                </a:solidFill>
              </a:defRPr>
            </a:lvl4pPr>
            <a:lvl5pPr lvl="4" rtl="0">
              <a:spcBef>
                <a:spcPts val="0"/>
              </a:spcBef>
              <a:spcAft>
                <a:spcPts val="0"/>
              </a:spcAft>
              <a:buClr>
                <a:srgbClr val="FFFFFF"/>
              </a:buClr>
              <a:buSzPts val="8000"/>
              <a:buNone/>
              <a:defRPr sz="10666">
                <a:solidFill>
                  <a:srgbClr val="FFFFFF"/>
                </a:solidFill>
              </a:defRPr>
            </a:lvl5pPr>
            <a:lvl6pPr lvl="5" rtl="0">
              <a:spcBef>
                <a:spcPts val="0"/>
              </a:spcBef>
              <a:spcAft>
                <a:spcPts val="0"/>
              </a:spcAft>
              <a:buClr>
                <a:srgbClr val="FFFFFF"/>
              </a:buClr>
              <a:buSzPts val="8000"/>
              <a:buNone/>
              <a:defRPr sz="10666">
                <a:solidFill>
                  <a:srgbClr val="FFFFFF"/>
                </a:solidFill>
              </a:defRPr>
            </a:lvl6pPr>
            <a:lvl7pPr lvl="6" rtl="0">
              <a:spcBef>
                <a:spcPts val="0"/>
              </a:spcBef>
              <a:spcAft>
                <a:spcPts val="0"/>
              </a:spcAft>
              <a:buClr>
                <a:srgbClr val="FFFFFF"/>
              </a:buClr>
              <a:buSzPts val="8000"/>
              <a:buNone/>
              <a:defRPr sz="10666">
                <a:solidFill>
                  <a:srgbClr val="FFFFFF"/>
                </a:solidFill>
              </a:defRPr>
            </a:lvl7pPr>
            <a:lvl8pPr lvl="7" rtl="0">
              <a:spcBef>
                <a:spcPts val="0"/>
              </a:spcBef>
              <a:spcAft>
                <a:spcPts val="0"/>
              </a:spcAft>
              <a:buClr>
                <a:srgbClr val="FFFFFF"/>
              </a:buClr>
              <a:buSzPts val="8000"/>
              <a:buNone/>
              <a:defRPr sz="10666">
                <a:solidFill>
                  <a:srgbClr val="FFFFFF"/>
                </a:solidFill>
              </a:defRPr>
            </a:lvl8pPr>
            <a:lvl9pPr lvl="8" rtl="0">
              <a:spcBef>
                <a:spcPts val="0"/>
              </a:spcBef>
              <a:spcAft>
                <a:spcPts val="0"/>
              </a:spcAft>
              <a:buClr>
                <a:srgbClr val="FFFFFF"/>
              </a:buClr>
              <a:buSzPts val="8000"/>
              <a:buNone/>
              <a:defRPr sz="10666">
                <a:solidFill>
                  <a:srgbClr val="FFFFFF"/>
                </a:solidFill>
              </a:defRPr>
            </a:lvl9pPr>
          </a:lstStyle>
          <a:p>
            <a:r>
              <a:t>xx%</a:t>
            </a:r>
          </a:p>
        </p:txBody>
      </p:sp>
      <p:sp>
        <p:nvSpPr>
          <p:cNvPr id="51" name="Google Shape;51;p14"/>
          <p:cNvSpPr txBox="1">
            <a:spLocks noGrp="1"/>
          </p:cNvSpPr>
          <p:nvPr>
            <p:ph type="subTitle" idx="6"/>
          </p:nvPr>
        </p:nvSpPr>
        <p:spPr>
          <a:xfrm>
            <a:off x="4103741" y="4553900"/>
            <a:ext cx="30520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52" name="Google Shape;52;p14"/>
          <p:cNvSpPr txBox="1">
            <a:spLocks noGrp="1"/>
          </p:cNvSpPr>
          <p:nvPr>
            <p:ph type="subTitle" idx="7"/>
          </p:nvPr>
        </p:nvSpPr>
        <p:spPr>
          <a:xfrm>
            <a:off x="4103741" y="5089233"/>
            <a:ext cx="3052000" cy="8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53" name="Google Shape;53;p14"/>
          <p:cNvSpPr txBox="1">
            <a:spLocks noGrp="1"/>
          </p:cNvSpPr>
          <p:nvPr>
            <p:ph type="title" idx="8" hasCustomPrompt="1"/>
          </p:nvPr>
        </p:nvSpPr>
        <p:spPr>
          <a:xfrm>
            <a:off x="4067067" y="3511433"/>
            <a:ext cx="3088800" cy="827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8000"/>
              <a:buNone/>
              <a:defRPr sz="10666">
                <a:solidFill>
                  <a:srgbClr val="FFFFFF"/>
                </a:solidFill>
              </a:defRPr>
            </a:lvl1pPr>
            <a:lvl2pPr lvl="1" rtl="0">
              <a:spcBef>
                <a:spcPts val="0"/>
              </a:spcBef>
              <a:spcAft>
                <a:spcPts val="0"/>
              </a:spcAft>
              <a:buClr>
                <a:srgbClr val="FFFFFF"/>
              </a:buClr>
              <a:buSzPts val="8000"/>
              <a:buNone/>
              <a:defRPr sz="10666">
                <a:solidFill>
                  <a:srgbClr val="FFFFFF"/>
                </a:solidFill>
              </a:defRPr>
            </a:lvl2pPr>
            <a:lvl3pPr lvl="2" rtl="0">
              <a:spcBef>
                <a:spcPts val="0"/>
              </a:spcBef>
              <a:spcAft>
                <a:spcPts val="0"/>
              </a:spcAft>
              <a:buClr>
                <a:srgbClr val="FFFFFF"/>
              </a:buClr>
              <a:buSzPts val="8000"/>
              <a:buNone/>
              <a:defRPr sz="10666">
                <a:solidFill>
                  <a:srgbClr val="FFFFFF"/>
                </a:solidFill>
              </a:defRPr>
            </a:lvl3pPr>
            <a:lvl4pPr lvl="3" rtl="0">
              <a:spcBef>
                <a:spcPts val="0"/>
              </a:spcBef>
              <a:spcAft>
                <a:spcPts val="0"/>
              </a:spcAft>
              <a:buClr>
                <a:srgbClr val="FFFFFF"/>
              </a:buClr>
              <a:buSzPts val="8000"/>
              <a:buNone/>
              <a:defRPr sz="10666">
                <a:solidFill>
                  <a:srgbClr val="FFFFFF"/>
                </a:solidFill>
              </a:defRPr>
            </a:lvl4pPr>
            <a:lvl5pPr lvl="4" rtl="0">
              <a:spcBef>
                <a:spcPts val="0"/>
              </a:spcBef>
              <a:spcAft>
                <a:spcPts val="0"/>
              </a:spcAft>
              <a:buClr>
                <a:srgbClr val="FFFFFF"/>
              </a:buClr>
              <a:buSzPts val="8000"/>
              <a:buNone/>
              <a:defRPr sz="10666">
                <a:solidFill>
                  <a:srgbClr val="FFFFFF"/>
                </a:solidFill>
              </a:defRPr>
            </a:lvl5pPr>
            <a:lvl6pPr lvl="5" rtl="0">
              <a:spcBef>
                <a:spcPts val="0"/>
              </a:spcBef>
              <a:spcAft>
                <a:spcPts val="0"/>
              </a:spcAft>
              <a:buClr>
                <a:srgbClr val="FFFFFF"/>
              </a:buClr>
              <a:buSzPts val="8000"/>
              <a:buNone/>
              <a:defRPr sz="10666">
                <a:solidFill>
                  <a:srgbClr val="FFFFFF"/>
                </a:solidFill>
              </a:defRPr>
            </a:lvl6pPr>
            <a:lvl7pPr lvl="6" rtl="0">
              <a:spcBef>
                <a:spcPts val="0"/>
              </a:spcBef>
              <a:spcAft>
                <a:spcPts val="0"/>
              </a:spcAft>
              <a:buClr>
                <a:srgbClr val="FFFFFF"/>
              </a:buClr>
              <a:buSzPts val="8000"/>
              <a:buNone/>
              <a:defRPr sz="10666">
                <a:solidFill>
                  <a:srgbClr val="FFFFFF"/>
                </a:solidFill>
              </a:defRPr>
            </a:lvl7pPr>
            <a:lvl8pPr lvl="7" rtl="0">
              <a:spcBef>
                <a:spcPts val="0"/>
              </a:spcBef>
              <a:spcAft>
                <a:spcPts val="0"/>
              </a:spcAft>
              <a:buClr>
                <a:srgbClr val="FFFFFF"/>
              </a:buClr>
              <a:buSzPts val="8000"/>
              <a:buNone/>
              <a:defRPr sz="10666">
                <a:solidFill>
                  <a:srgbClr val="FFFFFF"/>
                </a:solidFill>
              </a:defRPr>
            </a:lvl8pPr>
            <a:lvl9pPr lvl="8" rtl="0">
              <a:spcBef>
                <a:spcPts val="0"/>
              </a:spcBef>
              <a:spcAft>
                <a:spcPts val="0"/>
              </a:spcAft>
              <a:buClr>
                <a:srgbClr val="FFFFFF"/>
              </a:buClr>
              <a:buSzPts val="8000"/>
              <a:buNone/>
              <a:defRPr sz="10666">
                <a:solidFill>
                  <a:srgbClr val="FFFFFF"/>
                </a:solidFill>
              </a:defRPr>
            </a:lvl9pPr>
          </a:lstStyle>
          <a:p>
            <a:r>
              <a:t>xx%</a:t>
            </a:r>
          </a:p>
        </p:txBody>
      </p:sp>
      <p:sp>
        <p:nvSpPr>
          <p:cNvPr id="54" name="Google Shape;54;p14"/>
          <p:cNvSpPr txBox="1">
            <a:spLocks noGrp="1"/>
          </p:cNvSpPr>
          <p:nvPr>
            <p:ph type="subTitle" idx="9"/>
          </p:nvPr>
        </p:nvSpPr>
        <p:spPr>
          <a:xfrm>
            <a:off x="8215743" y="4553900"/>
            <a:ext cx="30524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55" name="Google Shape;55;p14"/>
          <p:cNvSpPr txBox="1">
            <a:spLocks noGrp="1"/>
          </p:cNvSpPr>
          <p:nvPr>
            <p:ph type="subTitle" idx="13"/>
          </p:nvPr>
        </p:nvSpPr>
        <p:spPr>
          <a:xfrm>
            <a:off x="8215743" y="5089233"/>
            <a:ext cx="3052400" cy="8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56" name="Google Shape;56;p14"/>
          <p:cNvSpPr txBox="1">
            <a:spLocks noGrp="1"/>
          </p:cNvSpPr>
          <p:nvPr>
            <p:ph type="title" idx="14" hasCustomPrompt="1"/>
          </p:nvPr>
        </p:nvSpPr>
        <p:spPr>
          <a:xfrm>
            <a:off x="8179067" y="3511433"/>
            <a:ext cx="3088800" cy="827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8000"/>
              <a:buNone/>
              <a:defRPr sz="10666">
                <a:solidFill>
                  <a:srgbClr val="FFFFFF"/>
                </a:solidFill>
              </a:defRPr>
            </a:lvl1pPr>
            <a:lvl2pPr lvl="1" rtl="0">
              <a:spcBef>
                <a:spcPts val="0"/>
              </a:spcBef>
              <a:spcAft>
                <a:spcPts val="0"/>
              </a:spcAft>
              <a:buClr>
                <a:srgbClr val="FFFFFF"/>
              </a:buClr>
              <a:buSzPts val="8000"/>
              <a:buNone/>
              <a:defRPr sz="10666">
                <a:solidFill>
                  <a:srgbClr val="FFFFFF"/>
                </a:solidFill>
              </a:defRPr>
            </a:lvl2pPr>
            <a:lvl3pPr lvl="2" rtl="0">
              <a:spcBef>
                <a:spcPts val="0"/>
              </a:spcBef>
              <a:spcAft>
                <a:spcPts val="0"/>
              </a:spcAft>
              <a:buClr>
                <a:srgbClr val="FFFFFF"/>
              </a:buClr>
              <a:buSzPts val="8000"/>
              <a:buNone/>
              <a:defRPr sz="10666">
                <a:solidFill>
                  <a:srgbClr val="FFFFFF"/>
                </a:solidFill>
              </a:defRPr>
            </a:lvl3pPr>
            <a:lvl4pPr lvl="3" rtl="0">
              <a:spcBef>
                <a:spcPts val="0"/>
              </a:spcBef>
              <a:spcAft>
                <a:spcPts val="0"/>
              </a:spcAft>
              <a:buClr>
                <a:srgbClr val="FFFFFF"/>
              </a:buClr>
              <a:buSzPts val="8000"/>
              <a:buNone/>
              <a:defRPr sz="10666">
                <a:solidFill>
                  <a:srgbClr val="FFFFFF"/>
                </a:solidFill>
              </a:defRPr>
            </a:lvl4pPr>
            <a:lvl5pPr lvl="4" rtl="0">
              <a:spcBef>
                <a:spcPts val="0"/>
              </a:spcBef>
              <a:spcAft>
                <a:spcPts val="0"/>
              </a:spcAft>
              <a:buClr>
                <a:srgbClr val="FFFFFF"/>
              </a:buClr>
              <a:buSzPts val="8000"/>
              <a:buNone/>
              <a:defRPr sz="10666">
                <a:solidFill>
                  <a:srgbClr val="FFFFFF"/>
                </a:solidFill>
              </a:defRPr>
            </a:lvl5pPr>
            <a:lvl6pPr lvl="5" rtl="0">
              <a:spcBef>
                <a:spcPts val="0"/>
              </a:spcBef>
              <a:spcAft>
                <a:spcPts val="0"/>
              </a:spcAft>
              <a:buClr>
                <a:srgbClr val="FFFFFF"/>
              </a:buClr>
              <a:buSzPts val="8000"/>
              <a:buNone/>
              <a:defRPr sz="10666">
                <a:solidFill>
                  <a:srgbClr val="FFFFFF"/>
                </a:solidFill>
              </a:defRPr>
            </a:lvl6pPr>
            <a:lvl7pPr lvl="6" rtl="0">
              <a:spcBef>
                <a:spcPts val="0"/>
              </a:spcBef>
              <a:spcAft>
                <a:spcPts val="0"/>
              </a:spcAft>
              <a:buClr>
                <a:srgbClr val="FFFFFF"/>
              </a:buClr>
              <a:buSzPts val="8000"/>
              <a:buNone/>
              <a:defRPr sz="10666">
                <a:solidFill>
                  <a:srgbClr val="FFFFFF"/>
                </a:solidFill>
              </a:defRPr>
            </a:lvl7pPr>
            <a:lvl8pPr lvl="7" rtl="0">
              <a:spcBef>
                <a:spcPts val="0"/>
              </a:spcBef>
              <a:spcAft>
                <a:spcPts val="0"/>
              </a:spcAft>
              <a:buClr>
                <a:srgbClr val="FFFFFF"/>
              </a:buClr>
              <a:buSzPts val="8000"/>
              <a:buNone/>
              <a:defRPr sz="10666">
                <a:solidFill>
                  <a:srgbClr val="FFFFFF"/>
                </a:solidFill>
              </a:defRPr>
            </a:lvl8pPr>
            <a:lvl9pPr lvl="8" rtl="0">
              <a:spcBef>
                <a:spcPts val="0"/>
              </a:spcBef>
              <a:spcAft>
                <a:spcPts val="0"/>
              </a:spcAft>
              <a:buClr>
                <a:srgbClr val="FFFFFF"/>
              </a:buClr>
              <a:buSzPts val="8000"/>
              <a:buNone/>
              <a:defRPr sz="10666">
                <a:solidFill>
                  <a:srgbClr val="FFFFFF"/>
                </a:solidFill>
              </a:defRPr>
            </a:lvl9pPr>
          </a:lstStyle>
          <a:p>
            <a:r>
              <a:t>xx%</a:t>
            </a:r>
          </a:p>
        </p:txBody>
      </p:sp>
    </p:spTree>
    <p:extLst>
      <p:ext uri="{BB962C8B-B14F-4D97-AF65-F5344CB8AC3E}">
        <p14:creationId xmlns:p14="http://schemas.microsoft.com/office/powerpoint/2010/main" val="1801457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Big text">
  <p:cSld name="Big text">
    <p:bg>
      <p:bgPr>
        <a:blipFill>
          <a:blip r:embed="rId2">
            <a:alphaModFix/>
          </a:blip>
          <a:stretch>
            <a:fillRect/>
          </a:stretch>
        </a:blipFill>
        <a:effectLst/>
      </p:bgPr>
    </p:bg>
    <p:spTree>
      <p:nvGrpSpPr>
        <p:cNvPr id="1" name="Shape 57"/>
        <p:cNvGrpSpPr/>
        <p:nvPr/>
      </p:nvGrpSpPr>
      <p:grpSpPr>
        <a:xfrm>
          <a:off x="0" y="0"/>
          <a:ext cx="0" cy="0"/>
          <a:chOff x="0" y="0"/>
          <a:chExt cx="0" cy="0"/>
        </a:xfrm>
      </p:grpSpPr>
      <p:sp>
        <p:nvSpPr>
          <p:cNvPr id="58" name="Google Shape;58;p15"/>
          <p:cNvSpPr txBox="1">
            <a:spLocks noGrp="1"/>
          </p:cNvSpPr>
          <p:nvPr>
            <p:ph type="title"/>
          </p:nvPr>
        </p:nvSpPr>
        <p:spPr>
          <a:xfrm>
            <a:off x="2527400" y="1724933"/>
            <a:ext cx="7137200" cy="2421600"/>
          </a:xfrm>
          <a:prstGeom prst="rect">
            <a:avLst/>
          </a:prstGeom>
          <a:noFill/>
        </p:spPr>
        <p:txBody>
          <a:bodyPr spcFirstLastPara="1" wrap="square" lIns="91425" tIns="91425" rIns="91425" bIns="91425" anchor="ctr" anchorCtr="0">
            <a:noAutofit/>
          </a:bodyPr>
          <a:lstStyle>
            <a:lvl1pPr lvl="0" algn="ctr" rtl="0">
              <a:lnSpc>
                <a:spcPct val="70000"/>
              </a:lnSpc>
              <a:spcBef>
                <a:spcPts val="0"/>
              </a:spcBef>
              <a:spcAft>
                <a:spcPts val="0"/>
              </a:spcAft>
              <a:buClr>
                <a:srgbClr val="FFFFFF"/>
              </a:buClr>
              <a:buSzPts val="10000"/>
              <a:buNone/>
              <a:defRPr sz="13333">
                <a:solidFill>
                  <a:srgbClr val="FFFFFF"/>
                </a:solidFill>
              </a:defRPr>
            </a:lvl1pPr>
            <a:lvl2pPr lvl="1" algn="ctr" rtl="0">
              <a:lnSpc>
                <a:spcPct val="70000"/>
              </a:lnSpc>
              <a:spcBef>
                <a:spcPts val="0"/>
              </a:spcBef>
              <a:spcAft>
                <a:spcPts val="0"/>
              </a:spcAft>
              <a:buClr>
                <a:srgbClr val="FFFFFF"/>
              </a:buClr>
              <a:buSzPts val="10000"/>
              <a:buNone/>
              <a:defRPr sz="13333">
                <a:solidFill>
                  <a:srgbClr val="FFFFFF"/>
                </a:solidFill>
              </a:defRPr>
            </a:lvl2pPr>
            <a:lvl3pPr lvl="2" algn="ctr" rtl="0">
              <a:lnSpc>
                <a:spcPct val="70000"/>
              </a:lnSpc>
              <a:spcBef>
                <a:spcPts val="0"/>
              </a:spcBef>
              <a:spcAft>
                <a:spcPts val="0"/>
              </a:spcAft>
              <a:buClr>
                <a:srgbClr val="FFFFFF"/>
              </a:buClr>
              <a:buSzPts val="10000"/>
              <a:buNone/>
              <a:defRPr sz="13333">
                <a:solidFill>
                  <a:srgbClr val="FFFFFF"/>
                </a:solidFill>
              </a:defRPr>
            </a:lvl3pPr>
            <a:lvl4pPr lvl="3" algn="ctr" rtl="0">
              <a:lnSpc>
                <a:spcPct val="70000"/>
              </a:lnSpc>
              <a:spcBef>
                <a:spcPts val="0"/>
              </a:spcBef>
              <a:spcAft>
                <a:spcPts val="0"/>
              </a:spcAft>
              <a:buClr>
                <a:srgbClr val="FFFFFF"/>
              </a:buClr>
              <a:buSzPts val="10000"/>
              <a:buNone/>
              <a:defRPr sz="13333">
                <a:solidFill>
                  <a:srgbClr val="FFFFFF"/>
                </a:solidFill>
              </a:defRPr>
            </a:lvl4pPr>
            <a:lvl5pPr lvl="4" algn="ctr" rtl="0">
              <a:lnSpc>
                <a:spcPct val="70000"/>
              </a:lnSpc>
              <a:spcBef>
                <a:spcPts val="0"/>
              </a:spcBef>
              <a:spcAft>
                <a:spcPts val="0"/>
              </a:spcAft>
              <a:buClr>
                <a:srgbClr val="FFFFFF"/>
              </a:buClr>
              <a:buSzPts val="10000"/>
              <a:buNone/>
              <a:defRPr sz="13333">
                <a:solidFill>
                  <a:srgbClr val="FFFFFF"/>
                </a:solidFill>
              </a:defRPr>
            </a:lvl5pPr>
            <a:lvl6pPr lvl="5" algn="ctr" rtl="0">
              <a:lnSpc>
                <a:spcPct val="70000"/>
              </a:lnSpc>
              <a:spcBef>
                <a:spcPts val="0"/>
              </a:spcBef>
              <a:spcAft>
                <a:spcPts val="0"/>
              </a:spcAft>
              <a:buClr>
                <a:srgbClr val="FFFFFF"/>
              </a:buClr>
              <a:buSzPts val="10000"/>
              <a:buNone/>
              <a:defRPr sz="13333">
                <a:solidFill>
                  <a:srgbClr val="FFFFFF"/>
                </a:solidFill>
              </a:defRPr>
            </a:lvl6pPr>
            <a:lvl7pPr lvl="6" algn="ctr" rtl="0">
              <a:lnSpc>
                <a:spcPct val="70000"/>
              </a:lnSpc>
              <a:spcBef>
                <a:spcPts val="0"/>
              </a:spcBef>
              <a:spcAft>
                <a:spcPts val="0"/>
              </a:spcAft>
              <a:buClr>
                <a:srgbClr val="FFFFFF"/>
              </a:buClr>
              <a:buSzPts val="10000"/>
              <a:buNone/>
              <a:defRPr sz="13333">
                <a:solidFill>
                  <a:srgbClr val="FFFFFF"/>
                </a:solidFill>
              </a:defRPr>
            </a:lvl7pPr>
            <a:lvl8pPr lvl="7" algn="ctr" rtl="0">
              <a:lnSpc>
                <a:spcPct val="70000"/>
              </a:lnSpc>
              <a:spcBef>
                <a:spcPts val="0"/>
              </a:spcBef>
              <a:spcAft>
                <a:spcPts val="0"/>
              </a:spcAft>
              <a:buClr>
                <a:srgbClr val="FFFFFF"/>
              </a:buClr>
              <a:buSzPts val="10000"/>
              <a:buNone/>
              <a:defRPr sz="13333">
                <a:solidFill>
                  <a:srgbClr val="FFFFFF"/>
                </a:solidFill>
              </a:defRPr>
            </a:lvl8pPr>
            <a:lvl9pPr lvl="8" algn="ctr" rtl="0">
              <a:lnSpc>
                <a:spcPct val="70000"/>
              </a:lnSpc>
              <a:spcBef>
                <a:spcPts val="0"/>
              </a:spcBef>
              <a:spcAft>
                <a:spcPts val="0"/>
              </a:spcAft>
              <a:buClr>
                <a:srgbClr val="FFFFFF"/>
              </a:buClr>
              <a:buSzPts val="10000"/>
              <a:buNone/>
              <a:defRPr sz="13333">
                <a:solidFill>
                  <a:srgbClr val="FFFFFF"/>
                </a:solidFill>
              </a:defRPr>
            </a:lvl9pPr>
          </a:lstStyle>
          <a:p>
            <a:r>
              <a:rPr lang="en-US"/>
              <a:t>Click to edit Master title style</a:t>
            </a:r>
            <a:endParaRPr/>
          </a:p>
        </p:txBody>
      </p:sp>
      <p:sp>
        <p:nvSpPr>
          <p:cNvPr id="59" name="Google Shape;59;p15"/>
          <p:cNvSpPr txBox="1">
            <a:spLocks noGrp="1"/>
          </p:cNvSpPr>
          <p:nvPr>
            <p:ph type="subTitle" idx="1"/>
          </p:nvPr>
        </p:nvSpPr>
        <p:spPr>
          <a:xfrm>
            <a:off x="3277000" y="4349467"/>
            <a:ext cx="5638000" cy="783600"/>
          </a:xfrm>
          <a:prstGeom prst="rect">
            <a:avLst/>
          </a:prstGeom>
          <a:noFill/>
        </p:spPr>
        <p:txBody>
          <a:bodyPr spcFirstLastPara="1" wrap="square" lIns="91425" tIns="91425" rIns="91425" bIns="91425" anchor="ctr" anchorCtr="0">
            <a:noAutofit/>
          </a:bodyPr>
          <a:lstStyle>
            <a:lvl1pPr lvl="0" algn="ctr" rtl="0">
              <a:lnSpc>
                <a:spcPct val="100000"/>
              </a:lnSpc>
              <a:spcBef>
                <a:spcPts val="0"/>
              </a:spcBef>
              <a:spcAft>
                <a:spcPts val="0"/>
              </a:spcAft>
              <a:buClr>
                <a:srgbClr val="FFFFFF"/>
              </a:buClr>
              <a:buSzPts val="1600"/>
              <a:buNone/>
              <a:defRPr sz="2133">
                <a:solidFill>
                  <a:srgbClr val="FFFFFF"/>
                </a:solidFill>
              </a:defRPr>
            </a:lvl1pPr>
            <a:lvl2pPr lvl="1" algn="ctr" rtl="0">
              <a:lnSpc>
                <a:spcPct val="100000"/>
              </a:lnSpc>
              <a:spcBef>
                <a:spcPts val="0"/>
              </a:spcBef>
              <a:spcAft>
                <a:spcPts val="0"/>
              </a:spcAft>
              <a:buClr>
                <a:srgbClr val="FFFFFF"/>
              </a:buClr>
              <a:buSzPts val="1600"/>
              <a:buNone/>
              <a:defRPr sz="2133">
                <a:solidFill>
                  <a:srgbClr val="FFFFFF"/>
                </a:solidFill>
              </a:defRPr>
            </a:lvl2pPr>
            <a:lvl3pPr lvl="2" algn="ctr" rtl="0">
              <a:lnSpc>
                <a:spcPct val="100000"/>
              </a:lnSpc>
              <a:spcBef>
                <a:spcPts val="0"/>
              </a:spcBef>
              <a:spcAft>
                <a:spcPts val="0"/>
              </a:spcAft>
              <a:buClr>
                <a:srgbClr val="FFFFFF"/>
              </a:buClr>
              <a:buSzPts val="1600"/>
              <a:buNone/>
              <a:defRPr sz="2133">
                <a:solidFill>
                  <a:srgbClr val="FFFFFF"/>
                </a:solidFill>
              </a:defRPr>
            </a:lvl3pPr>
            <a:lvl4pPr lvl="3" algn="ctr" rtl="0">
              <a:lnSpc>
                <a:spcPct val="100000"/>
              </a:lnSpc>
              <a:spcBef>
                <a:spcPts val="0"/>
              </a:spcBef>
              <a:spcAft>
                <a:spcPts val="0"/>
              </a:spcAft>
              <a:buClr>
                <a:srgbClr val="FFFFFF"/>
              </a:buClr>
              <a:buSzPts val="1600"/>
              <a:buNone/>
              <a:defRPr sz="2133">
                <a:solidFill>
                  <a:srgbClr val="FFFFFF"/>
                </a:solidFill>
              </a:defRPr>
            </a:lvl4pPr>
            <a:lvl5pPr lvl="4" algn="ctr" rtl="0">
              <a:lnSpc>
                <a:spcPct val="100000"/>
              </a:lnSpc>
              <a:spcBef>
                <a:spcPts val="0"/>
              </a:spcBef>
              <a:spcAft>
                <a:spcPts val="0"/>
              </a:spcAft>
              <a:buClr>
                <a:srgbClr val="FFFFFF"/>
              </a:buClr>
              <a:buSzPts val="1600"/>
              <a:buNone/>
              <a:defRPr sz="2133">
                <a:solidFill>
                  <a:srgbClr val="FFFFFF"/>
                </a:solidFill>
              </a:defRPr>
            </a:lvl5pPr>
            <a:lvl6pPr lvl="5" algn="ctr" rtl="0">
              <a:lnSpc>
                <a:spcPct val="100000"/>
              </a:lnSpc>
              <a:spcBef>
                <a:spcPts val="0"/>
              </a:spcBef>
              <a:spcAft>
                <a:spcPts val="0"/>
              </a:spcAft>
              <a:buClr>
                <a:srgbClr val="FFFFFF"/>
              </a:buClr>
              <a:buSzPts val="1600"/>
              <a:buNone/>
              <a:defRPr sz="2133">
                <a:solidFill>
                  <a:srgbClr val="FFFFFF"/>
                </a:solidFill>
              </a:defRPr>
            </a:lvl6pPr>
            <a:lvl7pPr lvl="6" algn="ctr" rtl="0">
              <a:lnSpc>
                <a:spcPct val="100000"/>
              </a:lnSpc>
              <a:spcBef>
                <a:spcPts val="0"/>
              </a:spcBef>
              <a:spcAft>
                <a:spcPts val="0"/>
              </a:spcAft>
              <a:buClr>
                <a:srgbClr val="FFFFFF"/>
              </a:buClr>
              <a:buSzPts val="1600"/>
              <a:buNone/>
              <a:defRPr sz="2133">
                <a:solidFill>
                  <a:srgbClr val="FFFFFF"/>
                </a:solidFill>
              </a:defRPr>
            </a:lvl7pPr>
            <a:lvl8pPr lvl="7" algn="ctr" rtl="0">
              <a:lnSpc>
                <a:spcPct val="100000"/>
              </a:lnSpc>
              <a:spcBef>
                <a:spcPts val="0"/>
              </a:spcBef>
              <a:spcAft>
                <a:spcPts val="0"/>
              </a:spcAft>
              <a:buClr>
                <a:srgbClr val="FFFFFF"/>
              </a:buClr>
              <a:buSzPts val="1600"/>
              <a:buNone/>
              <a:defRPr sz="2133">
                <a:solidFill>
                  <a:srgbClr val="FFFFFF"/>
                </a:solidFill>
              </a:defRPr>
            </a:lvl8pPr>
            <a:lvl9pPr lvl="8" algn="ctr" rtl="0">
              <a:lnSpc>
                <a:spcPct val="100000"/>
              </a:lnSpc>
              <a:spcBef>
                <a:spcPts val="0"/>
              </a:spcBef>
              <a:spcAft>
                <a:spcPts val="0"/>
              </a:spcAft>
              <a:buClr>
                <a:srgbClr val="FFFFFF"/>
              </a:buClr>
              <a:buSzPts val="1600"/>
              <a:buNone/>
              <a:defRPr sz="2133">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750652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2">
  <p:cSld name="Section header 2">
    <p:bg>
      <p:bgPr>
        <a:blipFill>
          <a:blip r:embed="rId2">
            <a:alphaModFix/>
          </a:blip>
          <a:stretch>
            <a:fillRect/>
          </a:stretch>
        </a:blipFill>
        <a:effectLst/>
      </p:bgPr>
    </p:bg>
    <p:spTree>
      <p:nvGrpSpPr>
        <p:cNvPr id="1" name="Shape 60"/>
        <p:cNvGrpSpPr/>
        <p:nvPr/>
      </p:nvGrpSpPr>
      <p:grpSpPr>
        <a:xfrm>
          <a:off x="0" y="0"/>
          <a:ext cx="0" cy="0"/>
          <a:chOff x="0" y="0"/>
          <a:chExt cx="0" cy="0"/>
        </a:xfrm>
      </p:grpSpPr>
      <p:sp>
        <p:nvSpPr>
          <p:cNvPr id="61" name="Google Shape;61;p16"/>
          <p:cNvSpPr txBox="1">
            <a:spLocks noGrp="1"/>
          </p:cNvSpPr>
          <p:nvPr>
            <p:ph type="title"/>
          </p:nvPr>
        </p:nvSpPr>
        <p:spPr>
          <a:xfrm>
            <a:off x="1272800" y="3173241"/>
            <a:ext cx="4823200" cy="755200"/>
          </a:xfrm>
          <a:prstGeom prst="rect">
            <a:avLst/>
          </a:prstGeom>
        </p:spPr>
        <p:txBody>
          <a:bodyPr spcFirstLastPara="1" wrap="square" lIns="91425" tIns="91425" rIns="91425" bIns="91425" anchor="ctr" anchorCtr="0">
            <a:noAutofit/>
          </a:bodyPr>
          <a:lstStyle>
            <a:lvl1pPr lvl="0" algn="r" rtl="0">
              <a:lnSpc>
                <a:spcPct val="70000"/>
              </a:lnSpc>
              <a:spcBef>
                <a:spcPts val="0"/>
              </a:spcBef>
              <a:spcAft>
                <a:spcPts val="0"/>
              </a:spcAft>
              <a:buClr>
                <a:srgbClr val="FFFFFF"/>
              </a:buClr>
              <a:buSzPts val="7000"/>
              <a:buNone/>
              <a:defRPr sz="9333">
                <a:solidFill>
                  <a:srgbClr val="FFFFFF"/>
                </a:solidFill>
              </a:defRPr>
            </a:lvl1pPr>
            <a:lvl2pPr lvl="1" algn="r" rtl="0">
              <a:lnSpc>
                <a:spcPct val="70000"/>
              </a:lnSpc>
              <a:spcBef>
                <a:spcPts val="0"/>
              </a:spcBef>
              <a:spcAft>
                <a:spcPts val="0"/>
              </a:spcAft>
              <a:buClr>
                <a:srgbClr val="FFFFFF"/>
              </a:buClr>
              <a:buSzPts val="7000"/>
              <a:buNone/>
              <a:defRPr sz="9333">
                <a:solidFill>
                  <a:srgbClr val="FFFFFF"/>
                </a:solidFill>
              </a:defRPr>
            </a:lvl2pPr>
            <a:lvl3pPr lvl="2" algn="r" rtl="0">
              <a:lnSpc>
                <a:spcPct val="70000"/>
              </a:lnSpc>
              <a:spcBef>
                <a:spcPts val="0"/>
              </a:spcBef>
              <a:spcAft>
                <a:spcPts val="0"/>
              </a:spcAft>
              <a:buClr>
                <a:srgbClr val="FFFFFF"/>
              </a:buClr>
              <a:buSzPts val="7000"/>
              <a:buNone/>
              <a:defRPr sz="9333">
                <a:solidFill>
                  <a:srgbClr val="FFFFFF"/>
                </a:solidFill>
              </a:defRPr>
            </a:lvl3pPr>
            <a:lvl4pPr lvl="3" algn="r" rtl="0">
              <a:lnSpc>
                <a:spcPct val="70000"/>
              </a:lnSpc>
              <a:spcBef>
                <a:spcPts val="0"/>
              </a:spcBef>
              <a:spcAft>
                <a:spcPts val="0"/>
              </a:spcAft>
              <a:buClr>
                <a:srgbClr val="FFFFFF"/>
              </a:buClr>
              <a:buSzPts val="7000"/>
              <a:buNone/>
              <a:defRPr sz="9333">
                <a:solidFill>
                  <a:srgbClr val="FFFFFF"/>
                </a:solidFill>
              </a:defRPr>
            </a:lvl4pPr>
            <a:lvl5pPr lvl="4" algn="r" rtl="0">
              <a:lnSpc>
                <a:spcPct val="70000"/>
              </a:lnSpc>
              <a:spcBef>
                <a:spcPts val="0"/>
              </a:spcBef>
              <a:spcAft>
                <a:spcPts val="0"/>
              </a:spcAft>
              <a:buClr>
                <a:srgbClr val="FFFFFF"/>
              </a:buClr>
              <a:buSzPts val="7000"/>
              <a:buNone/>
              <a:defRPr sz="9333">
                <a:solidFill>
                  <a:srgbClr val="FFFFFF"/>
                </a:solidFill>
              </a:defRPr>
            </a:lvl5pPr>
            <a:lvl6pPr lvl="5" algn="r" rtl="0">
              <a:lnSpc>
                <a:spcPct val="70000"/>
              </a:lnSpc>
              <a:spcBef>
                <a:spcPts val="0"/>
              </a:spcBef>
              <a:spcAft>
                <a:spcPts val="0"/>
              </a:spcAft>
              <a:buClr>
                <a:srgbClr val="FFFFFF"/>
              </a:buClr>
              <a:buSzPts val="7000"/>
              <a:buNone/>
              <a:defRPr sz="9333">
                <a:solidFill>
                  <a:srgbClr val="FFFFFF"/>
                </a:solidFill>
              </a:defRPr>
            </a:lvl6pPr>
            <a:lvl7pPr lvl="6" algn="r" rtl="0">
              <a:lnSpc>
                <a:spcPct val="70000"/>
              </a:lnSpc>
              <a:spcBef>
                <a:spcPts val="0"/>
              </a:spcBef>
              <a:spcAft>
                <a:spcPts val="0"/>
              </a:spcAft>
              <a:buClr>
                <a:srgbClr val="FFFFFF"/>
              </a:buClr>
              <a:buSzPts val="7000"/>
              <a:buNone/>
              <a:defRPr sz="9333">
                <a:solidFill>
                  <a:srgbClr val="FFFFFF"/>
                </a:solidFill>
              </a:defRPr>
            </a:lvl7pPr>
            <a:lvl8pPr lvl="7" algn="r" rtl="0">
              <a:lnSpc>
                <a:spcPct val="70000"/>
              </a:lnSpc>
              <a:spcBef>
                <a:spcPts val="0"/>
              </a:spcBef>
              <a:spcAft>
                <a:spcPts val="0"/>
              </a:spcAft>
              <a:buClr>
                <a:srgbClr val="FFFFFF"/>
              </a:buClr>
              <a:buSzPts val="7000"/>
              <a:buNone/>
              <a:defRPr sz="9333">
                <a:solidFill>
                  <a:srgbClr val="FFFFFF"/>
                </a:solidFill>
              </a:defRPr>
            </a:lvl8pPr>
            <a:lvl9pPr lvl="8" algn="r" rtl="0">
              <a:lnSpc>
                <a:spcPct val="70000"/>
              </a:lnSpc>
              <a:spcBef>
                <a:spcPts val="0"/>
              </a:spcBef>
              <a:spcAft>
                <a:spcPts val="0"/>
              </a:spcAft>
              <a:buClr>
                <a:srgbClr val="FFFFFF"/>
              </a:buClr>
              <a:buSzPts val="7000"/>
              <a:buNone/>
              <a:defRPr sz="9333">
                <a:solidFill>
                  <a:srgbClr val="FFFFFF"/>
                </a:solidFill>
              </a:defRPr>
            </a:lvl9pPr>
          </a:lstStyle>
          <a:p>
            <a:r>
              <a:rPr lang="en-US"/>
              <a:t>Click to edit Master title style</a:t>
            </a:r>
            <a:endParaRPr/>
          </a:p>
        </p:txBody>
      </p:sp>
      <p:sp>
        <p:nvSpPr>
          <p:cNvPr id="62" name="Google Shape;62;p16"/>
          <p:cNvSpPr txBox="1">
            <a:spLocks noGrp="1"/>
          </p:cNvSpPr>
          <p:nvPr>
            <p:ph type="title" idx="2" hasCustomPrompt="1"/>
          </p:nvPr>
        </p:nvSpPr>
        <p:spPr>
          <a:xfrm>
            <a:off x="1272800" y="1120067"/>
            <a:ext cx="4823200" cy="14872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FFFFFF"/>
              </a:buClr>
              <a:buSzPts val="12000"/>
              <a:buNone/>
              <a:defRPr sz="16000">
                <a:solidFill>
                  <a:srgbClr val="FFFFFF"/>
                </a:solidFill>
              </a:defRPr>
            </a:lvl1pPr>
            <a:lvl2pPr lvl="1" algn="r" rtl="0">
              <a:spcBef>
                <a:spcPts val="0"/>
              </a:spcBef>
              <a:spcAft>
                <a:spcPts val="0"/>
              </a:spcAft>
              <a:buClr>
                <a:srgbClr val="FFFFFF"/>
              </a:buClr>
              <a:buSzPts val="12000"/>
              <a:buNone/>
              <a:defRPr sz="16000">
                <a:solidFill>
                  <a:srgbClr val="FFFFFF"/>
                </a:solidFill>
              </a:defRPr>
            </a:lvl2pPr>
            <a:lvl3pPr lvl="2" algn="r" rtl="0">
              <a:spcBef>
                <a:spcPts val="0"/>
              </a:spcBef>
              <a:spcAft>
                <a:spcPts val="0"/>
              </a:spcAft>
              <a:buClr>
                <a:srgbClr val="FFFFFF"/>
              </a:buClr>
              <a:buSzPts val="12000"/>
              <a:buNone/>
              <a:defRPr sz="16000">
                <a:solidFill>
                  <a:srgbClr val="FFFFFF"/>
                </a:solidFill>
              </a:defRPr>
            </a:lvl3pPr>
            <a:lvl4pPr lvl="3" algn="r" rtl="0">
              <a:spcBef>
                <a:spcPts val="0"/>
              </a:spcBef>
              <a:spcAft>
                <a:spcPts val="0"/>
              </a:spcAft>
              <a:buClr>
                <a:srgbClr val="FFFFFF"/>
              </a:buClr>
              <a:buSzPts val="12000"/>
              <a:buNone/>
              <a:defRPr sz="16000">
                <a:solidFill>
                  <a:srgbClr val="FFFFFF"/>
                </a:solidFill>
              </a:defRPr>
            </a:lvl4pPr>
            <a:lvl5pPr lvl="4" algn="r" rtl="0">
              <a:spcBef>
                <a:spcPts val="0"/>
              </a:spcBef>
              <a:spcAft>
                <a:spcPts val="0"/>
              </a:spcAft>
              <a:buClr>
                <a:srgbClr val="FFFFFF"/>
              </a:buClr>
              <a:buSzPts val="12000"/>
              <a:buNone/>
              <a:defRPr sz="16000">
                <a:solidFill>
                  <a:srgbClr val="FFFFFF"/>
                </a:solidFill>
              </a:defRPr>
            </a:lvl5pPr>
            <a:lvl6pPr lvl="5" algn="r" rtl="0">
              <a:spcBef>
                <a:spcPts val="0"/>
              </a:spcBef>
              <a:spcAft>
                <a:spcPts val="0"/>
              </a:spcAft>
              <a:buClr>
                <a:srgbClr val="FFFFFF"/>
              </a:buClr>
              <a:buSzPts val="12000"/>
              <a:buNone/>
              <a:defRPr sz="16000">
                <a:solidFill>
                  <a:srgbClr val="FFFFFF"/>
                </a:solidFill>
              </a:defRPr>
            </a:lvl6pPr>
            <a:lvl7pPr lvl="6" algn="r" rtl="0">
              <a:spcBef>
                <a:spcPts val="0"/>
              </a:spcBef>
              <a:spcAft>
                <a:spcPts val="0"/>
              </a:spcAft>
              <a:buClr>
                <a:srgbClr val="FFFFFF"/>
              </a:buClr>
              <a:buSzPts val="12000"/>
              <a:buNone/>
              <a:defRPr sz="16000">
                <a:solidFill>
                  <a:srgbClr val="FFFFFF"/>
                </a:solidFill>
              </a:defRPr>
            </a:lvl7pPr>
            <a:lvl8pPr lvl="7" algn="r" rtl="0">
              <a:spcBef>
                <a:spcPts val="0"/>
              </a:spcBef>
              <a:spcAft>
                <a:spcPts val="0"/>
              </a:spcAft>
              <a:buClr>
                <a:srgbClr val="FFFFFF"/>
              </a:buClr>
              <a:buSzPts val="12000"/>
              <a:buNone/>
              <a:defRPr sz="16000">
                <a:solidFill>
                  <a:srgbClr val="FFFFFF"/>
                </a:solidFill>
              </a:defRPr>
            </a:lvl8pPr>
            <a:lvl9pPr lvl="8" algn="r" rtl="0">
              <a:spcBef>
                <a:spcPts val="0"/>
              </a:spcBef>
              <a:spcAft>
                <a:spcPts val="0"/>
              </a:spcAft>
              <a:buClr>
                <a:srgbClr val="FFFFFF"/>
              </a:buClr>
              <a:buSzPts val="12000"/>
              <a:buNone/>
              <a:defRPr sz="16000">
                <a:solidFill>
                  <a:srgbClr val="FFFFFF"/>
                </a:solidFill>
              </a:defRPr>
            </a:lvl9pPr>
          </a:lstStyle>
          <a:p>
            <a:r>
              <a:t>xx%</a:t>
            </a:r>
          </a:p>
        </p:txBody>
      </p:sp>
      <p:sp>
        <p:nvSpPr>
          <p:cNvPr id="63" name="Google Shape;63;p16"/>
          <p:cNvSpPr txBox="1">
            <a:spLocks noGrp="1"/>
          </p:cNvSpPr>
          <p:nvPr>
            <p:ph type="subTitle" idx="1"/>
          </p:nvPr>
        </p:nvSpPr>
        <p:spPr>
          <a:xfrm>
            <a:off x="1272800" y="4131667"/>
            <a:ext cx="4823200" cy="805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rgbClr val="FFFFFF"/>
              </a:buClr>
              <a:buSzPts val="1600"/>
              <a:buNone/>
              <a:defRPr sz="2133">
                <a:solidFill>
                  <a:srgbClr val="FFFFFF"/>
                </a:solidFill>
              </a:defRPr>
            </a:lvl1pPr>
            <a:lvl2pPr lvl="1" algn="r" rtl="0">
              <a:lnSpc>
                <a:spcPct val="100000"/>
              </a:lnSpc>
              <a:spcBef>
                <a:spcPts val="0"/>
              </a:spcBef>
              <a:spcAft>
                <a:spcPts val="0"/>
              </a:spcAft>
              <a:buClr>
                <a:srgbClr val="FFFFFF"/>
              </a:buClr>
              <a:buSzPts val="1600"/>
              <a:buNone/>
              <a:defRPr sz="2133">
                <a:solidFill>
                  <a:srgbClr val="FFFFFF"/>
                </a:solidFill>
              </a:defRPr>
            </a:lvl2pPr>
            <a:lvl3pPr lvl="2" algn="r" rtl="0">
              <a:lnSpc>
                <a:spcPct val="100000"/>
              </a:lnSpc>
              <a:spcBef>
                <a:spcPts val="0"/>
              </a:spcBef>
              <a:spcAft>
                <a:spcPts val="0"/>
              </a:spcAft>
              <a:buClr>
                <a:srgbClr val="FFFFFF"/>
              </a:buClr>
              <a:buSzPts val="1600"/>
              <a:buNone/>
              <a:defRPr sz="2133">
                <a:solidFill>
                  <a:srgbClr val="FFFFFF"/>
                </a:solidFill>
              </a:defRPr>
            </a:lvl3pPr>
            <a:lvl4pPr lvl="3" algn="r" rtl="0">
              <a:lnSpc>
                <a:spcPct val="100000"/>
              </a:lnSpc>
              <a:spcBef>
                <a:spcPts val="0"/>
              </a:spcBef>
              <a:spcAft>
                <a:spcPts val="0"/>
              </a:spcAft>
              <a:buClr>
                <a:srgbClr val="FFFFFF"/>
              </a:buClr>
              <a:buSzPts val="1600"/>
              <a:buNone/>
              <a:defRPr sz="2133">
                <a:solidFill>
                  <a:srgbClr val="FFFFFF"/>
                </a:solidFill>
              </a:defRPr>
            </a:lvl4pPr>
            <a:lvl5pPr lvl="4" algn="r" rtl="0">
              <a:lnSpc>
                <a:spcPct val="100000"/>
              </a:lnSpc>
              <a:spcBef>
                <a:spcPts val="0"/>
              </a:spcBef>
              <a:spcAft>
                <a:spcPts val="0"/>
              </a:spcAft>
              <a:buClr>
                <a:srgbClr val="FFFFFF"/>
              </a:buClr>
              <a:buSzPts val="1600"/>
              <a:buNone/>
              <a:defRPr sz="2133">
                <a:solidFill>
                  <a:srgbClr val="FFFFFF"/>
                </a:solidFill>
              </a:defRPr>
            </a:lvl5pPr>
            <a:lvl6pPr lvl="5" algn="r" rtl="0">
              <a:lnSpc>
                <a:spcPct val="100000"/>
              </a:lnSpc>
              <a:spcBef>
                <a:spcPts val="0"/>
              </a:spcBef>
              <a:spcAft>
                <a:spcPts val="0"/>
              </a:spcAft>
              <a:buClr>
                <a:srgbClr val="FFFFFF"/>
              </a:buClr>
              <a:buSzPts val="1600"/>
              <a:buNone/>
              <a:defRPr sz="2133">
                <a:solidFill>
                  <a:srgbClr val="FFFFFF"/>
                </a:solidFill>
              </a:defRPr>
            </a:lvl6pPr>
            <a:lvl7pPr lvl="6" algn="r" rtl="0">
              <a:lnSpc>
                <a:spcPct val="100000"/>
              </a:lnSpc>
              <a:spcBef>
                <a:spcPts val="0"/>
              </a:spcBef>
              <a:spcAft>
                <a:spcPts val="0"/>
              </a:spcAft>
              <a:buClr>
                <a:srgbClr val="FFFFFF"/>
              </a:buClr>
              <a:buSzPts val="1600"/>
              <a:buNone/>
              <a:defRPr sz="2133">
                <a:solidFill>
                  <a:srgbClr val="FFFFFF"/>
                </a:solidFill>
              </a:defRPr>
            </a:lvl7pPr>
            <a:lvl8pPr lvl="7" algn="r" rtl="0">
              <a:lnSpc>
                <a:spcPct val="100000"/>
              </a:lnSpc>
              <a:spcBef>
                <a:spcPts val="0"/>
              </a:spcBef>
              <a:spcAft>
                <a:spcPts val="0"/>
              </a:spcAft>
              <a:buClr>
                <a:srgbClr val="FFFFFF"/>
              </a:buClr>
              <a:buSzPts val="1600"/>
              <a:buNone/>
              <a:defRPr sz="2133">
                <a:solidFill>
                  <a:srgbClr val="FFFFFF"/>
                </a:solidFill>
              </a:defRPr>
            </a:lvl8pPr>
            <a:lvl9pPr lvl="8" algn="r" rtl="0">
              <a:lnSpc>
                <a:spcPct val="100000"/>
              </a:lnSpc>
              <a:spcBef>
                <a:spcPts val="0"/>
              </a:spcBef>
              <a:spcAft>
                <a:spcPts val="0"/>
              </a:spcAft>
              <a:buClr>
                <a:srgbClr val="FFFFFF"/>
              </a:buClr>
              <a:buSzPts val="1600"/>
              <a:buNone/>
              <a:defRPr sz="2133">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1771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text">
  <p:cSld name="Title + text">
    <p:spTree>
      <p:nvGrpSpPr>
        <p:cNvPr id="1" name="Shape 77"/>
        <p:cNvGrpSpPr/>
        <p:nvPr/>
      </p:nvGrpSpPr>
      <p:grpSpPr>
        <a:xfrm>
          <a:off x="0" y="0"/>
          <a:ext cx="0" cy="0"/>
          <a:chOff x="0" y="0"/>
          <a:chExt cx="0" cy="0"/>
        </a:xfrm>
      </p:grpSpPr>
      <p:grpSp>
        <p:nvGrpSpPr>
          <p:cNvPr id="78" name="Google Shape;78;p4"/>
          <p:cNvGrpSpPr/>
          <p:nvPr/>
        </p:nvGrpSpPr>
        <p:grpSpPr>
          <a:xfrm>
            <a:off x="3362632" y="-3239"/>
            <a:ext cx="6877827" cy="6877964"/>
            <a:chOff x="5236325" y="2233488"/>
            <a:chExt cx="1249000" cy="1249025"/>
          </a:xfrm>
        </p:grpSpPr>
        <p:sp>
          <p:nvSpPr>
            <p:cNvPr id="79" name="Google Shape;79;p4"/>
            <p:cNvSpPr/>
            <p:nvPr/>
          </p:nvSpPr>
          <p:spPr>
            <a:xfrm>
              <a:off x="5236325"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0" name="Google Shape;80;p4"/>
            <p:cNvSpPr/>
            <p:nvPr/>
          </p:nvSpPr>
          <p:spPr>
            <a:xfrm>
              <a:off x="5236325" y="2233488"/>
              <a:ext cx="1249000" cy="1249025"/>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1" name="Google Shape;81;p4"/>
          <p:cNvSpPr/>
          <p:nvPr/>
        </p:nvSpPr>
        <p:spPr>
          <a:xfrm>
            <a:off x="-63500" y="-38100"/>
            <a:ext cx="3426000" cy="6896000"/>
          </a:xfrm>
          <a:prstGeom prst="rect">
            <a:avLst/>
          </a:pr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82;p4"/>
          <p:cNvSpPr/>
          <p:nvPr/>
        </p:nvSpPr>
        <p:spPr>
          <a:xfrm>
            <a:off x="10190267" y="0"/>
            <a:ext cx="1562125" cy="1562125"/>
          </a:xfrm>
          <a:custGeom>
            <a:avLst/>
            <a:gdLst/>
            <a:ahLst/>
            <a:cxnLst/>
            <a:rect l="l" t="t" r="r" b="b"/>
            <a:pathLst>
              <a:path w="72466" h="72466" extrusionOk="0">
                <a:moveTo>
                  <a:pt x="0" y="0"/>
                </a:moveTo>
                <a:lnTo>
                  <a:pt x="72465" y="72465"/>
                </a:lnTo>
                <a:lnTo>
                  <a:pt x="72465"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83" name="Google Shape;83;p4"/>
          <p:cNvGrpSpPr/>
          <p:nvPr/>
        </p:nvGrpSpPr>
        <p:grpSpPr>
          <a:xfrm>
            <a:off x="1762400" y="-564534"/>
            <a:ext cx="1600219" cy="1600251"/>
            <a:chOff x="1141975" y="659775"/>
            <a:chExt cx="1200164" cy="1200188"/>
          </a:xfrm>
        </p:grpSpPr>
        <p:sp>
          <p:nvSpPr>
            <p:cNvPr id="84" name="Google Shape;84;p4"/>
            <p:cNvSpPr/>
            <p:nvPr/>
          </p:nvSpPr>
          <p:spPr>
            <a:xfrm>
              <a:off x="1141975" y="659775"/>
              <a:ext cx="1200164" cy="1200188"/>
            </a:xfrm>
            <a:custGeom>
              <a:avLst/>
              <a:gdLst/>
              <a:ahLst/>
              <a:cxnLst/>
              <a:rect l="l" t="t" r="r" b="b"/>
              <a:pathLst>
                <a:path w="49960" h="49961" extrusionOk="0">
                  <a:moveTo>
                    <a:pt x="1" y="1"/>
                  </a:moveTo>
                  <a:lnTo>
                    <a:pt x="1" y="49960"/>
                  </a:lnTo>
                  <a:lnTo>
                    <a:pt x="49960" y="49960"/>
                  </a:lnTo>
                  <a:lnTo>
                    <a:pt x="49960" y="1"/>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5" name="Google Shape;85;p4"/>
            <p:cNvSpPr/>
            <p:nvPr/>
          </p:nvSpPr>
          <p:spPr>
            <a:xfrm>
              <a:off x="1141975" y="659775"/>
              <a:ext cx="1200164" cy="1200188"/>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6" name="Google Shape;86;p4"/>
          <p:cNvSpPr/>
          <p:nvPr/>
        </p:nvSpPr>
        <p:spPr>
          <a:xfrm>
            <a:off x="9426901" y="5654600"/>
            <a:ext cx="1220567" cy="1220133"/>
          </a:xfrm>
          <a:custGeom>
            <a:avLst/>
            <a:gdLst/>
            <a:ahLst/>
            <a:cxnLst/>
            <a:rect l="l" t="t" r="r" b="b"/>
            <a:pathLst>
              <a:path w="36617" h="36604" extrusionOk="0">
                <a:moveTo>
                  <a:pt x="0" y="0"/>
                </a:moveTo>
                <a:lnTo>
                  <a:pt x="0" y="36603"/>
                </a:lnTo>
                <a:lnTo>
                  <a:pt x="36616" y="36603"/>
                </a:lnTo>
                <a:lnTo>
                  <a:pt x="0"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4"/>
          <p:cNvSpPr/>
          <p:nvPr/>
        </p:nvSpPr>
        <p:spPr>
          <a:xfrm>
            <a:off x="11463200" y="2780615"/>
            <a:ext cx="509067" cy="509467"/>
          </a:xfrm>
          <a:custGeom>
            <a:avLst/>
            <a:gdLst/>
            <a:ahLst/>
            <a:cxnLst/>
            <a:rect l="l" t="t" r="r" b="b"/>
            <a:pathLst>
              <a:path w="15272" h="15284" extrusionOk="0">
                <a:moveTo>
                  <a:pt x="0" y="0"/>
                </a:moveTo>
                <a:lnTo>
                  <a:pt x="0" y="15284"/>
                </a:lnTo>
                <a:lnTo>
                  <a:pt x="15271" y="15284"/>
                </a:lnTo>
                <a:lnTo>
                  <a:pt x="0" y="0"/>
                </a:lnTo>
                <a:close/>
              </a:path>
            </a:pathLst>
          </a:custGeom>
          <a:solidFill>
            <a:srgbClr val="756B7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88;p4"/>
          <p:cNvSpPr/>
          <p:nvPr/>
        </p:nvSpPr>
        <p:spPr>
          <a:xfrm>
            <a:off x="11463200" y="2780615"/>
            <a:ext cx="509067" cy="509467"/>
          </a:xfrm>
          <a:custGeom>
            <a:avLst/>
            <a:gdLst/>
            <a:ahLst/>
            <a:cxnLst/>
            <a:rect l="l" t="t" r="r" b="b"/>
            <a:pathLst>
              <a:path w="15272" h="15284" extrusionOk="0">
                <a:moveTo>
                  <a:pt x="0" y="0"/>
                </a:moveTo>
                <a:lnTo>
                  <a:pt x="15271" y="15284"/>
                </a:lnTo>
                <a:lnTo>
                  <a:pt x="1527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4"/>
          <p:cNvSpPr/>
          <p:nvPr/>
        </p:nvSpPr>
        <p:spPr>
          <a:xfrm>
            <a:off x="11752401" y="1562034"/>
            <a:ext cx="642799" cy="642799"/>
          </a:xfrm>
          <a:custGeom>
            <a:avLst/>
            <a:gdLst/>
            <a:ahLst/>
            <a:cxnLst/>
            <a:rect l="l" t="t" r="r" b="b"/>
            <a:pathLst>
              <a:path w="15272" h="15272" extrusionOk="0">
                <a:moveTo>
                  <a:pt x="0" y="0"/>
                </a:moveTo>
                <a:lnTo>
                  <a:pt x="15271" y="15271"/>
                </a:lnTo>
                <a:lnTo>
                  <a:pt x="1527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0;p4"/>
          <p:cNvSpPr/>
          <p:nvPr/>
        </p:nvSpPr>
        <p:spPr>
          <a:xfrm rot="5400000">
            <a:off x="10236001" y="1562034"/>
            <a:ext cx="1220567" cy="1220567"/>
          </a:xfrm>
          <a:custGeom>
            <a:avLst/>
            <a:gdLst/>
            <a:ahLst/>
            <a:cxnLst/>
            <a:rect l="l" t="t" r="r" b="b"/>
            <a:pathLst>
              <a:path w="36617" h="36617" extrusionOk="0">
                <a:moveTo>
                  <a:pt x="0" y="0"/>
                </a:moveTo>
                <a:lnTo>
                  <a:pt x="36617" y="36616"/>
                </a:lnTo>
                <a:lnTo>
                  <a:pt x="36617"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4"/>
          <p:cNvSpPr/>
          <p:nvPr/>
        </p:nvSpPr>
        <p:spPr>
          <a:xfrm rot="5400000">
            <a:off x="10236001" y="1562034"/>
            <a:ext cx="1220567" cy="1220567"/>
          </a:xfrm>
          <a:custGeom>
            <a:avLst/>
            <a:gdLst/>
            <a:ahLst/>
            <a:cxnLst/>
            <a:rect l="l" t="t" r="r" b="b"/>
            <a:pathLst>
              <a:path w="36617" h="36617" extrusionOk="0">
                <a:moveTo>
                  <a:pt x="0" y="0"/>
                </a:moveTo>
                <a:lnTo>
                  <a:pt x="0" y="36616"/>
                </a:lnTo>
                <a:lnTo>
                  <a:pt x="36617" y="36616"/>
                </a:lnTo>
                <a:lnTo>
                  <a:pt x="0"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2" name="Google Shape;92;p4"/>
          <p:cNvSpPr/>
          <p:nvPr/>
        </p:nvSpPr>
        <p:spPr>
          <a:xfrm>
            <a:off x="-1828799" y="-38099"/>
            <a:ext cx="3643832" cy="3643832"/>
          </a:xfrm>
          <a:custGeom>
            <a:avLst/>
            <a:gdLst/>
            <a:ahLst/>
            <a:cxnLst/>
            <a:rect l="l" t="t" r="r" b="b"/>
            <a:pathLst>
              <a:path w="72466" h="72466" extrusionOk="0">
                <a:moveTo>
                  <a:pt x="0" y="0"/>
                </a:moveTo>
                <a:lnTo>
                  <a:pt x="0" y="72465"/>
                </a:lnTo>
                <a:lnTo>
                  <a:pt x="72465" y="72465"/>
                </a:lnTo>
                <a:lnTo>
                  <a:pt x="0"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3" name="Google Shape;93;p4"/>
          <p:cNvSpPr/>
          <p:nvPr/>
        </p:nvSpPr>
        <p:spPr>
          <a:xfrm>
            <a:off x="1065434" y="5257700"/>
            <a:ext cx="1220567" cy="1220133"/>
          </a:xfrm>
          <a:custGeom>
            <a:avLst/>
            <a:gdLst/>
            <a:ahLst/>
            <a:cxnLst/>
            <a:rect l="l" t="t" r="r" b="b"/>
            <a:pathLst>
              <a:path w="36617" h="36604" extrusionOk="0">
                <a:moveTo>
                  <a:pt x="0" y="0"/>
                </a:moveTo>
                <a:lnTo>
                  <a:pt x="36616" y="36603"/>
                </a:lnTo>
                <a:lnTo>
                  <a:pt x="36616"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4" name="Google Shape;94;p4"/>
          <p:cNvSpPr/>
          <p:nvPr/>
        </p:nvSpPr>
        <p:spPr>
          <a:xfrm rot="-5400000">
            <a:off x="-547608" y="5261239"/>
            <a:ext cx="1604069" cy="1604120"/>
          </a:xfrm>
          <a:custGeom>
            <a:avLst/>
            <a:gdLst/>
            <a:ahLst/>
            <a:cxnLst/>
            <a:rect l="l" t="t" r="r" b="b"/>
            <a:pathLst>
              <a:path w="15272" h="15272" extrusionOk="0">
                <a:moveTo>
                  <a:pt x="0" y="0"/>
                </a:moveTo>
                <a:lnTo>
                  <a:pt x="0" y="15271"/>
                </a:lnTo>
                <a:lnTo>
                  <a:pt x="15271" y="15271"/>
                </a:lnTo>
                <a:lnTo>
                  <a:pt x="0"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5;p4"/>
          <p:cNvSpPr/>
          <p:nvPr/>
        </p:nvSpPr>
        <p:spPr>
          <a:xfrm>
            <a:off x="11774672" y="6121267"/>
            <a:ext cx="1525248" cy="1525248"/>
          </a:xfrm>
          <a:custGeom>
            <a:avLst/>
            <a:gdLst/>
            <a:ahLst/>
            <a:cxnLst/>
            <a:rect l="l" t="t" r="r" b="b"/>
            <a:pathLst>
              <a:path w="59549" h="59549" extrusionOk="0">
                <a:moveTo>
                  <a:pt x="1" y="0"/>
                </a:moveTo>
                <a:lnTo>
                  <a:pt x="1" y="59548"/>
                </a:lnTo>
                <a:lnTo>
                  <a:pt x="59549" y="0"/>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 name="Google Shape;96;p4"/>
          <p:cNvSpPr/>
          <p:nvPr/>
        </p:nvSpPr>
        <p:spPr>
          <a:xfrm>
            <a:off x="11774672" y="6121267"/>
            <a:ext cx="1525248" cy="1525248"/>
          </a:xfrm>
          <a:custGeom>
            <a:avLst/>
            <a:gdLst/>
            <a:ahLst/>
            <a:cxnLst/>
            <a:rect l="l" t="t" r="r" b="b"/>
            <a:pathLst>
              <a:path w="59549" h="59549" extrusionOk="0">
                <a:moveTo>
                  <a:pt x="59549" y="0"/>
                </a:moveTo>
                <a:lnTo>
                  <a:pt x="1" y="59548"/>
                </a:lnTo>
                <a:lnTo>
                  <a:pt x="59549" y="59548"/>
                </a:lnTo>
                <a:lnTo>
                  <a:pt x="59549"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 name="Google Shape;97;p4"/>
          <p:cNvSpPr/>
          <p:nvPr/>
        </p:nvSpPr>
        <p:spPr>
          <a:xfrm>
            <a:off x="13299176" y="5359693"/>
            <a:ext cx="762304" cy="762304"/>
          </a:xfrm>
          <a:custGeom>
            <a:avLst/>
            <a:gdLst/>
            <a:ahLst/>
            <a:cxnLst/>
            <a:rect l="l" t="t" r="r" b="b"/>
            <a:pathLst>
              <a:path w="29762" h="29762" extrusionOk="0">
                <a:moveTo>
                  <a:pt x="1" y="0"/>
                </a:moveTo>
                <a:lnTo>
                  <a:pt x="1" y="29761"/>
                </a:lnTo>
                <a:lnTo>
                  <a:pt x="2976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p4"/>
          <p:cNvSpPr/>
          <p:nvPr/>
        </p:nvSpPr>
        <p:spPr>
          <a:xfrm>
            <a:off x="13299176" y="5359693"/>
            <a:ext cx="762304" cy="762304"/>
          </a:xfrm>
          <a:custGeom>
            <a:avLst/>
            <a:gdLst/>
            <a:ahLst/>
            <a:cxnLst/>
            <a:rect l="l" t="t" r="r" b="b"/>
            <a:pathLst>
              <a:path w="29762" h="29762" extrusionOk="0">
                <a:moveTo>
                  <a:pt x="29761" y="0"/>
                </a:moveTo>
                <a:lnTo>
                  <a:pt x="1" y="29761"/>
                </a:lnTo>
                <a:lnTo>
                  <a:pt x="29761" y="29761"/>
                </a:lnTo>
                <a:lnTo>
                  <a:pt x="29761"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9;p4"/>
          <p:cNvSpPr/>
          <p:nvPr/>
        </p:nvSpPr>
        <p:spPr>
          <a:xfrm>
            <a:off x="11012434" y="5359693"/>
            <a:ext cx="762279" cy="762304"/>
          </a:xfrm>
          <a:custGeom>
            <a:avLst/>
            <a:gdLst/>
            <a:ahLst/>
            <a:cxnLst/>
            <a:rect l="l" t="t" r="r" b="b"/>
            <a:pathLst>
              <a:path w="29761" h="29762" extrusionOk="0">
                <a:moveTo>
                  <a:pt x="29761" y="0"/>
                </a:moveTo>
                <a:lnTo>
                  <a:pt x="0" y="29761"/>
                </a:lnTo>
                <a:lnTo>
                  <a:pt x="29761" y="29761"/>
                </a:lnTo>
                <a:lnTo>
                  <a:pt x="2976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100;p4"/>
          <p:cNvSpPr/>
          <p:nvPr/>
        </p:nvSpPr>
        <p:spPr>
          <a:xfrm>
            <a:off x="11012434" y="5359693"/>
            <a:ext cx="762279" cy="762304"/>
          </a:xfrm>
          <a:custGeom>
            <a:avLst/>
            <a:gdLst/>
            <a:ahLst/>
            <a:cxnLst/>
            <a:rect l="l" t="t" r="r" b="b"/>
            <a:pathLst>
              <a:path w="29761" h="29762" extrusionOk="0">
                <a:moveTo>
                  <a:pt x="0" y="0"/>
                </a:moveTo>
                <a:lnTo>
                  <a:pt x="0" y="29761"/>
                </a:lnTo>
                <a:lnTo>
                  <a:pt x="29761"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1" name="Google Shape;101;p4"/>
          <p:cNvSpPr/>
          <p:nvPr/>
        </p:nvSpPr>
        <p:spPr>
          <a:xfrm>
            <a:off x="13299176" y="7646462"/>
            <a:ext cx="762304" cy="762279"/>
          </a:xfrm>
          <a:custGeom>
            <a:avLst/>
            <a:gdLst/>
            <a:ahLst/>
            <a:cxnLst/>
            <a:rect l="l" t="t" r="r" b="b"/>
            <a:pathLst>
              <a:path w="29762" h="29761" extrusionOk="0">
                <a:moveTo>
                  <a:pt x="29761" y="0"/>
                </a:moveTo>
                <a:lnTo>
                  <a:pt x="1" y="29761"/>
                </a:lnTo>
                <a:lnTo>
                  <a:pt x="29761" y="29761"/>
                </a:lnTo>
                <a:lnTo>
                  <a:pt x="29761"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102;p4"/>
          <p:cNvSpPr/>
          <p:nvPr/>
        </p:nvSpPr>
        <p:spPr>
          <a:xfrm>
            <a:off x="13299176" y="7646462"/>
            <a:ext cx="762304" cy="762279"/>
          </a:xfrm>
          <a:custGeom>
            <a:avLst/>
            <a:gdLst/>
            <a:ahLst/>
            <a:cxnLst/>
            <a:rect l="l" t="t" r="r" b="b"/>
            <a:pathLst>
              <a:path w="29762" h="29761" extrusionOk="0">
                <a:moveTo>
                  <a:pt x="1" y="0"/>
                </a:moveTo>
                <a:lnTo>
                  <a:pt x="1" y="29761"/>
                </a:lnTo>
                <a:lnTo>
                  <a:pt x="29761" y="0"/>
                </a:lnTo>
                <a:close/>
              </a:path>
            </a:pathLst>
          </a:custGeom>
          <a:solidFill>
            <a:srgbClr val="756B7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103;p4"/>
          <p:cNvSpPr/>
          <p:nvPr/>
        </p:nvSpPr>
        <p:spPr>
          <a:xfrm>
            <a:off x="12668895" y="4729385"/>
            <a:ext cx="630319" cy="630344"/>
          </a:xfrm>
          <a:custGeom>
            <a:avLst/>
            <a:gdLst/>
            <a:ahLst/>
            <a:cxnLst/>
            <a:rect l="l" t="t" r="r" b="b"/>
            <a:pathLst>
              <a:path w="24609" h="24610" extrusionOk="0">
                <a:moveTo>
                  <a:pt x="0" y="1"/>
                </a:moveTo>
                <a:lnTo>
                  <a:pt x="0" y="24609"/>
                </a:lnTo>
                <a:lnTo>
                  <a:pt x="24609" y="24609"/>
                </a:lnTo>
                <a:lnTo>
                  <a:pt x="0" y="1"/>
                </a:lnTo>
                <a:close/>
              </a:path>
            </a:pathLst>
          </a:custGeom>
          <a:solidFill>
            <a:srgbClr val="756B7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104;p4"/>
          <p:cNvSpPr/>
          <p:nvPr/>
        </p:nvSpPr>
        <p:spPr>
          <a:xfrm>
            <a:off x="12668895" y="4729385"/>
            <a:ext cx="630319" cy="630344"/>
          </a:xfrm>
          <a:custGeom>
            <a:avLst/>
            <a:gdLst/>
            <a:ahLst/>
            <a:cxnLst/>
            <a:rect l="l" t="t" r="r" b="b"/>
            <a:pathLst>
              <a:path w="24609" h="24610" extrusionOk="0">
                <a:moveTo>
                  <a:pt x="0" y="1"/>
                </a:moveTo>
                <a:lnTo>
                  <a:pt x="24609" y="24609"/>
                </a:lnTo>
                <a:lnTo>
                  <a:pt x="24609" y="1"/>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105;p4"/>
          <p:cNvSpPr/>
          <p:nvPr/>
        </p:nvSpPr>
        <p:spPr>
          <a:xfrm>
            <a:off x="11774672" y="8409061"/>
            <a:ext cx="630344" cy="630319"/>
          </a:xfrm>
          <a:custGeom>
            <a:avLst/>
            <a:gdLst/>
            <a:ahLst/>
            <a:cxnLst/>
            <a:rect l="l" t="t" r="r" b="b"/>
            <a:pathLst>
              <a:path w="24610" h="24609" extrusionOk="0">
                <a:moveTo>
                  <a:pt x="1" y="0"/>
                </a:moveTo>
                <a:lnTo>
                  <a:pt x="24609" y="24609"/>
                </a:lnTo>
                <a:lnTo>
                  <a:pt x="24609" y="0"/>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106;p4"/>
          <p:cNvSpPr/>
          <p:nvPr/>
        </p:nvSpPr>
        <p:spPr>
          <a:xfrm>
            <a:off x="11774672" y="8409061"/>
            <a:ext cx="630344" cy="630319"/>
          </a:xfrm>
          <a:custGeom>
            <a:avLst/>
            <a:gdLst/>
            <a:ahLst/>
            <a:cxnLst/>
            <a:rect l="l" t="t" r="r" b="b"/>
            <a:pathLst>
              <a:path w="24610" h="24609" extrusionOk="0">
                <a:moveTo>
                  <a:pt x="1" y="0"/>
                </a:moveTo>
                <a:lnTo>
                  <a:pt x="1" y="24609"/>
                </a:lnTo>
                <a:lnTo>
                  <a:pt x="24609" y="24609"/>
                </a:lnTo>
                <a:lnTo>
                  <a:pt x="1"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107;p4"/>
          <p:cNvSpPr/>
          <p:nvPr/>
        </p:nvSpPr>
        <p:spPr>
          <a:xfrm>
            <a:off x="11012434" y="7646462"/>
            <a:ext cx="762279" cy="762279"/>
          </a:xfrm>
          <a:custGeom>
            <a:avLst/>
            <a:gdLst/>
            <a:ahLst/>
            <a:cxnLst/>
            <a:rect l="l" t="t" r="r" b="b"/>
            <a:pathLst>
              <a:path w="29761" h="29761" extrusionOk="0">
                <a:moveTo>
                  <a:pt x="0" y="0"/>
                </a:moveTo>
                <a:lnTo>
                  <a:pt x="0" y="29761"/>
                </a:lnTo>
                <a:lnTo>
                  <a:pt x="2976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108;p4"/>
          <p:cNvSpPr/>
          <p:nvPr/>
        </p:nvSpPr>
        <p:spPr>
          <a:xfrm>
            <a:off x="11012434" y="7646462"/>
            <a:ext cx="762279" cy="762279"/>
          </a:xfrm>
          <a:custGeom>
            <a:avLst/>
            <a:gdLst/>
            <a:ahLst/>
            <a:cxnLst/>
            <a:rect l="l" t="t" r="r" b="b"/>
            <a:pathLst>
              <a:path w="29761" h="29761" extrusionOk="0">
                <a:moveTo>
                  <a:pt x="29761" y="0"/>
                </a:moveTo>
                <a:lnTo>
                  <a:pt x="0" y="29761"/>
                </a:lnTo>
                <a:lnTo>
                  <a:pt x="29761" y="29761"/>
                </a:lnTo>
                <a:lnTo>
                  <a:pt x="29761" y="0"/>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109;p4"/>
          <p:cNvSpPr txBox="1">
            <a:spLocks noGrp="1"/>
          </p:cNvSpPr>
          <p:nvPr>
            <p:ph type="ctrTitle"/>
          </p:nvPr>
        </p:nvSpPr>
        <p:spPr>
          <a:xfrm>
            <a:off x="5230400" y="236367"/>
            <a:ext cx="4326000" cy="27388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400"/>
            </a:lvl1pPr>
            <a:lvl2pPr lvl="1" rtl="0">
              <a:spcBef>
                <a:spcPts val="0"/>
              </a:spcBef>
              <a:spcAft>
                <a:spcPts val="0"/>
              </a:spcAft>
              <a:buClr>
                <a:srgbClr val="FFFFFF"/>
              </a:buClr>
              <a:buSzPts val="1800"/>
              <a:buNone/>
              <a:defRPr sz="2400">
                <a:solidFill>
                  <a:srgbClr val="FFFFFF"/>
                </a:solidFill>
              </a:defRPr>
            </a:lvl2pPr>
            <a:lvl3pPr lvl="2" rtl="0">
              <a:spcBef>
                <a:spcPts val="0"/>
              </a:spcBef>
              <a:spcAft>
                <a:spcPts val="0"/>
              </a:spcAft>
              <a:buClr>
                <a:srgbClr val="FFFFFF"/>
              </a:buClr>
              <a:buSzPts val="1800"/>
              <a:buNone/>
              <a:defRPr sz="2400">
                <a:solidFill>
                  <a:srgbClr val="FFFFFF"/>
                </a:solidFill>
              </a:defRPr>
            </a:lvl3pPr>
            <a:lvl4pPr lvl="3" rtl="0">
              <a:spcBef>
                <a:spcPts val="0"/>
              </a:spcBef>
              <a:spcAft>
                <a:spcPts val="0"/>
              </a:spcAft>
              <a:buClr>
                <a:srgbClr val="FFFFFF"/>
              </a:buClr>
              <a:buSzPts val="1800"/>
              <a:buNone/>
              <a:defRPr sz="2400">
                <a:solidFill>
                  <a:srgbClr val="FFFFFF"/>
                </a:solidFill>
              </a:defRPr>
            </a:lvl4pPr>
            <a:lvl5pPr lvl="4" rtl="0">
              <a:spcBef>
                <a:spcPts val="0"/>
              </a:spcBef>
              <a:spcAft>
                <a:spcPts val="0"/>
              </a:spcAft>
              <a:buClr>
                <a:srgbClr val="FFFFFF"/>
              </a:buClr>
              <a:buSzPts val="1800"/>
              <a:buNone/>
              <a:defRPr sz="2400">
                <a:solidFill>
                  <a:srgbClr val="FFFFFF"/>
                </a:solidFill>
              </a:defRPr>
            </a:lvl5pPr>
            <a:lvl6pPr lvl="5" rtl="0">
              <a:spcBef>
                <a:spcPts val="0"/>
              </a:spcBef>
              <a:spcAft>
                <a:spcPts val="0"/>
              </a:spcAft>
              <a:buClr>
                <a:srgbClr val="FFFFFF"/>
              </a:buClr>
              <a:buSzPts val="1800"/>
              <a:buNone/>
              <a:defRPr sz="2400">
                <a:solidFill>
                  <a:srgbClr val="FFFFFF"/>
                </a:solidFill>
              </a:defRPr>
            </a:lvl6pPr>
            <a:lvl7pPr lvl="6" rtl="0">
              <a:spcBef>
                <a:spcPts val="0"/>
              </a:spcBef>
              <a:spcAft>
                <a:spcPts val="0"/>
              </a:spcAft>
              <a:buClr>
                <a:srgbClr val="FFFFFF"/>
              </a:buClr>
              <a:buSzPts val="1800"/>
              <a:buNone/>
              <a:defRPr sz="2400">
                <a:solidFill>
                  <a:srgbClr val="FFFFFF"/>
                </a:solidFill>
              </a:defRPr>
            </a:lvl7pPr>
            <a:lvl8pPr lvl="7" rtl="0">
              <a:spcBef>
                <a:spcPts val="0"/>
              </a:spcBef>
              <a:spcAft>
                <a:spcPts val="0"/>
              </a:spcAft>
              <a:buClr>
                <a:srgbClr val="FFFFFF"/>
              </a:buClr>
              <a:buSzPts val="1800"/>
              <a:buNone/>
              <a:defRPr sz="2400">
                <a:solidFill>
                  <a:srgbClr val="FFFFFF"/>
                </a:solidFill>
              </a:defRPr>
            </a:lvl8pPr>
            <a:lvl9pPr lvl="8" rtl="0">
              <a:spcBef>
                <a:spcPts val="0"/>
              </a:spcBef>
              <a:spcAft>
                <a:spcPts val="0"/>
              </a:spcAft>
              <a:buClr>
                <a:srgbClr val="FFFFFF"/>
              </a:buClr>
              <a:buSzPts val="1800"/>
              <a:buNone/>
              <a:defRPr sz="2400">
                <a:solidFill>
                  <a:srgbClr val="FFFFFF"/>
                </a:solidFill>
              </a:defRPr>
            </a:lvl9pPr>
          </a:lstStyle>
          <a:p>
            <a:r>
              <a:rPr lang="en-US"/>
              <a:t>Click to edit Master title style</a:t>
            </a:r>
            <a:endParaRPr/>
          </a:p>
        </p:txBody>
      </p:sp>
      <p:sp>
        <p:nvSpPr>
          <p:cNvPr id="110" name="Google Shape;110;p4"/>
          <p:cNvSpPr txBox="1">
            <a:spLocks noGrp="1"/>
          </p:cNvSpPr>
          <p:nvPr>
            <p:ph type="subTitle" idx="1"/>
          </p:nvPr>
        </p:nvSpPr>
        <p:spPr>
          <a:xfrm>
            <a:off x="5230400" y="2820019"/>
            <a:ext cx="3446800" cy="2379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100"/>
              <a:buNone/>
              <a:defRPr sz="1467"/>
            </a:lvl1pPr>
            <a:lvl2pPr lvl="1" rtl="0">
              <a:lnSpc>
                <a:spcPct val="100000"/>
              </a:lnSpc>
              <a:spcBef>
                <a:spcPts val="0"/>
              </a:spcBef>
              <a:spcAft>
                <a:spcPts val="0"/>
              </a:spcAft>
              <a:buClr>
                <a:srgbClr val="FFFFFF"/>
              </a:buClr>
              <a:buSzPts val="1100"/>
              <a:buNone/>
              <a:defRPr sz="1467">
                <a:solidFill>
                  <a:srgbClr val="FFFFFF"/>
                </a:solidFill>
              </a:defRPr>
            </a:lvl2pPr>
            <a:lvl3pPr lvl="2" rtl="0">
              <a:lnSpc>
                <a:spcPct val="100000"/>
              </a:lnSpc>
              <a:spcBef>
                <a:spcPts val="0"/>
              </a:spcBef>
              <a:spcAft>
                <a:spcPts val="0"/>
              </a:spcAft>
              <a:buClr>
                <a:srgbClr val="FFFFFF"/>
              </a:buClr>
              <a:buSzPts val="1100"/>
              <a:buNone/>
              <a:defRPr sz="1467">
                <a:solidFill>
                  <a:srgbClr val="FFFFFF"/>
                </a:solidFill>
              </a:defRPr>
            </a:lvl3pPr>
            <a:lvl4pPr lvl="3" rtl="0">
              <a:lnSpc>
                <a:spcPct val="100000"/>
              </a:lnSpc>
              <a:spcBef>
                <a:spcPts val="0"/>
              </a:spcBef>
              <a:spcAft>
                <a:spcPts val="0"/>
              </a:spcAft>
              <a:buClr>
                <a:srgbClr val="FFFFFF"/>
              </a:buClr>
              <a:buSzPts val="1100"/>
              <a:buNone/>
              <a:defRPr sz="1467">
                <a:solidFill>
                  <a:srgbClr val="FFFFFF"/>
                </a:solidFill>
              </a:defRPr>
            </a:lvl4pPr>
            <a:lvl5pPr lvl="4" rtl="0">
              <a:lnSpc>
                <a:spcPct val="100000"/>
              </a:lnSpc>
              <a:spcBef>
                <a:spcPts val="0"/>
              </a:spcBef>
              <a:spcAft>
                <a:spcPts val="0"/>
              </a:spcAft>
              <a:buClr>
                <a:srgbClr val="FFFFFF"/>
              </a:buClr>
              <a:buSzPts val="1100"/>
              <a:buNone/>
              <a:defRPr sz="1467">
                <a:solidFill>
                  <a:srgbClr val="FFFFFF"/>
                </a:solidFill>
              </a:defRPr>
            </a:lvl5pPr>
            <a:lvl6pPr lvl="5" rtl="0">
              <a:lnSpc>
                <a:spcPct val="100000"/>
              </a:lnSpc>
              <a:spcBef>
                <a:spcPts val="0"/>
              </a:spcBef>
              <a:spcAft>
                <a:spcPts val="0"/>
              </a:spcAft>
              <a:buClr>
                <a:srgbClr val="FFFFFF"/>
              </a:buClr>
              <a:buSzPts val="1100"/>
              <a:buNone/>
              <a:defRPr sz="1467">
                <a:solidFill>
                  <a:srgbClr val="FFFFFF"/>
                </a:solidFill>
              </a:defRPr>
            </a:lvl6pPr>
            <a:lvl7pPr lvl="6" rtl="0">
              <a:lnSpc>
                <a:spcPct val="100000"/>
              </a:lnSpc>
              <a:spcBef>
                <a:spcPts val="0"/>
              </a:spcBef>
              <a:spcAft>
                <a:spcPts val="0"/>
              </a:spcAft>
              <a:buClr>
                <a:srgbClr val="FFFFFF"/>
              </a:buClr>
              <a:buSzPts val="1100"/>
              <a:buNone/>
              <a:defRPr sz="1467">
                <a:solidFill>
                  <a:srgbClr val="FFFFFF"/>
                </a:solidFill>
              </a:defRPr>
            </a:lvl7pPr>
            <a:lvl8pPr lvl="7" rtl="0">
              <a:lnSpc>
                <a:spcPct val="100000"/>
              </a:lnSpc>
              <a:spcBef>
                <a:spcPts val="0"/>
              </a:spcBef>
              <a:spcAft>
                <a:spcPts val="0"/>
              </a:spcAft>
              <a:buClr>
                <a:srgbClr val="FFFFFF"/>
              </a:buClr>
              <a:buSzPts val="1100"/>
              <a:buNone/>
              <a:defRPr sz="1467">
                <a:solidFill>
                  <a:srgbClr val="FFFFFF"/>
                </a:solidFill>
              </a:defRPr>
            </a:lvl8pPr>
            <a:lvl9pPr lvl="8" rtl="0">
              <a:lnSpc>
                <a:spcPct val="100000"/>
              </a:lnSpc>
              <a:spcBef>
                <a:spcPts val="0"/>
              </a:spcBef>
              <a:spcAft>
                <a:spcPts val="0"/>
              </a:spcAft>
              <a:buClr>
                <a:srgbClr val="FFFFFF"/>
              </a:buClr>
              <a:buSzPts val="1100"/>
              <a:buNone/>
              <a:defRPr sz="14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19017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One column left">
  <p:cSld name="One column left">
    <p:bg>
      <p:bgPr>
        <a:blipFill>
          <a:blip r:embed="rId2">
            <a:alphaModFix/>
          </a:blip>
          <a:stretch>
            <a:fillRect/>
          </a:stretch>
        </a:blipFill>
        <a:effectLst/>
      </p:bgPr>
    </p:bg>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947700" y="2199420"/>
            <a:ext cx="5148400" cy="960800"/>
          </a:xfrm>
          <a:prstGeom prst="rect">
            <a:avLst/>
          </a:prstGeom>
          <a:noFill/>
        </p:spPr>
        <p:txBody>
          <a:bodyPr spcFirstLastPara="1" wrap="square" lIns="91425" tIns="91425" rIns="91425" bIns="91425" anchor="b" anchorCtr="0">
            <a:noAutofit/>
          </a:bodyPr>
          <a:lstStyle>
            <a:lvl1pPr lvl="0" rtl="0">
              <a:lnSpc>
                <a:spcPct val="70000"/>
              </a:lnSpc>
              <a:spcBef>
                <a:spcPts val="0"/>
              </a:spcBef>
              <a:spcAft>
                <a:spcPts val="0"/>
              </a:spcAft>
              <a:buClr>
                <a:srgbClr val="FFFFFF"/>
              </a:buClr>
              <a:buSzPts val="5000"/>
              <a:buNone/>
              <a:defRPr sz="6667">
                <a:solidFill>
                  <a:srgbClr val="FFFFFF"/>
                </a:solidFill>
              </a:defRPr>
            </a:lvl1pPr>
            <a:lvl2pPr lvl="1" rtl="0">
              <a:lnSpc>
                <a:spcPct val="70000"/>
              </a:lnSpc>
              <a:spcBef>
                <a:spcPts val="0"/>
              </a:spcBef>
              <a:spcAft>
                <a:spcPts val="0"/>
              </a:spcAft>
              <a:buClr>
                <a:srgbClr val="FFFFFF"/>
              </a:buClr>
              <a:buSzPts val="5000"/>
              <a:buNone/>
              <a:defRPr sz="6667">
                <a:solidFill>
                  <a:srgbClr val="FFFFFF"/>
                </a:solidFill>
              </a:defRPr>
            </a:lvl2pPr>
            <a:lvl3pPr lvl="2" rtl="0">
              <a:lnSpc>
                <a:spcPct val="70000"/>
              </a:lnSpc>
              <a:spcBef>
                <a:spcPts val="0"/>
              </a:spcBef>
              <a:spcAft>
                <a:spcPts val="0"/>
              </a:spcAft>
              <a:buClr>
                <a:srgbClr val="FFFFFF"/>
              </a:buClr>
              <a:buSzPts val="5000"/>
              <a:buNone/>
              <a:defRPr sz="6667">
                <a:solidFill>
                  <a:srgbClr val="FFFFFF"/>
                </a:solidFill>
              </a:defRPr>
            </a:lvl3pPr>
            <a:lvl4pPr lvl="3" rtl="0">
              <a:lnSpc>
                <a:spcPct val="70000"/>
              </a:lnSpc>
              <a:spcBef>
                <a:spcPts val="0"/>
              </a:spcBef>
              <a:spcAft>
                <a:spcPts val="0"/>
              </a:spcAft>
              <a:buClr>
                <a:srgbClr val="FFFFFF"/>
              </a:buClr>
              <a:buSzPts val="5000"/>
              <a:buNone/>
              <a:defRPr sz="6667">
                <a:solidFill>
                  <a:srgbClr val="FFFFFF"/>
                </a:solidFill>
              </a:defRPr>
            </a:lvl4pPr>
            <a:lvl5pPr lvl="4" rtl="0">
              <a:lnSpc>
                <a:spcPct val="70000"/>
              </a:lnSpc>
              <a:spcBef>
                <a:spcPts val="0"/>
              </a:spcBef>
              <a:spcAft>
                <a:spcPts val="0"/>
              </a:spcAft>
              <a:buClr>
                <a:srgbClr val="FFFFFF"/>
              </a:buClr>
              <a:buSzPts val="5000"/>
              <a:buNone/>
              <a:defRPr sz="6667">
                <a:solidFill>
                  <a:srgbClr val="FFFFFF"/>
                </a:solidFill>
              </a:defRPr>
            </a:lvl5pPr>
            <a:lvl6pPr lvl="5" rtl="0">
              <a:lnSpc>
                <a:spcPct val="70000"/>
              </a:lnSpc>
              <a:spcBef>
                <a:spcPts val="0"/>
              </a:spcBef>
              <a:spcAft>
                <a:spcPts val="0"/>
              </a:spcAft>
              <a:buClr>
                <a:srgbClr val="FFFFFF"/>
              </a:buClr>
              <a:buSzPts val="5000"/>
              <a:buNone/>
              <a:defRPr sz="6667">
                <a:solidFill>
                  <a:srgbClr val="FFFFFF"/>
                </a:solidFill>
              </a:defRPr>
            </a:lvl6pPr>
            <a:lvl7pPr lvl="6" rtl="0">
              <a:lnSpc>
                <a:spcPct val="70000"/>
              </a:lnSpc>
              <a:spcBef>
                <a:spcPts val="0"/>
              </a:spcBef>
              <a:spcAft>
                <a:spcPts val="0"/>
              </a:spcAft>
              <a:buClr>
                <a:srgbClr val="FFFFFF"/>
              </a:buClr>
              <a:buSzPts val="5000"/>
              <a:buNone/>
              <a:defRPr sz="6667">
                <a:solidFill>
                  <a:srgbClr val="FFFFFF"/>
                </a:solidFill>
              </a:defRPr>
            </a:lvl7pPr>
            <a:lvl8pPr lvl="7" rtl="0">
              <a:lnSpc>
                <a:spcPct val="70000"/>
              </a:lnSpc>
              <a:spcBef>
                <a:spcPts val="0"/>
              </a:spcBef>
              <a:spcAft>
                <a:spcPts val="0"/>
              </a:spcAft>
              <a:buClr>
                <a:srgbClr val="FFFFFF"/>
              </a:buClr>
              <a:buSzPts val="5000"/>
              <a:buNone/>
              <a:defRPr sz="6667">
                <a:solidFill>
                  <a:srgbClr val="FFFFFF"/>
                </a:solidFill>
              </a:defRPr>
            </a:lvl8pPr>
            <a:lvl9pPr lvl="8" rtl="0">
              <a:lnSpc>
                <a:spcPct val="70000"/>
              </a:lnSpc>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66" name="Google Shape;66;p17"/>
          <p:cNvSpPr txBox="1">
            <a:spLocks noGrp="1"/>
          </p:cNvSpPr>
          <p:nvPr>
            <p:ph type="body" idx="1"/>
          </p:nvPr>
        </p:nvSpPr>
        <p:spPr>
          <a:xfrm>
            <a:off x="947700" y="3261767"/>
            <a:ext cx="4325600" cy="1396800"/>
          </a:xfrm>
          <a:prstGeom prst="rect">
            <a:avLst/>
          </a:prstGeom>
          <a:noFill/>
        </p:spPr>
        <p:txBody>
          <a:bodyPr spcFirstLastPara="1" wrap="square" lIns="91425" tIns="91425" rIns="91425" bIns="91425" anchor="t" anchorCtr="0">
            <a:noAutofit/>
          </a:bodyPr>
          <a:lstStyle>
            <a:lvl1pPr marL="609585" lvl="0" indent="-423323" rtl="0">
              <a:lnSpc>
                <a:spcPct val="100000"/>
              </a:lnSpc>
              <a:spcBef>
                <a:spcPts val="0"/>
              </a:spcBef>
              <a:spcAft>
                <a:spcPts val="0"/>
              </a:spcAft>
              <a:buClr>
                <a:srgbClr val="FFFFFF"/>
              </a:buClr>
              <a:buSzPts val="1400"/>
              <a:buChar char="●"/>
              <a:defRPr sz="1867">
                <a:solidFill>
                  <a:srgbClr val="FFFFFF"/>
                </a:solidFill>
              </a:defRPr>
            </a:lvl1pPr>
            <a:lvl2pPr marL="1219170" lvl="1" indent="-423323" rtl="0">
              <a:lnSpc>
                <a:spcPct val="100000"/>
              </a:lnSpc>
              <a:spcBef>
                <a:spcPts val="0"/>
              </a:spcBef>
              <a:spcAft>
                <a:spcPts val="0"/>
              </a:spcAft>
              <a:buClr>
                <a:srgbClr val="FFFFFF"/>
              </a:buClr>
              <a:buSzPts val="1400"/>
              <a:buChar char="○"/>
              <a:defRPr>
                <a:solidFill>
                  <a:srgbClr val="FFFFFF"/>
                </a:solidFill>
              </a:defRPr>
            </a:lvl2pPr>
            <a:lvl3pPr marL="1828754" lvl="2" indent="-423323" rtl="0">
              <a:lnSpc>
                <a:spcPct val="100000"/>
              </a:lnSpc>
              <a:spcBef>
                <a:spcPts val="0"/>
              </a:spcBef>
              <a:spcAft>
                <a:spcPts val="0"/>
              </a:spcAft>
              <a:buClr>
                <a:srgbClr val="FFFFFF"/>
              </a:buClr>
              <a:buSzPts val="1400"/>
              <a:buChar char="■"/>
              <a:defRPr>
                <a:solidFill>
                  <a:srgbClr val="FFFFFF"/>
                </a:solidFill>
              </a:defRPr>
            </a:lvl3pPr>
            <a:lvl4pPr marL="2438339" lvl="3" indent="-423323" rtl="0">
              <a:lnSpc>
                <a:spcPct val="100000"/>
              </a:lnSpc>
              <a:spcBef>
                <a:spcPts val="0"/>
              </a:spcBef>
              <a:spcAft>
                <a:spcPts val="0"/>
              </a:spcAft>
              <a:buClr>
                <a:srgbClr val="FFFFFF"/>
              </a:buClr>
              <a:buSzPts val="1400"/>
              <a:buChar char="●"/>
              <a:defRPr>
                <a:solidFill>
                  <a:srgbClr val="FFFFFF"/>
                </a:solidFill>
              </a:defRPr>
            </a:lvl4pPr>
            <a:lvl5pPr marL="3047924" lvl="4" indent="-423323" rtl="0">
              <a:lnSpc>
                <a:spcPct val="100000"/>
              </a:lnSpc>
              <a:spcBef>
                <a:spcPts val="0"/>
              </a:spcBef>
              <a:spcAft>
                <a:spcPts val="0"/>
              </a:spcAft>
              <a:buClr>
                <a:srgbClr val="FFFFFF"/>
              </a:buClr>
              <a:buSzPts val="1400"/>
              <a:buChar char="○"/>
              <a:defRPr>
                <a:solidFill>
                  <a:srgbClr val="FFFFFF"/>
                </a:solidFill>
              </a:defRPr>
            </a:lvl5pPr>
            <a:lvl6pPr marL="3657509" lvl="5" indent="-423323" rtl="0">
              <a:lnSpc>
                <a:spcPct val="100000"/>
              </a:lnSpc>
              <a:spcBef>
                <a:spcPts val="0"/>
              </a:spcBef>
              <a:spcAft>
                <a:spcPts val="0"/>
              </a:spcAft>
              <a:buClr>
                <a:srgbClr val="FFFFFF"/>
              </a:buClr>
              <a:buSzPts val="1400"/>
              <a:buChar char="■"/>
              <a:defRPr>
                <a:solidFill>
                  <a:srgbClr val="FFFFFF"/>
                </a:solidFill>
              </a:defRPr>
            </a:lvl6pPr>
            <a:lvl7pPr marL="4267093" lvl="6" indent="-423323" rtl="0">
              <a:lnSpc>
                <a:spcPct val="100000"/>
              </a:lnSpc>
              <a:spcBef>
                <a:spcPts val="0"/>
              </a:spcBef>
              <a:spcAft>
                <a:spcPts val="0"/>
              </a:spcAft>
              <a:buClr>
                <a:srgbClr val="FFFFFF"/>
              </a:buClr>
              <a:buSzPts val="1400"/>
              <a:buChar char="●"/>
              <a:defRPr>
                <a:solidFill>
                  <a:srgbClr val="FFFFFF"/>
                </a:solidFill>
              </a:defRPr>
            </a:lvl7pPr>
            <a:lvl8pPr marL="4876678" lvl="7" indent="-423323" rtl="0">
              <a:lnSpc>
                <a:spcPct val="100000"/>
              </a:lnSpc>
              <a:spcBef>
                <a:spcPts val="0"/>
              </a:spcBef>
              <a:spcAft>
                <a:spcPts val="0"/>
              </a:spcAft>
              <a:buClr>
                <a:srgbClr val="FFFFFF"/>
              </a:buClr>
              <a:buSzPts val="1400"/>
              <a:buChar char="○"/>
              <a:defRPr>
                <a:solidFill>
                  <a:srgbClr val="FFFFFF"/>
                </a:solidFill>
              </a:defRPr>
            </a:lvl8pPr>
            <a:lvl9pPr marL="5486263" lvl="8" indent="-423323" rtl="0">
              <a:lnSpc>
                <a:spcPct val="100000"/>
              </a:lnSpc>
              <a:spcBef>
                <a:spcPts val="0"/>
              </a:spcBef>
              <a:spcAft>
                <a:spcPts val="0"/>
              </a:spcAft>
              <a:buClr>
                <a:srgbClr val="FFFFFF"/>
              </a:buClr>
              <a:buSzPts val="1400"/>
              <a:buChar char="■"/>
              <a:defRPr>
                <a:solidFill>
                  <a:srgbClr val="FFFFFF"/>
                </a:solidFill>
              </a:defRPr>
            </a:lvl9pPr>
          </a:lstStyle>
          <a:p>
            <a:pPr lvl="0"/>
            <a:r>
              <a:rPr lang="en-US"/>
              <a:t>Click to edit Master text styles</a:t>
            </a:r>
          </a:p>
        </p:txBody>
      </p:sp>
    </p:spTree>
    <p:extLst>
      <p:ext uri="{BB962C8B-B14F-4D97-AF65-F5344CB8AC3E}">
        <p14:creationId xmlns:p14="http://schemas.microsoft.com/office/powerpoint/2010/main" val="20347177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hree columns">
  <p:cSld name="Three columns">
    <p:bg>
      <p:bgPr>
        <a:blipFill>
          <a:blip r:embed="rId2">
            <a:alphaModFix/>
          </a:blip>
          <a:stretch>
            <a:fillRect/>
          </a:stretch>
        </a:blipFill>
        <a:effectLst/>
      </p:bgPr>
    </p:bg>
    <p:spTree>
      <p:nvGrpSpPr>
        <p:cNvPr id="1" name="Shape 67"/>
        <p:cNvGrpSpPr/>
        <p:nvPr/>
      </p:nvGrpSpPr>
      <p:grpSpPr>
        <a:xfrm>
          <a:off x="0" y="0"/>
          <a:ext cx="0" cy="0"/>
          <a:chOff x="0" y="0"/>
          <a:chExt cx="0" cy="0"/>
        </a:xfrm>
      </p:grpSpPr>
      <p:sp>
        <p:nvSpPr>
          <p:cNvPr id="68" name="Google Shape;68;p18"/>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69" name="Google Shape;69;p18"/>
          <p:cNvSpPr txBox="1">
            <a:spLocks noGrp="1"/>
          </p:cNvSpPr>
          <p:nvPr>
            <p:ph type="subTitle" idx="1"/>
          </p:nvPr>
        </p:nvSpPr>
        <p:spPr>
          <a:xfrm>
            <a:off x="1150900" y="3353133"/>
            <a:ext cx="28232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70" name="Google Shape;70;p18"/>
          <p:cNvSpPr txBox="1">
            <a:spLocks noGrp="1"/>
          </p:cNvSpPr>
          <p:nvPr>
            <p:ph type="subTitle" idx="2"/>
          </p:nvPr>
        </p:nvSpPr>
        <p:spPr>
          <a:xfrm>
            <a:off x="1150900" y="3990067"/>
            <a:ext cx="2823200" cy="136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71" name="Google Shape;71;p18"/>
          <p:cNvSpPr txBox="1">
            <a:spLocks noGrp="1"/>
          </p:cNvSpPr>
          <p:nvPr>
            <p:ph type="subTitle" idx="3"/>
          </p:nvPr>
        </p:nvSpPr>
        <p:spPr>
          <a:xfrm>
            <a:off x="4684400" y="3353133"/>
            <a:ext cx="28232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72" name="Google Shape;72;p18"/>
          <p:cNvSpPr txBox="1">
            <a:spLocks noGrp="1"/>
          </p:cNvSpPr>
          <p:nvPr>
            <p:ph type="subTitle" idx="4"/>
          </p:nvPr>
        </p:nvSpPr>
        <p:spPr>
          <a:xfrm>
            <a:off x="4684400" y="3990067"/>
            <a:ext cx="2823200" cy="136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73" name="Google Shape;73;p18"/>
          <p:cNvSpPr txBox="1">
            <a:spLocks noGrp="1"/>
          </p:cNvSpPr>
          <p:nvPr>
            <p:ph type="subTitle" idx="5"/>
          </p:nvPr>
        </p:nvSpPr>
        <p:spPr>
          <a:xfrm>
            <a:off x="8217900" y="3353133"/>
            <a:ext cx="28232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74" name="Google Shape;74;p18"/>
          <p:cNvSpPr txBox="1">
            <a:spLocks noGrp="1"/>
          </p:cNvSpPr>
          <p:nvPr>
            <p:ph type="subTitle" idx="6"/>
          </p:nvPr>
        </p:nvSpPr>
        <p:spPr>
          <a:xfrm>
            <a:off x="8217900" y="3990067"/>
            <a:ext cx="2823200" cy="1365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7629838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wo columns 2">
  <p:cSld name="Two columns 2">
    <p:bg>
      <p:bgPr>
        <a:blipFill>
          <a:blip r:embed="rId2">
            <a:alphaModFix/>
          </a:blip>
          <a:stretch>
            <a:fillRect/>
          </a:stretch>
        </a:blip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77" name="Google Shape;77;p19"/>
          <p:cNvSpPr txBox="1">
            <a:spLocks noGrp="1"/>
          </p:cNvSpPr>
          <p:nvPr>
            <p:ph type="subTitle" idx="1"/>
          </p:nvPr>
        </p:nvSpPr>
        <p:spPr>
          <a:xfrm>
            <a:off x="2844623" y="2880033"/>
            <a:ext cx="2990400" cy="535600"/>
          </a:xfrm>
          <a:prstGeom prst="rect">
            <a:avLst/>
          </a:prstGeom>
          <a:noFill/>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78" name="Google Shape;78;p19"/>
          <p:cNvSpPr txBox="1">
            <a:spLocks noGrp="1"/>
          </p:cNvSpPr>
          <p:nvPr>
            <p:ph type="subTitle" idx="2"/>
          </p:nvPr>
        </p:nvSpPr>
        <p:spPr>
          <a:xfrm>
            <a:off x="2844623" y="3415367"/>
            <a:ext cx="2990400" cy="12044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79" name="Google Shape;79;p19"/>
          <p:cNvSpPr txBox="1">
            <a:spLocks noGrp="1"/>
          </p:cNvSpPr>
          <p:nvPr>
            <p:ph type="subTitle" idx="3"/>
          </p:nvPr>
        </p:nvSpPr>
        <p:spPr>
          <a:xfrm>
            <a:off x="7992923" y="2880033"/>
            <a:ext cx="2990400" cy="535600"/>
          </a:xfrm>
          <a:prstGeom prst="rect">
            <a:avLst/>
          </a:prstGeom>
          <a:noFill/>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0" name="Google Shape;80;p19"/>
          <p:cNvSpPr txBox="1">
            <a:spLocks noGrp="1"/>
          </p:cNvSpPr>
          <p:nvPr>
            <p:ph type="subTitle" idx="4"/>
          </p:nvPr>
        </p:nvSpPr>
        <p:spPr>
          <a:xfrm>
            <a:off x="7992923" y="3415367"/>
            <a:ext cx="2990400" cy="1204400"/>
          </a:xfrm>
          <a:prstGeom prst="rect">
            <a:avLst/>
          </a:prstGeom>
          <a:noFill/>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23919064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Four columns">
  <p:cSld name="Four columns">
    <p:bg>
      <p:bgPr>
        <a:blipFill>
          <a:blip r:embed="rId2">
            <a:alphaModFix/>
          </a:blip>
          <a:stretch>
            <a:fillRect/>
          </a:stretch>
        </a:blipFill>
        <a:effectLst/>
      </p:bgPr>
    </p:bg>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83" name="Google Shape;83;p20"/>
          <p:cNvSpPr txBox="1">
            <a:spLocks noGrp="1"/>
          </p:cNvSpPr>
          <p:nvPr>
            <p:ph type="subTitle" idx="1"/>
          </p:nvPr>
        </p:nvSpPr>
        <p:spPr>
          <a:xfrm>
            <a:off x="1312900" y="2243300"/>
            <a:ext cx="3337200" cy="535600"/>
          </a:xfrm>
          <a:prstGeom prst="rect">
            <a:avLst/>
          </a:prstGeom>
        </p:spPr>
        <p:txBody>
          <a:bodyPr spcFirstLastPara="1" wrap="square" lIns="91425" tIns="91425" rIns="91425" bIns="91425" anchor="ctr" anchorCtr="0">
            <a:noAutofit/>
          </a:bodyPr>
          <a:lstStyle>
            <a:lvl1pPr lvl="0"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4" name="Google Shape;84;p20"/>
          <p:cNvSpPr txBox="1">
            <a:spLocks noGrp="1"/>
          </p:cNvSpPr>
          <p:nvPr>
            <p:ph type="subTitle" idx="2"/>
          </p:nvPr>
        </p:nvSpPr>
        <p:spPr>
          <a:xfrm>
            <a:off x="1312900" y="2880233"/>
            <a:ext cx="3337200" cy="104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solidFill>
                  <a:srgbClr val="FFFFFF"/>
                </a:solidFill>
              </a:defRPr>
            </a:lvl1pPr>
            <a:lvl2pPr lvl="1" algn="r" rtl="0">
              <a:lnSpc>
                <a:spcPct val="100000"/>
              </a:lnSpc>
              <a:spcBef>
                <a:spcPts val="0"/>
              </a:spcBef>
              <a:spcAft>
                <a:spcPts val="0"/>
              </a:spcAft>
              <a:buNone/>
              <a:defRPr sz="1867">
                <a:solidFill>
                  <a:srgbClr val="FFFFFF"/>
                </a:solidFill>
              </a:defRPr>
            </a:lvl2pPr>
            <a:lvl3pPr lvl="2" algn="r" rtl="0">
              <a:lnSpc>
                <a:spcPct val="100000"/>
              </a:lnSpc>
              <a:spcBef>
                <a:spcPts val="0"/>
              </a:spcBef>
              <a:spcAft>
                <a:spcPts val="0"/>
              </a:spcAft>
              <a:buNone/>
              <a:defRPr sz="1867">
                <a:solidFill>
                  <a:srgbClr val="FFFFFF"/>
                </a:solidFill>
              </a:defRPr>
            </a:lvl3pPr>
            <a:lvl4pPr lvl="3" algn="r" rtl="0">
              <a:lnSpc>
                <a:spcPct val="100000"/>
              </a:lnSpc>
              <a:spcBef>
                <a:spcPts val="0"/>
              </a:spcBef>
              <a:spcAft>
                <a:spcPts val="0"/>
              </a:spcAft>
              <a:buNone/>
              <a:defRPr sz="1867">
                <a:solidFill>
                  <a:srgbClr val="FFFFFF"/>
                </a:solidFill>
              </a:defRPr>
            </a:lvl4pPr>
            <a:lvl5pPr lvl="4" algn="r" rtl="0">
              <a:lnSpc>
                <a:spcPct val="100000"/>
              </a:lnSpc>
              <a:spcBef>
                <a:spcPts val="0"/>
              </a:spcBef>
              <a:spcAft>
                <a:spcPts val="0"/>
              </a:spcAft>
              <a:buNone/>
              <a:defRPr sz="1867">
                <a:solidFill>
                  <a:srgbClr val="FFFFFF"/>
                </a:solidFill>
              </a:defRPr>
            </a:lvl5pPr>
            <a:lvl6pPr lvl="5" algn="r" rtl="0">
              <a:lnSpc>
                <a:spcPct val="100000"/>
              </a:lnSpc>
              <a:spcBef>
                <a:spcPts val="0"/>
              </a:spcBef>
              <a:spcAft>
                <a:spcPts val="0"/>
              </a:spcAft>
              <a:buNone/>
              <a:defRPr sz="1867">
                <a:solidFill>
                  <a:srgbClr val="FFFFFF"/>
                </a:solidFill>
              </a:defRPr>
            </a:lvl6pPr>
            <a:lvl7pPr lvl="6" algn="r" rtl="0">
              <a:lnSpc>
                <a:spcPct val="100000"/>
              </a:lnSpc>
              <a:spcBef>
                <a:spcPts val="0"/>
              </a:spcBef>
              <a:spcAft>
                <a:spcPts val="0"/>
              </a:spcAft>
              <a:buNone/>
              <a:defRPr sz="1867">
                <a:solidFill>
                  <a:srgbClr val="FFFFFF"/>
                </a:solidFill>
              </a:defRPr>
            </a:lvl7pPr>
            <a:lvl8pPr lvl="7" algn="r" rtl="0">
              <a:lnSpc>
                <a:spcPct val="100000"/>
              </a:lnSpc>
              <a:spcBef>
                <a:spcPts val="0"/>
              </a:spcBef>
              <a:spcAft>
                <a:spcPts val="0"/>
              </a:spcAft>
              <a:buNone/>
              <a:defRPr sz="1867">
                <a:solidFill>
                  <a:srgbClr val="FFFFFF"/>
                </a:solidFill>
              </a:defRPr>
            </a:lvl8pPr>
            <a:lvl9pPr lvl="8" algn="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5" name="Google Shape;85;p20"/>
          <p:cNvSpPr txBox="1">
            <a:spLocks noGrp="1"/>
          </p:cNvSpPr>
          <p:nvPr>
            <p:ph type="subTitle" idx="3"/>
          </p:nvPr>
        </p:nvSpPr>
        <p:spPr>
          <a:xfrm>
            <a:off x="1312900" y="4448700"/>
            <a:ext cx="3337200" cy="535600"/>
          </a:xfrm>
          <a:prstGeom prst="rect">
            <a:avLst/>
          </a:prstGeom>
        </p:spPr>
        <p:txBody>
          <a:bodyPr spcFirstLastPara="1" wrap="square" lIns="91425" tIns="91425" rIns="91425" bIns="91425" anchor="ctr" anchorCtr="0">
            <a:noAutofit/>
          </a:bodyPr>
          <a:lstStyle>
            <a:lvl1pPr lvl="0"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6" name="Google Shape;86;p20"/>
          <p:cNvSpPr txBox="1">
            <a:spLocks noGrp="1"/>
          </p:cNvSpPr>
          <p:nvPr>
            <p:ph type="subTitle" idx="4"/>
          </p:nvPr>
        </p:nvSpPr>
        <p:spPr>
          <a:xfrm>
            <a:off x="1312900" y="5085633"/>
            <a:ext cx="3337200" cy="104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solidFill>
                  <a:srgbClr val="FFFFFF"/>
                </a:solidFill>
              </a:defRPr>
            </a:lvl1pPr>
            <a:lvl2pPr lvl="1" algn="r" rtl="0">
              <a:lnSpc>
                <a:spcPct val="100000"/>
              </a:lnSpc>
              <a:spcBef>
                <a:spcPts val="0"/>
              </a:spcBef>
              <a:spcAft>
                <a:spcPts val="0"/>
              </a:spcAft>
              <a:buNone/>
              <a:defRPr sz="1867">
                <a:solidFill>
                  <a:srgbClr val="FFFFFF"/>
                </a:solidFill>
              </a:defRPr>
            </a:lvl2pPr>
            <a:lvl3pPr lvl="2" algn="r" rtl="0">
              <a:lnSpc>
                <a:spcPct val="100000"/>
              </a:lnSpc>
              <a:spcBef>
                <a:spcPts val="0"/>
              </a:spcBef>
              <a:spcAft>
                <a:spcPts val="0"/>
              </a:spcAft>
              <a:buNone/>
              <a:defRPr sz="1867">
                <a:solidFill>
                  <a:srgbClr val="FFFFFF"/>
                </a:solidFill>
              </a:defRPr>
            </a:lvl3pPr>
            <a:lvl4pPr lvl="3" algn="r" rtl="0">
              <a:lnSpc>
                <a:spcPct val="100000"/>
              </a:lnSpc>
              <a:spcBef>
                <a:spcPts val="0"/>
              </a:spcBef>
              <a:spcAft>
                <a:spcPts val="0"/>
              </a:spcAft>
              <a:buNone/>
              <a:defRPr sz="1867">
                <a:solidFill>
                  <a:srgbClr val="FFFFFF"/>
                </a:solidFill>
              </a:defRPr>
            </a:lvl4pPr>
            <a:lvl5pPr lvl="4" algn="r" rtl="0">
              <a:lnSpc>
                <a:spcPct val="100000"/>
              </a:lnSpc>
              <a:spcBef>
                <a:spcPts val="0"/>
              </a:spcBef>
              <a:spcAft>
                <a:spcPts val="0"/>
              </a:spcAft>
              <a:buNone/>
              <a:defRPr sz="1867">
                <a:solidFill>
                  <a:srgbClr val="FFFFFF"/>
                </a:solidFill>
              </a:defRPr>
            </a:lvl5pPr>
            <a:lvl6pPr lvl="5" algn="r" rtl="0">
              <a:lnSpc>
                <a:spcPct val="100000"/>
              </a:lnSpc>
              <a:spcBef>
                <a:spcPts val="0"/>
              </a:spcBef>
              <a:spcAft>
                <a:spcPts val="0"/>
              </a:spcAft>
              <a:buNone/>
              <a:defRPr sz="1867">
                <a:solidFill>
                  <a:srgbClr val="FFFFFF"/>
                </a:solidFill>
              </a:defRPr>
            </a:lvl6pPr>
            <a:lvl7pPr lvl="6" algn="r" rtl="0">
              <a:lnSpc>
                <a:spcPct val="100000"/>
              </a:lnSpc>
              <a:spcBef>
                <a:spcPts val="0"/>
              </a:spcBef>
              <a:spcAft>
                <a:spcPts val="0"/>
              </a:spcAft>
              <a:buNone/>
              <a:defRPr sz="1867">
                <a:solidFill>
                  <a:srgbClr val="FFFFFF"/>
                </a:solidFill>
              </a:defRPr>
            </a:lvl7pPr>
            <a:lvl8pPr lvl="7" algn="r" rtl="0">
              <a:lnSpc>
                <a:spcPct val="100000"/>
              </a:lnSpc>
              <a:spcBef>
                <a:spcPts val="0"/>
              </a:spcBef>
              <a:spcAft>
                <a:spcPts val="0"/>
              </a:spcAft>
              <a:buNone/>
              <a:defRPr sz="1867">
                <a:solidFill>
                  <a:srgbClr val="FFFFFF"/>
                </a:solidFill>
              </a:defRPr>
            </a:lvl8pPr>
            <a:lvl9pPr lvl="8" algn="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7" name="Google Shape;87;p20"/>
          <p:cNvSpPr txBox="1">
            <a:spLocks noGrp="1"/>
          </p:cNvSpPr>
          <p:nvPr>
            <p:ph type="subTitle" idx="5"/>
          </p:nvPr>
        </p:nvSpPr>
        <p:spPr>
          <a:xfrm>
            <a:off x="7542000" y="2243300"/>
            <a:ext cx="33372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8" name="Google Shape;88;p20"/>
          <p:cNvSpPr txBox="1">
            <a:spLocks noGrp="1"/>
          </p:cNvSpPr>
          <p:nvPr>
            <p:ph type="subTitle" idx="6"/>
          </p:nvPr>
        </p:nvSpPr>
        <p:spPr>
          <a:xfrm>
            <a:off x="7542000" y="2880233"/>
            <a:ext cx="3337200" cy="104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9" name="Google Shape;89;p20"/>
          <p:cNvSpPr txBox="1">
            <a:spLocks noGrp="1"/>
          </p:cNvSpPr>
          <p:nvPr>
            <p:ph type="subTitle" idx="7"/>
          </p:nvPr>
        </p:nvSpPr>
        <p:spPr>
          <a:xfrm>
            <a:off x="7542000" y="4448700"/>
            <a:ext cx="33372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90" name="Google Shape;90;p20"/>
          <p:cNvSpPr txBox="1">
            <a:spLocks noGrp="1"/>
          </p:cNvSpPr>
          <p:nvPr>
            <p:ph type="subTitle" idx="8"/>
          </p:nvPr>
        </p:nvSpPr>
        <p:spPr>
          <a:xfrm>
            <a:off x="7542000" y="5085633"/>
            <a:ext cx="3337200" cy="104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0476397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ix columns">
  <p:cSld name="Six columns">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1"/>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93" name="Google Shape;93;p21"/>
          <p:cNvSpPr txBox="1">
            <a:spLocks noGrp="1"/>
          </p:cNvSpPr>
          <p:nvPr>
            <p:ph type="subTitle" idx="1"/>
          </p:nvPr>
        </p:nvSpPr>
        <p:spPr>
          <a:xfrm>
            <a:off x="1150900" y="2281367"/>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94" name="Google Shape;94;p21"/>
          <p:cNvSpPr txBox="1">
            <a:spLocks noGrp="1"/>
          </p:cNvSpPr>
          <p:nvPr>
            <p:ph type="subTitle" idx="2"/>
          </p:nvPr>
        </p:nvSpPr>
        <p:spPr>
          <a:xfrm>
            <a:off x="1150900" y="2816700"/>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95" name="Google Shape;95;p21"/>
          <p:cNvSpPr txBox="1">
            <a:spLocks noGrp="1"/>
          </p:cNvSpPr>
          <p:nvPr>
            <p:ph type="subTitle" idx="3"/>
          </p:nvPr>
        </p:nvSpPr>
        <p:spPr>
          <a:xfrm>
            <a:off x="4694900" y="2281367"/>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96" name="Google Shape;96;p21"/>
          <p:cNvSpPr txBox="1">
            <a:spLocks noGrp="1"/>
          </p:cNvSpPr>
          <p:nvPr>
            <p:ph type="subTitle" idx="4"/>
          </p:nvPr>
        </p:nvSpPr>
        <p:spPr>
          <a:xfrm>
            <a:off x="4694900" y="2816700"/>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97" name="Google Shape;97;p21"/>
          <p:cNvSpPr txBox="1">
            <a:spLocks noGrp="1"/>
          </p:cNvSpPr>
          <p:nvPr>
            <p:ph type="subTitle" idx="5"/>
          </p:nvPr>
        </p:nvSpPr>
        <p:spPr>
          <a:xfrm>
            <a:off x="8238900" y="2281367"/>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98" name="Google Shape;98;p21"/>
          <p:cNvSpPr txBox="1">
            <a:spLocks noGrp="1"/>
          </p:cNvSpPr>
          <p:nvPr>
            <p:ph type="subTitle" idx="6"/>
          </p:nvPr>
        </p:nvSpPr>
        <p:spPr>
          <a:xfrm>
            <a:off x="8238900" y="2816700"/>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99" name="Google Shape;99;p21"/>
          <p:cNvSpPr txBox="1">
            <a:spLocks noGrp="1"/>
          </p:cNvSpPr>
          <p:nvPr>
            <p:ph type="subTitle" idx="7"/>
          </p:nvPr>
        </p:nvSpPr>
        <p:spPr>
          <a:xfrm>
            <a:off x="1150900" y="4388433"/>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100" name="Google Shape;100;p21"/>
          <p:cNvSpPr txBox="1">
            <a:spLocks noGrp="1"/>
          </p:cNvSpPr>
          <p:nvPr>
            <p:ph type="subTitle" idx="8"/>
          </p:nvPr>
        </p:nvSpPr>
        <p:spPr>
          <a:xfrm>
            <a:off x="1150900" y="4923767"/>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101" name="Google Shape;101;p21"/>
          <p:cNvSpPr txBox="1">
            <a:spLocks noGrp="1"/>
          </p:cNvSpPr>
          <p:nvPr>
            <p:ph type="subTitle" idx="9"/>
          </p:nvPr>
        </p:nvSpPr>
        <p:spPr>
          <a:xfrm>
            <a:off x="4694900" y="4388433"/>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102" name="Google Shape;102;p21"/>
          <p:cNvSpPr txBox="1">
            <a:spLocks noGrp="1"/>
          </p:cNvSpPr>
          <p:nvPr>
            <p:ph type="subTitle" idx="13"/>
          </p:nvPr>
        </p:nvSpPr>
        <p:spPr>
          <a:xfrm>
            <a:off x="4694900" y="4923767"/>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103" name="Google Shape;103;p21"/>
          <p:cNvSpPr txBox="1">
            <a:spLocks noGrp="1"/>
          </p:cNvSpPr>
          <p:nvPr>
            <p:ph type="subTitle" idx="14"/>
          </p:nvPr>
        </p:nvSpPr>
        <p:spPr>
          <a:xfrm>
            <a:off x="8238900" y="4388433"/>
            <a:ext cx="2802400" cy="535600"/>
          </a:xfrm>
          <a:prstGeom prst="rect">
            <a:avLst/>
          </a:prstGeom>
        </p:spPr>
        <p:txBody>
          <a:bodyPr spcFirstLastPara="1" wrap="square" lIns="91425" tIns="91425" rIns="91425" bIns="91425" anchor="ctr" anchorCtr="0">
            <a:noAutofit/>
          </a:bodyPr>
          <a:lstStyle>
            <a:lvl1pPr lvl="0"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ct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104" name="Google Shape;104;p21"/>
          <p:cNvSpPr txBox="1">
            <a:spLocks noGrp="1"/>
          </p:cNvSpPr>
          <p:nvPr>
            <p:ph type="subTitle" idx="15"/>
          </p:nvPr>
        </p:nvSpPr>
        <p:spPr>
          <a:xfrm>
            <a:off x="8238900" y="4923767"/>
            <a:ext cx="2802400" cy="79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None/>
              <a:defRPr sz="1867">
                <a:solidFill>
                  <a:srgbClr val="FFFFFF"/>
                </a:solidFill>
              </a:defRPr>
            </a:lvl1pPr>
            <a:lvl2pPr lvl="1" algn="ctr" rtl="0">
              <a:lnSpc>
                <a:spcPct val="100000"/>
              </a:lnSpc>
              <a:spcBef>
                <a:spcPts val="0"/>
              </a:spcBef>
              <a:spcAft>
                <a:spcPts val="0"/>
              </a:spcAft>
              <a:buNone/>
              <a:defRPr sz="1867">
                <a:solidFill>
                  <a:srgbClr val="FFFFFF"/>
                </a:solidFill>
              </a:defRPr>
            </a:lvl2pPr>
            <a:lvl3pPr lvl="2" algn="ctr" rtl="0">
              <a:lnSpc>
                <a:spcPct val="100000"/>
              </a:lnSpc>
              <a:spcBef>
                <a:spcPts val="0"/>
              </a:spcBef>
              <a:spcAft>
                <a:spcPts val="0"/>
              </a:spcAft>
              <a:buNone/>
              <a:defRPr sz="1867">
                <a:solidFill>
                  <a:srgbClr val="FFFFFF"/>
                </a:solidFill>
              </a:defRPr>
            </a:lvl3pPr>
            <a:lvl4pPr lvl="3" algn="ctr" rtl="0">
              <a:lnSpc>
                <a:spcPct val="100000"/>
              </a:lnSpc>
              <a:spcBef>
                <a:spcPts val="0"/>
              </a:spcBef>
              <a:spcAft>
                <a:spcPts val="0"/>
              </a:spcAft>
              <a:buNone/>
              <a:defRPr sz="1867">
                <a:solidFill>
                  <a:srgbClr val="FFFFFF"/>
                </a:solidFill>
              </a:defRPr>
            </a:lvl4pPr>
            <a:lvl5pPr lvl="4" algn="ctr" rtl="0">
              <a:lnSpc>
                <a:spcPct val="100000"/>
              </a:lnSpc>
              <a:spcBef>
                <a:spcPts val="0"/>
              </a:spcBef>
              <a:spcAft>
                <a:spcPts val="0"/>
              </a:spcAft>
              <a:buNone/>
              <a:defRPr sz="1867">
                <a:solidFill>
                  <a:srgbClr val="FFFFFF"/>
                </a:solidFill>
              </a:defRPr>
            </a:lvl5pPr>
            <a:lvl6pPr lvl="5" algn="ctr" rtl="0">
              <a:lnSpc>
                <a:spcPct val="100000"/>
              </a:lnSpc>
              <a:spcBef>
                <a:spcPts val="0"/>
              </a:spcBef>
              <a:spcAft>
                <a:spcPts val="0"/>
              </a:spcAft>
              <a:buNone/>
              <a:defRPr sz="1867">
                <a:solidFill>
                  <a:srgbClr val="FFFFFF"/>
                </a:solidFill>
              </a:defRPr>
            </a:lvl6pPr>
            <a:lvl7pPr lvl="6" algn="ctr" rtl="0">
              <a:lnSpc>
                <a:spcPct val="100000"/>
              </a:lnSpc>
              <a:spcBef>
                <a:spcPts val="0"/>
              </a:spcBef>
              <a:spcAft>
                <a:spcPts val="0"/>
              </a:spcAft>
              <a:buNone/>
              <a:defRPr sz="1867">
                <a:solidFill>
                  <a:srgbClr val="FFFFFF"/>
                </a:solidFill>
              </a:defRPr>
            </a:lvl7pPr>
            <a:lvl8pPr lvl="7" algn="ctr" rtl="0">
              <a:lnSpc>
                <a:spcPct val="100000"/>
              </a:lnSpc>
              <a:spcBef>
                <a:spcPts val="0"/>
              </a:spcBef>
              <a:spcAft>
                <a:spcPts val="0"/>
              </a:spcAft>
              <a:buNone/>
              <a:defRPr sz="1867">
                <a:solidFill>
                  <a:srgbClr val="FFFFFF"/>
                </a:solidFill>
              </a:defRPr>
            </a:lvl8pPr>
            <a:lvl9pPr lvl="8" algn="ct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37826887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big numbers">
  <p:cSld name="Three big numbers">
    <p:bg>
      <p:bgPr>
        <a:blipFill>
          <a:blip r:embed="rId2">
            <a:alphaModFix/>
          </a:blip>
          <a:stretch>
            <a:fillRect/>
          </a:stretch>
        </a:blipFill>
        <a:effectLst/>
      </p:bgPr>
    </p:bg>
    <p:spTree>
      <p:nvGrpSpPr>
        <p:cNvPr id="1" name="Shape 105"/>
        <p:cNvGrpSpPr/>
        <p:nvPr/>
      </p:nvGrpSpPr>
      <p:grpSpPr>
        <a:xfrm>
          <a:off x="0" y="0"/>
          <a:ext cx="0" cy="0"/>
          <a:chOff x="0" y="0"/>
          <a:chExt cx="0" cy="0"/>
        </a:xfrm>
      </p:grpSpPr>
      <p:sp>
        <p:nvSpPr>
          <p:cNvPr id="106" name="Google Shape;106;p22"/>
          <p:cNvSpPr txBox="1">
            <a:spLocks noGrp="1"/>
          </p:cNvSpPr>
          <p:nvPr>
            <p:ph type="title" hasCustomPrompt="1"/>
          </p:nvPr>
        </p:nvSpPr>
        <p:spPr>
          <a:xfrm>
            <a:off x="2638000" y="727967"/>
            <a:ext cx="6916000" cy="79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8000"/>
              <a:buNone/>
              <a:defRPr sz="10666">
                <a:solidFill>
                  <a:srgbClr val="FFFFFF"/>
                </a:solidFill>
              </a:defRPr>
            </a:lvl1pPr>
            <a:lvl2pPr lvl="1" algn="ctr" rtl="0">
              <a:spcBef>
                <a:spcPts val="0"/>
              </a:spcBef>
              <a:spcAft>
                <a:spcPts val="0"/>
              </a:spcAft>
              <a:buClr>
                <a:srgbClr val="FFFFFF"/>
              </a:buClr>
              <a:buSzPts val="8000"/>
              <a:buNone/>
              <a:defRPr sz="10666">
                <a:solidFill>
                  <a:srgbClr val="FFFFFF"/>
                </a:solidFill>
              </a:defRPr>
            </a:lvl2pPr>
            <a:lvl3pPr lvl="2" algn="ctr" rtl="0">
              <a:spcBef>
                <a:spcPts val="0"/>
              </a:spcBef>
              <a:spcAft>
                <a:spcPts val="0"/>
              </a:spcAft>
              <a:buClr>
                <a:srgbClr val="FFFFFF"/>
              </a:buClr>
              <a:buSzPts val="8000"/>
              <a:buNone/>
              <a:defRPr sz="10666">
                <a:solidFill>
                  <a:srgbClr val="FFFFFF"/>
                </a:solidFill>
              </a:defRPr>
            </a:lvl3pPr>
            <a:lvl4pPr lvl="3" algn="ctr" rtl="0">
              <a:spcBef>
                <a:spcPts val="0"/>
              </a:spcBef>
              <a:spcAft>
                <a:spcPts val="0"/>
              </a:spcAft>
              <a:buClr>
                <a:srgbClr val="FFFFFF"/>
              </a:buClr>
              <a:buSzPts val="8000"/>
              <a:buNone/>
              <a:defRPr sz="10666">
                <a:solidFill>
                  <a:srgbClr val="FFFFFF"/>
                </a:solidFill>
              </a:defRPr>
            </a:lvl4pPr>
            <a:lvl5pPr lvl="4" algn="ctr" rtl="0">
              <a:spcBef>
                <a:spcPts val="0"/>
              </a:spcBef>
              <a:spcAft>
                <a:spcPts val="0"/>
              </a:spcAft>
              <a:buClr>
                <a:srgbClr val="FFFFFF"/>
              </a:buClr>
              <a:buSzPts val="8000"/>
              <a:buNone/>
              <a:defRPr sz="10666">
                <a:solidFill>
                  <a:srgbClr val="FFFFFF"/>
                </a:solidFill>
              </a:defRPr>
            </a:lvl5pPr>
            <a:lvl6pPr lvl="5" algn="ctr" rtl="0">
              <a:spcBef>
                <a:spcPts val="0"/>
              </a:spcBef>
              <a:spcAft>
                <a:spcPts val="0"/>
              </a:spcAft>
              <a:buClr>
                <a:srgbClr val="FFFFFF"/>
              </a:buClr>
              <a:buSzPts val="8000"/>
              <a:buNone/>
              <a:defRPr sz="10666">
                <a:solidFill>
                  <a:srgbClr val="FFFFFF"/>
                </a:solidFill>
              </a:defRPr>
            </a:lvl6pPr>
            <a:lvl7pPr lvl="6" algn="ctr" rtl="0">
              <a:spcBef>
                <a:spcPts val="0"/>
              </a:spcBef>
              <a:spcAft>
                <a:spcPts val="0"/>
              </a:spcAft>
              <a:buClr>
                <a:srgbClr val="FFFFFF"/>
              </a:buClr>
              <a:buSzPts val="8000"/>
              <a:buNone/>
              <a:defRPr sz="10666">
                <a:solidFill>
                  <a:srgbClr val="FFFFFF"/>
                </a:solidFill>
              </a:defRPr>
            </a:lvl7pPr>
            <a:lvl8pPr lvl="7" algn="ctr" rtl="0">
              <a:spcBef>
                <a:spcPts val="0"/>
              </a:spcBef>
              <a:spcAft>
                <a:spcPts val="0"/>
              </a:spcAft>
              <a:buClr>
                <a:srgbClr val="FFFFFF"/>
              </a:buClr>
              <a:buSzPts val="8000"/>
              <a:buNone/>
              <a:defRPr sz="10666">
                <a:solidFill>
                  <a:srgbClr val="FFFFFF"/>
                </a:solidFill>
              </a:defRPr>
            </a:lvl8pPr>
            <a:lvl9pPr lvl="8" algn="ctr" rtl="0">
              <a:spcBef>
                <a:spcPts val="0"/>
              </a:spcBef>
              <a:spcAft>
                <a:spcPts val="0"/>
              </a:spcAft>
              <a:buClr>
                <a:srgbClr val="FFFFFF"/>
              </a:buClr>
              <a:buSzPts val="8000"/>
              <a:buNone/>
              <a:defRPr sz="10666">
                <a:solidFill>
                  <a:srgbClr val="FFFFFF"/>
                </a:solidFill>
              </a:defRPr>
            </a:lvl9pPr>
          </a:lstStyle>
          <a:p>
            <a:r>
              <a:t>xx%</a:t>
            </a:r>
          </a:p>
        </p:txBody>
      </p:sp>
      <p:sp>
        <p:nvSpPr>
          <p:cNvPr id="107" name="Google Shape;107;p22"/>
          <p:cNvSpPr txBox="1">
            <a:spLocks noGrp="1"/>
          </p:cNvSpPr>
          <p:nvPr>
            <p:ph type="subTitle" idx="1"/>
          </p:nvPr>
        </p:nvSpPr>
        <p:spPr>
          <a:xfrm>
            <a:off x="2637800" y="1606433"/>
            <a:ext cx="6916000" cy="6376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None/>
              <a:defRPr>
                <a:solidFill>
                  <a:srgbClr val="FFFFFF"/>
                </a:solidFill>
              </a:defRPr>
            </a:lvl1pPr>
            <a:lvl2pPr lvl="1">
              <a:lnSpc>
                <a:spcPct val="100000"/>
              </a:lnSpc>
              <a:spcBef>
                <a:spcPts val="0"/>
              </a:spcBef>
              <a:spcAft>
                <a:spcPts val="0"/>
              </a:spcAft>
              <a:buNone/>
              <a:defRPr/>
            </a:lvl2pPr>
            <a:lvl3pPr lvl="2">
              <a:lnSpc>
                <a:spcPct val="100000"/>
              </a:lnSpc>
              <a:spcBef>
                <a:spcPts val="0"/>
              </a:spcBef>
              <a:spcAft>
                <a:spcPts val="0"/>
              </a:spcAft>
              <a:buNone/>
              <a:defRPr/>
            </a:lvl3pPr>
            <a:lvl4pPr lvl="3">
              <a:lnSpc>
                <a:spcPct val="100000"/>
              </a:lnSpc>
              <a:spcBef>
                <a:spcPts val="0"/>
              </a:spcBef>
              <a:spcAft>
                <a:spcPts val="0"/>
              </a:spcAft>
              <a:buNone/>
              <a:defRPr/>
            </a:lvl4pPr>
            <a:lvl5pPr lvl="4">
              <a:lnSpc>
                <a:spcPct val="100000"/>
              </a:lnSpc>
              <a:spcBef>
                <a:spcPts val="0"/>
              </a:spcBef>
              <a:spcAft>
                <a:spcPts val="0"/>
              </a:spcAft>
              <a:buNone/>
              <a:defRPr/>
            </a:lvl5pPr>
            <a:lvl6pPr lvl="5">
              <a:lnSpc>
                <a:spcPct val="100000"/>
              </a:lnSpc>
              <a:spcBef>
                <a:spcPts val="0"/>
              </a:spcBef>
              <a:spcAft>
                <a:spcPts val="0"/>
              </a:spcAft>
              <a:buNone/>
              <a:defRPr/>
            </a:lvl6pPr>
            <a:lvl7pPr lvl="6">
              <a:lnSpc>
                <a:spcPct val="100000"/>
              </a:lnSpc>
              <a:spcBef>
                <a:spcPts val="0"/>
              </a:spcBef>
              <a:spcAft>
                <a:spcPts val="0"/>
              </a:spcAft>
              <a:buNone/>
              <a:defRPr/>
            </a:lvl7pPr>
            <a:lvl8pPr lvl="7">
              <a:lnSpc>
                <a:spcPct val="100000"/>
              </a:lnSpc>
              <a:spcBef>
                <a:spcPts val="0"/>
              </a:spcBef>
              <a:spcAft>
                <a:spcPts val="0"/>
              </a:spcAft>
              <a:buNone/>
              <a:defRPr/>
            </a:lvl8pPr>
            <a:lvl9pPr lvl="8">
              <a:lnSpc>
                <a:spcPct val="100000"/>
              </a:lnSpc>
              <a:spcBef>
                <a:spcPts val="0"/>
              </a:spcBef>
              <a:spcAft>
                <a:spcPts val="0"/>
              </a:spcAft>
              <a:buNone/>
              <a:defRPr/>
            </a:lvl9pPr>
          </a:lstStyle>
          <a:p>
            <a:r>
              <a:rPr lang="en-US"/>
              <a:t>Click to edit Master subtitle style</a:t>
            </a:r>
            <a:endParaRPr/>
          </a:p>
        </p:txBody>
      </p:sp>
      <p:sp>
        <p:nvSpPr>
          <p:cNvPr id="108" name="Google Shape;108;p22"/>
          <p:cNvSpPr txBox="1">
            <a:spLocks noGrp="1"/>
          </p:cNvSpPr>
          <p:nvPr>
            <p:ph type="title" idx="2" hasCustomPrompt="1"/>
          </p:nvPr>
        </p:nvSpPr>
        <p:spPr>
          <a:xfrm>
            <a:off x="2638000" y="4613867"/>
            <a:ext cx="6916000" cy="79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8000"/>
              <a:buNone/>
              <a:defRPr sz="10666">
                <a:solidFill>
                  <a:srgbClr val="FFFFFF"/>
                </a:solidFill>
              </a:defRPr>
            </a:lvl1pPr>
            <a:lvl2pPr lvl="1" algn="ctr" rtl="0">
              <a:spcBef>
                <a:spcPts val="0"/>
              </a:spcBef>
              <a:spcAft>
                <a:spcPts val="0"/>
              </a:spcAft>
              <a:buClr>
                <a:srgbClr val="FFFFFF"/>
              </a:buClr>
              <a:buSzPts val="8000"/>
              <a:buNone/>
              <a:defRPr sz="10666">
                <a:solidFill>
                  <a:srgbClr val="FFFFFF"/>
                </a:solidFill>
              </a:defRPr>
            </a:lvl2pPr>
            <a:lvl3pPr lvl="2" algn="ctr" rtl="0">
              <a:spcBef>
                <a:spcPts val="0"/>
              </a:spcBef>
              <a:spcAft>
                <a:spcPts val="0"/>
              </a:spcAft>
              <a:buClr>
                <a:srgbClr val="FFFFFF"/>
              </a:buClr>
              <a:buSzPts val="8000"/>
              <a:buNone/>
              <a:defRPr sz="10666">
                <a:solidFill>
                  <a:srgbClr val="FFFFFF"/>
                </a:solidFill>
              </a:defRPr>
            </a:lvl3pPr>
            <a:lvl4pPr lvl="3" algn="ctr" rtl="0">
              <a:spcBef>
                <a:spcPts val="0"/>
              </a:spcBef>
              <a:spcAft>
                <a:spcPts val="0"/>
              </a:spcAft>
              <a:buClr>
                <a:srgbClr val="FFFFFF"/>
              </a:buClr>
              <a:buSzPts val="8000"/>
              <a:buNone/>
              <a:defRPr sz="10666">
                <a:solidFill>
                  <a:srgbClr val="FFFFFF"/>
                </a:solidFill>
              </a:defRPr>
            </a:lvl4pPr>
            <a:lvl5pPr lvl="4" algn="ctr" rtl="0">
              <a:spcBef>
                <a:spcPts val="0"/>
              </a:spcBef>
              <a:spcAft>
                <a:spcPts val="0"/>
              </a:spcAft>
              <a:buClr>
                <a:srgbClr val="FFFFFF"/>
              </a:buClr>
              <a:buSzPts val="8000"/>
              <a:buNone/>
              <a:defRPr sz="10666">
                <a:solidFill>
                  <a:srgbClr val="FFFFFF"/>
                </a:solidFill>
              </a:defRPr>
            </a:lvl5pPr>
            <a:lvl6pPr lvl="5" algn="ctr" rtl="0">
              <a:spcBef>
                <a:spcPts val="0"/>
              </a:spcBef>
              <a:spcAft>
                <a:spcPts val="0"/>
              </a:spcAft>
              <a:buClr>
                <a:srgbClr val="FFFFFF"/>
              </a:buClr>
              <a:buSzPts val="8000"/>
              <a:buNone/>
              <a:defRPr sz="10666">
                <a:solidFill>
                  <a:srgbClr val="FFFFFF"/>
                </a:solidFill>
              </a:defRPr>
            </a:lvl6pPr>
            <a:lvl7pPr lvl="6" algn="ctr" rtl="0">
              <a:spcBef>
                <a:spcPts val="0"/>
              </a:spcBef>
              <a:spcAft>
                <a:spcPts val="0"/>
              </a:spcAft>
              <a:buClr>
                <a:srgbClr val="FFFFFF"/>
              </a:buClr>
              <a:buSzPts val="8000"/>
              <a:buNone/>
              <a:defRPr sz="10666">
                <a:solidFill>
                  <a:srgbClr val="FFFFFF"/>
                </a:solidFill>
              </a:defRPr>
            </a:lvl7pPr>
            <a:lvl8pPr lvl="7" algn="ctr" rtl="0">
              <a:spcBef>
                <a:spcPts val="0"/>
              </a:spcBef>
              <a:spcAft>
                <a:spcPts val="0"/>
              </a:spcAft>
              <a:buClr>
                <a:srgbClr val="FFFFFF"/>
              </a:buClr>
              <a:buSzPts val="8000"/>
              <a:buNone/>
              <a:defRPr sz="10666">
                <a:solidFill>
                  <a:srgbClr val="FFFFFF"/>
                </a:solidFill>
              </a:defRPr>
            </a:lvl8pPr>
            <a:lvl9pPr lvl="8" algn="ctr" rtl="0">
              <a:spcBef>
                <a:spcPts val="0"/>
              </a:spcBef>
              <a:spcAft>
                <a:spcPts val="0"/>
              </a:spcAft>
              <a:buClr>
                <a:srgbClr val="FFFFFF"/>
              </a:buClr>
              <a:buSzPts val="8000"/>
              <a:buNone/>
              <a:defRPr sz="10666">
                <a:solidFill>
                  <a:srgbClr val="FFFFFF"/>
                </a:solidFill>
              </a:defRPr>
            </a:lvl9pPr>
          </a:lstStyle>
          <a:p>
            <a:r>
              <a:t>xx%</a:t>
            </a:r>
          </a:p>
        </p:txBody>
      </p:sp>
      <p:sp>
        <p:nvSpPr>
          <p:cNvPr id="109" name="Google Shape;109;p22"/>
          <p:cNvSpPr txBox="1">
            <a:spLocks noGrp="1"/>
          </p:cNvSpPr>
          <p:nvPr>
            <p:ph type="subTitle" idx="3"/>
          </p:nvPr>
        </p:nvSpPr>
        <p:spPr>
          <a:xfrm>
            <a:off x="2637800" y="5492433"/>
            <a:ext cx="6916000" cy="6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rgbClr val="FFFFFF"/>
                </a:solidFill>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r>
              <a:rPr lang="en-US"/>
              <a:t>Click to edit Master subtitle style</a:t>
            </a:r>
            <a:endParaRPr/>
          </a:p>
        </p:txBody>
      </p:sp>
      <p:sp>
        <p:nvSpPr>
          <p:cNvPr id="110" name="Google Shape;110;p22"/>
          <p:cNvSpPr txBox="1">
            <a:spLocks noGrp="1"/>
          </p:cNvSpPr>
          <p:nvPr>
            <p:ph type="title" idx="4" hasCustomPrompt="1"/>
          </p:nvPr>
        </p:nvSpPr>
        <p:spPr>
          <a:xfrm>
            <a:off x="2638000" y="2670967"/>
            <a:ext cx="6916000" cy="791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FFFFFF"/>
              </a:buClr>
              <a:buSzPts val="8000"/>
              <a:buNone/>
              <a:defRPr sz="10666">
                <a:solidFill>
                  <a:srgbClr val="FFFFFF"/>
                </a:solidFill>
              </a:defRPr>
            </a:lvl1pPr>
            <a:lvl2pPr lvl="1" algn="ctr" rtl="0">
              <a:spcBef>
                <a:spcPts val="0"/>
              </a:spcBef>
              <a:spcAft>
                <a:spcPts val="0"/>
              </a:spcAft>
              <a:buClr>
                <a:srgbClr val="FFFFFF"/>
              </a:buClr>
              <a:buSzPts val="8000"/>
              <a:buNone/>
              <a:defRPr sz="10666">
                <a:solidFill>
                  <a:srgbClr val="FFFFFF"/>
                </a:solidFill>
              </a:defRPr>
            </a:lvl2pPr>
            <a:lvl3pPr lvl="2" algn="ctr" rtl="0">
              <a:spcBef>
                <a:spcPts val="0"/>
              </a:spcBef>
              <a:spcAft>
                <a:spcPts val="0"/>
              </a:spcAft>
              <a:buClr>
                <a:srgbClr val="FFFFFF"/>
              </a:buClr>
              <a:buSzPts val="8000"/>
              <a:buNone/>
              <a:defRPr sz="10666">
                <a:solidFill>
                  <a:srgbClr val="FFFFFF"/>
                </a:solidFill>
              </a:defRPr>
            </a:lvl3pPr>
            <a:lvl4pPr lvl="3" algn="ctr" rtl="0">
              <a:spcBef>
                <a:spcPts val="0"/>
              </a:spcBef>
              <a:spcAft>
                <a:spcPts val="0"/>
              </a:spcAft>
              <a:buClr>
                <a:srgbClr val="FFFFFF"/>
              </a:buClr>
              <a:buSzPts val="8000"/>
              <a:buNone/>
              <a:defRPr sz="10666">
                <a:solidFill>
                  <a:srgbClr val="FFFFFF"/>
                </a:solidFill>
              </a:defRPr>
            </a:lvl4pPr>
            <a:lvl5pPr lvl="4" algn="ctr" rtl="0">
              <a:spcBef>
                <a:spcPts val="0"/>
              </a:spcBef>
              <a:spcAft>
                <a:spcPts val="0"/>
              </a:spcAft>
              <a:buClr>
                <a:srgbClr val="FFFFFF"/>
              </a:buClr>
              <a:buSzPts val="8000"/>
              <a:buNone/>
              <a:defRPr sz="10666">
                <a:solidFill>
                  <a:srgbClr val="FFFFFF"/>
                </a:solidFill>
              </a:defRPr>
            </a:lvl5pPr>
            <a:lvl6pPr lvl="5" algn="ctr" rtl="0">
              <a:spcBef>
                <a:spcPts val="0"/>
              </a:spcBef>
              <a:spcAft>
                <a:spcPts val="0"/>
              </a:spcAft>
              <a:buClr>
                <a:srgbClr val="FFFFFF"/>
              </a:buClr>
              <a:buSzPts val="8000"/>
              <a:buNone/>
              <a:defRPr sz="10666">
                <a:solidFill>
                  <a:srgbClr val="FFFFFF"/>
                </a:solidFill>
              </a:defRPr>
            </a:lvl6pPr>
            <a:lvl7pPr lvl="6" algn="ctr" rtl="0">
              <a:spcBef>
                <a:spcPts val="0"/>
              </a:spcBef>
              <a:spcAft>
                <a:spcPts val="0"/>
              </a:spcAft>
              <a:buClr>
                <a:srgbClr val="FFFFFF"/>
              </a:buClr>
              <a:buSzPts val="8000"/>
              <a:buNone/>
              <a:defRPr sz="10666">
                <a:solidFill>
                  <a:srgbClr val="FFFFFF"/>
                </a:solidFill>
              </a:defRPr>
            </a:lvl7pPr>
            <a:lvl8pPr lvl="7" algn="ctr" rtl="0">
              <a:spcBef>
                <a:spcPts val="0"/>
              </a:spcBef>
              <a:spcAft>
                <a:spcPts val="0"/>
              </a:spcAft>
              <a:buClr>
                <a:srgbClr val="FFFFFF"/>
              </a:buClr>
              <a:buSzPts val="8000"/>
              <a:buNone/>
              <a:defRPr sz="10666">
                <a:solidFill>
                  <a:srgbClr val="FFFFFF"/>
                </a:solidFill>
              </a:defRPr>
            </a:lvl8pPr>
            <a:lvl9pPr lvl="8" algn="ctr" rtl="0">
              <a:spcBef>
                <a:spcPts val="0"/>
              </a:spcBef>
              <a:spcAft>
                <a:spcPts val="0"/>
              </a:spcAft>
              <a:buClr>
                <a:srgbClr val="FFFFFF"/>
              </a:buClr>
              <a:buSzPts val="8000"/>
              <a:buNone/>
              <a:defRPr sz="10666">
                <a:solidFill>
                  <a:srgbClr val="FFFFFF"/>
                </a:solidFill>
              </a:defRPr>
            </a:lvl9pPr>
          </a:lstStyle>
          <a:p>
            <a:r>
              <a:t>xx%</a:t>
            </a:r>
          </a:p>
        </p:txBody>
      </p:sp>
      <p:sp>
        <p:nvSpPr>
          <p:cNvPr id="111" name="Google Shape;111;p22"/>
          <p:cNvSpPr txBox="1">
            <a:spLocks noGrp="1"/>
          </p:cNvSpPr>
          <p:nvPr>
            <p:ph type="subTitle" idx="5"/>
          </p:nvPr>
        </p:nvSpPr>
        <p:spPr>
          <a:xfrm>
            <a:off x="2637800" y="3549433"/>
            <a:ext cx="6916000" cy="637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None/>
              <a:defRPr>
                <a:solidFill>
                  <a:srgbClr val="FFFFFF"/>
                </a:solidFill>
              </a:defRPr>
            </a:lvl1pPr>
            <a:lvl2pPr lvl="1" rtl="0">
              <a:lnSpc>
                <a:spcPct val="100000"/>
              </a:lnSpc>
              <a:spcBef>
                <a:spcPts val="0"/>
              </a:spcBef>
              <a:spcAft>
                <a:spcPts val="0"/>
              </a:spcAft>
              <a:buNone/>
              <a:defRPr/>
            </a:lvl2pPr>
            <a:lvl3pPr lvl="2" rtl="0">
              <a:lnSpc>
                <a:spcPct val="100000"/>
              </a:lnSpc>
              <a:spcBef>
                <a:spcPts val="0"/>
              </a:spcBef>
              <a:spcAft>
                <a:spcPts val="0"/>
              </a:spcAft>
              <a:buNone/>
              <a:defRPr/>
            </a:lvl3pPr>
            <a:lvl4pPr lvl="3" rtl="0">
              <a:lnSpc>
                <a:spcPct val="100000"/>
              </a:lnSpc>
              <a:spcBef>
                <a:spcPts val="0"/>
              </a:spcBef>
              <a:spcAft>
                <a:spcPts val="0"/>
              </a:spcAft>
              <a:buNone/>
              <a:defRPr/>
            </a:lvl4pPr>
            <a:lvl5pPr lvl="4" rtl="0">
              <a:lnSpc>
                <a:spcPct val="100000"/>
              </a:lnSpc>
              <a:spcBef>
                <a:spcPts val="0"/>
              </a:spcBef>
              <a:spcAft>
                <a:spcPts val="0"/>
              </a:spcAft>
              <a:buNone/>
              <a:defRPr/>
            </a:lvl5pPr>
            <a:lvl6pPr lvl="5" rtl="0">
              <a:lnSpc>
                <a:spcPct val="100000"/>
              </a:lnSpc>
              <a:spcBef>
                <a:spcPts val="0"/>
              </a:spcBef>
              <a:spcAft>
                <a:spcPts val="0"/>
              </a:spcAft>
              <a:buNone/>
              <a:defRPr/>
            </a:lvl6pPr>
            <a:lvl7pPr lvl="6" rtl="0">
              <a:lnSpc>
                <a:spcPct val="100000"/>
              </a:lnSpc>
              <a:spcBef>
                <a:spcPts val="0"/>
              </a:spcBef>
              <a:spcAft>
                <a:spcPts val="0"/>
              </a:spcAft>
              <a:buNone/>
              <a:defRPr/>
            </a:lvl7pPr>
            <a:lvl8pPr lvl="7" rtl="0">
              <a:lnSpc>
                <a:spcPct val="100000"/>
              </a:lnSpc>
              <a:spcBef>
                <a:spcPts val="0"/>
              </a:spcBef>
              <a:spcAft>
                <a:spcPts val="0"/>
              </a:spcAft>
              <a:buNone/>
              <a:defRPr/>
            </a:lvl8pPr>
            <a:lvl9pPr lvl="8" rtl="0">
              <a:lnSpc>
                <a:spcPct val="100000"/>
              </a:lnSpc>
              <a:spcBef>
                <a:spcPts val="0"/>
              </a:spcBef>
              <a:spcAft>
                <a:spcPts val="0"/>
              </a:spcAft>
              <a:buNone/>
              <a:defRPr/>
            </a:lvl9pPr>
          </a:lstStyle>
          <a:p>
            <a:r>
              <a:rPr lang="en-US"/>
              <a:t>Click to edit Master subtitle style</a:t>
            </a:r>
            <a:endParaRPr/>
          </a:p>
        </p:txBody>
      </p:sp>
    </p:spTree>
    <p:extLst>
      <p:ext uri="{BB962C8B-B14F-4D97-AF65-F5344CB8AC3E}">
        <p14:creationId xmlns:p14="http://schemas.microsoft.com/office/powerpoint/2010/main" val="27938394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losing slide">
  <p:cSld name="Closing slide">
    <p:bg>
      <p:bgPr>
        <a:blipFill>
          <a:blip r:embed="rId2">
            <a:alphaModFix/>
          </a:blip>
          <a:stretch>
            <a:fillRect/>
          </a:stretch>
        </a:blipFill>
        <a:effectLst/>
      </p:bgPr>
    </p:bg>
    <p:spTree>
      <p:nvGrpSpPr>
        <p:cNvPr id="1" name="Shape 112"/>
        <p:cNvGrpSpPr/>
        <p:nvPr/>
      </p:nvGrpSpPr>
      <p:grpSpPr>
        <a:xfrm>
          <a:off x="0" y="0"/>
          <a:ext cx="0" cy="0"/>
          <a:chOff x="0" y="0"/>
          <a:chExt cx="0" cy="0"/>
        </a:xfrm>
      </p:grpSpPr>
      <p:sp>
        <p:nvSpPr>
          <p:cNvPr id="113" name="Google Shape;113;p23"/>
          <p:cNvSpPr txBox="1">
            <a:spLocks noGrp="1"/>
          </p:cNvSpPr>
          <p:nvPr>
            <p:ph type="ctrTitle"/>
          </p:nvPr>
        </p:nvSpPr>
        <p:spPr>
          <a:xfrm>
            <a:off x="947700" y="723551"/>
            <a:ext cx="6136400" cy="1234800"/>
          </a:xfrm>
          <a:prstGeom prst="rect">
            <a:avLst/>
          </a:prstGeom>
        </p:spPr>
        <p:txBody>
          <a:bodyPr spcFirstLastPara="1" wrap="square" lIns="91425" tIns="91425" rIns="91425" bIns="91425" anchor="ctr" anchorCtr="0">
            <a:noAutofit/>
          </a:bodyPr>
          <a:lstStyle>
            <a:lvl1pPr lvl="0" rtl="0">
              <a:lnSpc>
                <a:spcPct val="70000"/>
              </a:lnSpc>
              <a:spcBef>
                <a:spcPts val="0"/>
              </a:spcBef>
              <a:spcAft>
                <a:spcPts val="0"/>
              </a:spcAft>
              <a:buClr>
                <a:srgbClr val="FFFFFF"/>
              </a:buClr>
              <a:buSzPts val="9000"/>
              <a:buNone/>
              <a:defRPr sz="12000">
                <a:solidFill>
                  <a:srgbClr val="FFFFFF"/>
                </a:solidFill>
              </a:defRPr>
            </a:lvl1pPr>
            <a:lvl2pPr lvl="1" rtl="0">
              <a:lnSpc>
                <a:spcPct val="60000"/>
              </a:lnSpc>
              <a:spcBef>
                <a:spcPts val="0"/>
              </a:spcBef>
              <a:spcAft>
                <a:spcPts val="0"/>
              </a:spcAft>
              <a:buClr>
                <a:srgbClr val="FFFFFF"/>
              </a:buClr>
              <a:buSzPts val="10000"/>
              <a:buNone/>
              <a:defRPr sz="13333">
                <a:solidFill>
                  <a:srgbClr val="FFFFFF"/>
                </a:solidFill>
              </a:defRPr>
            </a:lvl2pPr>
            <a:lvl3pPr lvl="2" rtl="0">
              <a:lnSpc>
                <a:spcPct val="60000"/>
              </a:lnSpc>
              <a:spcBef>
                <a:spcPts val="0"/>
              </a:spcBef>
              <a:spcAft>
                <a:spcPts val="0"/>
              </a:spcAft>
              <a:buClr>
                <a:srgbClr val="FFFFFF"/>
              </a:buClr>
              <a:buSzPts val="10000"/>
              <a:buNone/>
              <a:defRPr sz="13333">
                <a:solidFill>
                  <a:srgbClr val="FFFFFF"/>
                </a:solidFill>
              </a:defRPr>
            </a:lvl3pPr>
            <a:lvl4pPr lvl="3" rtl="0">
              <a:lnSpc>
                <a:spcPct val="60000"/>
              </a:lnSpc>
              <a:spcBef>
                <a:spcPts val="0"/>
              </a:spcBef>
              <a:spcAft>
                <a:spcPts val="0"/>
              </a:spcAft>
              <a:buClr>
                <a:srgbClr val="FFFFFF"/>
              </a:buClr>
              <a:buSzPts val="10000"/>
              <a:buNone/>
              <a:defRPr sz="13333">
                <a:solidFill>
                  <a:srgbClr val="FFFFFF"/>
                </a:solidFill>
              </a:defRPr>
            </a:lvl4pPr>
            <a:lvl5pPr lvl="4" rtl="0">
              <a:lnSpc>
                <a:spcPct val="60000"/>
              </a:lnSpc>
              <a:spcBef>
                <a:spcPts val="0"/>
              </a:spcBef>
              <a:spcAft>
                <a:spcPts val="0"/>
              </a:spcAft>
              <a:buClr>
                <a:srgbClr val="FFFFFF"/>
              </a:buClr>
              <a:buSzPts val="10000"/>
              <a:buNone/>
              <a:defRPr sz="13333">
                <a:solidFill>
                  <a:srgbClr val="FFFFFF"/>
                </a:solidFill>
              </a:defRPr>
            </a:lvl5pPr>
            <a:lvl6pPr lvl="5" rtl="0">
              <a:lnSpc>
                <a:spcPct val="60000"/>
              </a:lnSpc>
              <a:spcBef>
                <a:spcPts val="0"/>
              </a:spcBef>
              <a:spcAft>
                <a:spcPts val="0"/>
              </a:spcAft>
              <a:buClr>
                <a:srgbClr val="FFFFFF"/>
              </a:buClr>
              <a:buSzPts val="10000"/>
              <a:buNone/>
              <a:defRPr sz="13333">
                <a:solidFill>
                  <a:srgbClr val="FFFFFF"/>
                </a:solidFill>
              </a:defRPr>
            </a:lvl6pPr>
            <a:lvl7pPr lvl="6" rtl="0">
              <a:lnSpc>
                <a:spcPct val="60000"/>
              </a:lnSpc>
              <a:spcBef>
                <a:spcPts val="0"/>
              </a:spcBef>
              <a:spcAft>
                <a:spcPts val="0"/>
              </a:spcAft>
              <a:buClr>
                <a:srgbClr val="FFFFFF"/>
              </a:buClr>
              <a:buSzPts val="10000"/>
              <a:buNone/>
              <a:defRPr sz="13333">
                <a:solidFill>
                  <a:srgbClr val="FFFFFF"/>
                </a:solidFill>
              </a:defRPr>
            </a:lvl7pPr>
            <a:lvl8pPr lvl="7" rtl="0">
              <a:lnSpc>
                <a:spcPct val="60000"/>
              </a:lnSpc>
              <a:spcBef>
                <a:spcPts val="0"/>
              </a:spcBef>
              <a:spcAft>
                <a:spcPts val="0"/>
              </a:spcAft>
              <a:buClr>
                <a:srgbClr val="FFFFFF"/>
              </a:buClr>
              <a:buSzPts val="10000"/>
              <a:buNone/>
              <a:defRPr sz="13333">
                <a:solidFill>
                  <a:srgbClr val="FFFFFF"/>
                </a:solidFill>
              </a:defRPr>
            </a:lvl8pPr>
            <a:lvl9pPr lvl="8" rtl="0">
              <a:lnSpc>
                <a:spcPct val="60000"/>
              </a:lnSpc>
              <a:spcBef>
                <a:spcPts val="0"/>
              </a:spcBef>
              <a:spcAft>
                <a:spcPts val="0"/>
              </a:spcAft>
              <a:buClr>
                <a:srgbClr val="FFFFFF"/>
              </a:buClr>
              <a:buSzPts val="10000"/>
              <a:buNone/>
              <a:defRPr sz="13333">
                <a:solidFill>
                  <a:srgbClr val="FFFFFF"/>
                </a:solidFill>
              </a:defRPr>
            </a:lvl9pPr>
          </a:lstStyle>
          <a:p>
            <a:r>
              <a:rPr lang="en-US"/>
              <a:t>Click to edit Master title style</a:t>
            </a:r>
            <a:endParaRPr/>
          </a:p>
        </p:txBody>
      </p:sp>
      <p:sp>
        <p:nvSpPr>
          <p:cNvPr id="114" name="Google Shape;114;p23"/>
          <p:cNvSpPr txBox="1">
            <a:spLocks noGrp="1"/>
          </p:cNvSpPr>
          <p:nvPr>
            <p:ph type="subTitle" idx="1"/>
          </p:nvPr>
        </p:nvSpPr>
        <p:spPr>
          <a:xfrm>
            <a:off x="947700" y="2136668"/>
            <a:ext cx="6136400" cy="13968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Clr>
                <a:srgbClr val="FFFFFF"/>
              </a:buClr>
              <a:buSzPts val="1400"/>
              <a:buNone/>
              <a:defRPr sz="1867">
                <a:solidFill>
                  <a:srgbClr val="FFFFFF"/>
                </a:solidFill>
              </a:defRPr>
            </a:lvl1pPr>
            <a:lvl2pPr lvl="1" rtl="0">
              <a:lnSpc>
                <a:spcPct val="100000"/>
              </a:lnSpc>
              <a:spcBef>
                <a:spcPts val="0"/>
              </a:spcBef>
              <a:spcAft>
                <a:spcPts val="0"/>
              </a:spcAft>
              <a:buClr>
                <a:srgbClr val="FFFFFF"/>
              </a:buClr>
              <a:buSzPts val="1400"/>
              <a:buNone/>
              <a:defRPr>
                <a:solidFill>
                  <a:srgbClr val="FFFFFF"/>
                </a:solidFill>
              </a:defRPr>
            </a:lvl2pPr>
            <a:lvl3pPr lvl="2" rtl="0">
              <a:lnSpc>
                <a:spcPct val="100000"/>
              </a:lnSpc>
              <a:spcBef>
                <a:spcPts val="0"/>
              </a:spcBef>
              <a:spcAft>
                <a:spcPts val="0"/>
              </a:spcAft>
              <a:buClr>
                <a:srgbClr val="FFFFFF"/>
              </a:buClr>
              <a:buSzPts val="1400"/>
              <a:buNone/>
              <a:defRPr>
                <a:solidFill>
                  <a:srgbClr val="FFFFFF"/>
                </a:solidFill>
              </a:defRPr>
            </a:lvl3pPr>
            <a:lvl4pPr lvl="3" rtl="0">
              <a:lnSpc>
                <a:spcPct val="100000"/>
              </a:lnSpc>
              <a:spcBef>
                <a:spcPts val="0"/>
              </a:spcBef>
              <a:spcAft>
                <a:spcPts val="0"/>
              </a:spcAft>
              <a:buClr>
                <a:srgbClr val="FFFFFF"/>
              </a:buClr>
              <a:buSzPts val="1400"/>
              <a:buNone/>
              <a:defRPr>
                <a:solidFill>
                  <a:srgbClr val="FFFFFF"/>
                </a:solidFill>
              </a:defRPr>
            </a:lvl4pPr>
            <a:lvl5pPr lvl="4" rtl="0">
              <a:lnSpc>
                <a:spcPct val="100000"/>
              </a:lnSpc>
              <a:spcBef>
                <a:spcPts val="0"/>
              </a:spcBef>
              <a:spcAft>
                <a:spcPts val="0"/>
              </a:spcAft>
              <a:buClr>
                <a:srgbClr val="FFFFFF"/>
              </a:buClr>
              <a:buSzPts val="1400"/>
              <a:buNone/>
              <a:defRPr>
                <a:solidFill>
                  <a:srgbClr val="FFFFFF"/>
                </a:solidFill>
              </a:defRPr>
            </a:lvl5pPr>
            <a:lvl6pPr lvl="5" rtl="0">
              <a:lnSpc>
                <a:spcPct val="100000"/>
              </a:lnSpc>
              <a:spcBef>
                <a:spcPts val="0"/>
              </a:spcBef>
              <a:spcAft>
                <a:spcPts val="0"/>
              </a:spcAft>
              <a:buClr>
                <a:srgbClr val="FFFFFF"/>
              </a:buClr>
              <a:buSzPts val="1400"/>
              <a:buNone/>
              <a:defRPr>
                <a:solidFill>
                  <a:srgbClr val="FFFFFF"/>
                </a:solidFill>
              </a:defRPr>
            </a:lvl6pPr>
            <a:lvl7pPr lvl="6" rtl="0">
              <a:lnSpc>
                <a:spcPct val="100000"/>
              </a:lnSpc>
              <a:spcBef>
                <a:spcPts val="0"/>
              </a:spcBef>
              <a:spcAft>
                <a:spcPts val="0"/>
              </a:spcAft>
              <a:buClr>
                <a:srgbClr val="FFFFFF"/>
              </a:buClr>
              <a:buSzPts val="1400"/>
              <a:buNone/>
              <a:defRPr>
                <a:solidFill>
                  <a:srgbClr val="FFFFFF"/>
                </a:solidFill>
              </a:defRPr>
            </a:lvl7pPr>
            <a:lvl8pPr lvl="7" rtl="0">
              <a:lnSpc>
                <a:spcPct val="100000"/>
              </a:lnSpc>
              <a:spcBef>
                <a:spcPts val="0"/>
              </a:spcBef>
              <a:spcAft>
                <a:spcPts val="0"/>
              </a:spcAft>
              <a:buClr>
                <a:srgbClr val="FFFFFF"/>
              </a:buClr>
              <a:buSzPts val="1400"/>
              <a:buNone/>
              <a:defRPr>
                <a:solidFill>
                  <a:srgbClr val="FFFFFF"/>
                </a:solidFill>
              </a:defRPr>
            </a:lvl8pPr>
            <a:lvl9pPr lvl="8" rtl="0">
              <a:lnSpc>
                <a:spcPct val="100000"/>
              </a:lnSpc>
              <a:spcBef>
                <a:spcPts val="0"/>
              </a:spcBef>
              <a:spcAft>
                <a:spcPts val="0"/>
              </a:spcAft>
              <a:buClr>
                <a:srgbClr val="FFFFFF"/>
              </a:buClr>
              <a:buSzPts val="1400"/>
              <a:buNone/>
              <a:defRPr>
                <a:solidFill>
                  <a:srgbClr val="FFFFFF"/>
                </a:solidFill>
              </a:defRPr>
            </a:lvl9pPr>
          </a:lstStyle>
          <a:p>
            <a:r>
              <a:rPr lang="en-US"/>
              <a:t>Click to edit Master subtitle style</a:t>
            </a:r>
            <a:endParaRPr/>
          </a:p>
        </p:txBody>
      </p:sp>
      <p:pic>
        <p:nvPicPr>
          <p:cNvPr id="115" name="Google Shape;115;p23"/>
          <p:cNvPicPr preferRelativeResize="0"/>
          <p:nvPr/>
        </p:nvPicPr>
        <p:blipFill>
          <a:blip r:embed="rId3">
            <a:alphaModFix/>
          </a:blip>
          <a:stretch>
            <a:fillRect/>
          </a:stretch>
        </p:blipFill>
        <p:spPr>
          <a:xfrm rot="1862925" flipH="1">
            <a:off x="5714481" y="706174"/>
            <a:ext cx="7934404" cy="3441316"/>
          </a:xfrm>
          <a:prstGeom prst="rect">
            <a:avLst/>
          </a:prstGeom>
          <a:noFill/>
          <a:ln>
            <a:noFill/>
          </a:ln>
        </p:spPr>
      </p:pic>
      <p:sp>
        <p:nvSpPr>
          <p:cNvPr id="116" name="Google Shape;116;p23"/>
          <p:cNvSpPr txBox="1"/>
          <p:nvPr/>
        </p:nvSpPr>
        <p:spPr>
          <a:xfrm>
            <a:off x="947700" y="4835200"/>
            <a:ext cx="4832800" cy="1021600"/>
          </a:xfrm>
          <a:prstGeom prst="rect">
            <a:avLst/>
          </a:prstGeom>
          <a:noFill/>
          <a:ln>
            <a:noFill/>
          </a:ln>
        </p:spPr>
        <p:txBody>
          <a:bodyPr spcFirstLastPara="1" wrap="square" lIns="121900" tIns="121900" rIns="121900" bIns="121900" anchor="ctr" anchorCtr="0">
            <a:noAutofit/>
          </a:bodyPr>
          <a:lstStyle/>
          <a:p>
            <a:pPr marL="0" lvl="0" indent="0" algn="l" rtl="0">
              <a:spcBef>
                <a:spcPts val="0"/>
              </a:spcBef>
              <a:spcAft>
                <a:spcPts val="0"/>
              </a:spcAft>
              <a:buNone/>
            </a:pPr>
            <a:r>
              <a:rPr lang="en" sz="1467">
                <a:solidFill>
                  <a:srgbClr val="FFFFFF"/>
                </a:solidFill>
                <a:latin typeface="Quicksand"/>
                <a:ea typeface="Quicksand"/>
                <a:cs typeface="Quicksand"/>
                <a:sym typeface="Quicksand"/>
              </a:rPr>
              <a:t>CREDITS: This presentation template was created by </a:t>
            </a:r>
            <a:r>
              <a:rPr lang="en" sz="1467" b="1">
                <a:solidFill>
                  <a:schemeClr val="dk1"/>
                </a:solidFill>
                <a:uFill>
                  <a:noFill/>
                </a:uFill>
                <a:latin typeface="Quicksand"/>
                <a:ea typeface="Quicksand"/>
                <a:cs typeface="Quicksand"/>
                <a:sym typeface="Quicksand"/>
                <a:hlinkClick r:id="rId4"/>
              </a:rPr>
              <a:t>Slidesgo</a:t>
            </a:r>
            <a:r>
              <a:rPr lang="en" sz="1467">
                <a:solidFill>
                  <a:schemeClr val="dk1"/>
                </a:solidFill>
                <a:latin typeface="Quicksand"/>
                <a:ea typeface="Quicksand"/>
                <a:cs typeface="Quicksand"/>
                <a:sym typeface="Quicksand"/>
              </a:rPr>
              <a:t>, </a:t>
            </a:r>
            <a:r>
              <a:rPr lang="en" sz="1467">
                <a:solidFill>
                  <a:srgbClr val="FFFFFF"/>
                </a:solidFill>
                <a:latin typeface="Quicksand"/>
                <a:ea typeface="Quicksand"/>
                <a:cs typeface="Quicksand"/>
                <a:sym typeface="Quicksand"/>
              </a:rPr>
              <a:t>including icons by </a:t>
            </a:r>
            <a:r>
              <a:rPr lang="en" sz="1467" b="1">
                <a:solidFill>
                  <a:schemeClr val="dk1"/>
                </a:solidFill>
                <a:uFill>
                  <a:noFill/>
                </a:uFill>
                <a:latin typeface="Quicksand"/>
                <a:ea typeface="Quicksand"/>
                <a:cs typeface="Quicksand"/>
                <a:sym typeface="Quicksand"/>
                <a:hlinkClick r:id="rId5"/>
              </a:rPr>
              <a:t>Flaticon</a:t>
            </a:r>
            <a:r>
              <a:rPr lang="en" sz="1467">
                <a:solidFill>
                  <a:schemeClr val="dk1"/>
                </a:solidFill>
                <a:latin typeface="Quicksand"/>
                <a:ea typeface="Quicksand"/>
                <a:cs typeface="Quicksand"/>
                <a:sym typeface="Quicksand"/>
              </a:rPr>
              <a:t>,</a:t>
            </a:r>
            <a:r>
              <a:rPr lang="en" sz="1467">
                <a:solidFill>
                  <a:srgbClr val="FFFFFF"/>
                </a:solidFill>
                <a:latin typeface="Quicksand"/>
                <a:ea typeface="Quicksand"/>
                <a:cs typeface="Quicksand"/>
                <a:sym typeface="Quicksand"/>
              </a:rPr>
              <a:t> and infographics &amp; images by </a:t>
            </a:r>
            <a:r>
              <a:rPr lang="en" sz="1467" b="1">
                <a:solidFill>
                  <a:schemeClr val="dk1"/>
                </a:solidFill>
                <a:uFill>
                  <a:noFill/>
                </a:uFill>
                <a:latin typeface="Quicksand"/>
                <a:ea typeface="Quicksand"/>
                <a:cs typeface="Quicksand"/>
                <a:sym typeface="Quicksand"/>
                <a:hlinkClick r:id="rId6"/>
              </a:rPr>
              <a:t>Freepik</a:t>
            </a:r>
            <a:r>
              <a:rPr lang="en" sz="1467">
                <a:solidFill>
                  <a:schemeClr val="dk1"/>
                </a:solidFill>
                <a:latin typeface="Quicksand"/>
                <a:ea typeface="Quicksand"/>
                <a:cs typeface="Quicksand"/>
                <a:sym typeface="Quicksand"/>
              </a:rPr>
              <a:t>. </a:t>
            </a:r>
            <a:endParaRPr sz="1467">
              <a:solidFill>
                <a:schemeClr val="dk1"/>
              </a:solidFill>
              <a:latin typeface="Quicksand"/>
              <a:ea typeface="Quicksand"/>
              <a:cs typeface="Quicksand"/>
              <a:sym typeface="Quicksand"/>
            </a:endParaRPr>
          </a:p>
        </p:txBody>
      </p:sp>
    </p:spTree>
    <p:extLst>
      <p:ext uri="{BB962C8B-B14F-4D97-AF65-F5344CB8AC3E}">
        <p14:creationId xmlns:p14="http://schemas.microsoft.com/office/powerpoint/2010/main" val="33148422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Opening slide">
  <p:cSld name="Opening slide">
    <p:spTree>
      <p:nvGrpSpPr>
        <p:cNvPr id="1" name="Shape 8"/>
        <p:cNvGrpSpPr/>
        <p:nvPr/>
      </p:nvGrpSpPr>
      <p:grpSpPr>
        <a:xfrm>
          <a:off x="0" y="0"/>
          <a:ext cx="0" cy="0"/>
          <a:chOff x="0" y="0"/>
          <a:chExt cx="0" cy="0"/>
        </a:xfrm>
      </p:grpSpPr>
      <p:sp>
        <p:nvSpPr>
          <p:cNvPr id="39" name="Google Shape;39;p2"/>
          <p:cNvSpPr txBox="1">
            <a:spLocks noGrp="1"/>
          </p:cNvSpPr>
          <p:nvPr>
            <p:ph type="ctrTitle"/>
          </p:nvPr>
        </p:nvSpPr>
        <p:spPr>
          <a:xfrm>
            <a:off x="1746867" y="3882300"/>
            <a:ext cx="6649200" cy="23764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dk1"/>
              </a:buClr>
              <a:buSzPts val="6000"/>
              <a:buFont typeface="Archivo Black"/>
              <a:buNone/>
              <a:defRPr sz="8000" b="1">
                <a:solidFill>
                  <a:schemeClr val="dk1"/>
                </a:solidFill>
                <a:latin typeface="Archivo Black"/>
                <a:ea typeface="Archivo Black"/>
                <a:cs typeface="Archivo Black"/>
                <a:sym typeface="Archivo Black"/>
              </a:defRPr>
            </a:lvl1pPr>
            <a:lvl2pPr lvl="1" algn="r" rtl="0">
              <a:spcBef>
                <a:spcPts val="0"/>
              </a:spcBef>
              <a:spcAft>
                <a:spcPts val="0"/>
              </a:spcAft>
              <a:buClr>
                <a:srgbClr val="434343"/>
              </a:buClr>
              <a:buSzPts val="5200"/>
              <a:buNone/>
              <a:defRPr sz="6933">
                <a:solidFill>
                  <a:srgbClr val="434343"/>
                </a:solidFill>
              </a:defRPr>
            </a:lvl2pPr>
            <a:lvl3pPr lvl="2" algn="r" rtl="0">
              <a:spcBef>
                <a:spcPts val="0"/>
              </a:spcBef>
              <a:spcAft>
                <a:spcPts val="0"/>
              </a:spcAft>
              <a:buClr>
                <a:srgbClr val="434343"/>
              </a:buClr>
              <a:buSzPts val="5200"/>
              <a:buNone/>
              <a:defRPr sz="6933">
                <a:solidFill>
                  <a:srgbClr val="434343"/>
                </a:solidFill>
              </a:defRPr>
            </a:lvl3pPr>
            <a:lvl4pPr lvl="3" algn="r" rtl="0">
              <a:spcBef>
                <a:spcPts val="0"/>
              </a:spcBef>
              <a:spcAft>
                <a:spcPts val="0"/>
              </a:spcAft>
              <a:buClr>
                <a:srgbClr val="434343"/>
              </a:buClr>
              <a:buSzPts val="5200"/>
              <a:buNone/>
              <a:defRPr sz="6933">
                <a:solidFill>
                  <a:srgbClr val="434343"/>
                </a:solidFill>
              </a:defRPr>
            </a:lvl4pPr>
            <a:lvl5pPr lvl="4" algn="r" rtl="0">
              <a:spcBef>
                <a:spcPts val="0"/>
              </a:spcBef>
              <a:spcAft>
                <a:spcPts val="0"/>
              </a:spcAft>
              <a:buClr>
                <a:srgbClr val="434343"/>
              </a:buClr>
              <a:buSzPts val="5200"/>
              <a:buNone/>
              <a:defRPr sz="6933">
                <a:solidFill>
                  <a:srgbClr val="434343"/>
                </a:solidFill>
              </a:defRPr>
            </a:lvl5pPr>
            <a:lvl6pPr lvl="5" algn="r" rtl="0">
              <a:spcBef>
                <a:spcPts val="0"/>
              </a:spcBef>
              <a:spcAft>
                <a:spcPts val="0"/>
              </a:spcAft>
              <a:buClr>
                <a:srgbClr val="434343"/>
              </a:buClr>
              <a:buSzPts val="5200"/>
              <a:buNone/>
              <a:defRPr sz="6933">
                <a:solidFill>
                  <a:srgbClr val="434343"/>
                </a:solidFill>
              </a:defRPr>
            </a:lvl6pPr>
            <a:lvl7pPr lvl="6" algn="r" rtl="0">
              <a:spcBef>
                <a:spcPts val="0"/>
              </a:spcBef>
              <a:spcAft>
                <a:spcPts val="0"/>
              </a:spcAft>
              <a:buClr>
                <a:srgbClr val="434343"/>
              </a:buClr>
              <a:buSzPts val="5200"/>
              <a:buNone/>
              <a:defRPr sz="6933">
                <a:solidFill>
                  <a:srgbClr val="434343"/>
                </a:solidFill>
              </a:defRPr>
            </a:lvl7pPr>
            <a:lvl8pPr lvl="7" algn="r" rtl="0">
              <a:spcBef>
                <a:spcPts val="0"/>
              </a:spcBef>
              <a:spcAft>
                <a:spcPts val="0"/>
              </a:spcAft>
              <a:buClr>
                <a:srgbClr val="434343"/>
              </a:buClr>
              <a:buSzPts val="5200"/>
              <a:buNone/>
              <a:defRPr sz="6933">
                <a:solidFill>
                  <a:srgbClr val="434343"/>
                </a:solidFill>
              </a:defRPr>
            </a:lvl8pPr>
            <a:lvl9pPr lvl="8" algn="r" rtl="0">
              <a:spcBef>
                <a:spcPts val="0"/>
              </a:spcBef>
              <a:spcAft>
                <a:spcPts val="0"/>
              </a:spcAft>
              <a:buClr>
                <a:srgbClr val="434343"/>
              </a:buClr>
              <a:buSzPts val="5200"/>
              <a:buNone/>
              <a:defRPr sz="6933">
                <a:solidFill>
                  <a:srgbClr val="434343"/>
                </a:solidFill>
              </a:defRPr>
            </a:lvl9pPr>
          </a:lstStyle>
          <a:p>
            <a:r>
              <a:rPr lang="en-US"/>
              <a:t>Click to edit Master title style</a:t>
            </a:r>
            <a:endParaRPr/>
          </a:p>
        </p:txBody>
      </p:sp>
      <p:sp>
        <p:nvSpPr>
          <p:cNvPr id="40" name="Google Shape;40;p2"/>
          <p:cNvSpPr txBox="1">
            <a:spLocks noGrp="1"/>
          </p:cNvSpPr>
          <p:nvPr>
            <p:ph type="subTitle" idx="1"/>
          </p:nvPr>
        </p:nvSpPr>
        <p:spPr>
          <a:xfrm>
            <a:off x="8695233" y="2864057"/>
            <a:ext cx="3202800" cy="9560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Clr>
                <a:schemeClr val="dk1"/>
              </a:buClr>
              <a:buSzPts val="1400"/>
              <a:buFont typeface="Tenor Sans"/>
              <a:buNone/>
              <a:defRPr sz="1867">
                <a:solidFill>
                  <a:schemeClr val="dk1"/>
                </a:solidFill>
                <a:latin typeface="Tenor Sans"/>
                <a:ea typeface="Tenor Sans"/>
                <a:cs typeface="Tenor Sans"/>
                <a:sym typeface="Tenor Sans"/>
              </a:defRPr>
            </a:lvl1pPr>
            <a:lvl2pPr lvl="1"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2pPr>
            <a:lvl3pPr lvl="2"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3pPr>
            <a:lvl4pPr lvl="3"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4pPr>
            <a:lvl5pPr lvl="4"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5pPr>
            <a:lvl6pPr lvl="5"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6pPr>
            <a:lvl7pPr lvl="6"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7pPr>
            <a:lvl8pPr lvl="7"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8pPr>
            <a:lvl9pPr lvl="8" rtl="0">
              <a:lnSpc>
                <a:spcPct val="100000"/>
              </a:lnSpc>
              <a:spcBef>
                <a:spcPts val="0"/>
              </a:spcBef>
              <a:spcAft>
                <a:spcPts val="0"/>
              </a:spcAft>
              <a:buClr>
                <a:schemeClr val="dk1"/>
              </a:buClr>
              <a:buSzPts val="1400"/>
              <a:buFont typeface="Prata"/>
              <a:buNone/>
              <a:defRPr sz="1867">
                <a:solidFill>
                  <a:schemeClr val="dk1"/>
                </a:solidFill>
                <a:latin typeface="Prata"/>
                <a:ea typeface="Prata"/>
                <a:cs typeface="Prata"/>
                <a:sym typeface="Prata"/>
              </a:defRPr>
            </a:lvl9pPr>
          </a:lstStyle>
          <a:p>
            <a:r>
              <a:rPr lang="en-US"/>
              <a:t>Click to edit Master subtitle style</a:t>
            </a:r>
            <a:endParaRPr/>
          </a:p>
        </p:txBody>
      </p:sp>
    </p:spTree>
    <p:extLst>
      <p:ext uri="{BB962C8B-B14F-4D97-AF65-F5344CB8AC3E}">
        <p14:creationId xmlns:p14="http://schemas.microsoft.com/office/powerpoint/2010/main" val="23383456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20"/>
        <p:cNvGrpSpPr/>
        <p:nvPr/>
      </p:nvGrpSpPr>
      <p:grpSpPr>
        <a:xfrm>
          <a:off x="0" y="0"/>
          <a:ext cx="0" cy="0"/>
          <a:chOff x="0" y="0"/>
          <a:chExt cx="0" cy="0"/>
        </a:xfrm>
      </p:grpSpPr>
    </p:spTree>
    <p:extLst>
      <p:ext uri="{BB962C8B-B14F-4D97-AF65-F5344CB8AC3E}">
        <p14:creationId xmlns:p14="http://schemas.microsoft.com/office/powerpoint/2010/main" val="7516102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Exemplary Slideshow" type="title">
  <p:cSld name="Exemplary Slideshow">
    <p:spTree>
      <p:nvGrpSpPr>
        <p:cNvPr id="1" name="Shape 8"/>
        <p:cNvGrpSpPr/>
        <p:nvPr/>
      </p:nvGrpSpPr>
      <p:grpSpPr>
        <a:xfrm>
          <a:off x="0" y="0"/>
          <a:ext cx="0" cy="0"/>
          <a:chOff x="0" y="0"/>
          <a:chExt cx="0" cy="0"/>
        </a:xfrm>
      </p:grpSpPr>
      <p:grpSp>
        <p:nvGrpSpPr>
          <p:cNvPr id="9" name="Google Shape;9;p2"/>
          <p:cNvGrpSpPr/>
          <p:nvPr/>
        </p:nvGrpSpPr>
        <p:grpSpPr>
          <a:xfrm>
            <a:off x="6167015" y="1"/>
            <a:ext cx="6062765" cy="6858156"/>
            <a:chOff x="4597000" y="0"/>
            <a:chExt cx="4547074" cy="5143617"/>
          </a:xfrm>
        </p:grpSpPr>
        <p:sp>
          <p:nvSpPr>
            <p:cNvPr id="10" name="Google Shape;10;p2"/>
            <p:cNvSpPr/>
            <p:nvPr/>
          </p:nvSpPr>
          <p:spPr>
            <a:xfrm>
              <a:off x="5904679" y="936967"/>
              <a:ext cx="3239394" cy="3248899"/>
            </a:xfrm>
            <a:custGeom>
              <a:avLst/>
              <a:gdLst/>
              <a:ahLst/>
              <a:cxnLst/>
              <a:rect l="l" t="t" r="r" b="b"/>
              <a:pathLst>
                <a:path w="61691" h="61872" extrusionOk="0">
                  <a:moveTo>
                    <a:pt x="30845" y="1581"/>
                  </a:moveTo>
                  <a:cubicBezTo>
                    <a:pt x="46994" y="1581"/>
                    <a:pt x="60133" y="14750"/>
                    <a:pt x="60133" y="30939"/>
                  </a:cubicBezTo>
                  <a:cubicBezTo>
                    <a:pt x="60133" y="47123"/>
                    <a:pt x="46994" y="60292"/>
                    <a:pt x="30845" y="60292"/>
                  </a:cubicBezTo>
                  <a:cubicBezTo>
                    <a:pt x="23019" y="60292"/>
                    <a:pt x="15666" y="57238"/>
                    <a:pt x="10133" y="51691"/>
                  </a:cubicBezTo>
                  <a:cubicBezTo>
                    <a:pt x="4604" y="46148"/>
                    <a:pt x="1558" y="38778"/>
                    <a:pt x="1558" y="30939"/>
                  </a:cubicBezTo>
                  <a:cubicBezTo>
                    <a:pt x="1558" y="23098"/>
                    <a:pt x="4604" y="15729"/>
                    <a:pt x="10133" y="10182"/>
                  </a:cubicBezTo>
                  <a:cubicBezTo>
                    <a:pt x="15666" y="4635"/>
                    <a:pt x="23019" y="1581"/>
                    <a:pt x="30845" y="1581"/>
                  </a:cubicBezTo>
                  <a:close/>
                  <a:moveTo>
                    <a:pt x="30845" y="1"/>
                  </a:moveTo>
                  <a:cubicBezTo>
                    <a:pt x="22608" y="1"/>
                    <a:pt x="14861" y="3219"/>
                    <a:pt x="9040" y="9058"/>
                  </a:cubicBezTo>
                  <a:cubicBezTo>
                    <a:pt x="3209" y="14901"/>
                    <a:pt x="1" y="22674"/>
                    <a:pt x="1" y="30939"/>
                  </a:cubicBezTo>
                  <a:cubicBezTo>
                    <a:pt x="1" y="39203"/>
                    <a:pt x="3209" y="46972"/>
                    <a:pt x="9040" y="52815"/>
                  </a:cubicBezTo>
                  <a:cubicBezTo>
                    <a:pt x="14865" y="58658"/>
                    <a:pt x="22608" y="61872"/>
                    <a:pt x="30845" y="61872"/>
                  </a:cubicBezTo>
                  <a:cubicBezTo>
                    <a:pt x="45821" y="61872"/>
                    <a:pt x="58335" y="51111"/>
                    <a:pt x="61115" y="36897"/>
                  </a:cubicBezTo>
                  <a:cubicBezTo>
                    <a:pt x="61491" y="34967"/>
                    <a:pt x="61690" y="32975"/>
                    <a:pt x="61690" y="30939"/>
                  </a:cubicBezTo>
                  <a:cubicBezTo>
                    <a:pt x="61690" y="28898"/>
                    <a:pt x="61491" y="26906"/>
                    <a:pt x="61115" y="24976"/>
                  </a:cubicBezTo>
                  <a:cubicBezTo>
                    <a:pt x="58335" y="10762"/>
                    <a:pt x="45821" y="1"/>
                    <a:pt x="30845"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 name="Google Shape;11;p2"/>
            <p:cNvSpPr/>
            <p:nvPr/>
          </p:nvSpPr>
          <p:spPr>
            <a:xfrm>
              <a:off x="4597000" y="0"/>
              <a:ext cx="1682000" cy="5143617"/>
            </a:xfrm>
            <a:custGeom>
              <a:avLst/>
              <a:gdLst/>
              <a:ahLst/>
              <a:cxnLst/>
              <a:rect l="l" t="t" r="r" b="b"/>
              <a:pathLst>
                <a:path w="32032" h="97955" extrusionOk="0">
                  <a:moveTo>
                    <a:pt x="380" y="1"/>
                  </a:moveTo>
                  <a:lnTo>
                    <a:pt x="380" y="42160"/>
                  </a:lnTo>
                  <a:cubicBezTo>
                    <a:pt x="292" y="42940"/>
                    <a:pt x="217" y="43727"/>
                    <a:pt x="159" y="44515"/>
                  </a:cubicBezTo>
                  <a:cubicBezTo>
                    <a:pt x="53" y="45927"/>
                    <a:pt x="0" y="47349"/>
                    <a:pt x="0" y="48783"/>
                  </a:cubicBezTo>
                  <a:cubicBezTo>
                    <a:pt x="0" y="50212"/>
                    <a:pt x="53" y="51633"/>
                    <a:pt x="159" y="53045"/>
                  </a:cubicBezTo>
                  <a:cubicBezTo>
                    <a:pt x="217" y="53834"/>
                    <a:pt x="292" y="54621"/>
                    <a:pt x="380" y="55401"/>
                  </a:cubicBezTo>
                  <a:lnTo>
                    <a:pt x="380" y="97954"/>
                  </a:lnTo>
                  <a:lnTo>
                    <a:pt x="1696" y="97954"/>
                  </a:lnTo>
                  <a:lnTo>
                    <a:pt x="1696" y="62634"/>
                  </a:lnTo>
                  <a:cubicBezTo>
                    <a:pt x="2041" y="64010"/>
                    <a:pt x="2435" y="65369"/>
                    <a:pt x="2881" y="66711"/>
                  </a:cubicBezTo>
                  <a:lnTo>
                    <a:pt x="2881" y="97954"/>
                  </a:lnTo>
                  <a:lnTo>
                    <a:pt x="4440" y="97954"/>
                  </a:lnTo>
                  <a:lnTo>
                    <a:pt x="4440" y="70849"/>
                  </a:lnTo>
                  <a:cubicBezTo>
                    <a:pt x="4812" y="71731"/>
                    <a:pt x="5206" y="72602"/>
                    <a:pt x="5622" y="73461"/>
                  </a:cubicBezTo>
                  <a:lnTo>
                    <a:pt x="5622" y="97954"/>
                  </a:lnTo>
                  <a:lnTo>
                    <a:pt x="7184" y="97954"/>
                  </a:lnTo>
                  <a:lnTo>
                    <a:pt x="7184" y="76445"/>
                  </a:lnTo>
                  <a:cubicBezTo>
                    <a:pt x="7561" y="77123"/>
                    <a:pt x="7960" y="77791"/>
                    <a:pt x="8366" y="78451"/>
                  </a:cubicBezTo>
                  <a:lnTo>
                    <a:pt x="8366" y="97954"/>
                  </a:lnTo>
                  <a:lnTo>
                    <a:pt x="9925" y="97954"/>
                  </a:lnTo>
                  <a:lnTo>
                    <a:pt x="9925" y="80836"/>
                  </a:lnTo>
                  <a:cubicBezTo>
                    <a:pt x="10310" y="81393"/>
                    <a:pt x="10704" y="81943"/>
                    <a:pt x="11111" y="82488"/>
                  </a:cubicBezTo>
                  <a:lnTo>
                    <a:pt x="11111" y="97954"/>
                  </a:lnTo>
                  <a:lnTo>
                    <a:pt x="12669" y="97954"/>
                  </a:lnTo>
                  <a:lnTo>
                    <a:pt x="12669" y="84484"/>
                  </a:lnTo>
                  <a:cubicBezTo>
                    <a:pt x="13054" y="84958"/>
                    <a:pt x="13452" y="85426"/>
                    <a:pt x="13856" y="85887"/>
                  </a:cubicBezTo>
                  <a:lnTo>
                    <a:pt x="13856" y="97954"/>
                  </a:lnTo>
                  <a:lnTo>
                    <a:pt x="15413" y="97954"/>
                  </a:lnTo>
                  <a:lnTo>
                    <a:pt x="15413" y="87600"/>
                  </a:lnTo>
                  <a:cubicBezTo>
                    <a:pt x="15715" y="87919"/>
                    <a:pt x="16020" y="88233"/>
                    <a:pt x="16330" y="88548"/>
                  </a:cubicBezTo>
                  <a:cubicBezTo>
                    <a:pt x="16418" y="88636"/>
                    <a:pt x="16507" y="88724"/>
                    <a:pt x="16600" y="88813"/>
                  </a:cubicBezTo>
                  <a:lnTo>
                    <a:pt x="16600" y="97954"/>
                  </a:lnTo>
                  <a:lnTo>
                    <a:pt x="18159" y="97954"/>
                  </a:lnTo>
                  <a:lnTo>
                    <a:pt x="18159" y="90309"/>
                  </a:lnTo>
                  <a:cubicBezTo>
                    <a:pt x="18547" y="90672"/>
                    <a:pt x="18942" y="91026"/>
                    <a:pt x="19340" y="91371"/>
                  </a:cubicBezTo>
                  <a:lnTo>
                    <a:pt x="19340" y="97954"/>
                  </a:lnTo>
                  <a:lnTo>
                    <a:pt x="20903" y="97954"/>
                  </a:lnTo>
                  <a:lnTo>
                    <a:pt x="20903" y="92687"/>
                  </a:lnTo>
                  <a:cubicBezTo>
                    <a:pt x="21293" y="93000"/>
                    <a:pt x="21686" y="93315"/>
                    <a:pt x="22084" y="93621"/>
                  </a:cubicBezTo>
                  <a:lnTo>
                    <a:pt x="22084" y="97954"/>
                  </a:lnTo>
                  <a:lnTo>
                    <a:pt x="23643" y="97954"/>
                  </a:lnTo>
                  <a:lnTo>
                    <a:pt x="23643" y="94771"/>
                  </a:lnTo>
                  <a:cubicBezTo>
                    <a:pt x="24037" y="95055"/>
                    <a:pt x="24431" y="95329"/>
                    <a:pt x="24829" y="95594"/>
                  </a:cubicBezTo>
                  <a:lnTo>
                    <a:pt x="24829" y="97954"/>
                  </a:lnTo>
                  <a:lnTo>
                    <a:pt x="26387" y="97954"/>
                  </a:lnTo>
                  <a:lnTo>
                    <a:pt x="26387" y="96608"/>
                  </a:lnTo>
                  <a:cubicBezTo>
                    <a:pt x="26781" y="96857"/>
                    <a:pt x="27175" y="97096"/>
                    <a:pt x="27574" y="97335"/>
                  </a:cubicBezTo>
                  <a:lnTo>
                    <a:pt x="27574" y="97954"/>
                  </a:lnTo>
                  <a:lnTo>
                    <a:pt x="32031" y="97954"/>
                  </a:lnTo>
                  <a:cubicBezTo>
                    <a:pt x="26689" y="95329"/>
                    <a:pt x="21757" y="91792"/>
                    <a:pt x="17428" y="87428"/>
                  </a:cubicBezTo>
                  <a:cubicBezTo>
                    <a:pt x="7194" y="77104"/>
                    <a:pt x="1559" y="63377"/>
                    <a:pt x="1559" y="48783"/>
                  </a:cubicBezTo>
                  <a:cubicBezTo>
                    <a:pt x="1559" y="34183"/>
                    <a:pt x="7194" y="20456"/>
                    <a:pt x="17428" y="10138"/>
                  </a:cubicBezTo>
                  <a:cubicBezTo>
                    <a:pt x="21544" y="5985"/>
                    <a:pt x="26206" y="2581"/>
                    <a:pt x="31253" y="1"/>
                  </a:cubicBezTo>
                  <a:lnTo>
                    <a:pt x="27574" y="1"/>
                  </a:lnTo>
                  <a:lnTo>
                    <a:pt x="27574" y="231"/>
                  </a:lnTo>
                  <a:cubicBezTo>
                    <a:pt x="27175" y="465"/>
                    <a:pt x="26781" y="704"/>
                    <a:pt x="26387" y="953"/>
                  </a:cubicBezTo>
                  <a:lnTo>
                    <a:pt x="26387" y="1"/>
                  </a:lnTo>
                  <a:lnTo>
                    <a:pt x="24829" y="1"/>
                  </a:lnTo>
                  <a:lnTo>
                    <a:pt x="24829" y="1966"/>
                  </a:lnTo>
                  <a:cubicBezTo>
                    <a:pt x="24431" y="2236"/>
                    <a:pt x="24037" y="2510"/>
                    <a:pt x="23647" y="2790"/>
                  </a:cubicBezTo>
                  <a:lnTo>
                    <a:pt x="23647" y="1"/>
                  </a:lnTo>
                  <a:lnTo>
                    <a:pt x="22084" y="1"/>
                  </a:lnTo>
                  <a:lnTo>
                    <a:pt x="22084" y="3940"/>
                  </a:lnTo>
                  <a:cubicBezTo>
                    <a:pt x="21686" y="4246"/>
                    <a:pt x="21293" y="4561"/>
                    <a:pt x="20903" y="4879"/>
                  </a:cubicBezTo>
                  <a:lnTo>
                    <a:pt x="20903" y="1"/>
                  </a:lnTo>
                  <a:lnTo>
                    <a:pt x="19340" y="1"/>
                  </a:lnTo>
                  <a:lnTo>
                    <a:pt x="19340" y="6189"/>
                  </a:lnTo>
                  <a:cubicBezTo>
                    <a:pt x="18942" y="6535"/>
                    <a:pt x="18547" y="6893"/>
                    <a:pt x="18159" y="7252"/>
                  </a:cubicBezTo>
                  <a:lnTo>
                    <a:pt x="18159" y="1"/>
                  </a:lnTo>
                  <a:lnTo>
                    <a:pt x="16600" y="1"/>
                  </a:lnTo>
                  <a:lnTo>
                    <a:pt x="16600" y="8747"/>
                  </a:lnTo>
                  <a:cubicBezTo>
                    <a:pt x="16507" y="8837"/>
                    <a:pt x="16418" y="8925"/>
                    <a:pt x="16330" y="9013"/>
                  </a:cubicBezTo>
                  <a:cubicBezTo>
                    <a:pt x="16020" y="9328"/>
                    <a:pt x="15715" y="9642"/>
                    <a:pt x="15413" y="9961"/>
                  </a:cubicBezTo>
                  <a:lnTo>
                    <a:pt x="15413" y="1"/>
                  </a:lnTo>
                  <a:lnTo>
                    <a:pt x="13856" y="1"/>
                  </a:lnTo>
                  <a:lnTo>
                    <a:pt x="13856" y="11673"/>
                  </a:lnTo>
                  <a:cubicBezTo>
                    <a:pt x="13452" y="12139"/>
                    <a:pt x="13059" y="12603"/>
                    <a:pt x="12669" y="13077"/>
                  </a:cubicBezTo>
                  <a:lnTo>
                    <a:pt x="12669" y="1"/>
                  </a:lnTo>
                  <a:lnTo>
                    <a:pt x="11111" y="1"/>
                  </a:lnTo>
                  <a:lnTo>
                    <a:pt x="11111" y="15073"/>
                  </a:lnTo>
                  <a:cubicBezTo>
                    <a:pt x="10704" y="15618"/>
                    <a:pt x="10310" y="16172"/>
                    <a:pt x="9925" y="16725"/>
                  </a:cubicBezTo>
                  <a:lnTo>
                    <a:pt x="9925" y="1"/>
                  </a:lnTo>
                  <a:lnTo>
                    <a:pt x="8366" y="1"/>
                  </a:lnTo>
                  <a:lnTo>
                    <a:pt x="8366" y="19110"/>
                  </a:lnTo>
                  <a:cubicBezTo>
                    <a:pt x="7960" y="19770"/>
                    <a:pt x="7561" y="20443"/>
                    <a:pt x="7184" y="21120"/>
                  </a:cubicBezTo>
                  <a:lnTo>
                    <a:pt x="7184" y="1"/>
                  </a:lnTo>
                  <a:lnTo>
                    <a:pt x="5622" y="1"/>
                  </a:lnTo>
                  <a:lnTo>
                    <a:pt x="5622" y="24099"/>
                  </a:lnTo>
                  <a:cubicBezTo>
                    <a:pt x="5206" y="24963"/>
                    <a:pt x="4812" y="25830"/>
                    <a:pt x="4440" y="26712"/>
                  </a:cubicBezTo>
                  <a:lnTo>
                    <a:pt x="4440" y="1"/>
                  </a:lnTo>
                  <a:lnTo>
                    <a:pt x="2881" y="1"/>
                  </a:lnTo>
                  <a:lnTo>
                    <a:pt x="2881" y="30850"/>
                  </a:lnTo>
                  <a:cubicBezTo>
                    <a:pt x="2435" y="32191"/>
                    <a:pt x="2041" y="33550"/>
                    <a:pt x="1696" y="34927"/>
                  </a:cubicBezTo>
                  <a:lnTo>
                    <a:pt x="1696"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2" name="Google Shape;12;p2"/>
            <p:cNvSpPr/>
            <p:nvPr/>
          </p:nvSpPr>
          <p:spPr>
            <a:xfrm>
              <a:off x="8382255" y="4761761"/>
              <a:ext cx="731569" cy="381748"/>
            </a:xfrm>
            <a:custGeom>
              <a:avLst/>
              <a:gdLst/>
              <a:ahLst/>
              <a:cxnLst/>
              <a:rect l="l" t="t" r="r" b="b"/>
              <a:pathLst>
                <a:path w="13932" h="7270" extrusionOk="0">
                  <a:moveTo>
                    <a:pt x="13931" y="0"/>
                  </a:moveTo>
                  <a:cubicBezTo>
                    <a:pt x="9721" y="3095"/>
                    <a:pt x="5034" y="5565"/>
                    <a:pt x="0" y="7269"/>
                  </a:cubicBezTo>
                  <a:lnTo>
                    <a:pt x="4401" y="7269"/>
                  </a:lnTo>
                  <a:cubicBezTo>
                    <a:pt x="7769" y="5817"/>
                    <a:pt x="10961" y="4029"/>
                    <a:pt x="13931" y="1935"/>
                  </a:cubicBezTo>
                  <a:lnTo>
                    <a:pt x="1393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3" name="Google Shape;13;p2"/>
            <p:cNvSpPr/>
            <p:nvPr/>
          </p:nvSpPr>
          <p:spPr>
            <a:xfrm>
              <a:off x="4741557" y="0"/>
              <a:ext cx="1924912" cy="5143617"/>
            </a:xfrm>
            <a:custGeom>
              <a:avLst/>
              <a:gdLst/>
              <a:ahLst/>
              <a:cxnLst/>
              <a:rect l="l" t="t" r="r" b="b"/>
              <a:pathLst>
                <a:path w="36658" h="97955" extrusionOk="0">
                  <a:moveTo>
                    <a:pt x="31368" y="1"/>
                  </a:moveTo>
                  <a:cubicBezTo>
                    <a:pt x="12899" y="8359"/>
                    <a:pt x="1" y="27078"/>
                    <a:pt x="1" y="48783"/>
                  </a:cubicBezTo>
                  <a:cubicBezTo>
                    <a:pt x="1" y="70828"/>
                    <a:pt x="13312" y="89800"/>
                    <a:pt x="32257" y="97954"/>
                  </a:cubicBezTo>
                  <a:lnTo>
                    <a:pt x="36658" y="97954"/>
                  </a:lnTo>
                  <a:cubicBezTo>
                    <a:pt x="16282" y="91053"/>
                    <a:pt x="1558" y="71619"/>
                    <a:pt x="1558" y="48783"/>
                  </a:cubicBezTo>
                  <a:cubicBezTo>
                    <a:pt x="1558" y="26361"/>
                    <a:pt x="15746" y="7221"/>
                    <a:pt x="3554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 name="Google Shape;14;p2"/>
            <p:cNvSpPr/>
            <p:nvPr/>
          </p:nvSpPr>
          <p:spPr>
            <a:xfrm>
              <a:off x="8440592" y="0"/>
              <a:ext cx="673231" cy="361269"/>
            </a:xfrm>
            <a:custGeom>
              <a:avLst/>
              <a:gdLst/>
              <a:ahLst/>
              <a:cxnLst/>
              <a:rect l="l" t="t" r="r" b="b"/>
              <a:pathLst>
                <a:path w="12821" h="6880" extrusionOk="0">
                  <a:moveTo>
                    <a:pt x="0" y="1"/>
                  </a:moveTo>
                  <a:cubicBezTo>
                    <a:pt x="4613" y="1683"/>
                    <a:pt x="8925" y="4011"/>
                    <a:pt x="12820" y="6880"/>
                  </a:cubicBezTo>
                  <a:lnTo>
                    <a:pt x="12820" y="4941"/>
                  </a:lnTo>
                  <a:cubicBezTo>
                    <a:pt x="10111" y="3033"/>
                    <a:pt x="7220" y="1378"/>
                    <a:pt x="4175"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 name="Google Shape;15;p2"/>
            <p:cNvSpPr/>
            <p:nvPr/>
          </p:nvSpPr>
          <p:spPr>
            <a:xfrm>
              <a:off x="7788590" y="0"/>
              <a:ext cx="1325247" cy="546314"/>
            </a:xfrm>
            <a:custGeom>
              <a:avLst/>
              <a:gdLst/>
              <a:ahLst/>
              <a:cxnLst/>
              <a:rect l="l" t="t" r="r" b="b"/>
              <a:pathLst>
                <a:path w="25238" h="10404" extrusionOk="0">
                  <a:moveTo>
                    <a:pt x="0" y="1"/>
                  </a:moveTo>
                  <a:cubicBezTo>
                    <a:pt x="9478" y="983"/>
                    <a:pt x="18159" y="4724"/>
                    <a:pt x="25237" y="10404"/>
                  </a:cubicBezTo>
                  <a:lnTo>
                    <a:pt x="25237" y="8406"/>
                  </a:lnTo>
                  <a:cubicBezTo>
                    <a:pt x="20265" y="4614"/>
                    <a:pt x="14573" y="1727"/>
                    <a:pt x="8407"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6" name="Google Shape;16;p2"/>
            <p:cNvSpPr/>
            <p:nvPr/>
          </p:nvSpPr>
          <p:spPr>
            <a:xfrm>
              <a:off x="4887059" y="0"/>
              <a:ext cx="4226845" cy="5143617"/>
            </a:xfrm>
            <a:custGeom>
              <a:avLst/>
              <a:gdLst/>
              <a:ahLst/>
              <a:cxnLst/>
              <a:rect l="l" t="t" r="r" b="b"/>
              <a:pathLst>
                <a:path w="80496" h="97955" extrusionOk="0">
                  <a:moveTo>
                    <a:pt x="36782" y="1"/>
                  </a:moveTo>
                  <a:cubicBezTo>
                    <a:pt x="15596" y="5936"/>
                    <a:pt x="1" y="25556"/>
                    <a:pt x="1" y="48783"/>
                  </a:cubicBezTo>
                  <a:cubicBezTo>
                    <a:pt x="1" y="72540"/>
                    <a:pt x="16326" y="92532"/>
                    <a:pt x="38265" y="97954"/>
                  </a:cubicBezTo>
                  <a:lnTo>
                    <a:pt x="62186" y="97954"/>
                  </a:lnTo>
                  <a:cubicBezTo>
                    <a:pt x="68919" y="96289"/>
                    <a:pt x="75125" y="93253"/>
                    <a:pt x="80495" y="89154"/>
                  </a:cubicBezTo>
                  <a:lnTo>
                    <a:pt x="80495" y="87157"/>
                  </a:lnTo>
                  <a:cubicBezTo>
                    <a:pt x="72177" y="93833"/>
                    <a:pt x="61655" y="97826"/>
                    <a:pt x="50225" y="97826"/>
                  </a:cubicBezTo>
                  <a:cubicBezTo>
                    <a:pt x="23391" y="97826"/>
                    <a:pt x="1559" y="75825"/>
                    <a:pt x="1559" y="48783"/>
                  </a:cubicBezTo>
                  <a:cubicBezTo>
                    <a:pt x="1559" y="23453"/>
                    <a:pt x="20713" y="2546"/>
                    <a:pt x="4518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 name="Google Shape;17;p2"/>
            <p:cNvSpPr/>
            <p:nvPr/>
          </p:nvSpPr>
          <p:spPr>
            <a:xfrm>
              <a:off x="5032351" y="50881"/>
              <a:ext cx="4081550" cy="5021374"/>
            </a:xfrm>
            <a:custGeom>
              <a:avLst/>
              <a:gdLst/>
              <a:ahLst/>
              <a:cxnLst/>
              <a:rect l="l" t="t" r="r" b="b"/>
              <a:pathLst>
                <a:path w="77729" h="95627" extrusionOk="0">
                  <a:moveTo>
                    <a:pt x="47458" y="1"/>
                  </a:moveTo>
                  <a:cubicBezTo>
                    <a:pt x="21288" y="1"/>
                    <a:pt x="0" y="21448"/>
                    <a:pt x="0" y="47814"/>
                  </a:cubicBezTo>
                  <a:cubicBezTo>
                    <a:pt x="0" y="74174"/>
                    <a:pt x="21293" y="95626"/>
                    <a:pt x="47458" y="95626"/>
                  </a:cubicBezTo>
                  <a:cubicBezTo>
                    <a:pt x="58950" y="95626"/>
                    <a:pt x="69503" y="91487"/>
                    <a:pt x="77728" y="84608"/>
                  </a:cubicBezTo>
                  <a:lnTo>
                    <a:pt x="77728" y="82536"/>
                  </a:lnTo>
                  <a:cubicBezTo>
                    <a:pt x="69640" y="89694"/>
                    <a:pt x="59043" y="94041"/>
                    <a:pt x="47458" y="94041"/>
                  </a:cubicBezTo>
                  <a:cubicBezTo>
                    <a:pt x="22151" y="94041"/>
                    <a:pt x="1559" y="73302"/>
                    <a:pt x="1559" y="47814"/>
                  </a:cubicBezTo>
                  <a:cubicBezTo>
                    <a:pt x="1559" y="22321"/>
                    <a:pt x="22151" y="1582"/>
                    <a:pt x="47458" y="1582"/>
                  </a:cubicBezTo>
                  <a:cubicBezTo>
                    <a:pt x="59043" y="1582"/>
                    <a:pt x="69640" y="5929"/>
                    <a:pt x="77728" y="13086"/>
                  </a:cubicBezTo>
                  <a:lnTo>
                    <a:pt x="77728" y="11015"/>
                  </a:lnTo>
                  <a:cubicBezTo>
                    <a:pt x="69503" y="4140"/>
                    <a:pt x="58950" y="1"/>
                    <a:pt x="4745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8" name="Google Shape;18;p2"/>
            <p:cNvSpPr/>
            <p:nvPr/>
          </p:nvSpPr>
          <p:spPr>
            <a:xfrm>
              <a:off x="5177800" y="198483"/>
              <a:ext cx="3936097" cy="4725900"/>
            </a:xfrm>
            <a:custGeom>
              <a:avLst/>
              <a:gdLst/>
              <a:ahLst/>
              <a:cxnLst/>
              <a:rect l="l" t="t" r="r" b="b"/>
              <a:pathLst>
                <a:path w="74959" h="90000" extrusionOk="0">
                  <a:moveTo>
                    <a:pt x="44688" y="1"/>
                  </a:moveTo>
                  <a:cubicBezTo>
                    <a:pt x="20045" y="1"/>
                    <a:pt x="1" y="20186"/>
                    <a:pt x="1" y="45003"/>
                  </a:cubicBezTo>
                  <a:cubicBezTo>
                    <a:pt x="1" y="69814"/>
                    <a:pt x="20045" y="90000"/>
                    <a:pt x="44688" y="90000"/>
                  </a:cubicBezTo>
                  <a:cubicBezTo>
                    <a:pt x="56007" y="90000"/>
                    <a:pt x="66684" y="85790"/>
                    <a:pt x="74958" y="78105"/>
                  </a:cubicBezTo>
                  <a:lnTo>
                    <a:pt x="74958" y="75927"/>
                  </a:lnTo>
                  <a:cubicBezTo>
                    <a:pt x="66835" y="83984"/>
                    <a:pt x="56101" y="88419"/>
                    <a:pt x="44688" y="88419"/>
                  </a:cubicBezTo>
                  <a:cubicBezTo>
                    <a:pt x="20904" y="88419"/>
                    <a:pt x="1559" y="68942"/>
                    <a:pt x="1559" y="45003"/>
                  </a:cubicBezTo>
                  <a:cubicBezTo>
                    <a:pt x="1559" y="21059"/>
                    <a:pt x="20904" y="1586"/>
                    <a:pt x="44688" y="1586"/>
                  </a:cubicBezTo>
                  <a:cubicBezTo>
                    <a:pt x="56473" y="1586"/>
                    <a:pt x="67162" y="6367"/>
                    <a:pt x="74958" y="14100"/>
                  </a:cubicBezTo>
                  <a:lnTo>
                    <a:pt x="74958" y="11926"/>
                  </a:lnTo>
                  <a:cubicBezTo>
                    <a:pt x="66990" y="4530"/>
                    <a:pt x="56353" y="1"/>
                    <a:pt x="4468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 name="Google Shape;19;p2"/>
            <p:cNvSpPr/>
            <p:nvPr/>
          </p:nvSpPr>
          <p:spPr>
            <a:xfrm>
              <a:off x="5323144" y="346086"/>
              <a:ext cx="3790749" cy="4430951"/>
            </a:xfrm>
            <a:custGeom>
              <a:avLst/>
              <a:gdLst/>
              <a:ahLst/>
              <a:cxnLst/>
              <a:rect l="l" t="t" r="r" b="b"/>
              <a:pathLst>
                <a:path w="72191" h="84383" extrusionOk="0">
                  <a:moveTo>
                    <a:pt x="41920" y="1"/>
                  </a:moveTo>
                  <a:cubicBezTo>
                    <a:pt x="18805" y="1"/>
                    <a:pt x="0" y="18925"/>
                    <a:pt x="0" y="42192"/>
                  </a:cubicBezTo>
                  <a:cubicBezTo>
                    <a:pt x="0" y="65453"/>
                    <a:pt x="18805" y="84382"/>
                    <a:pt x="41920" y="84382"/>
                  </a:cubicBezTo>
                  <a:cubicBezTo>
                    <a:pt x="53115" y="84382"/>
                    <a:pt x="63642" y="79991"/>
                    <a:pt x="71557" y="72023"/>
                  </a:cubicBezTo>
                  <a:cubicBezTo>
                    <a:pt x="71770" y="71811"/>
                    <a:pt x="71982" y="71594"/>
                    <a:pt x="72190" y="71376"/>
                  </a:cubicBezTo>
                  <a:lnTo>
                    <a:pt x="72190" y="69053"/>
                  </a:lnTo>
                  <a:cubicBezTo>
                    <a:pt x="71633" y="69686"/>
                    <a:pt x="71057" y="70301"/>
                    <a:pt x="70459" y="70903"/>
                  </a:cubicBezTo>
                  <a:cubicBezTo>
                    <a:pt x="62836" y="78574"/>
                    <a:pt x="52700" y="82802"/>
                    <a:pt x="41920" y="82802"/>
                  </a:cubicBezTo>
                  <a:cubicBezTo>
                    <a:pt x="19663" y="82802"/>
                    <a:pt x="1558" y="64582"/>
                    <a:pt x="1558" y="42192"/>
                  </a:cubicBezTo>
                  <a:cubicBezTo>
                    <a:pt x="1558" y="19797"/>
                    <a:pt x="19663" y="1582"/>
                    <a:pt x="41920" y="1582"/>
                  </a:cubicBezTo>
                  <a:cubicBezTo>
                    <a:pt x="52700" y="1582"/>
                    <a:pt x="62836" y="5805"/>
                    <a:pt x="70459" y="13475"/>
                  </a:cubicBezTo>
                  <a:cubicBezTo>
                    <a:pt x="71057" y="14078"/>
                    <a:pt x="71633" y="14693"/>
                    <a:pt x="72190" y="15326"/>
                  </a:cubicBezTo>
                  <a:lnTo>
                    <a:pt x="72190" y="13003"/>
                  </a:lnTo>
                  <a:cubicBezTo>
                    <a:pt x="71982" y="12785"/>
                    <a:pt x="71770" y="12568"/>
                    <a:pt x="71557" y="12356"/>
                  </a:cubicBezTo>
                  <a:cubicBezTo>
                    <a:pt x="63642" y="4388"/>
                    <a:pt x="53115" y="1"/>
                    <a:pt x="41920"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 name="Google Shape;20;p2"/>
            <p:cNvSpPr/>
            <p:nvPr/>
          </p:nvSpPr>
          <p:spPr>
            <a:xfrm>
              <a:off x="5468646" y="493478"/>
              <a:ext cx="3645244" cy="4135898"/>
            </a:xfrm>
            <a:custGeom>
              <a:avLst/>
              <a:gdLst/>
              <a:ahLst/>
              <a:cxnLst/>
              <a:rect l="l" t="t" r="r" b="b"/>
              <a:pathLst>
                <a:path w="69420" h="78764" extrusionOk="0">
                  <a:moveTo>
                    <a:pt x="39149" y="1"/>
                  </a:moveTo>
                  <a:cubicBezTo>
                    <a:pt x="17560" y="1"/>
                    <a:pt x="0" y="17667"/>
                    <a:pt x="0" y="39385"/>
                  </a:cubicBezTo>
                  <a:cubicBezTo>
                    <a:pt x="0" y="61097"/>
                    <a:pt x="17560" y="78764"/>
                    <a:pt x="39149" y="78764"/>
                  </a:cubicBezTo>
                  <a:cubicBezTo>
                    <a:pt x="49606" y="78764"/>
                    <a:pt x="59437" y="74669"/>
                    <a:pt x="66829" y="67233"/>
                  </a:cubicBezTo>
                  <a:cubicBezTo>
                    <a:pt x="67746" y="66312"/>
                    <a:pt x="68605" y="65355"/>
                    <a:pt x="69419" y="64368"/>
                  </a:cubicBezTo>
                  <a:lnTo>
                    <a:pt x="69419" y="61810"/>
                  </a:lnTo>
                  <a:cubicBezTo>
                    <a:pt x="68308" y="63320"/>
                    <a:pt x="67077" y="64758"/>
                    <a:pt x="65732" y="66109"/>
                  </a:cubicBezTo>
                  <a:cubicBezTo>
                    <a:pt x="58631" y="73253"/>
                    <a:pt x="49189" y="77184"/>
                    <a:pt x="39149" y="77184"/>
                  </a:cubicBezTo>
                  <a:cubicBezTo>
                    <a:pt x="18419" y="77184"/>
                    <a:pt x="1559" y="60225"/>
                    <a:pt x="1559" y="39385"/>
                  </a:cubicBezTo>
                  <a:cubicBezTo>
                    <a:pt x="1559" y="18540"/>
                    <a:pt x="18419" y="1581"/>
                    <a:pt x="39149" y="1581"/>
                  </a:cubicBezTo>
                  <a:cubicBezTo>
                    <a:pt x="49189" y="1581"/>
                    <a:pt x="58631" y="5516"/>
                    <a:pt x="65732" y="12656"/>
                  </a:cubicBezTo>
                  <a:cubicBezTo>
                    <a:pt x="67077" y="14006"/>
                    <a:pt x="68308" y="15445"/>
                    <a:pt x="69419" y="16955"/>
                  </a:cubicBezTo>
                  <a:lnTo>
                    <a:pt x="69419" y="14401"/>
                  </a:lnTo>
                  <a:cubicBezTo>
                    <a:pt x="68605" y="13409"/>
                    <a:pt x="67741" y="12453"/>
                    <a:pt x="66829" y="11532"/>
                  </a:cubicBezTo>
                  <a:cubicBezTo>
                    <a:pt x="59437" y="4095"/>
                    <a:pt x="49606" y="1"/>
                    <a:pt x="3914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1" name="Google Shape;21;p2"/>
            <p:cNvSpPr/>
            <p:nvPr/>
          </p:nvSpPr>
          <p:spPr>
            <a:xfrm>
              <a:off x="5613886" y="641080"/>
              <a:ext cx="3500002" cy="3841001"/>
            </a:xfrm>
            <a:custGeom>
              <a:avLst/>
              <a:gdLst/>
              <a:ahLst/>
              <a:cxnLst/>
              <a:rect l="l" t="t" r="r" b="b"/>
              <a:pathLst>
                <a:path w="66654" h="73148" extrusionOk="0">
                  <a:moveTo>
                    <a:pt x="36383" y="1"/>
                  </a:moveTo>
                  <a:cubicBezTo>
                    <a:pt x="16322" y="1"/>
                    <a:pt x="1" y="16405"/>
                    <a:pt x="1" y="36574"/>
                  </a:cubicBezTo>
                  <a:cubicBezTo>
                    <a:pt x="1" y="56737"/>
                    <a:pt x="16322" y="73147"/>
                    <a:pt x="36383" y="73147"/>
                  </a:cubicBezTo>
                  <a:cubicBezTo>
                    <a:pt x="48991" y="73147"/>
                    <a:pt x="60120" y="66666"/>
                    <a:pt x="66653" y="56844"/>
                  </a:cubicBezTo>
                  <a:lnTo>
                    <a:pt x="66653" y="53859"/>
                  </a:lnTo>
                  <a:cubicBezTo>
                    <a:pt x="60651" y="64426"/>
                    <a:pt x="49331" y="71566"/>
                    <a:pt x="36383" y="71566"/>
                  </a:cubicBezTo>
                  <a:cubicBezTo>
                    <a:pt x="17181" y="71566"/>
                    <a:pt x="1559" y="55865"/>
                    <a:pt x="1559" y="36574"/>
                  </a:cubicBezTo>
                  <a:cubicBezTo>
                    <a:pt x="1559" y="17278"/>
                    <a:pt x="17181" y="1581"/>
                    <a:pt x="36383" y="1581"/>
                  </a:cubicBezTo>
                  <a:cubicBezTo>
                    <a:pt x="49331" y="1581"/>
                    <a:pt x="60651" y="8717"/>
                    <a:pt x="66653" y="19283"/>
                  </a:cubicBezTo>
                  <a:lnTo>
                    <a:pt x="66653" y="16299"/>
                  </a:lnTo>
                  <a:cubicBezTo>
                    <a:pt x="60120" y="6482"/>
                    <a:pt x="48991" y="1"/>
                    <a:pt x="36383"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2" name="Google Shape;22;p2"/>
            <p:cNvSpPr/>
            <p:nvPr/>
          </p:nvSpPr>
          <p:spPr>
            <a:xfrm>
              <a:off x="5758495" y="787737"/>
              <a:ext cx="3355389" cy="3547628"/>
            </a:xfrm>
            <a:custGeom>
              <a:avLst/>
              <a:gdLst/>
              <a:ahLst/>
              <a:cxnLst/>
              <a:rect l="l" t="t" r="r" b="b"/>
              <a:pathLst>
                <a:path w="63900" h="67561" extrusionOk="0">
                  <a:moveTo>
                    <a:pt x="33629" y="1"/>
                  </a:moveTo>
                  <a:cubicBezTo>
                    <a:pt x="24648" y="1"/>
                    <a:pt x="16202" y="3511"/>
                    <a:pt x="9850" y="9890"/>
                  </a:cubicBezTo>
                  <a:cubicBezTo>
                    <a:pt x="3497" y="16273"/>
                    <a:pt x="0" y="24755"/>
                    <a:pt x="0" y="33781"/>
                  </a:cubicBezTo>
                  <a:cubicBezTo>
                    <a:pt x="0" y="42802"/>
                    <a:pt x="3497" y="51288"/>
                    <a:pt x="9850" y="57667"/>
                  </a:cubicBezTo>
                  <a:cubicBezTo>
                    <a:pt x="16202" y="64046"/>
                    <a:pt x="24648" y="67560"/>
                    <a:pt x="33629" y="67560"/>
                  </a:cubicBezTo>
                  <a:cubicBezTo>
                    <a:pt x="42611" y="67560"/>
                    <a:pt x="51053" y="64046"/>
                    <a:pt x="57405" y="57667"/>
                  </a:cubicBezTo>
                  <a:cubicBezTo>
                    <a:pt x="60101" y="54962"/>
                    <a:pt x="62279" y="51881"/>
                    <a:pt x="63899" y="48539"/>
                  </a:cubicBezTo>
                  <a:lnTo>
                    <a:pt x="63899" y="44467"/>
                  </a:lnTo>
                  <a:cubicBezTo>
                    <a:pt x="62327" y="48960"/>
                    <a:pt x="59760" y="53076"/>
                    <a:pt x="56312" y="56543"/>
                  </a:cubicBezTo>
                  <a:cubicBezTo>
                    <a:pt x="50252" y="62629"/>
                    <a:pt x="42195" y="65980"/>
                    <a:pt x="33629" y="65980"/>
                  </a:cubicBezTo>
                  <a:cubicBezTo>
                    <a:pt x="25059" y="65980"/>
                    <a:pt x="17003" y="62629"/>
                    <a:pt x="10947" y="56547"/>
                  </a:cubicBezTo>
                  <a:cubicBezTo>
                    <a:pt x="4892" y="50465"/>
                    <a:pt x="1558" y="42377"/>
                    <a:pt x="1558" y="33781"/>
                  </a:cubicBezTo>
                  <a:cubicBezTo>
                    <a:pt x="1558" y="25180"/>
                    <a:pt x="4892" y="17096"/>
                    <a:pt x="10947" y="11014"/>
                  </a:cubicBezTo>
                  <a:cubicBezTo>
                    <a:pt x="17007" y="4932"/>
                    <a:pt x="25059" y="1581"/>
                    <a:pt x="33629" y="1581"/>
                  </a:cubicBezTo>
                  <a:cubicBezTo>
                    <a:pt x="42195" y="1581"/>
                    <a:pt x="50252" y="4932"/>
                    <a:pt x="56312" y="11014"/>
                  </a:cubicBezTo>
                  <a:cubicBezTo>
                    <a:pt x="59760" y="14480"/>
                    <a:pt x="62327" y="18597"/>
                    <a:pt x="63899" y="23090"/>
                  </a:cubicBezTo>
                  <a:lnTo>
                    <a:pt x="63899" y="19018"/>
                  </a:lnTo>
                  <a:cubicBezTo>
                    <a:pt x="62279" y="15676"/>
                    <a:pt x="60101" y="12595"/>
                    <a:pt x="57405" y="9890"/>
                  </a:cubicBezTo>
                  <a:cubicBezTo>
                    <a:pt x="51053" y="3511"/>
                    <a:pt x="42611" y="1"/>
                    <a:pt x="3362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3" name="Google Shape;23;p2"/>
            <p:cNvSpPr/>
            <p:nvPr/>
          </p:nvSpPr>
          <p:spPr>
            <a:xfrm>
              <a:off x="6049236" y="1083414"/>
              <a:ext cx="2950274" cy="2956260"/>
            </a:xfrm>
            <a:custGeom>
              <a:avLst/>
              <a:gdLst/>
              <a:ahLst/>
              <a:cxnLst/>
              <a:rect l="l" t="t" r="r" b="b"/>
              <a:pathLst>
                <a:path w="56185" h="56299" extrusionOk="0">
                  <a:moveTo>
                    <a:pt x="28092" y="1580"/>
                  </a:moveTo>
                  <a:cubicBezTo>
                    <a:pt x="42723" y="1580"/>
                    <a:pt x="54626" y="13497"/>
                    <a:pt x="54626" y="28150"/>
                  </a:cubicBezTo>
                  <a:cubicBezTo>
                    <a:pt x="54626" y="42797"/>
                    <a:pt x="42723" y="54719"/>
                    <a:pt x="28092" y="54719"/>
                  </a:cubicBezTo>
                  <a:cubicBezTo>
                    <a:pt x="13462" y="54719"/>
                    <a:pt x="1559" y="42797"/>
                    <a:pt x="1559" y="28150"/>
                  </a:cubicBezTo>
                  <a:cubicBezTo>
                    <a:pt x="1559" y="13497"/>
                    <a:pt x="13462" y="1580"/>
                    <a:pt x="28092" y="1580"/>
                  </a:cubicBezTo>
                  <a:close/>
                  <a:moveTo>
                    <a:pt x="28092" y="1"/>
                  </a:moveTo>
                  <a:cubicBezTo>
                    <a:pt x="12604" y="1"/>
                    <a:pt x="1" y="12625"/>
                    <a:pt x="1" y="28150"/>
                  </a:cubicBezTo>
                  <a:cubicBezTo>
                    <a:pt x="1" y="43670"/>
                    <a:pt x="12600" y="56298"/>
                    <a:pt x="28092" y="56298"/>
                  </a:cubicBezTo>
                  <a:cubicBezTo>
                    <a:pt x="43581" y="56298"/>
                    <a:pt x="56184" y="43670"/>
                    <a:pt x="56184" y="28150"/>
                  </a:cubicBezTo>
                  <a:cubicBezTo>
                    <a:pt x="56184" y="12625"/>
                    <a:pt x="43581" y="1"/>
                    <a:pt x="2809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4" name="Google Shape;24;p2"/>
            <p:cNvSpPr/>
            <p:nvPr/>
          </p:nvSpPr>
          <p:spPr>
            <a:xfrm>
              <a:off x="6922510" y="1953905"/>
              <a:ext cx="1203634" cy="1215029"/>
            </a:xfrm>
            <a:custGeom>
              <a:avLst/>
              <a:gdLst/>
              <a:ahLst/>
              <a:cxnLst/>
              <a:rect l="l" t="t" r="r" b="b"/>
              <a:pathLst>
                <a:path w="22922" h="23139" extrusionOk="0">
                  <a:moveTo>
                    <a:pt x="11461" y="1580"/>
                  </a:moveTo>
                  <a:cubicBezTo>
                    <a:pt x="14104" y="1580"/>
                    <a:pt x="16592" y="2621"/>
                    <a:pt x="18465" y="4511"/>
                  </a:cubicBezTo>
                  <a:cubicBezTo>
                    <a:pt x="20333" y="6397"/>
                    <a:pt x="21360" y="8902"/>
                    <a:pt x="21360" y="11572"/>
                  </a:cubicBezTo>
                  <a:cubicBezTo>
                    <a:pt x="21360" y="14236"/>
                    <a:pt x="20333" y="16746"/>
                    <a:pt x="18465" y="18632"/>
                  </a:cubicBezTo>
                  <a:cubicBezTo>
                    <a:pt x="16592" y="20517"/>
                    <a:pt x="14104" y="21559"/>
                    <a:pt x="11461" y="21559"/>
                  </a:cubicBezTo>
                  <a:cubicBezTo>
                    <a:pt x="8814" y="21559"/>
                    <a:pt x="6327" y="20517"/>
                    <a:pt x="4458" y="18632"/>
                  </a:cubicBezTo>
                  <a:cubicBezTo>
                    <a:pt x="2590" y="16746"/>
                    <a:pt x="1559" y="14236"/>
                    <a:pt x="1559" y="11572"/>
                  </a:cubicBezTo>
                  <a:cubicBezTo>
                    <a:pt x="1559" y="8902"/>
                    <a:pt x="2590" y="6397"/>
                    <a:pt x="4458" y="4511"/>
                  </a:cubicBezTo>
                  <a:cubicBezTo>
                    <a:pt x="6327" y="2621"/>
                    <a:pt x="8814" y="1580"/>
                    <a:pt x="11461" y="1580"/>
                  </a:cubicBezTo>
                  <a:close/>
                  <a:moveTo>
                    <a:pt x="11461" y="0"/>
                  </a:moveTo>
                  <a:cubicBezTo>
                    <a:pt x="8399" y="0"/>
                    <a:pt x="5525" y="1204"/>
                    <a:pt x="3361" y="3386"/>
                  </a:cubicBezTo>
                  <a:cubicBezTo>
                    <a:pt x="1191" y="5574"/>
                    <a:pt x="0" y="8477"/>
                    <a:pt x="0" y="11572"/>
                  </a:cubicBezTo>
                  <a:cubicBezTo>
                    <a:pt x="0" y="14661"/>
                    <a:pt x="1191" y="17565"/>
                    <a:pt x="3361" y="19752"/>
                  </a:cubicBezTo>
                  <a:cubicBezTo>
                    <a:pt x="5525" y="21935"/>
                    <a:pt x="8399" y="23138"/>
                    <a:pt x="11461" y="23138"/>
                  </a:cubicBezTo>
                  <a:cubicBezTo>
                    <a:pt x="14520" y="23138"/>
                    <a:pt x="17397" y="21935"/>
                    <a:pt x="19562" y="19752"/>
                  </a:cubicBezTo>
                  <a:cubicBezTo>
                    <a:pt x="21726" y="17565"/>
                    <a:pt x="22922" y="14661"/>
                    <a:pt x="22917" y="11572"/>
                  </a:cubicBezTo>
                  <a:cubicBezTo>
                    <a:pt x="22922" y="8477"/>
                    <a:pt x="21726" y="5574"/>
                    <a:pt x="19562" y="3386"/>
                  </a:cubicBezTo>
                  <a:cubicBezTo>
                    <a:pt x="17397" y="1204"/>
                    <a:pt x="14520" y="0"/>
                    <a:pt x="11461"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 name="Google Shape;25;p2"/>
            <p:cNvSpPr/>
            <p:nvPr/>
          </p:nvSpPr>
          <p:spPr>
            <a:xfrm>
              <a:off x="7067539" y="2101717"/>
              <a:ext cx="913359" cy="919345"/>
            </a:xfrm>
            <a:custGeom>
              <a:avLst/>
              <a:gdLst/>
              <a:ahLst/>
              <a:cxnLst/>
              <a:rect l="l" t="t" r="r" b="b"/>
              <a:pathLst>
                <a:path w="17394" h="17508" extrusionOk="0">
                  <a:moveTo>
                    <a:pt x="8699" y="1580"/>
                  </a:moveTo>
                  <a:cubicBezTo>
                    <a:pt x="10608" y="1580"/>
                    <a:pt x="12400" y="2329"/>
                    <a:pt x="13746" y="3684"/>
                  </a:cubicBezTo>
                  <a:cubicBezTo>
                    <a:pt x="15092" y="5039"/>
                    <a:pt x="15836" y="6839"/>
                    <a:pt x="15836" y="8757"/>
                  </a:cubicBezTo>
                  <a:cubicBezTo>
                    <a:pt x="15836" y="12709"/>
                    <a:pt x="12635" y="15928"/>
                    <a:pt x="8699" y="15928"/>
                  </a:cubicBezTo>
                  <a:cubicBezTo>
                    <a:pt x="4764" y="15928"/>
                    <a:pt x="1563" y="12709"/>
                    <a:pt x="1563" y="8757"/>
                  </a:cubicBezTo>
                  <a:cubicBezTo>
                    <a:pt x="1563" y="6839"/>
                    <a:pt x="2303" y="5039"/>
                    <a:pt x="3649" y="3684"/>
                  </a:cubicBezTo>
                  <a:cubicBezTo>
                    <a:pt x="4999" y="2329"/>
                    <a:pt x="6791" y="1580"/>
                    <a:pt x="8699" y="1580"/>
                  </a:cubicBezTo>
                  <a:close/>
                  <a:moveTo>
                    <a:pt x="8699" y="1"/>
                  </a:moveTo>
                  <a:cubicBezTo>
                    <a:pt x="6375" y="1"/>
                    <a:pt x="4193" y="912"/>
                    <a:pt x="2550" y="2563"/>
                  </a:cubicBezTo>
                  <a:cubicBezTo>
                    <a:pt x="909" y="4215"/>
                    <a:pt x="1" y="6414"/>
                    <a:pt x="6" y="8757"/>
                  </a:cubicBezTo>
                  <a:cubicBezTo>
                    <a:pt x="6" y="13581"/>
                    <a:pt x="3905" y="17508"/>
                    <a:pt x="8699" y="17508"/>
                  </a:cubicBezTo>
                  <a:cubicBezTo>
                    <a:pt x="13493" y="17508"/>
                    <a:pt x="17393" y="13581"/>
                    <a:pt x="17393" y="8757"/>
                  </a:cubicBezTo>
                  <a:cubicBezTo>
                    <a:pt x="17393" y="6414"/>
                    <a:pt x="16486" y="4215"/>
                    <a:pt x="14843" y="2563"/>
                  </a:cubicBezTo>
                  <a:cubicBezTo>
                    <a:pt x="13201" y="912"/>
                    <a:pt x="11019" y="1"/>
                    <a:pt x="869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6" name="Google Shape;26;p2"/>
            <p:cNvSpPr/>
            <p:nvPr/>
          </p:nvSpPr>
          <p:spPr>
            <a:xfrm>
              <a:off x="7359278" y="2393876"/>
              <a:ext cx="330130" cy="335066"/>
            </a:xfrm>
            <a:custGeom>
              <a:avLst/>
              <a:gdLst/>
              <a:ahLst/>
              <a:cxnLst/>
              <a:rect l="l" t="t" r="r" b="b"/>
              <a:pathLst>
                <a:path w="6287" h="6381" extrusionOk="0">
                  <a:moveTo>
                    <a:pt x="3143" y="1581"/>
                  </a:moveTo>
                  <a:cubicBezTo>
                    <a:pt x="3568" y="1581"/>
                    <a:pt x="3967" y="1749"/>
                    <a:pt x="4263" y="2055"/>
                  </a:cubicBezTo>
                  <a:cubicBezTo>
                    <a:pt x="4564" y="2356"/>
                    <a:pt x="4729" y="2758"/>
                    <a:pt x="4729" y="3193"/>
                  </a:cubicBezTo>
                  <a:cubicBezTo>
                    <a:pt x="4729" y="3622"/>
                    <a:pt x="4564" y="4025"/>
                    <a:pt x="4263" y="4330"/>
                  </a:cubicBezTo>
                  <a:cubicBezTo>
                    <a:pt x="3967" y="4631"/>
                    <a:pt x="3568" y="4799"/>
                    <a:pt x="3143" y="4799"/>
                  </a:cubicBezTo>
                  <a:cubicBezTo>
                    <a:pt x="2267" y="4799"/>
                    <a:pt x="1558" y="4078"/>
                    <a:pt x="1558" y="3193"/>
                  </a:cubicBezTo>
                  <a:cubicBezTo>
                    <a:pt x="1558" y="2763"/>
                    <a:pt x="1722" y="2356"/>
                    <a:pt x="2024" y="2055"/>
                  </a:cubicBezTo>
                  <a:cubicBezTo>
                    <a:pt x="2320" y="1749"/>
                    <a:pt x="2719" y="1581"/>
                    <a:pt x="3143" y="1581"/>
                  </a:cubicBezTo>
                  <a:close/>
                  <a:moveTo>
                    <a:pt x="3139" y="0"/>
                  </a:moveTo>
                  <a:cubicBezTo>
                    <a:pt x="2302" y="0"/>
                    <a:pt x="1515" y="333"/>
                    <a:pt x="921" y="935"/>
                  </a:cubicBezTo>
                  <a:cubicBezTo>
                    <a:pt x="324" y="1537"/>
                    <a:pt x="1" y="2338"/>
                    <a:pt x="1" y="3193"/>
                  </a:cubicBezTo>
                  <a:cubicBezTo>
                    <a:pt x="1" y="4950"/>
                    <a:pt x="1409" y="6380"/>
                    <a:pt x="3143" y="6380"/>
                  </a:cubicBezTo>
                  <a:cubicBezTo>
                    <a:pt x="3985" y="6380"/>
                    <a:pt x="4772" y="6048"/>
                    <a:pt x="5366" y="5445"/>
                  </a:cubicBezTo>
                  <a:cubicBezTo>
                    <a:pt x="5959" y="4844"/>
                    <a:pt x="6286" y="4043"/>
                    <a:pt x="6286" y="3193"/>
                  </a:cubicBezTo>
                  <a:cubicBezTo>
                    <a:pt x="6286" y="2338"/>
                    <a:pt x="5959" y="1537"/>
                    <a:pt x="5366" y="935"/>
                  </a:cubicBezTo>
                  <a:cubicBezTo>
                    <a:pt x="4772" y="333"/>
                    <a:pt x="3985" y="0"/>
                    <a:pt x="3143"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 name="Google Shape;27;p2"/>
            <p:cNvSpPr/>
            <p:nvPr/>
          </p:nvSpPr>
          <p:spPr>
            <a:xfrm>
              <a:off x="7214459" y="2247219"/>
              <a:ext cx="619513" cy="628387"/>
            </a:xfrm>
            <a:custGeom>
              <a:avLst/>
              <a:gdLst/>
              <a:ahLst/>
              <a:cxnLst/>
              <a:rect l="l" t="t" r="r" b="b"/>
              <a:pathLst>
                <a:path w="11798" h="11967" extrusionOk="0">
                  <a:moveTo>
                    <a:pt x="5901" y="1581"/>
                  </a:moveTo>
                  <a:cubicBezTo>
                    <a:pt x="8292" y="1581"/>
                    <a:pt x="10239" y="3555"/>
                    <a:pt x="10239" y="5986"/>
                  </a:cubicBezTo>
                  <a:cubicBezTo>
                    <a:pt x="10239" y="8411"/>
                    <a:pt x="8292" y="10385"/>
                    <a:pt x="5901" y="10385"/>
                  </a:cubicBezTo>
                  <a:cubicBezTo>
                    <a:pt x="3507" y="10385"/>
                    <a:pt x="1564" y="8411"/>
                    <a:pt x="1564" y="5986"/>
                  </a:cubicBezTo>
                  <a:cubicBezTo>
                    <a:pt x="1564" y="3555"/>
                    <a:pt x="3507" y="1581"/>
                    <a:pt x="5901" y="1581"/>
                  </a:cubicBezTo>
                  <a:close/>
                  <a:moveTo>
                    <a:pt x="5901" y="0"/>
                  </a:moveTo>
                  <a:cubicBezTo>
                    <a:pt x="2647" y="0"/>
                    <a:pt x="1" y="2683"/>
                    <a:pt x="1" y="5986"/>
                  </a:cubicBezTo>
                  <a:cubicBezTo>
                    <a:pt x="1" y="9284"/>
                    <a:pt x="2647" y="11966"/>
                    <a:pt x="5901" y="11966"/>
                  </a:cubicBezTo>
                  <a:cubicBezTo>
                    <a:pt x="9155" y="11966"/>
                    <a:pt x="11798" y="9284"/>
                    <a:pt x="11798" y="5986"/>
                  </a:cubicBezTo>
                  <a:cubicBezTo>
                    <a:pt x="11798" y="2683"/>
                    <a:pt x="9155" y="0"/>
                    <a:pt x="5901"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 name="Google Shape;28;p2"/>
            <p:cNvSpPr/>
            <p:nvPr/>
          </p:nvSpPr>
          <p:spPr>
            <a:xfrm>
              <a:off x="6195473" y="1231016"/>
              <a:ext cx="2657794" cy="2660787"/>
            </a:xfrm>
            <a:custGeom>
              <a:avLst/>
              <a:gdLst/>
              <a:ahLst/>
              <a:cxnLst/>
              <a:rect l="l" t="t" r="r" b="b"/>
              <a:pathLst>
                <a:path w="50615" h="50672" extrusionOk="0">
                  <a:moveTo>
                    <a:pt x="25307" y="1581"/>
                  </a:moveTo>
                  <a:cubicBezTo>
                    <a:pt x="31651" y="1581"/>
                    <a:pt x="37618" y="4051"/>
                    <a:pt x="42102" y="8544"/>
                  </a:cubicBezTo>
                  <a:cubicBezTo>
                    <a:pt x="46586" y="13028"/>
                    <a:pt x="49052" y="18995"/>
                    <a:pt x="49052" y="25339"/>
                  </a:cubicBezTo>
                  <a:cubicBezTo>
                    <a:pt x="49052" y="31682"/>
                    <a:pt x="46586" y="37645"/>
                    <a:pt x="42102" y="42133"/>
                  </a:cubicBezTo>
                  <a:cubicBezTo>
                    <a:pt x="37618" y="46622"/>
                    <a:pt x="31651" y="49092"/>
                    <a:pt x="25307" y="49092"/>
                  </a:cubicBezTo>
                  <a:cubicBezTo>
                    <a:pt x="12213" y="49092"/>
                    <a:pt x="1559" y="38437"/>
                    <a:pt x="1559" y="25339"/>
                  </a:cubicBezTo>
                  <a:cubicBezTo>
                    <a:pt x="1559" y="18995"/>
                    <a:pt x="4029" y="13028"/>
                    <a:pt x="8508" y="8544"/>
                  </a:cubicBezTo>
                  <a:cubicBezTo>
                    <a:pt x="12996" y="4055"/>
                    <a:pt x="18960" y="1581"/>
                    <a:pt x="25307" y="1581"/>
                  </a:cubicBezTo>
                  <a:close/>
                  <a:moveTo>
                    <a:pt x="25307" y="1"/>
                  </a:moveTo>
                  <a:cubicBezTo>
                    <a:pt x="18547" y="1"/>
                    <a:pt x="12195" y="2634"/>
                    <a:pt x="7415" y="7419"/>
                  </a:cubicBezTo>
                  <a:cubicBezTo>
                    <a:pt x="2634" y="12205"/>
                    <a:pt x="0" y="18566"/>
                    <a:pt x="0" y="25339"/>
                  </a:cubicBezTo>
                  <a:cubicBezTo>
                    <a:pt x="0" y="39310"/>
                    <a:pt x="11350" y="50672"/>
                    <a:pt x="25307" y="50672"/>
                  </a:cubicBezTo>
                  <a:cubicBezTo>
                    <a:pt x="32062" y="50672"/>
                    <a:pt x="38420" y="48038"/>
                    <a:pt x="43195" y="43257"/>
                  </a:cubicBezTo>
                  <a:cubicBezTo>
                    <a:pt x="47981" y="38472"/>
                    <a:pt x="50615" y="32106"/>
                    <a:pt x="50615" y="25339"/>
                  </a:cubicBezTo>
                  <a:cubicBezTo>
                    <a:pt x="50615" y="18566"/>
                    <a:pt x="47981" y="12205"/>
                    <a:pt x="43195" y="7419"/>
                  </a:cubicBezTo>
                  <a:cubicBezTo>
                    <a:pt x="38420" y="2634"/>
                    <a:pt x="32062" y="1"/>
                    <a:pt x="25307"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 name="Google Shape;29;p2"/>
            <p:cNvSpPr/>
            <p:nvPr/>
          </p:nvSpPr>
          <p:spPr>
            <a:xfrm>
              <a:off x="6340030" y="1377463"/>
              <a:ext cx="2368411" cy="2367938"/>
            </a:xfrm>
            <a:custGeom>
              <a:avLst/>
              <a:gdLst/>
              <a:ahLst/>
              <a:cxnLst/>
              <a:rect l="l" t="t" r="r" b="b"/>
              <a:pathLst>
                <a:path w="45104" h="45095" extrusionOk="0">
                  <a:moveTo>
                    <a:pt x="22554" y="1580"/>
                  </a:moveTo>
                  <a:cubicBezTo>
                    <a:pt x="34130" y="1580"/>
                    <a:pt x="43545" y="10987"/>
                    <a:pt x="43545" y="22550"/>
                  </a:cubicBezTo>
                  <a:cubicBezTo>
                    <a:pt x="43545" y="34108"/>
                    <a:pt x="34130" y="43514"/>
                    <a:pt x="22554" y="43514"/>
                  </a:cubicBezTo>
                  <a:cubicBezTo>
                    <a:pt x="10979" y="43514"/>
                    <a:pt x="1558" y="34108"/>
                    <a:pt x="1558" y="22550"/>
                  </a:cubicBezTo>
                  <a:cubicBezTo>
                    <a:pt x="1558" y="16950"/>
                    <a:pt x="3742" y="11687"/>
                    <a:pt x="7703" y="7724"/>
                  </a:cubicBezTo>
                  <a:cubicBezTo>
                    <a:pt x="11669" y="3763"/>
                    <a:pt x="16942" y="1580"/>
                    <a:pt x="22554" y="1580"/>
                  </a:cubicBezTo>
                  <a:close/>
                  <a:moveTo>
                    <a:pt x="22554" y="1"/>
                  </a:moveTo>
                  <a:cubicBezTo>
                    <a:pt x="16530" y="1"/>
                    <a:pt x="10868" y="2342"/>
                    <a:pt x="6610" y="6600"/>
                  </a:cubicBezTo>
                  <a:cubicBezTo>
                    <a:pt x="2347" y="10858"/>
                    <a:pt x="1" y="16525"/>
                    <a:pt x="1" y="22550"/>
                  </a:cubicBezTo>
                  <a:cubicBezTo>
                    <a:pt x="1" y="34980"/>
                    <a:pt x="10120" y="45094"/>
                    <a:pt x="22554" y="45094"/>
                  </a:cubicBezTo>
                  <a:cubicBezTo>
                    <a:pt x="34989" y="45094"/>
                    <a:pt x="45104" y="34980"/>
                    <a:pt x="45104" y="22550"/>
                  </a:cubicBezTo>
                  <a:cubicBezTo>
                    <a:pt x="45104" y="10115"/>
                    <a:pt x="34989" y="1"/>
                    <a:pt x="22554"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 name="Google Shape;30;p2"/>
            <p:cNvSpPr/>
            <p:nvPr/>
          </p:nvSpPr>
          <p:spPr>
            <a:xfrm>
              <a:off x="6631506" y="1673351"/>
              <a:ext cx="1785445" cy="1776151"/>
            </a:xfrm>
            <a:custGeom>
              <a:avLst/>
              <a:gdLst/>
              <a:ahLst/>
              <a:cxnLst/>
              <a:rect l="l" t="t" r="r" b="b"/>
              <a:pathLst>
                <a:path w="34002" h="33825" extrusionOk="0">
                  <a:moveTo>
                    <a:pt x="17003" y="1580"/>
                  </a:moveTo>
                  <a:cubicBezTo>
                    <a:pt x="25515" y="1585"/>
                    <a:pt x="32443" y="8459"/>
                    <a:pt x="32443" y="16915"/>
                  </a:cubicBezTo>
                  <a:cubicBezTo>
                    <a:pt x="32443" y="25365"/>
                    <a:pt x="25515" y="32244"/>
                    <a:pt x="17003" y="32244"/>
                  </a:cubicBezTo>
                  <a:cubicBezTo>
                    <a:pt x="8486" y="32244"/>
                    <a:pt x="1558" y="25365"/>
                    <a:pt x="1558" y="16915"/>
                  </a:cubicBezTo>
                  <a:cubicBezTo>
                    <a:pt x="1558" y="8459"/>
                    <a:pt x="8486" y="1585"/>
                    <a:pt x="17003" y="1580"/>
                  </a:cubicBezTo>
                  <a:close/>
                  <a:moveTo>
                    <a:pt x="17003" y="1"/>
                  </a:moveTo>
                  <a:cubicBezTo>
                    <a:pt x="7628" y="5"/>
                    <a:pt x="1" y="7587"/>
                    <a:pt x="1" y="16915"/>
                  </a:cubicBezTo>
                  <a:cubicBezTo>
                    <a:pt x="1" y="26238"/>
                    <a:pt x="7628" y="33824"/>
                    <a:pt x="17003" y="33824"/>
                  </a:cubicBezTo>
                  <a:cubicBezTo>
                    <a:pt x="26379" y="33824"/>
                    <a:pt x="34002" y="26238"/>
                    <a:pt x="34002" y="16915"/>
                  </a:cubicBezTo>
                  <a:cubicBezTo>
                    <a:pt x="34002" y="7587"/>
                    <a:pt x="26379" y="5"/>
                    <a:pt x="17003"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1" name="Google Shape;31;p2"/>
            <p:cNvSpPr/>
            <p:nvPr/>
          </p:nvSpPr>
          <p:spPr>
            <a:xfrm>
              <a:off x="6767031" y="1813707"/>
              <a:ext cx="1514651" cy="1495642"/>
            </a:xfrm>
            <a:custGeom>
              <a:avLst/>
              <a:gdLst/>
              <a:ahLst/>
              <a:cxnLst/>
              <a:rect l="l" t="t" r="r" b="b"/>
              <a:pathLst>
                <a:path w="28845" h="28483" extrusionOk="0">
                  <a:moveTo>
                    <a:pt x="14422" y="1581"/>
                  </a:moveTo>
                  <a:cubicBezTo>
                    <a:pt x="21514" y="1581"/>
                    <a:pt x="27282" y="7261"/>
                    <a:pt x="27282" y="14242"/>
                  </a:cubicBezTo>
                  <a:cubicBezTo>
                    <a:pt x="27282" y="21222"/>
                    <a:pt x="21514" y="26902"/>
                    <a:pt x="14422" y="26902"/>
                  </a:cubicBezTo>
                  <a:cubicBezTo>
                    <a:pt x="7331" y="26902"/>
                    <a:pt x="1559" y="21222"/>
                    <a:pt x="1559" y="14242"/>
                  </a:cubicBezTo>
                  <a:cubicBezTo>
                    <a:pt x="1559" y="7261"/>
                    <a:pt x="7331" y="1581"/>
                    <a:pt x="14422" y="1581"/>
                  </a:cubicBezTo>
                  <a:close/>
                  <a:moveTo>
                    <a:pt x="14422" y="1"/>
                  </a:moveTo>
                  <a:cubicBezTo>
                    <a:pt x="6467" y="1"/>
                    <a:pt x="0" y="6389"/>
                    <a:pt x="0" y="14242"/>
                  </a:cubicBezTo>
                  <a:cubicBezTo>
                    <a:pt x="0" y="22094"/>
                    <a:pt x="6473" y="28482"/>
                    <a:pt x="14422" y="28482"/>
                  </a:cubicBezTo>
                  <a:cubicBezTo>
                    <a:pt x="22372" y="28482"/>
                    <a:pt x="28845" y="22090"/>
                    <a:pt x="28845" y="14242"/>
                  </a:cubicBezTo>
                  <a:cubicBezTo>
                    <a:pt x="28845" y="6389"/>
                    <a:pt x="22372" y="1"/>
                    <a:pt x="1442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2" name="Google Shape;32;p2"/>
            <p:cNvSpPr/>
            <p:nvPr/>
          </p:nvSpPr>
          <p:spPr>
            <a:xfrm>
              <a:off x="6486004" y="1524121"/>
              <a:ext cx="2076455" cy="2074828"/>
            </a:xfrm>
            <a:custGeom>
              <a:avLst/>
              <a:gdLst/>
              <a:ahLst/>
              <a:cxnLst/>
              <a:rect l="l" t="t" r="r" b="b"/>
              <a:pathLst>
                <a:path w="39544" h="39513" extrusionOk="0">
                  <a:moveTo>
                    <a:pt x="19774" y="1580"/>
                  </a:moveTo>
                  <a:cubicBezTo>
                    <a:pt x="29814" y="1580"/>
                    <a:pt x="37986" y="9734"/>
                    <a:pt x="37986" y="19757"/>
                  </a:cubicBezTo>
                  <a:cubicBezTo>
                    <a:pt x="37986" y="29779"/>
                    <a:pt x="29814" y="37933"/>
                    <a:pt x="19774" y="37933"/>
                  </a:cubicBezTo>
                  <a:cubicBezTo>
                    <a:pt x="9731" y="37933"/>
                    <a:pt x="1563" y="29779"/>
                    <a:pt x="1563" y="19757"/>
                  </a:cubicBezTo>
                  <a:cubicBezTo>
                    <a:pt x="1563" y="9734"/>
                    <a:pt x="9731" y="1580"/>
                    <a:pt x="19774" y="1580"/>
                  </a:cubicBezTo>
                  <a:close/>
                  <a:moveTo>
                    <a:pt x="19774" y="1"/>
                  </a:moveTo>
                  <a:cubicBezTo>
                    <a:pt x="8871" y="1"/>
                    <a:pt x="5" y="8862"/>
                    <a:pt x="0" y="19757"/>
                  </a:cubicBezTo>
                  <a:cubicBezTo>
                    <a:pt x="0" y="30651"/>
                    <a:pt x="8871" y="39512"/>
                    <a:pt x="19774" y="39512"/>
                  </a:cubicBezTo>
                  <a:cubicBezTo>
                    <a:pt x="30673" y="39512"/>
                    <a:pt x="39544" y="30651"/>
                    <a:pt x="39544" y="19757"/>
                  </a:cubicBezTo>
                  <a:cubicBezTo>
                    <a:pt x="39544" y="8862"/>
                    <a:pt x="30673" y="1"/>
                    <a:pt x="19774"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33" name="Google Shape;33;p2"/>
          <p:cNvSpPr txBox="1">
            <a:spLocks noGrp="1"/>
          </p:cNvSpPr>
          <p:nvPr>
            <p:ph type="ctrTitle"/>
          </p:nvPr>
        </p:nvSpPr>
        <p:spPr>
          <a:xfrm>
            <a:off x="960000" y="1072100"/>
            <a:ext cx="10272000" cy="2652000"/>
          </a:xfrm>
          <a:prstGeom prst="rect">
            <a:avLst/>
          </a:prstGeom>
        </p:spPr>
        <p:txBody>
          <a:bodyPr spcFirstLastPara="1" wrap="square" lIns="91425" tIns="91425" rIns="91425" bIns="91425" anchor="b" anchorCtr="0">
            <a:noAutofit/>
          </a:bodyPr>
          <a:lstStyle>
            <a:lvl1pPr lvl="0">
              <a:spcBef>
                <a:spcPts val="0"/>
              </a:spcBef>
              <a:spcAft>
                <a:spcPts val="0"/>
              </a:spcAft>
              <a:buSzPts val="6000"/>
              <a:buNone/>
              <a:defRPr sz="7200"/>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r>
              <a:rPr lang="en-US"/>
              <a:t>Click to edit Master title style</a:t>
            </a:r>
            <a:endParaRPr/>
          </a:p>
        </p:txBody>
      </p:sp>
      <p:sp>
        <p:nvSpPr>
          <p:cNvPr id="34" name="Google Shape;34;p2"/>
          <p:cNvSpPr txBox="1">
            <a:spLocks noGrp="1"/>
          </p:cNvSpPr>
          <p:nvPr>
            <p:ph type="subTitle" idx="1"/>
          </p:nvPr>
        </p:nvSpPr>
        <p:spPr>
          <a:xfrm>
            <a:off x="960000" y="4088317"/>
            <a:ext cx="5931200" cy="1392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3000"/>
              <a:buNone/>
              <a:defRPr sz="4000">
                <a:solidFill>
                  <a:srgbClr val="F3F3F3"/>
                </a:solidFill>
                <a:latin typeface="Roboto Thin"/>
                <a:ea typeface="Roboto Thin"/>
                <a:cs typeface="Roboto Thin"/>
                <a:sym typeface="Roboto Thin"/>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r>
              <a:rPr lang="en-US"/>
              <a:t>Click to edit Master subtitle style</a:t>
            </a:r>
            <a:endParaRPr/>
          </a:p>
        </p:txBody>
      </p:sp>
    </p:spTree>
    <p:extLst>
      <p:ext uri="{BB962C8B-B14F-4D97-AF65-F5344CB8AC3E}">
        <p14:creationId xmlns:p14="http://schemas.microsoft.com/office/powerpoint/2010/main" val="2377963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111"/>
        <p:cNvGrpSpPr/>
        <p:nvPr/>
      </p:nvGrpSpPr>
      <p:grpSpPr>
        <a:xfrm>
          <a:off x="0" y="0"/>
          <a:ext cx="0" cy="0"/>
          <a:chOff x="0" y="0"/>
          <a:chExt cx="0" cy="0"/>
        </a:xfrm>
      </p:grpSpPr>
      <p:sp>
        <p:nvSpPr>
          <p:cNvPr id="112" name="Google Shape;112;p5"/>
          <p:cNvSpPr txBox="1">
            <a:spLocks noGrp="1"/>
          </p:cNvSpPr>
          <p:nvPr>
            <p:ph type="ctrTitle"/>
          </p:nvPr>
        </p:nvSpPr>
        <p:spPr>
          <a:xfrm>
            <a:off x="3825600" y="159300"/>
            <a:ext cx="4540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867"/>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rPr lang="en-US"/>
              <a:t>Click to edit Master title style</a:t>
            </a:r>
            <a:endParaRPr/>
          </a:p>
        </p:txBody>
      </p:sp>
      <p:sp>
        <p:nvSpPr>
          <p:cNvPr id="113" name="Google Shape;113;p5"/>
          <p:cNvSpPr txBox="1">
            <a:spLocks noGrp="1"/>
          </p:cNvSpPr>
          <p:nvPr>
            <p:ph type="subTitle" idx="1"/>
          </p:nvPr>
        </p:nvSpPr>
        <p:spPr>
          <a:xfrm>
            <a:off x="1926745" y="2446040"/>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14" name="Google Shape;114;p5"/>
          <p:cNvSpPr txBox="1">
            <a:spLocks noGrp="1"/>
          </p:cNvSpPr>
          <p:nvPr>
            <p:ph type="subTitle" idx="2"/>
          </p:nvPr>
        </p:nvSpPr>
        <p:spPr>
          <a:xfrm>
            <a:off x="5778389" y="2446040"/>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15" name="Google Shape;115;p5"/>
          <p:cNvSpPr txBox="1">
            <a:spLocks noGrp="1"/>
          </p:cNvSpPr>
          <p:nvPr>
            <p:ph type="ctrTitle" idx="3"/>
          </p:nvPr>
        </p:nvSpPr>
        <p:spPr>
          <a:xfrm>
            <a:off x="1926729" y="3590400"/>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16" name="Google Shape;116;p5"/>
          <p:cNvSpPr txBox="1">
            <a:spLocks noGrp="1"/>
          </p:cNvSpPr>
          <p:nvPr>
            <p:ph type="ctrTitle" idx="4"/>
          </p:nvPr>
        </p:nvSpPr>
        <p:spPr>
          <a:xfrm>
            <a:off x="5778372" y="3590400"/>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17" name="Google Shape;117;p5"/>
          <p:cNvSpPr txBox="1">
            <a:spLocks noGrp="1"/>
          </p:cNvSpPr>
          <p:nvPr>
            <p:ph type="ctrTitle" idx="5"/>
          </p:nvPr>
        </p:nvSpPr>
        <p:spPr>
          <a:xfrm>
            <a:off x="1926728" y="17615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18" name="Google Shape;118;p5"/>
          <p:cNvSpPr txBox="1">
            <a:spLocks noGrp="1"/>
          </p:cNvSpPr>
          <p:nvPr>
            <p:ph type="ctrTitle" idx="6"/>
          </p:nvPr>
        </p:nvSpPr>
        <p:spPr>
          <a:xfrm>
            <a:off x="5778372" y="1761533"/>
            <a:ext cx="25084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19" name="Google Shape;119;p5"/>
          <p:cNvSpPr txBox="1">
            <a:spLocks noGrp="1"/>
          </p:cNvSpPr>
          <p:nvPr>
            <p:ph type="subTitle" idx="7"/>
          </p:nvPr>
        </p:nvSpPr>
        <p:spPr>
          <a:xfrm>
            <a:off x="1926745" y="425002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20" name="Google Shape;120;p5"/>
          <p:cNvSpPr txBox="1">
            <a:spLocks noGrp="1"/>
          </p:cNvSpPr>
          <p:nvPr>
            <p:ph type="subTitle" idx="8"/>
          </p:nvPr>
        </p:nvSpPr>
        <p:spPr>
          <a:xfrm>
            <a:off x="5778389" y="4250023"/>
            <a:ext cx="2508400" cy="1483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21" name="Google Shape;121;p5"/>
          <p:cNvSpPr/>
          <p:nvPr/>
        </p:nvSpPr>
        <p:spPr>
          <a:xfrm>
            <a:off x="8998133" y="0"/>
            <a:ext cx="3194000" cy="6858000"/>
          </a:xfrm>
          <a:prstGeom prst="rect">
            <a:avLst/>
          </a:pr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122;p5"/>
          <p:cNvSpPr/>
          <p:nvPr/>
        </p:nvSpPr>
        <p:spPr>
          <a:xfrm>
            <a:off x="10392305" y="5674167"/>
            <a:ext cx="1525248" cy="1525248"/>
          </a:xfrm>
          <a:custGeom>
            <a:avLst/>
            <a:gdLst/>
            <a:ahLst/>
            <a:cxnLst/>
            <a:rect l="l" t="t" r="r" b="b"/>
            <a:pathLst>
              <a:path w="59549" h="59549" extrusionOk="0">
                <a:moveTo>
                  <a:pt x="1" y="0"/>
                </a:moveTo>
                <a:lnTo>
                  <a:pt x="1" y="59548"/>
                </a:lnTo>
                <a:lnTo>
                  <a:pt x="59549" y="0"/>
                </a:lnTo>
                <a:close/>
              </a:path>
            </a:pathLst>
          </a:custGeom>
          <a:solidFill>
            <a:srgbClr val="968D8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5"/>
          <p:cNvSpPr/>
          <p:nvPr/>
        </p:nvSpPr>
        <p:spPr>
          <a:xfrm>
            <a:off x="10392305" y="5674167"/>
            <a:ext cx="1525248" cy="1525248"/>
          </a:xfrm>
          <a:custGeom>
            <a:avLst/>
            <a:gdLst/>
            <a:ahLst/>
            <a:cxnLst/>
            <a:rect l="l" t="t" r="r" b="b"/>
            <a:pathLst>
              <a:path w="59549" h="59549" extrusionOk="0">
                <a:moveTo>
                  <a:pt x="59549" y="0"/>
                </a:moveTo>
                <a:lnTo>
                  <a:pt x="1" y="59548"/>
                </a:lnTo>
                <a:lnTo>
                  <a:pt x="59549" y="59548"/>
                </a:lnTo>
                <a:lnTo>
                  <a:pt x="59549"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5"/>
          <p:cNvSpPr/>
          <p:nvPr/>
        </p:nvSpPr>
        <p:spPr>
          <a:xfrm>
            <a:off x="9630067" y="4912593"/>
            <a:ext cx="762279" cy="762304"/>
          </a:xfrm>
          <a:custGeom>
            <a:avLst/>
            <a:gdLst/>
            <a:ahLst/>
            <a:cxnLst/>
            <a:rect l="l" t="t" r="r" b="b"/>
            <a:pathLst>
              <a:path w="29761" h="29762" extrusionOk="0">
                <a:moveTo>
                  <a:pt x="29761" y="0"/>
                </a:moveTo>
                <a:lnTo>
                  <a:pt x="0" y="29761"/>
                </a:lnTo>
                <a:lnTo>
                  <a:pt x="29761" y="29761"/>
                </a:lnTo>
                <a:lnTo>
                  <a:pt x="29761" y="0"/>
                </a:lnTo>
                <a:close/>
              </a:path>
            </a:pathLst>
          </a:custGeom>
          <a:solidFill>
            <a:srgbClr val="EDC26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 name="Google Shape;125;p5"/>
          <p:cNvSpPr/>
          <p:nvPr/>
        </p:nvSpPr>
        <p:spPr>
          <a:xfrm>
            <a:off x="9630067" y="4912593"/>
            <a:ext cx="762279" cy="762304"/>
          </a:xfrm>
          <a:custGeom>
            <a:avLst/>
            <a:gdLst/>
            <a:ahLst/>
            <a:cxnLst/>
            <a:rect l="l" t="t" r="r" b="b"/>
            <a:pathLst>
              <a:path w="29761" h="29762" extrusionOk="0">
                <a:moveTo>
                  <a:pt x="0" y="0"/>
                </a:moveTo>
                <a:lnTo>
                  <a:pt x="0" y="29761"/>
                </a:lnTo>
                <a:lnTo>
                  <a:pt x="29761"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5"/>
          <p:cNvSpPr/>
          <p:nvPr/>
        </p:nvSpPr>
        <p:spPr>
          <a:xfrm>
            <a:off x="11286529" y="4282285"/>
            <a:ext cx="630319" cy="630344"/>
          </a:xfrm>
          <a:custGeom>
            <a:avLst/>
            <a:gdLst/>
            <a:ahLst/>
            <a:cxnLst/>
            <a:rect l="l" t="t" r="r" b="b"/>
            <a:pathLst>
              <a:path w="24609" h="24610" extrusionOk="0">
                <a:moveTo>
                  <a:pt x="0" y="1"/>
                </a:moveTo>
                <a:lnTo>
                  <a:pt x="0" y="24609"/>
                </a:lnTo>
                <a:lnTo>
                  <a:pt x="24609" y="24609"/>
                </a:lnTo>
                <a:lnTo>
                  <a:pt x="0" y="1"/>
                </a:lnTo>
                <a:close/>
              </a:path>
            </a:pathLst>
          </a:custGeom>
          <a:solidFill>
            <a:srgbClr val="756B7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5"/>
          <p:cNvSpPr/>
          <p:nvPr/>
        </p:nvSpPr>
        <p:spPr>
          <a:xfrm>
            <a:off x="11286529" y="4282285"/>
            <a:ext cx="630319" cy="630344"/>
          </a:xfrm>
          <a:custGeom>
            <a:avLst/>
            <a:gdLst/>
            <a:ahLst/>
            <a:cxnLst/>
            <a:rect l="l" t="t" r="r" b="b"/>
            <a:pathLst>
              <a:path w="24609" h="24610" extrusionOk="0">
                <a:moveTo>
                  <a:pt x="0" y="1"/>
                </a:moveTo>
                <a:lnTo>
                  <a:pt x="24609" y="24609"/>
                </a:lnTo>
                <a:lnTo>
                  <a:pt x="24609" y="1"/>
                </a:lnTo>
                <a:close/>
              </a:path>
            </a:pathLst>
          </a:cu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pic>
        <p:nvPicPr>
          <p:cNvPr id="128" name="Google Shape;128;p5"/>
          <p:cNvPicPr preferRelativeResize="0"/>
          <p:nvPr/>
        </p:nvPicPr>
        <p:blipFill rotWithShape="1">
          <a:blip r:embed="rId2">
            <a:alphaModFix/>
          </a:blip>
          <a:srcRect t="248" r="61956" b="248"/>
          <a:stretch/>
        </p:blipFill>
        <p:spPr>
          <a:xfrm>
            <a:off x="10769600" y="484200"/>
            <a:ext cx="1422400" cy="6551600"/>
          </a:xfrm>
          <a:prstGeom prst="rect">
            <a:avLst/>
          </a:prstGeom>
          <a:noFill/>
          <a:ln>
            <a:noFill/>
          </a:ln>
        </p:spPr>
      </p:pic>
    </p:spTree>
    <p:extLst>
      <p:ext uri="{BB962C8B-B14F-4D97-AF65-F5344CB8AC3E}">
        <p14:creationId xmlns:p14="http://schemas.microsoft.com/office/powerpoint/2010/main" val="5719021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37"/>
        <p:cNvGrpSpPr/>
        <p:nvPr/>
      </p:nvGrpSpPr>
      <p:grpSpPr>
        <a:xfrm>
          <a:off x="0" y="0"/>
          <a:ext cx="0" cy="0"/>
          <a:chOff x="0" y="0"/>
          <a:chExt cx="0" cy="0"/>
        </a:xfrm>
      </p:grpSpPr>
      <p:grpSp>
        <p:nvGrpSpPr>
          <p:cNvPr id="38" name="Google Shape;38;p4"/>
          <p:cNvGrpSpPr/>
          <p:nvPr/>
        </p:nvGrpSpPr>
        <p:grpSpPr>
          <a:xfrm flipH="1">
            <a:off x="-5102767" y="1"/>
            <a:ext cx="6062765" cy="6858156"/>
            <a:chOff x="4597000" y="0"/>
            <a:chExt cx="4547074" cy="5143617"/>
          </a:xfrm>
        </p:grpSpPr>
        <p:sp>
          <p:nvSpPr>
            <p:cNvPr id="39" name="Google Shape;39;p4"/>
            <p:cNvSpPr/>
            <p:nvPr/>
          </p:nvSpPr>
          <p:spPr>
            <a:xfrm>
              <a:off x="5904679" y="936967"/>
              <a:ext cx="3239394" cy="3248899"/>
            </a:xfrm>
            <a:custGeom>
              <a:avLst/>
              <a:gdLst/>
              <a:ahLst/>
              <a:cxnLst/>
              <a:rect l="l" t="t" r="r" b="b"/>
              <a:pathLst>
                <a:path w="61691" h="61872" extrusionOk="0">
                  <a:moveTo>
                    <a:pt x="30845" y="1581"/>
                  </a:moveTo>
                  <a:cubicBezTo>
                    <a:pt x="46994" y="1581"/>
                    <a:pt x="60133" y="14750"/>
                    <a:pt x="60133" y="30939"/>
                  </a:cubicBezTo>
                  <a:cubicBezTo>
                    <a:pt x="60133" y="47123"/>
                    <a:pt x="46994" y="60292"/>
                    <a:pt x="30845" y="60292"/>
                  </a:cubicBezTo>
                  <a:cubicBezTo>
                    <a:pt x="23019" y="60292"/>
                    <a:pt x="15666" y="57238"/>
                    <a:pt x="10133" y="51691"/>
                  </a:cubicBezTo>
                  <a:cubicBezTo>
                    <a:pt x="4604" y="46148"/>
                    <a:pt x="1558" y="38778"/>
                    <a:pt x="1558" y="30939"/>
                  </a:cubicBezTo>
                  <a:cubicBezTo>
                    <a:pt x="1558" y="23098"/>
                    <a:pt x="4604" y="15729"/>
                    <a:pt x="10133" y="10182"/>
                  </a:cubicBezTo>
                  <a:cubicBezTo>
                    <a:pt x="15666" y="4635"/>
                    <a:pt x="23019" y="1581"/>
                    <a:pt x="30845" y="1581"/>
                  </a:cubicBezTo>
                  <a:close/>
                  <a:moveTo>
                    <a:pt x="30845" y="1"/>
                  </a:moveTo>
                  <a:cubicBezTo>
                    <a:pt x="22608" y="1"/>
                    <a:pt x="14861" y="3219"/>
                    <a:pt x="9040" y="9058"/>
                  </a:cubicBezTo>
                  <a:cubicBezTo>
                    <a:pt x="3209" y="14901"/>
                    <a:pt x="1" y="22674"/>
                    <a:pt x="1" y="30939"/>
                  </a:cubicBezTo>
                  <a:cubicBezTo>
                    <a:pt x="1" y="39203"/>
                    <a:pt x="3209" y="46972"/>
                    <a:pt x="9040" y="52815"/>
                  </a:cubicBezTo>
                  <a:cubicBezTo>
                    <a:pt x="14865" y="58658"/>
                    <a:pt x="22608" y="61872"/>
                    <a:pt x="30845" y="61872"/>
                  </a:cubicBezTo>
                  <a:cubicBezTo>
                    <a:pt x="45821" y="61872"/>
                    <a:pt x="58335" y="51111"/>
                    <a:pt x="61115" y="36897"/>
                  </a:cubicBezTo>
                  <a:cubicBezTo>
                    <a:pt x="61491" y="34967"/>
                    <a:pt x="61690" y="32975"/>
                    <a:pt x="61690" y="30939"/>
                  </a:cubicBezTo>
                  <a:cubicBezTo>
                    <a:pt x="61690" y="28898"/>
                    <a:pt x="61491" y="26906"/>
                    <a:pt x="61115" y="24976"/>
                  </a:cubicBezTo>
                  <a:cubicBezTo>
                    <a:pt x="58335" y="10762"/>
                    <a:pt x="45821" y="1"/>
                    <a:pt x="30845"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0" name="Google Shape;40;p4"/>
            <p:cNvSpPr/>
            <p:nvPr/>
          </p:nvSpPr>
          <p:spPr>
            <a:xfrm>
              <a:off x="4597000" y="0"/>
              <a:ext cx="1682000" cy="5143617"/>
            </a:xfrm>
            <a:custGeom>
              <a:avLst/>
              <a:gdLst/>
              <a:ahLst/>
              <a:cxnLst/>
              <a:rect l="l" t="t" r="r" b="b"/>
              <a:pathLst>
                <a:path w="32032" h="97955" extrusionOk="0">
                  <a:moveTo>
                    <a:pt x="380" y="1"/>
                  </a:moveTo>
                  <a:lnTo>
                    <a:pt x="380" y="42160"/>
                  </a:lnTo>
                  <a:cubicBezTo>
                    <a:pt x="292" y="42940"/>
                    <a:pt x="217" y="43727"/>
                    <a:pt x="159" y="44515"/>
                  </a:cubicBezTo>
                  <a:cubicBezTo>
                    <a:pt x="53" y="45927"/>
                    <a:pt x="0" y="47349"/>
                    <a:pt x="0" y="48783"/>
                  </a:cubicBezTo>
                  <a:cubicBezTo>
                    <a:pt x="0" y="50212"/>
                    <a:pt x="53" y="51633"/>
                    <a:pt x="159" y="53045"/>
                  </a:cubicBezTo>
                  <a:cubicBezTo>
                    <a:pt x="217" y="53834"/>
                    <a:pt x="292" y="54621"/>
                    <a:pt x="380" y="55401"/>
                  </a:cubicBezTo>
                  <a:lnTo>
                    <a:pt x="380" y="97954"/>
                  </a:lnTo>
                  <a:lnTo>
                    <a:pt x="1696" y="97954"/>
                  </a:lnTo>
                  <a:lnTo>
                    <a:pt x="1696" y="62634"/>
                  </a:lnTo>
                  <a:cubicBezTo>
                    <a:pt x="2041" y="64010"/>
                    <a:pt x="2435" y="65369"/>
                    <a:pt x="2881" y="66711"/>
                  </a:cubicBezTo>
                  <a:lnTo>
                    <a:pt x="2881" y="97954"/>
                  </a:lnTo>
                  <a:lnTo>
                    <a:pt x="4440" y="97954"/>
                  </a:lnTo>
                  <a:lnTo>
                    <a:pt x="4440" y="70849"/>
                  </a:lnTo>
                  <a:cubicBezTo>
                    <a:pt x="4812" y="71731"/>
                    <a:pt x="5206" y="72602"/>
                    <a:pt x="5622" y="73461"/>
                  </a:cubicBezTo>
                  <a:lnTo>
                    <a:pt x="5622" y="97954"/>
                  </a:lnTo>
                  <a:lnTo>
                    <a:pt x="7184" y="97954"/>
                  </a:lnTo>
                  <a:lnTo>
                    <a:pt x="7184" y="76445"/>
                  </a:lnTo>
                  <a:cubicBezTo>
                    <a:pt x="7561" y="77123"/>
                    <a:pt x="7960" y="77791"/>
                    <a:pt x="8366" y="78451"/>
                  </a:cubicBezTo>
                  <a:lnTo>
                    <a:pt x="8366" y="97954"/>
                  </a:lnTo>
                  <a:lnTo>
                    <a:pt x="9925" y="97954"/>
                  </a:lnTo>
                  <a:lnTo>
                    <a:pt x="9925" y="80836"/>
                  </a:lnTo>
                  <a:cubicBezTo>
                    <a:pt x="10310" y="81393"/>
                    <a:pt x="10704" y="81943"/>
                    <a:pt x="11111" y="82488"/>
                  </a:cubicBezTo>
                  <a:lnTo>
                    <a:pt x="11111" y="97954"/>
                  </a:lnTo>
                  <a:lnTo>
                    <a:pt x="12669" y="97954"/>
                  </a:lnTo>
                  <a:lnTo>
                    <a:pt x="12669" y="84484"/>
                  </a:lnTo>
                  <a:cubicBezTo>
                    <a:pt x="13054" y="84958"/>
                    <a:pt x="13452" y="85426"/>
                    <a:pt x="13856" y="85887"/>
                  </a:cubicBezTo>
                  <a:lnTo>
                    <a:pt x="13856" y="97954"/>
                  </a:lnTo>
                  <a:lnTo>
                    <a:pt x="15413" y="97954"/>
                  </a:lnTo>
                  <a:lnTo>
                    <a:pt x="15413" y="87600"/>
                  </a:lnTo>
                  <a:cubicBezTo>
                    <a:pt x="15715" y="87919"/>
                    <a:pt x="16020" y="88233"/>
                    <a:pt x="16330" y="88548"/>
                  </a:cubicBezTo>
                  <a:cubicBezTo>
                    <a:pt x="16418" y="88636"/>
                    <a:pt x="16507" y="88724"/>
                    <a:pt x="16600" y="88813"/>
                  </a:cubicBezTo>
                  <a:lnTo>
                    <a:pt x="16600" y="97954"/>
                  </a:lnTo>
                  <a:lnTo>
                    <a:pt x="18159" y="97954"/>
                  </a:lnTo>
                  <a:lnTo>
                    <a:pt x="18159" y="90309"/>
                  </a:lnTo>
                  <a:cubicBezTo>
                    <a:pt x="18547" y="90672"/>
                    <a:pt x="18942" y="91026"/>
                    <a:pt x="19340" y="91371"/>
                  </a:cubicBezTo>
                  <a:lnTo>
                    <a:pt x="19340" y="97954"/>
                  </a:lnTo>
                  <a:lnTo>
                    <a:pt x="20903" y="97954"/>
                  </a:lnTo>
                  <a:lnTo>
                    <a:pt x="20903" y="92687"/>
                  </a:lnTo>
                  <a:cubicBezTo>
                    <a:pt x="21293" y="93000"/>
                    <a:pt x="21686" y="93315"/>
                    <a:pt x="22084" y="93621"/>
                  </a:cubicBezTo>
                  <a:lnTo>
                    <a:pt x="22084" y="97954"/>
                  </a:lnTo>
                  <a:lnTo>
                    <a:pt x="23643" y="97954"/>
                  </a:lnTo>
                  <a:lnTo>
                    <a:pt x="23643" y="94771"/>
                  </a:lnTo>
                  <a:cubicBezTo>
                    <a:pt x="24037" y="95055"/>
                    <a:pt x="24431" y="95329"/>
                    <a:pt x="24829" y="95594"/>
                  </a:cubicBezTo>
                  <a:lnTo>
                    <a:pt x="24829" y="97954"/>
                  </a:lnTo>
                  <a:lnTo>
                    <a:pt x="26387" y="97954"/>
                  </a:lnTo>
                  <a:lnTo>
                    <a:pt x="26387" y="96608"/>
                  </a:lnTo>
                  <a:cubicBezTo>
                    <a:pt x="26781" y="96857"/>
                    <a:pt x="27175" y="97096"/>
                    <a:pt x="27574" y="97335"/>
                  </a:cubicBezTo>
                  <a:lnTo>
                    <a:pt x="27574" y="97954"/>
                  </a:lnTo>
                  <a:lnTo>
                    <a:pt x="32031" y="97954"/>
                  </a:lnTo>
                  <a:cubicBezTo>
                    <a:pt x="26689" y="95329"/>
                    <a:pt x="21757" y="91792"/>
                    <a:pt x="17428" y="87428"/>
                  </a:cubicBezTo>
                  <a:cubicBezTo>
                    <a:pt x="7194" y="77104"/>
                    <a:pt x="1559" y="63377"/>
                    <a:pt x="1559" y="48783"/>
                  </a:cubicBezTo>
                  <a:cubicBezTo>
                    <a:pt x="1559" y="34183"/>
                    <a:pt x="7194" y="20456"/>
                    <a:pt x="17428" y="10138"/>
                  </a:cubicBezTo>
                  <a:cubicBezTo>
                    <a:pt x="21544" y="5985"/>
                    <a:pt x="26206" y="2581"/>
                    <a:pt x="31253" y="1"/>
                  </a:cubicBezTo>
                  <a:lnTo>
                    <a:pt x="27574" y="1"/>
                  </a:lnTo>
                  <a:lnTo>
                    <a:pt x="27574" y="231"/>
                  </a:lnTo>
                  <a:cubicBezTo>
                    <a:pt x="27175" y="465"/>
                    <a:pt x="26781" y="704"/>
                    <a:pt x="26387" y="953"/>
                  </a:cubicBezTo>
                  <a:lnTo>
                    <a:pt x="26387" y="1"/>
                  </a:lnTo>
                  <a:lnTo>
                    <a:pt x="24829" y="1"/>
                  </a:lnTo>
                  <a:lnTo>
                    <a:pt x="24829" y="1966"/>
                  </a:lnTo>
                  <a:cubicBezTo>
                    <a:pt x="24431" y="2236"/>
                    <a:pt x="24037" y="2510"/>
                    <a:pt x="23647" y="2790"/>
                  </a:cubicBezTo>
                  <a:lnTo>
                    <a:pt x="23647" y="1"/>
                  </a:lnTo>
                  <a:lnTo>
                    <a:pt x="22084" y="1"/>
                  </a:lnTo>
                  <a:lnTo>
                    <a:pt x="22084" y="3940"/>
                  </a:lnTo>
                  <a:cubicBezTo>
                    <a:pt x="21686" y="4246"/>
                    <a:pt x="21293" y="4561"/>
                    <a:pt x="20903" y="4879"/>
                  </a:cubicBezTo>
                  <a:lnTo>
                    <a:pt x="20903" y="1"/>
                  </a:lnTo>
                  <a:lnTo>
                    <a:pt x="19340" y="1"/>
                  </a:lnTo>
                  <a:lnTo>
                    <a:pt x="19340" y="6189"/>
                  </a:lnTo>
                  <a:cubicBezTo>
                    <a:pt x="18942" y="6535"/>
                    <a:pt x="18547" y="6893"/>
                    <a:pt x="18159" y="7252"/>
                  </a:cubicBezTo>
                  <a:lnTo>
                    <a:pt x="18159" y="1"/>
                  </a:lnTo>
                  <a:lnTo>
                    <a:pt x="16600" y="1"/>
                  </a:lnTo>
                  <a:lnTo>
                    <a:pt x="16600" y="8747"/>
                  </a:lnTo>
                  <a:cubicBezTo>
                    <a:pt x="16507" y="8837"/>
                    <a:pt x="16418" y="8925"/>
                    <a:pt x="16330" y="9013"/>
                  </a:cubicBezTo>
                  <a:cubicBezTo>
                    <a:pt x="16020" y="9328"/>
                    <a:pt x="15715" y="9642"/>
                    <a:pt x="15413" y="9961"/>
                  </a:cubicBezTo>
                  <a:lnTo>
                    <a:pt x="15413" y="1"/>
                  </a:lnTo>
                  <a:lnTo>
                    <a:pt x="13856" y="1"/>
                  </a:lnTo>
                  <a:lnTo>
                    <a:pt x="13856" y="11673"/>
                  </a:lnTo>
                  <a:cubicBezTo>
                    <a:pt x="13452" y="12139"/>
                    <a:pt x="13059" y="12603"/>
                    <a:pt x="12669" y="13077"/>
                  </a:cubicBezTo>
                  <a:lnTo>
                    <a:pt x="12669" y="1"/>
                  </a:lnTo>
                  <a:lnTo>
                    <a:pt x="11111" y="1"/>
                  </a:lnTo>
                  <a:lnTo>
                    <a:pt x="11111" y="15073"/>
                  </a:lnTo>
                  <a:cubicBezTo>
                    <a:pt x="10704" y="15618"/>
                    <a:pt x="10310" y="16172"/>
                    <a:pt x="9925" y="16725"/>
                  </a:cubicBezTo>
                  <a:lnTo>
                    <a:pt x="9925" y="1"/>
                  </a:lnTo>
                  <a:lnTo>
                    <a:pt x="8366" y="1"/>
                  </a:lnTo>
                  <a:lnTo>
                    <a:pt x="8366" y="19110"/>
                  </a:lnTo>
                  <a:cubicBezTo>
                    <a:pt x="7960" y="19770"/>
                    <a:pt x="7561" y="20443"/>
                    <a:pt x="7184" y="21120"/>
                  </a:cubicBezTo>
                  <a:lnTo>
                    <a:pt x="7184" y="1"/>
                  </a:lnTo>
                  <a:lnTo>
                    <a:pt x="5622" y="1"/>
                  </a:lnTo>
                  <a:lnTo>
                    <a:pt x="5622" y="24099"/>
                  </a:lnTo>
                  <a:cubicBezTo>
                    <a:pt x="5206" y="24963"/>
                    <a:pt x="4812" y="25830"/>
                    <a:pt x="4440" y="26712"/>
                  </a:cubicBezTo>
                  <a:lnTo>
                    <a:pt x="4440" y="1"/>
                  </a:lnTo>
                  <a:lnTo>
                    <a:pt x="2881" y="1"/>
                  </a:lnTo>
                  <a:lnTo>
                    <a:pt x="2881" y="30850"/>
                  </a:lnTo>
                  <a:cubicBezTo>
                    <a:pt x="2435" y="32191"/>
                    <a:pt x="2041" y="33550"/>
                    <a:pt x="1696" y="34927"/>
                  </a:cubicBezTo>
                  <a:lnTo>
                    <a:pt x="1696"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1" name="Google Shape;41;p4"/>
            <p:cNvSpPr/>
            <p:nvPr/>
          </p:nvSpPr>
          <p:spPr>
            <a:xfrm>
              <a:off x="8382255" y="4761761"/>
              <a:ext cx="731569" cy="381748"/>
            </a:xfrm>
            <a:custGeom>
              <a:avLst/>
              <a:gdLst/>
              <a:ahLst/>
              <a:cxnLst/>
              <a:rect l="l" t="t" r="r" b="b"/>
              <a:pathLst>
                <a:path w="13932" h="7270" extrusionOk="0">
                  <a:moveTo>
                    <a:pt x="13931" y="0"/>
                  </a:moveTo>
                  <a:cubicBezTo>
                    <a:pt x="9721" y="3095"/>
                    <a:pt x="5034" y="5565"/>
                    <a:pt x="0" y="7269"/>
                  </a:cubicBezTo>
                  <a:lnTo>
                    <a:pt x="4401" y="7269"/>
                  </a:lnTo>
                  <a:cubicBezTo>
                    <a:pt x="7769" y="5817"/>
                    <a:pt x="10961" y="4029"/>
                    <a:pt x="13931" y="1935"/>
                  </a:cubicBezTo>
                  <a:lnTo>
                    <a:pt x="1393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2" name="Google Shape;42;p4"/>
            <p:cNvSpPr/>
            <p:nvPr/>
          </p:nvSpPr>
          <p:spPr>
            <a:xfrm>
              <a:off x="4741557" y="0"/>
              <a:ext cx="1924912" cy="5143617"/>
            </a:xfrm>
            <a:custGeom>
              <a:avLst/>
              <a:gdLst/>
              <a:ahLst/>
              <a:cxnLst/>
              <a:rect l="l" t="t" r="r" b="b"/>
              <a:pathLst>
                <a:path w="36658" h="97955" extrusionOk="0">
                  <a:moveTo>
                    <a:pt x="31368" y="1"/>
                  </a:moveTo>
                  <a:cubicBezTo>
                    <a:pt x="12899" y="8359"/>
                    <a:pt x="1" y="27078"/>
                    <a:pt x="1" y="48783"/>
                  </a:cubicBezTo>
                  <a:cubicBezTo>
                    <a:pt x="1" y="70828"/>
                    <a:pt x="13312" y="89800"/>
                    <a:pt x="32257" y="97954"/>
                  </a:cubicBezTo>
                  <a:lnTo>
                    <a:pt x="36658" y="97954"/>
                  </a:lnTo>
                  <a:cubicBezTo>
                    <a:pt x="16282" y="91053"/>
                    <a:pt x="1558" y="71619"/>
                    <a:pt x="1558" y="48783"/>
                  </a:cubicBezTo>
                  <a:cubicBezTo>
                    <a:pt x="1558" y="26361"/>
                    <a:pt x="15746" y="7221"/>
                    <a:pt x="3554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3" name="Google Shape;43;p4"/>
            <p:cNvSpPr/>
            <p:nvPr/>
          </p:nvSpPr>
          <p:spPr>
            <a:xfrm>
              <a:off x="8440592" y="0"/>
              <a:ext cx="673231" cy="361269"/>
            </a:xfrm>
            <a:custGeom>
              <a:avLst/>
              <a:gdLst/>
              <a:ahLst/>
              <a:cxnLst/>
              <a:rect l="l" t="t" r="r" b="b"/>
              <a:pathLst>
                <a:path w="12821" h="6880" extrusionOk="0">
                  <a:moveTo>
                    <a:pt x="0" y="1"/>
                  </a:moveTo>
                  <a:cubicBezTo>
                    <a:pt x="4613" y="1683"/>
                    <a:pt x="8925" y="4011"/>
                    <a:pt x="12820" y="6880"/>
                  </a:cubicBezTo>
                  <a:lnTo>
                    <a:pt x="12820" y="4941"/>
                  </a:lnTo>
                  <a:cubicBezTo>
                    <a:pt x="10111" y="3033"/>
                    <a:pt x="7220" y="1378"/>
                    <a:pt x="4175"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4" name="Google Shape;44;p4"/>
            <p:cNvSpPr/>
            <p:nvPr/>
          </p:nvSpPr>
          <p:spPr>
            <a:xfrm>
              <a:off x="7788590" y="0"/>
              <a:ext cx="1325247" cy="546314"/>
            </a:xfrm>
            <a:custGeom>
              <a:avLst/>
              <a:gdLst/>
              <a:ahLst/>
              <a:cxnLst/>
              <a:rect l="l" t="t" r="r" b="b"/>
              <a:pathLst>
                <a:path w="25238" h="10404" extrusionOk="0">
                  <a:moveTo>
                    <a:pt x="0" y="1"/>
                  </a:moveTo>
                  <a:cubicBezTo>
                    <a:pt x="9478" y="983"/>
                    <a:pt x="18159" y="4724"/>
                    <a:pt x="25237" y="10404"/>
                  </a:cubicBezTo>
                  <a:lnTo>
                    <a:pt x="25237" y="8406"/>
                  </a:lnTo>
                  <a:cubicBezTo>
                    <a:pt x="20265" y="4614"/>
                    <a:pt x="14573" y="1727"/>
                    <a:pt x="8407"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5" name="Google Shape;45;p4"/>
            <p:cNvSpPr/>
            <p:nvPr/>
          </p:nvSpPr>
          <p:spPr>
            <a:xfrm>
              <a:off x="4887059" y="0"/>
              <a:ext cx="4226845" cy="5143617"/>
            </a:xfrm>
            <a:custGeom>
              <a:avLst/>
              <a:gdLst/>
              <a:ahLst/>
              <a:cxnLst/>
              <a:rect l="l" t="t" r="r" b="b"/>
              <a:pathLst>
                <a:path w="80496" h="97955" extrusionOk="0">
                  <a:moveTo>
                    <a:pt x="36782" y="1"/>
                  </a:moveTo>
                  <a:cubicBezTo>
                    <a:pt x="15596" y="5936"/>
                    <a:pt x="1" y="25556"/>
                    <a:pt x="1" y="48783"/>
                  </a:cubicBezTo>
                  <a:cubicBezTo>
                    <a:pt x="1" y="72540"/>
                    <a:pt x="16326" y="92532"/>
                    <a:pt x="38265" y="97954"/>
                  </a:cubicBezTo>
                  <a:lnTo>
                    <a:pt x="62186" y="97954"/>
                  </a:lnTo>
                  <a:cubicBezTo>
                    <a:pt x="68919" y="96289"/>
                    <a:pt x="75125" y="93253"/>
                    <a:pt x="80495" y="89154"/>
                  </a:cubicBezTo>
                  <a:lnTo>
                    <a:pt x="80495" y="87157"/>
                  </a:lnTo>
                  <a:cubicBezTo>
                    <a:pt x="72177" y="93833"/>
                    <a:pt x="61655" y="97826"/>
                    <a:pt x="50225" y="97826"/>
                  </a:cubicBezTo>
                  <a:cubicBezTo>
                    <a:pt x="23391" y="97826"/>
                    <a:pt x="1559" y="75825"/>
                    <a:pt x="1559" y="48783"/>
                  </a:cubicBezTo>
                  <a:cubicBezTo>
                    <a:pt x="1559" y="23453"/>
                    <a:pt x="20713" y="2546"/>
                    <a:pt x="4518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6" name="Google Shape;46;p4"/>
            <p:cNvSpPr/>
            <p:nvPr/>
          </p:nvSpPr>
          <p:spPr>
            <a:xfrm>
              <a:off x="5032351" y="50881"/>
              <a:ext cx="4081550" cy="5021374"/>
            </a:xfrm>
            <a:custGeom>
              <a:avLst/>
              <a:gdLst/>
              <a:ahLst/>
              <a:cxnLst/>
              <a:rect l="l" t="t" r="r" b="b"/>
              <a:pathLst>
                <a:path w="77729" h="95627" extrusionOk="0">
                  <a:moveTo>
                    <a:pt x="47458" y="1"/>
                  </a:moveTo>
                  <a:cubicBezTo>
                    <a:pt x="21288" y="1"/>
                    <a:pt x="0" y="21448"/>
                    <a:pt x="0" y="47814"/>
                  </a:cubicBezTo>
                  <a:cubicBezTo>
                    <a:pt x="0" y="74174"/>
                    <a:pt x="21293" y="95626"/>
                    <a:pt x="47458" y="95626"/>
                  </a:cubicBezTo>
                  <a:cubicBezTo>
                    <a:pt x="58950" y="95626"/>
                    <a:pt x="69503" y="91487"/>
                    <a:pt x="77728" y="84608"/>
                  </a:cubicBezTo>
                  <a:lnTo>
                    <a:pt x="77728" y="82536"/>
                  </a:lnTo>
                  <a:cubicBezTo>
                    <a:pt x="69640" y="89694"/>
                    <a:pt x="59043" y="94041"/>
                    <a:pt x="47458" y="94041"/>
                  </a:cubicBezTo>
                  <a:cubicBezTo>
                    <a:pt x="22151" y="94041"/>
                    <a:pt x="1559" y="73302"/>
                    <a:pt x="1559" y="47814"/>
                  </a:cubicBezTo>
                  <a:cubicBezTo>
                    <a:pt x="1559" y="22321"/>
                    <a:pt x="22151" y="1582"/>
                    <a:pt x="47458" y="1582"/>
                  </a:cubicBezTo>
                  <a:cubicBezTo>
                    <a:pt x="59043" y="1582"/>
                    <a:pt x="69640" y="5929"/>
                    <a:pt x="77728" y="13086"/>
                  </a:cubicBezTo>
                  <a:lnTo>
                    <a:pt x="77728" y="11015"/>
                  </a:lnTo>
                  <a:cubicBezTo>
                    <a:pt x="69503" y="4140"/>
                    <a:pt x="58950" y="1"/>
                    <a:pt x="4745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7" name="Google Shape;47;p4"/>
            <p:cNvSpPr/>
            <p:nvPr/>
          </p:nvSpPr>
          <p:spPr>
            <a:xfrm>
              <a:off x="5177800" y="198483"/>
              <a:ext cx="3936097" cy="4725900"/>
            </a:xfrm>
            <a:custGeom>
              <a:avLst/>
              <a:gdLst/>
              <a:ahLst/>
              <a:cxnLst/>
              <a:rect l="l" t="t" r="r" b="b"/>
              <a:pathLst>
                <a:path w="74959" h="90000" extrusionOk="0">
                  <a:moveTo>
                    <a:pt x="44688" y="1"/>
                  </a:moveTo>
                  <a:cubicBezTo>
                    <a:pt x="20045" y="1"/>
                    <a:pt x="1" y="20186"/>
                    <a:pt x="1" y="45003"/>
                  </a:cubicBezTo>
                  <a:cubicBezTo>
                    <a:pt x="1" y="69814"/>
                    <a:pt x="20045" y="90000"/>
                    <a:pt x="44688" y="90000"/>
                  </a:cubicBezTo>
                  <a:cubicBezTo>
                    <a:pt x="56007" y="90000"/>
                    <a:pt x="66684" y="85790"/>
                    <a:pt x="74958" y="78105"/>
                  </a:cubicBezTo>
                  <a:lnTo>
                    <a:pt x="74958" y="75927"/>
                  </a:lnTo>
                  <a:cubicBezTo>
                    <a:pt x="66835" y="83984"/>
                    <a:pt x="56101" y="88419"/>
                    <a:pt x="44688" y="88419"/>
                  </a:cubicBezTo>
                  <a:cubicBezTo>
                    <a:pt x="20904" y="88419"/>
                    <a:pt x="1559" y="68942"/>
                    <a:pt x="1559" y="45003"/>
                  </a:cubicBezTo>
                  <a:cubicBezTo>
                    <a:pt x="1559" y="21059"/>
                    <a:pt x="20904" y="1586"/>
                    <a:pt x="44688" y="1586"/>
                  </a:cubicBezTo>
                  <a:cubicBezTo>
                    <a:pt x="56473" y="1586"/>
                    <a:pt x="67162" y="6367"/>
                    <a:pt x="74958" y="14100"/>
                  </a:cubicBezTo>
                  <a:lnTo>
                    <a:pt x="74958" y="11926"/>
                  </a:lnTo>
                  <a:cubicBezTo>
                    <a:pt x="66990" y="4530"/>
                    <a:pt x="56353" y="1"/>
                    <a:pt x="44688"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8" name="Google Shape;48;p4"/>
            <p:cNvSpPr/>
            <p:nvPr/>
          </p:nvSpPr>
          <p:spPr>
            <a:xfrm>
              <a:off x="5323144" y="346086"/>
              <a:ext cx="3790749" cy="4430951"/>
            </a:xfrm>
            <a:custGeom>
              <a:avLst/>
              <a:gdLst/>
              <a:ahLst/>
              <a:cxnLst/>
              <a:rect l="l" t="t" r="r" b="b"/>
              <a:pathLst>
                <a:path w="72191" h="84383" extrusionOk="0">
                  <a:moveTo>
                    <a:pt x="41920" y="1"/>
                  </a:moveTo>
                  <a:cubicBezTo>
                    <a:pt x="18805" y="1"/>
                    <a:pt x="0" y="18925"/>
                    <a:pt x="0" y="42192"/>
                  </a:cubicBezTo>
                  <a:cubicBezTo>
                    <a:pt x="0" y="65453"/>
                    <a:pt x="18805" y="84382"/>
                    <a:pt x="41920" y="84382"/>
                  </a:cubicBezTo>
                  <a:cubicBezTo>
                    <a:pt x="53115" y="84382"/>
                    <a:pt x="63642" y="79991"/>
                    <a:pt x="71557" y="72023"/>
                  </a:cubicBezTo>
                  <a:cubicBezTo>
                    <a:pt x="71770" y="71811"/>
                    <a:pt x="71982" y="71594"/>
                    <a:pt x="72190" y="71376"/>
                  </a:cubicBezTo>
                  <a:lnTo>
                    <a:pt x="72190" y="69053"/>
                  </a:lnTo>
                  <a:cubicBezTo>
                    <a:pt x="71633" y="69686"/>
                    <a:pt x="71057" y="70301"/>
                    <a:pt x="70459" y="70903"/>
                  </a:cubicBezTo>
                  <a:cubicBezTo>
                    <a:pt x="62836" y="78574"/>
                    <a:pt x="52700" y="82802"/>
                    <a:pt x="41920" y="82802"/>
                  </a:cubicBezTo>
                  <a:cubicBezTo>
                    <a:pt x="19663" y="82802"/>
                    <a:pt x="1558" y="64582"/>
                    <a:pt x="1558" y="42192"/>
                  </a:cubicBezTo>
                  <a:cubicBezTo>
                    <a:pt x="1558" y="19797"/>
                    <a:pt x="19663" y="1582"/>
                    <a:pt x="41920" y="1582"/>
                  </a:cubicBezTo>
                  <a:cubicBezTo>
                    <a:pt x="52700" y="1582"/>
                    <a:pt x="62836" y="5805"/>
                    <a:pt x="70459" y="13475"/>
                  </a:cubicBezTo>
                  <a:cubicBezTo>
                    <a:pt x="71057" y="14078"/>
                    <a:pt x="71633" y="14693"/>
                    <a:pt x="72190" y="15326"/>
                  </a:cubicBezTo>
                  <a:lnTo>
                    <a:pt x="72190" y="13003"/>
                  </a:lnTo>
                  <a:cubicBezTo>
                    <a:pt x="71982" y="12785"/>
                    <a:pt x="71770" y="12568"/>
                    <a:pt x="71557" y="12356"/>
                  </a:cubicBezTo>
                  <a:cubicBezTo>
                    <a:pt x="63642" y="4388"/>
                    <a:pt x="53115" y="1"/>
                    <a:pt x="41920"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49" name="Google Shape;49;p4"/>
            <p:cNvSpPr/>
            <p:nvPr/>
          </p:nvSpPr>
          <p:spPr>
            <a:xfrm>
              <a:off x="5468646" y="493478"/>
              <a:ext cx="3645244" cy="4135898"/>
            </a:xfrm>
            <a:custGeom>
              <a:avLst/>
              <a:gdLst/>
              <a:ahLst/>
              <a:cxnLst/>
              <a:rect l="l" t="t" r="r" b="b"/>
              <a:pathLst>
                <a:path w="69420" h="78764" extrusionOk="0">
                  <a:moveTo>
                    <a:pt x="39149" y="1"/>
                  </a:moveTo>
                  <a:cubicBezTo>
                    <a:pt x="17560" y="1"/>
                    <a:pt x="0" y="17667"/>
                    <a:pt x="0" y="39385"/>
                  </a:cubicBezTo>
                  <a:cubicBezTo>
                    <a:pt x="0" y="61097"/>
                    <a:pt x="17560" y="78764"/>
                    <a:pt x="39149" y="78764"/>
                  </a:cubicBezTo>
                  <a:cubicBezTo>
                    <a:pt x="49606" y="78764"/>
                    <a:pt x="59437" y="74669"/>
                    <a:pt x="66829" y="67233"/>
                  </a:cubicBezTo>
                  <a:cubicBezTo>
                    <a:pt x="67746" y="66312"/>
                    <a:pt x="68605" y="65355"/>
                    <a:pt x="69419" y="64368"/>
                  </a:cubicBezTo>
                  <a:lnTo>
                    <a:pt x="69419" y="61810"/>
                  </a:lnTo>
                  <a:cubicBezTo>
                    <a:pt x="68308" y="63320"/>
                    <a:pt x="67077" y="64758"/>
                    <a:pt x="65732" y="66109"/>
                  </a:cubicBezTo>
                  <a:cubicBezTo>
                    <a:pt x="58631" y="73253"/>
                    <a:pt x="49189" y="77184"/>
                    <a:pt x="39149" y="77184"/>
                  </a:cubicBezTo>
                  <a:cubicBezTo>
                    <a:pt x="18419" y="77184"/>
                    <a:pt x="1559" y="60225"/>
                    <a:pt x="1559" y="39385"/>
                  </a:cubicBezTo>
                  <a:cubicBezTo>
                    <a:pt x="1559" y="18540"/>
                    <a:pt x="18419" y="1581"/>
                    <a:pt x="39149" y="1581"/>
                  </a:cubicBezTo>
                  <a:cubicBezTo>
                    <a:pt x="49189" y="1581"/>
                    <a:pt x="58631" y="5516"/>
                    <a:pt x="65732" y="12656"/>
                  </a:cubicBezTo>
                  <a:cubicBezTo>
                    <a:pt x="67077" y="14006"/>
                    <a:pt x="68308" y="15445"/>
                    <a:pt x="69419" y="16955"/>
                  </a:cubicBezTo>
                  <a:lnTo>
                    <a:pt x="69419" y="14401"/>
                  </a:lnTo>
                  <a:cubicBezTo>
                    <a:pt x="68605" y="13409"/>
                    <a:pt x="67741" y="12453"/>
                    <a:pt x="66829" y="11532"/>
                  </a:cubicBezTo>
                  <a:cubicBezTo>
                    <a:pt x="59437" y="4095"/>
                    <a:pt x="49606" y="1"/>
                    <a:pt x="3914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0" name="Google Shape;50;p4"/>
            <p:cNvSpPr/>
            <p:nvPr/>
          </p:nvSpPr>
          <p:spPr>
            <a:xfrm>
              <a:off x="5613886" y="641080"/>
              <a:ext cx="3500002" cy="3841001"/>
            </a:xfrm>
            <a:custGeom>
              <a:avLst/>
              <a:gdLst/>
              <a:ahLst/>
              <a:cxnLst/>
              <a:rect l="l" t="t" r="r" b="b"/>
              <a:pathLst>
                <a:path w="66654" h="73148" extrusionOk="0">
                  <a:moveTo>
                    <a:pt x="36383" y="1"/>
                  </a:moveTo>
                  <a:cubicBezTo>
                    <a:pt x="16322" y="1"/>
                    <a:pt x="1" y="16405"/>
                    <a:pt x="1" y="36574"/>
                  </a:cubicBezTo>
                  <a:cubicBezTo>
                    <a:pt x="1" y="56737"/>
                    <a:pt x="16322" y="73147"/>
                    <a:pt x="36383" y="73147"/>
                  </a:cubicBezTo>
                  <a:cubicBezTo>
                    <a:pt x="48991" y="73147"/>
                    <a:pt x="60120" y="66666"/>
                    <a:pt x="66653" y="56844"/>
                  </a:cubicBezTo>
                  <a:lnTo>
                    <a:pt x="66653" y="53859"/>
                  </a:lnTo>
                  <a:cubicBezTo>
                    <a:pt x="60651" y="64426"/>
                    <a:pt x="49331" y="71566"/>
                    <a:pt x="36383" y="71566"/>
                  </a:cubicBezTo>
                  <a:cubicBezTo>
                    <a:pt x="17181" y="71566"/>
                    <a:pt x="1559" y="55865"/>
                    <a:pt x="1559" y="36574"/>
                  </a:cubicBezTo>
                  <a:cubicBezTo>
                    <a:pt x="1559" y="17278"/>
                    <a:pt x="17181" y="1581"/>
                    <a:pt x="36383" y="1581"/>
                  </a:cubicBezTo>
                  <a:cubicBezTo>
                    <a:pt x="49331" y="1581"/>
                    <a:pt x="60651" y="8717"/>
                    <a:pt x="66653" y="19283"/>
                  </a:cubicBezTo>
                  <a:lnTo>
                    <a:pt x="66653" y="16299"/>
                  </a:lnTo>
                  <a:cubicBezTo>
                    <a:pt x="60120" y="6482"/>
                    <a:pt x="48991" y="1"/>
                    <a:pt x="36383"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1" name="Google Shape;51;p4"/>
            <p:cNvSpPr/>
            <p:nvPr/>
          </p:nvSpPr>
          <p:spPr>
            <a:xfrm>
              <a:off x="5758495" y="787737"/>
              <a:ext cx="3355389" cy="3547628"/>
            </a:xfrm>
            <a:custGeom>
              <a:avLst/>
              <a:gdLst/>
              <a:ahLst/>
              <a:cxnLst/>
              <a:rect l="l" t="t" r="r" b="b"/>
              <a:pathLst>
                <a:path w="63900" h="67561" extrusionOk="0">
                  <a:moveTo>
                    <a:pt x="33629" y="1"/>
                  </a:moveTo>
                  <a:cubicBezTo>
                    <a:pt x="24648" y="1"/>
                    <a:pt x="16202" y="3511"/>
                    <a:pt x="9850" y="9890"/>
                  </a:cubicBezTo>
                  <a:cubicBezTo>
                    <a:pt x="3497" y="16273"/>
                    <a:pt x="0" y="24755"/>
                    <a:pt x="0" y="33781"/>
                  </a:cubicBezTo>
                  <a:cubicBezTo>
                    <a:pt x="0" y="42802"/>
                    <a:pt x="3497" y="51288"/>
                    <a:pt x="9850" y="57667"/>
                  </a:cubicBezTo>
                  <a:cubicBezTo>
                    <a:pt x="16202" y="64046"/>
                    <a:pt x="24648" y="67560"/>
                    <a:pt x="33629" y="67560"/>
                  </a:cubicBezTo>
                  <a:cubicBezTo>
                    <a:pt x="42611" y="67560"/>
                    <a:pt x="51053" y="64046"/>
                    <a:pt x="57405" y="57667"/>
                  </a:cubicBezTo>
                  <a:cubicBezTo>
                    <a:pt x="60101" y="54962"/>
                    <a:pt x="62279" y="51881"/>
                    <a:pt x="63899" y="48539"/>
                  </a:cubicBezTo>
                  <a:lnTo>
                    <a:pt x="63899" y="44467"/>
                  </a:lnTo>
                  <a:cubicBezTo>
                    <a:pt x="62327" y="48960"/>
                    <a:pt x="59760" y="53076"/>
                    <a:pt x="56312" y="56543"/>
                  </a:cubicBezTo>
                  <a:cubicBezTo>
                    <a:pt x="50252" y="62629"/>
                    <a:pt x="42195" y="65980"/>
                    <a:pt x="33629" y="65980"/>
                  </a:cubicBezTo>
                  <a:cubicBezTo>
                    <a:pt x="25059" y="65980"/>
                    <a:pt x="17003" y="62629"/>
                    <a:pt x="10947" y="56547"/>
                  </a:cubicBezTo>
                  <a:cubicBezTo>
                    <a:pt x="4892" y="50465"/>
                    <a:pt x="1558" y="42377"/>
                    <a:pt x="1558" y="33781"/>
                  </a:cubicBezTo>
                  <a:cubicBezTo>
                    <a:pt x="1558" y="25180"/>
                    <a:pt x="4892" y="17096"/>
                    <a:pt x="10947" y="11014"/>
                  </a:cubicBezTo>
                  <a:cubicBezTo>
                    <a:pt x="17007" y="4932"/>
                    <a:pt x="25059" y="1581"/>
                    <a:pt x="33629" y="1581"/>
                  </a:cubicBezTo>
                  <a:cubicBezTo>
                    <a:pt x="42195" y="1581"/>
                    <a:pt x="50252" y="4932"/>
                    <a:pt x="56312" y="11014"/>
                  </a:cubicBezTo>
                  <a:cubicBezTo>
                    <a:pt x="59760" y="14480"/>
                    <a:pt x="62327" y="18597"/>
                    <a:pt x="63899" y="23090"/>
                  </a:cubicBezTo>
                  <a:lnTo>
                    <a:pt x="63899" y="19018"/>
                  </a:lnTo>
                  <a:cubicBezTo>
                    <a:pt x="62279" y="15676"/>
                    <a:pt x="60101" y="12595"/>
                    <a:pt x="57405" y="9890"/>
                  </a:cubicBezTo>
                  <a:cubicBezTo>
                    <a:pt x="51053" y="3511"/>
                    <a:pt x="42611" y="1"/>
                    <a:pt x="3362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2" name="Google Shape;52;p4"/>
            <p:cNvSpPr/>
            <p:nvPr/>
          </p:nvSpPr>
          <p:spPr>
            <a:xfrm>
              <a:off x="6049236" y="1083414"/>
              <a:ext cx="2950274" cy="2956260"/>
            </a:xfrm>
            <a:custGeom>
              <a:avLst/>
              <a:gdLst/>
              <a:ahLst/>
              <a:cxnLst/>
              <a:rect l="l" t="t" r="r" b="b"/>
              <a:pathLst>
                <a:path w="56185" h="56299" extrusionOk="0">
                  <a:moveTo>
                    <a:pt x="28092" y="1580"/>
                  </a:moveTo>
                  <a:cubicBezTo>
                    <a:pt x="42723" y="1580"/>
                    <a:pt x="54626" y="13497"/>
                    <a:pt x="54626" y="28150"/>
                  </a:cubicBezTo>
                  <a:cubicBezTo>
                    <a:pt x="54626" y="42797"/>
                    <a:pt x="42723" y="54719"/>
                    <a:pt x="28092" y="54719"/>
                  </a:cubicBezTo>
                  <a:cubicBezTo>
                    <a:pt x="13462" y="54719"/>
                    <a:pt x="1559" y="42797"/>
                    <a:pt x="1559" y="28150"/>
                  </a:cubicBezTo>
                  <a:cubicBezTo>
                    <a:pt x="1559" y="13497"/>
                    <a:pt x="13462" y="1580"/>
                    <a:pt x="28092" y="1580"/>
                  </a:cubicBezTo>
                  <a:close/>
                  <a:moveTo>
                    <a:pt x="28092" y="1"/>
                  </a:moveTo>
                  <a:cubicBezTo>
                    <a:pt x="12604" y="1"/>
                    <a:pt x="1" y="12625"/>
                    <a:pt x="1" y="28150"/>
                  </a:cubicBezTo>
                  <a:cubicBezTo>
                    <a:pt x="1" y="43670"/>
                    <a:pt x="12600" y="56298"/>
                    <a:pt x="28092" y="56298"/>
                  </a:cubicBezTo>
                  <a:cubicBezTo>
                    <a:pt x="43581" y="56298"/>
                    <a:pt x="56184" y="43670"/>
                    <a:pt x="56184" y="28150"/>
                  </a:cubicBezTo>
                  <a:cubicBezTo>
                    <a:pt x="56184" y="12625"/>
                    <a:pt x="43581" y="1"/>
                    <a:pt x="2809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3" name="Google Shape;53;p4"/>
            <p:cNvSpPr/>
            <p:nvPr/>
          </p:nvSpPr>
          <p:spPr>
            <a:xfrm>
              <a:off x="6922510" y="1953905"/>
              <a:ext cx="1203634" cy="1215029"/>
            </a:xfrm>
            <a:custGeom>
              <a:avLst/>
              <a:gdLst/>
              <a:ahLst/>
              <a:cxnLst/>
              <a:rect l="l" t="t" r="r" b="b"/>
              <a:pathLst>
                <a:path w="22922" h="23139" extrusionOk="0">
                  <a:moveTo>
                    <a:pt x="11461" y="1580"/>
                  </a:moveTo>
                  <a:cubicBezTo>
                    <a:pt x="14104" y="1580"/>
                    <a:pt x="16592" y="2621"/>
                    <a:pt x="18465" y="4511"/>
                  </a:cubicBezTo>
                  <a:cubicBezTo>
                    <a:pt x="20333" y="6397"/>
                    <a:pt x="21360" y="8902"/>
                    <a:pt x="21360" y="11572"/>
                  </a:cubicBezTo>
                  <a:cubicBezTo>
                    <a:pt x="21360" y="14236"/>
                    <a:pt x="20333" y="16746"/>
                    <a:pt x="18465" y="18632"/>
                  </a:cubicBezTo>
                  <a:cubicBezTo>
                    <a:pt x="16592" y="20517"/>
                    <a:pt x="14104" y="21559"/>
                    <a:pt x="11461" y="21559"/>
                  </a:cubicBezTo>
                  <a:cubicBezTo>
                    <a:pt x="8814" y="21559"/>
                    <a:pt x="6327" y="20517"/>
                    <a:pt x="4458" y="18632"/>
                  </a:cubicBezTo>
                  <a:cubicBezTo>
                    <a:pt x="2590" y="16746"/>
                    <a:pt x="1559" y="14236"/>
                    <a:pt x="1559" y="11572"/>
                  </a:cubicBezTo>
                  <a:cubicBezTo>
                    <a:pt x="1559" y="8902"/>
                    <a:pt x="2590" y="6397"/>
                    <a:pt x="4458" y="4511"/>
                  </a:cubicBezTo>
                  <a:cubicBezTo>
                    <a:pt x="6327" y="2621"/>
                    <a:pt x="8814" y="1580"/>
                    <a:pt x="11461" y="1580"/>
                  </a:cubicBezTo>
                  <a:close/>
                  <a:moveTo>
                    <a:pt x="11461" y="0"/>
                  </a:moveTo>
                  <a:cubicBezTo>
                    <a:pt x="8399" y="0"/>
                    <a:pt x="5525" y="1204"/>
                    <a:pt x="3361" y="3386"/>
                  </a:cubicBezTo>
                  <a:cubicBezTo>
                    <a:pt x="1191" y="5574"/>
                    <a:pt x="0" y="8477"/>
                    <a:pt x="0" y="11572"/>
                  </a:cubicBezTo>
                  <a:cubicBezTo>
                    <a:pt x="0" y="14661"/>
                    <a:pt x="1191" y="17565"/>
                    <a:pt x="3361" y="19752"/>
                  </a:cubicBezTo>
                  <a:cubicBezTo>
                    <a:pt x="5525" y="21935"/>
                    <a:pt x="8399" y="23138"/>
                    <a:pt x="11461" y="23138"/>
                  </a:cubicBezTo>
                  <a:cubicBezTo>
                    <a:pt x="14520" y="23138"/>
                    <a:pt x="17397" y="21935"/>
                    <a:pt x="19562" y="19752"/>
                  </a:cubicBezTo>
                  <a:cubicBezTo>
                    <a:pt x="21726" y="17565"/>
                    <a:pt x="22922" y="14661"/>
                    <a:pt x="22917" y="11572"/>
                  </a:cubicBezTo>
                  <a:cubicBezTo>
                    <a:pt x="22922" y="8477"/>
                    <a:pt x="21726" y="5574"/>
                    <a:pt x="19562" y="3386"/>
                  </a:cubicBezTo>
                  <a:cubicBezTo>
                    <a:pt x="17397" y="1204"/>
                    <a:pt x="14520" y="0"/>
                    <a:pt x="11461"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4" name="Google Shape;54;p4"/>
            <p:cNvSpPr/>
            <p:nvPr/>
          </p:nvSpPr>
          <p:spPr>
            <a:xfrm>
              <a:off x="7067539" y="2101717"/>
              <a:ext cx="913359" cy="919345"/>
            </a:xfrm>
            <a:custGeom>
              <a:avLst/>
              <a:gdLst/>
              <a:ahLst/>
              <a:cxnLst/>
              <a:rect l="l" t="t" r="r" b="b"/>
              <a:pathLst>
                <a:path w="17394" h="17508" extrusionOk="0">
                  <a:moveTo>
                    <a:pt x="8699" y="1580"/>
                  </a:moveTo>
                  <a:cubicBezTo>
                    <a:pt x="10608" y="1580"/>
                    <a:pt x="12400" y="2329"/>
                    <a:pt x="13746" y="3684"/>
                  </a:cubicBezTo>
                  <a:cubicBezTo>
                    <a:pt x="15092" y="5039"/>
                    <a:pt x="15836" y="6839"/>
                    <a:pt x="15836" y="8757"/>
                  </a:cubicBezTo>
                  <a:cubicBezTo>
                    <a:pt x="15836" y="12709"/>
                    <a:pt x="12635" y="15928"/>
                    <a:pt x="8699" y="15928"/>
                  </a:cubicBezTo>
                  <a:cubicBezTo>
                    <a:pt x="4764" y="15928"/>
                    <a:pt x="1563" y="12709"/>
                    <a:pt x="1563" y="8757"/>
                  </a:cubicBezTo>
                  <a:cubicBezTo>
                    <a:pt x="1563" y="6839"/>
                    <a:pt x="2303" y="5039"/>
                    <a:pt x="3649" y="3684"/>
                  </a:cubicBezTo>
                  <a:cubicBezTo>
                    <a:pt x="4999" y="2329"/>
                    <a:pt x="6791" y="1580"/>
                    <a:pt x="8699" y="1580"/>
                  </a:cubicBezTo>
                  <a:close/>
                  <a:moveTo>
                    <a:pt x="8699" y="1"/>
                  </a:moveTo>
                  <a:cubicBezTo>
                    <a:pt x="6375" y="1"/>
                    <a:pt x="4193" y="912"/>
                    <a:pt x="2550" y="2563"/>
                  </a:cubicBezTo>
                  <a:cubicBezTo>
                    <a:pt x="909" y="4215"/>
                    <a:pt x="1" y="6414"/>
                    <a:pt x="6" y="8757"/>
                  </a:cubicBezTo>
                  <a:cubicBezTo>
                    <a:pt x="6" y="13581"/>
                    <a:pt x="3905" y="17508"/>
                    <a:pt x="8699" y="17508"/>
                  </a:cubicBezTo>
                  <a:cubicBezTo>
                    <a:pt x="13493" y="17508"/>
                    <a:pt x="17393" y="13581"/>
                    <a:pt x="17393" y="8757"/>
                  </a:cubicBezTo>
                  <a:cubicBezTo>
                    <a:pt x="17393" y="6414"/>
                    <a:pt x="16486" y="4215"/>
                    <a:pt x="14843" y="2563"/>
                  </a:cubicBezTo>
                  <a:cubicBezTo>
                    <a:pt x="13201" y="912"/>
                    <a:pt x="11019" y="1"/>
                    <a:pt x="8699"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5" name="Google Shape;55;p4"/>
            <p:cNvSpPr/>
            <p:nvPr/>
          </p:nvSpPr>
          <p:spPr>
            <a:xfrm>
              <a:off x="7359278" y="2393876"/>
              <a:ext cx="330130" cy="335066"/>
            </a:xfrm>
            <a:custGeom>
              <a:avLst/>
              <a:gdLst/>
              <a:ahLst/>
              <a:cxnLst/>
              <a:rect l="l" t="t" r="r" b="b"/>
              <a:pathLst>
                <a:path w="6287" h="6381" extrusionOk="0">
                  <a:moveTo>
                    <a:pt x="3143" y="1581"/>
                  </a:moveTo>
                  <a:cubicBezTo>
                    <a:pt x="3568" y="1581"/>
                    <a:pt x="3967" y="1749"/>
                    <a:pt x="4263" y="2055"/>
                  </a:cubicBezTo>
                  <a:cubicBezTo>
                    <a:pt x="4564" y="2356"/>
                    <a:pt x="4729" y="2758"/>
                    <a:pt x="4729" y="3193"/>
                  </a:cubicBezTo>
                  <a:cubicBezTo>
                    <a:pt x="4729" y="3622"/>
                    <a:pt x="4564" y="4025"/>
                    <a:pt x="4263" y="4330"/>
                  </a:cubicBezTo>
                  <a:cubicBezTo>
                    <a:pt x="3967" y="4631"/>
                    <a:pt x="3568" y="4799"/>
                    <a:pt x="3143" y="4799"/>
                  </a:cubicBezTo>
                  <a:cubicBezTo>
                    <a:pt x="2267" y="4799"/>
                    <a:pt x="1558" y="4078"/>
                    <a:pt x="1558" y="3193"/>
                  </a:cubicBezTo>
                  <a:cubicBezTo>
                    <a:pt x="1558" y="2763"/>
                    <a:pt x="1722" y="2356"/>
                    <a:pt x="2024" y="2055"/>
                  </a:cubicBezTo>
                  <a:cubicBezTo>
                    <a:pt x="2320" y="1749"/>
                    <a:pt x="2719" y="1581"/>
                    <a:pt x="3143" y="1581"/>
                  </a:cubicBezTo>
                  <a:close/>
                  <a:moveTo>
                    <a:pt x="3139" y="0"/>
                  </a:moveTo>
                  <a:cubicBezTo>
                    <a:pt x="2302" y="0"/>
                    <a:pt x="1515" y="333"/>
                    <a:pt x="921" y="935"/>
                  </a:cubicBezTo>
                  <a:cubicBezTo>
                    <a:pt x="324" y="1537"/>
                    <a:pt x="1" y="2338"/>
                    <a:pt x="1" y="3193"/>
                  </a:cubicBezTo>
                  <a:cubicBezTo>
                    <a:pt x="1" y="4950"/>
                    <a:pt x="1409" y="6380"/>
                    <a:pt x="3143" y="6380"/>
                  </a:cubicBezTo>
                  <a:cubicBezTo>
                    <a:pt x="3985" y="6380"/>
                    <a:pt x="4772" y="6048"/>
                    <a:pt x="5366" y="5445"/>
                  </a:cubicBezTo>
                  <a:cubicBezTo>
                    <a:pt x="5959" y="4844"/>
                    <a:pt x="6286" y="4043"/>
                    <a:pt x="6286" y="3193"/>
                  </a:cubicBezTo>
                  <a:cubicBezTo>
                    <a:pt x="6286" y="2338"/>
                    <a:pt x="5959" y="1537"/>
                    <a:pt x="5366" y="935"/>
                  </a:cubicBezTo>
                  <a:cubicBezTo>
                    <a:pt x="4772" y="333"/>
                    <a:pt x="3985" y="0"/>
                    <a:pt x="3143"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6" name="Google Shape;56;p4"/>
            <p:cNvSpPr/>
            <p:nvPr/>
          </p:nvSpPr>
          <p:spPr>
            <a:xfrm>
              <a:off x="7214459" y="2247219"/>
              <a:ext cx="619513" cy="628387"/>
            </a:xfrm>
            <a:custGeom>
              <a:avLst/>
              <a:gdLst/>
              <a:ahLst/>
              <a:cxnLst/>
              <a:rect l="l" t="t" r="r" b="b"/>
              <a:pathLst>
                <a:path w="11798" h="11967" extrusionOk="0">
                  <a:moveTo>
                    <a:pt x="5901" y="1581"/>
                  </a:moveTo>
                  <a:cubicBezTo>
                    <a:pt x="8292" y="1581"/>
                    <a:pt x="10239" y="3555"/>
                    <a:pt x="10239" y="5986"/>
                  </a:cubicBezTo>
                  <a:cubicBezTo>
                    <a:pt x="10239" y="8411"/>
                    <a:pt x="8292" y="10385"/>
                    <a:pt x="5901" y="10385"/>
                  </a:cubicBezTo>
                  <a:cubicBezTo>
                    <a:pt x="3507" y="10385"/>
                    <a:pt x="1564" y="8411"/>
                    <a:pt x="1564" y="5986"/>
                  </a:cubicBezTo>
                  <a:cubicBezTo>
                    <a:pt x="1564" y="3555"/>
                    <a:pt x="3507" y="1581"/>
                    <a:pt x="5901" y="1581"/>
                  </a:cubicBezTo>
                  <a:close/>
                  <a:moveTo>
                    <a:pt x="5901" y="0"/>
                  </a:moveTo>
                  <a:cubicBezTo>
                    <a:pt x="2647" y="0"/>
                    <a:pt x="1" y="2683"/>
                    <a:pt x="1" y="5986"/>
                  </a:cubicBezTo>
                  <a:cubicBezTo>
                    <a:pt x="1" y="9284"/>
                    <a:pt x="2647" y="11966"/>
                    <a:pt x="5901" y="11966"/>
                  </a:cubicBezTo>
                  <a:cubicBezTo>
                    <a:pt x="9155" y="11966"/>
                    <a:pt x="11798" y="9284"/>
                    <a:pt x="11798" y="5986"/>
                  </a:cubicBezTo>
                  <a:cubicBezTo>
                    <a:pt x="11798" y="2683"/>
                    <a:pt x="9155" y="0"/>
                    <a:pt x="5901" y="0"/>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7" name="Google Shape;57;p4"/>
            <p:cNvSpPr/>
            <p:nvPr/>
          </p:nvSpPr>
          <p:spPr>
            <a:xfrm>
              <a:off x="6195473" y="1231016"/>
              <a:ext cx="2657794" cy="2660787"/>
            </a:xfrm>
            <a:custGeom>
              <a:avLst/>
              <a:gdLst/>
              <a:ahLst/>
              <a:cxnLst/>
              <a:rect l="l" t="t" r="r" b="b"/>
              <a:pathLst>
                <a:path w="50615" h="50672" extrusionOk="0">
                  <a:moveTo>
                    <a:pt x="25307" y="1581"/>
                  </a:moveTo>
                  <a:cubicBezTo>
                    <a:pt x="31651" y="1581"/>
                    <a:pt x="37618" y="4051"/>
                    <a:pt x="42102" y="8544"/>
                  </a:cubicBezTo>
                  <a:cubicBezTo>
                    <a:pt x="46586" y="13028"/>
                    <a:pt x="49052" y="18995"/>
                    <a:pt x="49052" y="25339"/>
                  </a:cubicBezTo>
                  <a:cubicBezTo>
                    <a:pt x="49052" y="31682"/>
                    <a:pt x="46586" y="37645"/>
                    <a:pt x="42102" y="42133"/>
                  </a:cubicBezTo>
                  <a:cubicBezTo>
                    <a:pt x="37618" y="46622"/>
                    <a:pt x="31651" y="49092"/>
                    <a:pt x="25307" y="49092"/>
                  </a:cubicBezTo>
                  <a:cubicBezTo>
                    <a:pt x="12213" y="49092"/>
                    <a:pt x="1559" y="38437"/>
                    <a:pt x="1559" y="25339"/>
                  </a:cubicBezTo>
                  <a:cubicBezTo>
                    <a:pt x="1559" y="18995"/>
                    <a:pt x="4029" y="13028"/>
                    <a:pt x="8508" y="8544"/>
                  </a:cubicBezTo>
                  <a:cubicBezTo>
                    <a:pt x="12996" y="4055"/>
                    <a:pt x="18960" y="1581"/>
                    <a:pt x="25307" y="1581"/>
                  </a:cubicBezTo>
                  <a:close/>
                  <a:moveTo>
                    <a:pt x="25307" y="1"/>
                  </a:moveTo>
                  <a:cubicBezTo>
                    <a:pt x="18547" y="1"/>
                    <a:pt x="12195" y="2634"/>
                    <a:pt x="7415" y="7419"/>
                  </a:cubicBezTo>
                  <a:cubicBezTo>
                    <a:pt x="2634" y="12205"/>
                    <a:pt x="0" y="18566"/>
                    <a:pt x="0" y="25339"/>
                  </a:cubicBezTo>
                  <a:cubicBezTo>
                    <a:pt x="0" y="39310"/>
                    <a:pt x="11350" y="50672"/>
                    <a:pt x="25307" y="50672"/>
                  </a:cubicBezTo>
                  <a:cubicBezTo>
                    <a:pt x="32062" y="50672"/>
                    <a:pt x="38420" y="48038"/>
                    <a:pt x="43195" y="43257"/>
                  </a:cubicBezTo>
                  <a:cubicBezTo>
                    <a:pt x="47981" y="38472"/>
                    <a:pt x="50615" y="32106"/>
                    <a:pt x="50615" y="25339"/>
                  </a:cubicBezTo>
                  <a:cubicBezTo>
                    <a:pt x="50615" y="18566"/>
                    <a:pt x="47981" y="12205"/>
                    <a:pt x="43195" y="7419"/>
                  </a:cubicBezTo>
                  <a:cubicBezTo>
                    <a:pt x="38420" y="2634"/>
                    <a:pt x="32062" y="1"/>
                    <a:pt x="25307"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8" name="Google Shape;58;p4"/>
            <p:cNvSpPr/>
            <p:nvPr/>
          </p:nvSpPr>
          <p:spPr>
            <a:xfrm>
              <a:off x="6340030" y="1377463"/>
              <a:ext cx="2368411" cy="2367938"/>
            </a:xfrm>
            <a:custGeom>
              <a:avLst/>
              <a:gdLst/>
              <a:ahLst/>
              <a:cxnLst/>
              <a:rect l="l" t="t" r="r" b="b"/>
              <a:pathLst>
                <a:path w="45104" h="45095" extrusionOk="0">
                  <a:moveTo>
                    <a:pt x="22554" y="1580"/>
                  </a:moveTo>
                  <a:cubicBezTo>
                    <a:pt x="34130" y="1580"/>
                    <a:pt x="43545" y="10987"/>
                    <a:pt x="43545" y="22550"/>
                  </a:cubicBezTo>
                  <a:cubicBezTo>
                    <a:pt x="43545" y="34108"/>
                    <a:pt x="34130" y="43514"/>
                    <a:pt x="22554" y="43514"/>
                  </a:cubicBezTo>
                  <a:cubicBezTo>
                    <a:pt x="10979" y="43514"/>
                    <a:pt x="1558" y="34108"/>
                    <a:pt x="1558" y="22550"/>
                  </a:cubicBezTo>
                  <a:cubicBezTo>
                    <a:pt x="1558" y="16950"/>
                    <a:pt x="3742" y="11687"/>
                    <a:pt x="7703" y="7724"/>
                  </a:cubicBezTo>
                  <a:cubicBezTo>
                    <a:pt x="11669" y="3763"/>
                    <a:pt x="16942" y="1580"/>
                    <a:pt x="22554" y="1580"/>
                  </a:cubicBezTo>
                  <a:close/>
                  <a:moveTo>
                    <a:pt x="22554" y="1"/>
                  </a:moveTo>
                  <a:cubicBezTo>
                    <a:pt x="16530" y="1"/>
                    <a:pt x="10868" y="2342"/>
                    <a:pt x="6610" y="6600"/>
                  </a:cubicBezTo>
                  <a:cubicBezTo>
                    <a:pt x="2347" y="10858"/>
                    <a:pt x="1" y="16525"/>
                    <a:pt x="1" y="22550"/>
                  </a:cubicBezTo>
                  <a:cubicBezTo>
                    <a:pt x="1" y="34980"/>
                    <a:pt x="10120" y="45094"/>
                    <a:pt x="22554" y="45094"/>
                  </a:cubicBezTo>
                  <a:cubicBezTo>
                    <a:pt x="34989" y="45094"/>
                    <a:pt x="45104" y="34980"/>
                    <a:pt x="45104" y="22550"/>
                  </a:cubicBezTo>
                  <a:cubicBezTo>
                    <a:pt x="45104" y="10115"/>
                    <a:pt x="34989" y="1"/>
                    <a:pt x="22554"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59" name="Google Shape;59;p4"/>
            <p:cNvSpPr/>
            <p:nvPr/>
          </p:nvSpPr>
          <p:spPr>
            <a:xfrm>
              <a:off x="6631506" y="1673351"/>
              <a:ext cx="1785445" cy="1776151"/>
            </a:xfrm>
            <a:custGeom>
              <a:avLst/>
              <a:gdLst/>
              <a:ahLst/>
              <a:cxnLst/>
              <a:rect l="l" t="t" r="r" b="b"/>
              <a:pathLst>
                <a:path w="34002" h="33825" extrusionOk="0">
                  <a:moveTo>
                    <a:pt x="17003" y="1580"/>
                  </a:moveTo>
                  <a:cubicBezTo>
                    <a:pt x="25515" y="1585"/>
                    <a:pt x="32443" y="8459"/>
                    <a:pt x="32443" y="16915"/>
                  </a:cubicBezTo>
                  <a:cubicBezTo>
                    <a:pt x="32443" y="25365"/>
                    <a:pt x="25515" y="32244"/>
                    <a:pt x="17003" y="32244"/>
                  </a:cubicBezTo>
                  <a:cubicBezTo>
                    <a:pt x="8486" y="32244"/>
                    <a:pt x="1558" y="25365"/>
                    <a:pt x="1558" y="16915"/>
                  </a:cubicBezTo>
                  <a:cubicBezTo>
                    <a:pt x="1558" y="8459"/>
                    <a:pt x="8486" y="1585"/>
                    <a:pt x="17003" y="1580"/>
                  </a:cubicBezTo>
                  <a:close/>
                  <a:moveTo>
                    <a:pt x="17003" y="1"/>
                  </a:moveTo>
                  <a:cubicBezTo>
                    <a:pt x="7628" y="5"/>
                    <a:pt x="1" y="7587"/>
                    <a:pt x="1" y="16915"/>
                  </a:cubicBezTo>
                  <a:cubicBezTo>
                    <a:pt x="1" y="26238"/>
                    <a:pt x="7628" y="33824"/>
                    <a:pt x="17003" y="33824"/>
                  </a:cubicBezTo>
                  <a:cubicBezTo>
                    <a:pt x="26379" y="33824"/>
                    <a:pt x="34002" y="26238"/>
                    <a:pt x="34002" y="16915"/>
                  </a:cubicBezTo>
                  <a:cubicBezTo>
                    <a:pt x="34002" y="7587"/>
                    <a:pt x="26379" y="5"/>
                    <a:pt x="17003"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60" name="Google Shape;60;p4"/>
            <p:cNvSpPr/>
            <p:nvPr/>
          </p:nvSpPr>
          <p:spPr>
            <a:xfrm>
              <a:off x="6767031" y="1813707"/>
              <a:ext cx="1514651" cy="1495642"/>
            </a:xfrm>
            <a:custGeom>
              <a:avLst/>
              <a:gdLst/>
              <a:ahLst/>
              <a:cxnLst/>
              <a:rect l="l" t="t" r="r" b="b"/>
              <a:pathLst>
                <a:path w="28845" h="28483" extrusionOk="0">
                  <a:moveTo>
                    <a:pt x="14422" y="1581"/>
                  </a:moveTo>
                  <a:cubicBezTo>
                    <a:pt x="21514" y="1581"/>
                    <a:pt x="27282" y="7261"/>
                    <a:pt x="27282" y="14242"/>
                  </a:cubicBezTo>
                  <a:cubicBezTo>
                    <a:pt x="27282" y="21222"/>
                    <a:pt x="21514" y="26902"/>
                    <a:pt x="14422" y="26902"/>
                  </a:cubicBezTo>
                  <a:cubicBezTo>
                    <a:pt x="7331" y="26902"/>
                    <a:pt x="1559" y="21222"/>
                    <a:pt x="1559" y="14242"/>
                  </a:cubicBezTo>
                  <a:cubicBezTo>
                    <a:pt x="1559" y="7261"/>
                    <a:pt x="7331" y="1581"/>
                    <a:pt x="14422" y="1581"/>
                  </a:cubicBezTo>
                  <a:close/>
                  <a:moveTo>
                    <a:pt x="14422" y="1"/>
                  </a:moveTo>
                  <a:cubicBezTo>
                    <a:pt x="6467" y="1"/>
                    <a:pt x="0" y="6389"/>
                    <a:pt x="0" y="14242"/>
                  </a:cubicBezTo>
                  <a:cubicBezTo>
                    <a:pt x="0" y="22094"/>
                    <a:pt x="6473" y="28482"/>
                    <a:pt x="14422" y="28482"/>
                  </a:cubicBezTo>
                  <a:cubicBezTo>
                    <a:pt x="22372" y="28482"/>
                    <a:pt x="28845" y="22090"/>
                    <a:pt x="28845" y="14242"/>
                  </a:cubicBezTo>
                  <a:cubicBezTo>
                    <a:pt x="28845" y="6389"/>
                    <a:pt x="22372" y="1"/>
                    <a:pt x="14422"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61" name="Google Shape;61;p4"/>
            <p:cNvSpPr/>
            <p:nvPr/>
          </p:nvSpPr>
          <p:spPr>
            <a:xfrm>
              <a:off x="6486004" y="1524121"/>
              <a:ext cx="2076455" cy="2074828"/>
            </a:xfrm>
            <a:custGeom>
              <a:avLst/>
              <a:gdLst/>
              <a:ahLst/>
              <a:cxnLst/>
              <a:rect l="l" t="t" r="r" b="b"/>
              <a:pathLst>
                <a:path w="39544" h="39513" extrusionOk="0">
                  <a:moveTo>
                    <a:pt x="19774" y="1580"/>
                  </a:moveTo>
                  <a:cubicBezTo>
                    <a:pt x="29814" y="1580"/>
                    <a:pt x="37986" y="9734"/>
                    <a:pt x="37986" y="19757"/>
                  </a:cubicBezTo>
                  <a:cubicBezTo>
                    <a:pt x="37986" y="29779"/>
                    <a:pt x="29814" y="37933"/>
                    <a:pt x="19774" y="37933"/>
                  </a:cubicBezTo>
                  <a:cubicBezTo>
                    <a:pt x="9731" y="37933"/>
                    <a:pt x="1563" y="29779"/>
                    <a:pt x="1563" y="19757"/>
                  </a:cubicBezTo>
                  <a:cubicBezTo>
                    <a:pt x="1563" y="9734"/>
                    <a:pt x="9731" y="1580"/>
                    <a:pt x="19774" y="1580"/>
                  </a:cubicBezTo>
                  <a:close/>
                  <a:moveTo>
                    <a:pt x="19774" y="1"/>
                  </a:moveTo>
                  <a:cubicBezTo>
                    <a:pt x="8871" y="1"/>
                    <a:pt x="5" y="8862"/>
                    <a:pt x="0" y="19757"/>
                  </a:cubicBezTo>
                  <a:cubicBezTo>
                    <a:pt x="0" y="30651"/>
                    <a:pt x="8871" y="39512"/>
                    <a:pt x="19774" y="39512"/>
                  </a:cubicBezTo>
                  <a:cubicBezTo>
                    <a:pt x="30673" y="39512"/>
                    <a:pt x="39544" y="30651"/>
                    <a:pt x="39544" y="19757"/>
                  </a:cubicBezTo>
                  <a:cubicBezTo>
                    <a:pt x="39544" y="8862"/>
                    <a:pt x="30673" y="1"/>
                    <a:pt x="19774" y="1"/>
                  </a:cubicBez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62" name="Google Shape;62;p4"/>
          <p:cNvSpPr txBox="1">
            <a:spLocks noGrp="1"/>
          </p:cNvSpPr>
          <p:nvPr>
            <p:ph type="title"/>
          </p:nvPr>
        </p:nvSpPr>
        <p:spPr>
          <a:xfrm>
            <a:off x="4568400" y="2238977"/>
            <a:ext cx="6663600" cy="1470400"/>
          </a:xfrm>
          <a:prstGeom prst="rect">
            <a:avLst/>
          </a:prstGeom>
        </p:spPr>
        <p:txBody>
          <a:bodyPr spcFirstLastPara="1" wrap="square" lIns="91425" tIns="91425" rIns="91425" bIns="91425" anchor="b" anchorCtr="0">
            <a:noAutofit/>
          </a:bodyPr>
          <a:lstStyle>
            <a:lvl1pPr lvl="0" algn="r">
              <a:spcBef>
                <a:spcPts val="0"/>
              </a:spcBef>
              <a:spcAft>
                <a:spcPts val="0"/>
              </a:spcAft>
              <a:buSzPts val="3600"/>
              <a:buNone/>
              <a:defRPr sz="8000"/>
            </a:lvl1pPr>
            <a:lvl2pPr lvl="1" algn="ctr">
              <a:spcBef>
                <a:spcPts val="0"/>
              </a:spcBef>
              <a:spcAft>
                <a:spcPts val="0"/>
              </a:spcAft>
              <a:buSzPts val="2800"/>
              <a:buNone/>
              <a:defRPr/>
            </a:lvl2pPr>
            <a:lvl3pPr lvl="2" algn="ctr">
              <a:spcBef>
                <a:spcPts val="0"/>
              </a:spcBef>
              <a:spcAft>
                <a:spcPts val="0"/>
              </a:spcAft>
              <a:buSzPts val="2800"/>
              <a:buNone/>
              <a:defRPr/>
            </a:lvl3pPr>
            <a:lvl4pPr lvl="3" algn="ctr">
              <a:spcBef>
                <a:spcPts val="0"/>
              </a:spcBef>
              <a:spcAft>
                <a:spcPts val="0"/>
              </a:spcAft>
              <a:buSzPts val="2800"/>
              <a:buNone/>
              <a:defRPr/>
            </a:lvl4pPr>
            <a:lvl5pPr lvl="4" algn="ctr">
              <a:spcBef>
                <a:spcPts val="0"/>
              </a:spcBef>
              <a:spcAft>
                <a:spcPts val="0"/>
              </a:spcAft>
              <a:buSzPts val="2800"/>
              <a:buNone/>
              <a:defRPr/>
            </a:lvl5pPr>
            <a:lvl6pPr lvl="5" algn="ctr">
              <a:spcBef>
                <a:spcPts val="0"/>
              </a:spcBef>
              <a:spcAft>
                <a:spcPts val="0"/>
              </a:spcAft>
              <a:buSzPts val="2800"/>
              <a:buNone/>
              <a:defRPr/>
            </a:lvl6pPr>
            <a:lvl7pPr lvl="6" algn="ctr">
              <a:spcBef>
                <a:spcPts val="0"/>
              </a:spcBef>
              <a:spcAft>
                <a:spcPts val="0"/>
              </a:spcAft>
              <a:buSzPts val="2800"/>
              <a:buNone/>
              <a:defRPr/>
            </a:lvl7pPr>
            <a:lvl8pPr lvl="7" algn="ctr">
              <a:spcBef>
                <a:spcPts val="0"/>
              </a:spcBef>
              <a:spcAft>
                <a:spcPts val="0"/>
              </a:spcAft>
              <a:buSzPts val="2800"/>
              <a:buNone/>
              <a:defRPr/>
            </a:lvl8pPr>
            <a:lvl9pPr lvl="8" algn="ctr">
              <a:spcBef>
                <a:spcPts val="0"/>
              </a:spcBef>
              <a:spcAft>
                <a:spcPts val="0"/>
              </a:spcAft>
              <a:buSzPts val="2800"/>
              <a:buNone/>
              <a:defRPr/>
            </a:lvl9pPr>
          </a:lstStyle>
          <a:p>
            <a:r>
              <a:rPr lang="en-US"/>
              <a:t>Click to edit Master title style</a:t>
            </a:r>
            <a:endParaRPr/>
          </a:p>
        </p:txBody>
      </p:sp>
      <p:sp>
        <p:nvSpPr>
          <p:cNvPr id="63" name="Google Shape;63;p4"/>
          <p:cNvSpPr txBox="1">
            <a:spLocks noGrp="1"/>
          </p:cNvSpPr>
          <p:nvPr>
            <p:ph type="subTitle" idx="1"/>
          </p:nvPr>
        </p:nvSpPr>
        <p:spPr>
          <a:xfrm>
            <a:off x="4568400" y="4079909"/>
            <a:ext cx="6663600" cy="1606400"/>
          </a:xfrm>
          <a:prstGeom prst="rect">
            <a:avLst/>
          </a:prstGeom>
        </p:spPr>
        <p:txBody>
          <a:bodyPr spcFirstLastPara="1" wrap="square" lIns="91425" tIns="91425" rIns="91425" bIns="91425" anchor="ctr" anchorCtr="0">
            <a:noAutofit/>
          </a:bodyPr>
          <a:lstStyle>
            <a:lvl1pPr lvl="0" algn="r">
              <a:lnSpc>
                <a:spcPct val="100000"/>
              </a:lnSpc>
              <a:spcBef>
                <a:spcPts val="0"/>
              </a:spcBef>
              <a:spcAft>
                <a:spcPts val="0"/>
              </a:spcAft>
              <a:buNone/>
              <a:defRPr sz="4000">
                <a:solidFill>
                  <a:srgbClr val="F3F3F3"/>
                </a:solidFill>
                <a:latin typeface="Roboto Thin"/>
                <a:ea typeface="Roboto Thin"/>
                <a:cs typeface="Roboto Thin"/>
                <a:sym typeface="Roboto Thin"/>
              </a:defRPr>
            </a:lvl1pPr>
            <a:lvl2pPr lvl="1" algn="r">
              <a:lnSpc>
                <a:spcPct val="100000"/>
              </a:lnSpc>
              <a:spcBef>
                <a:spcPts val="2133"/>
              </a:spcBef>
              <a:spcAft>
                <a:spcPts val="0"/>
              </a:spcAft>
              <a:buNone/>
              <a:defRPr>
                <a:solidFill>
                  <a:srgbClr val="F3F3F3"/>
                </a:solidFill>
                <a:latin typeface="Roboto Thin"/>
                <a:ea typeface="Roboto Thin"/>
                <a:cs typeface="Roboto Thin"/>
                <a:sym typeface="Roboto Thin"/>
              </a:defRPr>
            </a:lvl2pPr>
            <a:lvl3pPr lvl="2" algn="r">
              <a:lnSpc>
                <a:spcPct val="100000"/>
              </a:lnSpc>
              <a:spcBef>
                <a:spcPts val="2133"/>
              </a:spcBef>
              <a:spcAft>
                <a:spcPts val="0"/>
              </a:spcAft>
              <a:buNone/>
              <a:defRPr>
                <a:solidFill>
                  <a:srgbClr val="F3F3F3"/>
                </a:solidFill>
                <a:latin typeface="Roboto Thin"/>
                <a:ea typeface="Roboto Thin"/>
                <a:cs typeface="Roboto Thin"/>
                <a:sym typeface="Roboto Thin"/>
              </a:defRPr>
            </a:lvl3pPr>
            <a:lvl4pPr lvl="3" algn="r">
              <a:lnSpc>
                <a:spcPct val="100000"/>
              </a:lnSpc>
              <a:spcBef>
                <a:spcPts val="2133"/>
              </a:spcBef>
              <a:spcAft>
                <a:spcPts val="0"/>
              </a:spcAft>
              <a:buNone/>
              <a:defRPr>
                <a:solidFill>
                  <a:srgbClr val="F3F3F3"/>
                </a:solidFill>
                <a:latin typeface="Roboto Thin"/>
                <a:ea typeface="Roboto Thin"/>
                <a:cs typeface="Roboto Thin"/>
                <a:sym typeface="Roboto Thin"/>
              </a:defRPr>
            </a:lvl4pPr>
            <a:lvl5pPr lvl="4" algn="r">
              <a:lnSpc>
                <a:spcPct val="100000"/>
              </a:lnSpc>
              <a:spcBef>
                <a:spcPts val="2133"/>
              </a:spcBef>
              <a:spcAft>
                <a:spcPts val="0"/>
              </a:spcAft>
              <a:buNone/>
              <a:defRPr>
                <a:solidFill>
                  <a:srgbClr val="F3F3F3"/>
                </a:solidFill>
                <a:latin typeface="Roboto Thin"/>
                <a:ea typeface="Roboto Thin"/>
                <a:cs typeface="Roboto Thin"/>
                <a:sym typeface="Roboto Thin"/>
              </a:defRPr>
            </a:lvl5pPr>
            <a:lvl6pPr lvl="5" algn="r">
              <a:lnSpc>
                <a:spcPct val="100000"/>
              </a:lnSpc>
              <a:spcBef>
                <a:spcPts val="2133"/>
              </a:spcBef>
              <a:spcAft>
                <a:spcPts val="0"/>
              </a:spcAft>
              <a:buNone/>
              <a:defRPr>
                <a:solidFill>
                  <a:srgbClr val="F3F3F3"/>
                </a:solidFill>
                <a:latin typeface="Roboto Thin"/>
                <a:ea typeface="Roboto Thin"/>
                <a:cs typeface="Roboto Thin"/>
                <a:sym typeface="Roboto Thin"/>
              </a:defRPr>
            </a:lvl6pPr>
            <a:lvl7pPr lvl="6" algn="r">
              <a:lnSpc>
                <a:spcPct val="100000"/>
              </a:lnSpc>
              <a:spcBef>
                <a:spcPts val="2133"/>
              </a:spcBef>
              <a:spcAft>
                <a:spcPts val="0"/>
              </a:spcAft>
              <a:buNone/>
              <a:defRPr>
                <a:solidFill>
                  <a:srgbClr val="F3F3F3"/>
                </a:solidFill>
                <a:latin typeface="Roboto Thin"/>
                <a:ea typeface="Roboto Thin"/>
                <a:cs typeface="Roboto Thin"/>
                <a:sym typeface="Roboto Thin"/>
              </a:defRPr>
            </a:lvl7pPr>
            <a:lvl8pPr lvl="7" algn="r">
              <a:lnSpc>
                <a:spcPct val="100000"/>
              </a:lnSpc>
              <a:spcBef>
                <a:spcPts val="2133"/>
              </a:spcBef>
              <a:spcAft>
                <a:spcPts val="0"/>
              </a:spcAft>
              <a:buNone/>
              <a:defRPr>
                <a:solidFill>
                  <a:srgbClr val="F3F3F3"/>
                </a:solidFill>
                <a:latin typeface="Roboto Thin"/>
                <a:ea typeface="Roboto Thin"/>
                <a:cs typeface="Roboto Thin"/>
                <a:sym typeface="Roboto Thin"/>
              </a:defRPr>
            </a:lvl8pPr>
            <a:lvl9pPr lvl="8" algn="r">
              <a:lnSpc>
                <a:spcPct val="100000"/>
              </a:lnSpc>
              <a:spcBef>
                <a:spcPts val="2133"/>
              </a:spcBef>
              <a:spcAft>
                <a:spcPts val="2133"/>
              </a:spcAft>
              <a:buNone/>
              <a:defRPr>
                <a:solidFill>
                  <a:srgbClr val="F3F3F3"/>
                </a:solidFill>
                <a:latin typeface="Roboto Thin"/>
                <a:ea typeface="Roboto Thin"/>
                <a:cs typeface="Roboto Thin"/>
                <a:sym typeface="Roboto Thin"/>
              </a:defRPr>
            </a:lvl9pPr>
          </a:lstStyle>
          <a:p>
            <a:r>
              <a:rPr lang="en-US"/>
              <a:t>Click to edit Master subtitle style</a:t>
            </a:r>
            <a:endParaRPr/>
          </a:p>
        </p:txBody>
      </p:sp>
    </p:spTree>
    <p:extLst>
      <p:ext uri="{BB962C8B-B14F-4D97-AF65-F5344CB8AC3E}">
        <p14:creationId xmlns:p14="http://schemas.microsoft.com/office/powerpoint/2010/main" val="13214588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64"/>
        <p:cNvGrpSpPr/>
        <p:nvPr/>
      </p:nvGrpSpPr>
      <p:grpSpPr>
        <a:xfrm>
          <a:off x="0" y="0"/>
          <a:ext cx="0" cy="0"/>
          <a:chOff x="0" y="0"/>
          <a:chExt cx="0" cy="0"/>
        </a:xfrm>
      </p:grpSpPr>
      <p:grpSp>
        <p:nvGrpSpPr>
          <p:cNvPr id="65" name="Google Shape;65;p5"/>
          <p:cNvGrpSpPr/>
          <p:nvPr/>
        </p:nvGrpSpPr>
        <p:grpSpPr>
          <a:xfrm rot="10800000">
            <a:off x="1626" y="1"/>
            <a:ext cx="4834108" cy="6857996"/>
            <a:chOff x="5518417" y="0"/>
            <a:chExt cx="3625581" cy="5143497"/>
          </a:xfrm>
        </p:grpSpPr>
        <p:sp>
          <p:nvSpPr>
            <p:cNvPr id="66" name="Google Shape;66;p5"/>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67" name="Google Shape;67;p5"/>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68" name="Google Shape;68;p5"/>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69" name="Google Shape;69;p5"/>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0" name="Google Shape;70;p5"/>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1" name="Google Shape;71;p5"/>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2" name="Google Shape;72;p5"/>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3" name="Google Shape;73;p5"/>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4" name="Google Shape;74;p5"/>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5" name="Google Shape;75;p5"/>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6" name="Google Shape;76;p5"/>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7" name="Google Shape;77;p5"/>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8" name="Google Shape;78;p5"/>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79" name="Google Shape;79;p5"/>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0" name="Google Shape;80;p5"/>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1" name="Google Shape;81;p5"/>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2" name="Google Shape;82;p5"/>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3" name="Google Shape;83;p5"/>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84" name="Google Shape;84;p5"/>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85" name="Google Shape;85;p5"/>
          <p:cNvSpPr txBox="1">
            <a:spLocks noGrp="1"/>
          </p:cNvSpPr>
          <p:nvPr>
            <p:ph type="subTitle" idx="1"/>
          </p:nvPr>
        </p:nvSpPr>
        <p:spPr>
          <a:xfrm>
            <a:off x="1122000" y="3543867"/>
            <a:ext cx="4353200" cy="202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4000">
                <a:latin typeface="Roboto Thin"/>
                <a:ea typeface="Roboto Thin"/>
                <a:cs typeface="Roboto Thin"/>
                <a:sym typeface="Roboto Thin"/>
              </a:defRPr>
            </a:lvl1pPr>
            <a:lvl2pPr lvl="1" rtl="0">
              <a:lnSpc>
                <a:spcPct val="100000"/>
              </a:lnSpc>
              <a:spcBef>
                <a:spcPts val="2133"/>
              </a:spcBef>
              <a:spcAft>
                <a:spcPts val="0"/>
              </a:spcAft>
              <a:buNone/>
              <a:defRPr sz="4000">
                <a:latin typeface="Roboto Thin"/>
                <a:ea typeface="Roboto Thin"/>
                <a:cs typeface="Roboto Thin"/>
                <a:sym typeface="Roboto Thin"/>
              </a:defRPr>
            </a:lvl2pPr>
            <a:lvl3pPr lvl="2" rtl="0">
              <a:lnSpc>
                <a:spcPct val="100000"/>
              </a:lnSpc>
              <a:spcBef>
                <a:spcPts val="2133"/>
              </a:spcBef>
              <a:spcAft>
                <a:spcPts val="0"/>
              </a:spcAft>
              <a:buNone/>
              <a:defRPr sz="4000">
                <a:latin typeface="Roboto Thin"/>
                <a:ea typeface="Roboto Thin"/>
                <a:cs typeface="Roboto Thin"/>
                <a:sym typeface="Roboto Thin"/>
              </a:defRPr>
            </a:lvl3pPr>
            <a:lvl4pPr lvl="3" rtl="0">
              <a:lnSpc>
                <a:spcPct val="100000"/>
              </a:lnSpc>
              <a:spcBef>
                <a:spcPts val="2133"/>
              </a:spcBef>
              <a:spcAft>
                <a:spcPts val="0"/>
              </a:spcAft>
              <a:buNone/>
              <a:defRPr sz="4000">
                <a:latin typeface="Roboto Thin"/>
                <a:ea typeface="Roboto Thin"/>
                <a:cs typeface="Roboto Thin"/>
                <a:sym typeface="Roboto Thin"/>
              </a:defRPr>
            </a:lvl4pPr>
            <a:lvl5pPr lvl="4" rtl="0">
              <a:lnSpc>
                <a:spcPct val="100000"/>
              </a:lnSpc>
              <a:spcBef>
                <a:spcPts val="2133"/>
              </a:spcBef>
              <a:spcAft>
                <a:spcPts val="0"/>
              </a:spcAft>
              <a:buNone/>
              <a:defRPr sz="4000">
                <a:latin typeface="Roboto Thin"/>
                <a:ea typeface="Roboto Thin"/>
                <a:cs typeface="Roboto Thin"/>
                <a:sym typeface="Roboto Thin"/>
              </a:defRPr>
            </a:lvl5pPr>
            <a:lvl6pPr lvl="5" rtl="0">
              <a:lnSpc>
                <a:spcPct val="100000"/>
              </a:lnSpc>
              <a:spcBef>
                <a:spcPts val="2133"/>
              </a:spcBef>
              <a:spcAft>
                <a:spcPts val="0"/>
              </a:spcAft>
              <a:buNone/>
              <a:defRPr sz="4000">
                <a:latin typeface="Roboto Thin"/>
                <a:ea typeface="Roboto Thin"/>
                <a:cs typeface="Roboto Thin"/>
                <a:sym typeface="Roboto Thin"/>
              </a:defRPr>
            </a:lvl6pPr>
            <a:lvl7pPr lvl="6" rtl="0">
              <a:lnSpc>
                <a:spcPct val="100000"/>
              </a:lnSpc>
              <a:spcBef>
                <a:spcPts val="2133"/>
              </a:spcBef>
              <a:spcAft>
                <a:spcPts val="0"/>
              </a:spcAft>
              <a:buNone/>
              <a:defRPr sz="4000">
                <a:latin typeface="Roboto Thin"/>
                <a:ea typeface="Roboto Thin"/>
                <a:cs typeface="Roboto Thin"/>
                <a:sym typeface="Roboto Thin"/>
              </a:defRPr>
            </a:lvl7pPr>
            <a:lvl8pPr lvl="7" rtl="0">
              <a:lnSpc>
                <a:spcPct val="100000"/>
              </a:lnSpc>
              <a:spcBef>
                <a:spcPts val="2133"/>
              </a:spcBef>
              <a:spcAft>
                <a:spcPts val="0"/>
              </a:spcAft>
              <a:buNone/>
              <a:defRPr sz="4000">
                <a:latin typeface="Roboto Thin"/>
                <a:ea typeface="Roboto Thin"/>
                <a:cs typeface="Roboto Thin"/>
                <a:sym typeface="Roboto Thin"/>
              </a:defRPr>
            </a:lvl8pPr>
            <a:lvl9pPr lvl="8"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86" name="Google Shape;86;p5"/>
          <p:cNvSpPr txBox="1">
            <a:spLocks noGrp="1"/>
          </p:cNvSpPr>
          <p:nvPr>
            <p:ph type="subTitle" idx="2"/>
          </p:nvPr>
        </p:nvSpPr>
        <p:spPr>
          <a:xfrm>
            <a:off x="1122000" y="2811733"/>
            <a:ext cx="4353200" cy="793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4000">
                <a:solidFill>
                  <a:srgbClr val="FFFFFF"/>
                </a:solidFill>
                <a:latin typeface="Josefin Sans"/>
                <a:ea typeface="Josefin Sans"/>
                <a:cs typeface="Josefin Sans"/>
                <a:sym typeface="Josefin Sans"/>
              </a:defRPr>
            </a:lvl1pPr>
            <a:lvl2pPr lvl="1" rtl="0">
              <a:lnSpc>
                <a:spcPct val="100000"/>
              </a:lnSpc>
              <a:spcBef>
                <a:spcPts val="2133"/>
              </a:spcBef>
              <a:spcAft>
                <a:spcPts val="0"/>
              </a:spcAft>
              <a:buNone/>
              <a:defRPr sz="4000">
                <a:latin typeface="Josefin Sans"/>
                <a:ea typeface="Josefin Sans"/>
                <a:cs typeface="Josefin Sans"/>
                <a:sym typeface="Josefin Sans"/>
              </a:defRPr>
            </a:lvl2pPr>
            <a:lvl3pPr lvl="2" rtl="0">
              <a:lnSpc>
                <a:spcPct val="100000"/>
              </a:lnSpc>
              <a:spcBef>
                <a:spcPts val="2133"/>
              </a:spcBef>
              <a:spcAft>
                <a:spcPts val="0"/>
              </a:spcAft>
              <a:buNone/>
              <a:defRPr sz="4000">
                <a:latin typeface="Josefin Sans"/>
                <a:ea typeface="Josefin Sans"/>
                <a:cs typeface="Josefin Sans"/>
                <a:sym typeface="Josefin Sans"/>
              </a:defRPr>
            </a:lvl3pPr>
            <a:lvl4pPr lvl="3" rtl="0">
              <a:lnSpc>
                <a:spcPct val="100000"/>
              </a:lnSpc>
              <a:spcBef>
                <a:spcPts val="2133"/>
              </a:spcBef>
              <a:spcAft>
                <a:spcPts val="0"/>
              </a:spcAft>
              <a:buNone/>
              <a:defRPr sz="4000">
                <a:latin typeface="Josefin Sans"/>
                <a:ea typeface="Josefin Sans"/>
                <a:cs typeface="Josefin Sans"/>
                <a:sym typeface="Josefin Sans"/>
              </a:defRPr>
            </a:lvl4pPr>
            <a:lvl5pPr lvl="4" rtl="0">
              <a:lnSpc>
                <a:spcPct val="100000"/>
              </a:lnSpc>
              <a:spcBef>
                <a:spcPts val="2133"/>
              </a:spcBef>
              <a:spcAft>
                <a:spcPts val="0"/>
              </a:spcAft>
              <a:buNone/>
              <a:defRPr sz="4000">
                <a:latin typeface="Josefin Sans"/>
                <a:ea typeface="Josefin Sans"/>
                <a:cs typeface="Josefin Sans"/>
                <a:sym typeface="Josefin Sans"/>
              </a:defRPr>
            </a:lvl5pPr>
            <a:lvl6pPr lvl="5" rtl="0">
              <a:lnSpc>
                <a:spcPct val="100000"/>
              </a:lnSpc>
              <a:spcBef>
                <a:spcPts val="2133"/>
              </a:spcBef>
              <a:spcAft>
                <a:spcPts val="0"/>
              </a:spcAft>
              <a:buNone/>
              <a:defRPr sz="4000">
                <a:latin typeface="Josefin Sans"/>
                <a:ea typeface="Josefin Sans"/>
                <a:cs typeface="Josefin Sans"/>
                <a:sym typeface="Josefin Sans"/>
              </a:defRPr>
            </a:lvl6pPr>
            <a:lvl7pPr lvl="6" rtl="0">
              <a:lnSpc>
                <a:spcPct val="100000"/>
              </a:lnSpc>
              <a:spcBef>
                <a:spcPts val="2133"/>
              </a:spcBef>
              <a:spcAft>
                <a:spcPts val="0"/>
              </a:spcAft>
              <a:buNone/>
              <a:defRPr sz="4000">
                <a:latin typeface="Josefin Sans"/>
                <a:ea typeface="Josefin Sans"/>
                <a:cs typeface="Josefin Sans"/>
                <a:sym typeface="Josefin Sans"/>
              </a:defRPr>
            </a:lvl7pPr>
            <a:lvl8pPr lvl="7" rtl="0">
              <a:lnSpc>
                <a:spcPct val="100000"/>
              </a:lnSpc>
              <a:spcBef>
                <a:spcPts val="2133"/>
              </a:spcBef>
              <a:spcAft>
                <a:spcPts val="0"/>
              </a:spcAft>
              <a:buNone/>
              <a:defRPr sz="4000">
                <a:latin typeface="Josefin Sans"/>
                <a:ea typeface="Josefin Sans"/>
                <a:cs typeface="Josefin Sans"/>
                <a:sym typeface="Josefin Sans"/>
              </a:defRPr>
            </a:lvl8pPr>
            <a:lvl9pPr lvl="8" rtl="0">
              <a:lnSpc>
                <a:spcPct val="100000"/>
              </a:lnSpc>
              <a:spcBef>
                <a:spcPts val="2133"/>
              </a:spcBef>
              <a:spcAft>
                <a:spcPts val="2133"/>
              </a:spcAft>
              <a:buNone/>
              <a:defRPr sz="4000">
                <a:latin typeface="Josefin Sans"/>
                <a:ea typeface="Josefin Sans"/>
                <a:cs typeface="Josefin Sans"/>
                <a:sym typeface="Josefin Sans"/>
              </a:defRPr>
            </a:lvl9pPr>
          </a:lstStyle>
          <a:p>
            <a:r>
              <a:rPr lang="en-US"/>
              <a:t>Click to edit Master subtitle style</a:t>
            </a:r>
            <a:endParaRPr/>
          </a:p>
        </p:txBody>
      </p:sp>
      <p:sp>
        <p:nvSpPr>
          <p:cNvPr id="87" name="Google Shape;87;p5"/>
          <p:cNvSpPr txBox="1">
            <a:spLocks noGrp="1"/>
          </p:cNvSpPr>
          <p:nvPr>
            <p:ph type="subTitle" idx="3"/>
          </p:nvPr>
        </p:nvSpPr>
        <p:spPr>
          <a:xfrm>
            <a:off x="6716900" y="3543865"/>
            <a:ext cx="4353200" cy="202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4000">
                <a:latin typeface="Roboto Thin"/>
                <a:ea typeface="Roboto Thin"/>
                <a:cs typeface="Roboto Thin"/>
                <a:sym typeface="Roboto Thin"/>
              </a:defRPr>
            </a:lvl1pPr>
            <a:lvl2pPr lvl="1" rtl="0">
              <a:lnSpc>
                <a:spcPct val="100000"/>
              </a:lnSpc>
              <a:spcBef>
                <a:spcPts val="2133"/>
              </a:spcBef>
              <a:spcAft>
                <a:spcPts val="0"/>
              </a:spcAft>
              <a:buNone/>
              <a:defRPr sz="4000">
                <a:latin typeface="Roboto Thin"/>
                <a:ea typeface="Roboto Thin"/>
                <a:cs typeface="Roboto Thin"/>
                <a:sym typeface="Roboto Thin"/>
              </a:defRPr>
            </a:lvl2pPr>
            <a:lvl3pPr lvl="2" rtl="0">
              <a:lnSpc>
                <a:spcPct val="100000"/>
              </a:lnSpc>
              <a:spcBef>
                <a:spcPts val="2133"/>
              </a:spcBef>
              <a:spcAft>
                <a:spcPts val="0"/>
              </a:spcAft>
              <a:buNone/>
              <a:defRPr sz="4000">
                <a:latin typeface="Roboto Thin"/>
                <a:ea typeface="Roboto Thin"/>
                <a:cs typeface="Roboto Thin"/>
                <a:sym typeface="Roboto Thin"/>
              </a:defRPr>
            </a:lvl3pPr>
            <a:lvl4pPr lvl="3" rtl="0">
              <a:lnSpc>
                <a:spcPct val="100000"/>
              </a:lnSpc>
              <a:spcBef>
                <a:spcPts val="2133"/>
              </a:spcBef>
              <a:spcAft>
                <a:spcPts val="0"/>
              </a:spcAft>
              <a:buNone/>
              <a:defRPr sz="4000">
                <a:latin typeface="Roboto Thin"/>
                <a:ea typeface="Roboto Thin"/>
                <a:cs typeface="Roboto Thin"/>
                <a:sym typeface="Roboto Thin"/>
              </a:defRPr>
            </a:lvl4pPr>
            <a:lvl5pPr lvl="4" rtl="0">
              <a:lnSpc>
                <a:spcPct val="100000"/>
              </a:lnSpc>
              <a:spcBef>
                <a:spcPts val="2133"/>
              </a:spcBef>
              <a:spcAft>
                <a:spcPts val="0"/>
              </a:spcAft>
              <a:buNone/>
              <a:defRPr sz="4000">
                <a:latin typeface="Roboto Thin"/>
                <a:ea typeface="Roboto Thin"/>
                <a:cs typeface="Roboto Thin"/>
                <a:sym typeface="Roboto Thin"/>
              </a:defRPr>
            </a:lvl5pPr>
            <a:lvl6pPr lvl="5" rtl="0">
              <a:lnSpc>
                <a:spcPct val="100000"/>
              </a:lnSpc>
              <a:spcBef>
                <a:spcPts val="2133"/>
              </a:spcBef>
              <a:spcAft>
                <a:spcPts val="0"/>
              </a:spcAft>
              <a:buNone/>
              <a:defRPr sz="4000">
                <a:latin typeface="Roboto Thin"/>
                <a:ea typeface="Roboto Thin"/>
                <a:cs typeface="Roboto Thin"/>
                <a:sym typeface="Roboto Thin"/>
              </a:defRPr>
            </a:lvl6pPr>
            <a:lvl7pPr lvl="6" rtl="0">
              <a:lnSpc>
                <a:spcPct val="100000"/>
              </a:lnSpc>
              <a:spcBef>
                <a:spcPts val="2133"/>
              </a:spcBef>
              <a:spcAft>
                <a:spcPts val="0"/>
              </a:spcAft>
              <a:buNone/>
              <a:defRPr sz="4000">
                <a:latin typeface="Roboto Thin"/>
                <a:ea typeface="Roboto Thin"/>
                <a:cs typeface="Roboto Thin"/>
                <a:sym typeface="Roboto Thin"/>
              </a:defRPr>
            </a:lvl7pPr>
            <a:lvl8pPr lvl="7" rtl="0">
              <a:lnSpc>
                <a:spcPct val="100000"/>
              </a:lnSpc>
              <a:spcBef>
                <a:spcPts val="2133"/>
              </a:spcBef>
              <a:spcAft>
                <a:spcPts val="0"/>
              </a:spcAft>
              <a:buNone/>
              <a:defRPr sz="4000">
                <a:latin typeface="Roboto Thin"/>
                <a:ea typeface="Roboto Thin"/>
                <a:cs typeface="Roboto Thin"/>
                <a:sym typeface="Roboto Thin"/>
              </a:defRPr>
            </a:lvl8pPr>
            <a:lvl9pPr lvl="8"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88" name="Google Shape;88;p5"/>
          <p:cNvSpPr txBox="1">
            <a:spLocks noGrp="1"/>
          </p:cNvSpPr>
          <p:nvPr>
            <p:ph type="subTitle" idx="4"/>
          </p:nvPr>
        </p:nvSpPr>
        <p:spPr>
          <a:xfrm>
            <a:off x="6716900" y="2811733"/>
            <a:ext cx="4353200" cy="793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4000">
                <a:solidFill>
                  <a:srgbClr val="FFFFFF"/>
                </a:solidFill>
                <a:latin typeface="Josefin Sans"/>
                <a:ea typeface="Josefin Sans"/>
                <a:cs typeface="Josefin Sans"/>
                <a:sym typeface="Josefin Sans"/>
              </a:defRPr>
            </a:lvl1pPr>
            <a:lvl2pPr lvl="1" rtl="0">
              <a:lnSpc>
                <a:spcPct val="100000"/>
              </a:lnSpc>
              <a:spcBef>
                <a:spcPts val="2133"/>
              </a:spcBef>
              <a:spcAft>
                <a:spcPts val="0"/>
              </a:spcAft>
              <a:buNone/>
              <a:defRPr sz="4000">
                <a:latin typeface="Josefin Sans"/>
                <a:ea typeface="Josefin Sans"/>
                <a:cs typeface="Josefin Sans"/>
                <a:sym typeface="Josefin Sans"/>
              </a:defRPr>
            </a:lvl2pPr>
            <a:lvl3pPr lvl="2" rtl="0">
              <a:lnSpc>
                <a:spcPct val="100000"/>
              </a:lnSpc>
              <a:spcBef>
                <a:spcPts val="2133"/>
              </a:spcBef>
              <a:spcAft>
                <a:spcPts val="0"/>
              </a:spcAft>
              <a:buNone/>
              <a:defRPr sz="4000">
                <a:latin typeface="Josefin Sans"/>
                <a:ea typeface="Josefin Sans"/>
                <a:cs typeface="Josefin Sans"/>
                <a:sym typeface="Josefin Sans"/>
              </a:defRPr>
            </a:lvl3pPr>
            <a:lvl4pPr lvl="3" rtl="0">
              <a:lnSpc>
                <a:spcPct val="100000"/>
              </a:lnSpc>
              <a:spcBef>
                <a:spcPts val="2133"/>
              </a:spcBef>
              <a:spcAft>
                <a:spcPts val="0"/>
              </a:spcAft>
              <a:buNone/>
              <a:defRPr sz="4000">
                <a:latin typeface="Josefin Sans"/>
                <a:ea typeface="Josefin Sans"/>
                <a:cs typeface="Josefin Sans"/>
                <a:sym typeface="Josefin Sans"/>
              </a:defRPr>
            </a:lvl4pPr>
            <a:lvl5pPr lvl="4" rtl="0">
              <a:lnSpc>
                <a:spcPct val="100000"/>
              </a:lnSpc>
              <a:spcBef>
                <a:spcPts val="2133"/>
              </a:spcBef>
              <a:spcAft>
                <a:spcPts val="0"/>
              </a:spcAft>
              <a:buNone/>
              <a:defRPr sz="4000">
                <a:latin typeface="Josefin Sans"/>
                <a:ea typeface="Josefin Sans"/>
                <a:cs typeface="Josefin Sans"/>
                <a:sym typeface="Josefin Sans"/>
              </a:defRPr>
            </a:lvl5pPr>
            <a:lvl6pPr lvl="5" rtl="0">
              <a:lnSpc>
                <a:spcPct val="100000"/>
              </a:lnSpc>
              <a:spcBef>
                <a:spcPts val="2133"/>
              </a:spcBef>
              <a:spcAft>
                <a:spcPts val="0"/>
              </a:spcAft>
              <a:buNone/>
              <a:defRPr sz="4000">
                <a:latin typeface="Josefin Sans"/>
                <a:ea typeface="Josefin Sans"/>
                <a:cs typeface="Josefin Sans"/>
                <a:sym typeface="Josefin Sans"/>
              </a:defRPr>
            </a:lvl6pPr>
            <a:lvl7pPr lvl="6" rtl="0">
              <a:lnSpc>
                <a:spcPct val="100000"/>
              </a:lnSpc>
              <a:spcBef>
                <a:spcPts val="2133"/>
              </a:spcBef>
              <a:spcAft>
                <a:spcPts val="0"/>
              </a:spcAft>
              <a:buNone/>
              <a:defRPr sz="4000">
                <a:latin typeface="Josefin Sans"/>
                <a:ea typeface="Josefin Sans"/>
                <a:cs typeface="Josefin Sans"/>
                <a:sym typeface="Josefin Sans"/>
              </a:defRPr>
            </a:lvl7pPr>
            <a:lvl8pPr lvl="7" rtl="0">
              <a:lnSpc>
                <a:spcPct val="100000"/>
              </a:lnSpc>
              <a:spcBef>
                <a:spcPts val="2133"/>
              </a:spcBef>
              <a:spcAft>
                <a:spcPts val="0"/>
              </a:spcAft>
              <a:buNone/>
              <a:defRPr sz="4000">
                <a:latin typeface="Josefin Sans"/>
                <a:ea typeface="Josefin Sans"/>
                <a:cs typeface="Josefin Sans"/>
                <a:sym typeface="Josefin Sans"/>
              </a:defRPr>
            </a:lvl8pPr>
            <a:lvl9pPr lvl="8" rtl="0">
              <a:lnSpc>
                <a:spcPct val="100000"/>
              </a:lnSpc>
              <a:spcBef>
                <a:spcPts val="2133"/>
              </a:spcBef>
              <a:spcAft>
                <a:spcPts val="2133"/>
              </a:spcAft>
              <a:buNone/>
              <a:defRPr sz="4000">
                <a:latin typeface="Josefin Sans"/>
                <a:ea typeface="Josefin Sans"/>
                <a:cs typeface="Josefin Sans"/>
                <a:sym typeface="Josefin Sans"/>
              </a:defRPr>
            </a:lvl9pPr>
          </a:lstStyle>
          <a:p>
            <a:r>
              <a:rPr lang="en-US"/>
              <a:t>Click to edit Master subtitle style</a:t>
            </a:r>
            <a:endParaRPr/>
          </a:p>
        </p:txBody>
      </p:sp>
      <p:sp>
        <p:nvSpPr>
          <p:cNvPr id="89" name="Google Shape;89;p5"/>
          <p:cNvSpPr txBox="1">
            <a:spLocks noGrp="1"/>
          </p:cNvSpPr>
          <p:nvPr>
            <p:ph type="title"/>
          </p:nvPr>
        </p:nvSpPr>
        <p:spPr>
          <a:xfrm>
            <a:off x="960000" y="709367"/>
            <a:ext cx="102720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3604206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0"/>
        <p:cNvGrpSpPr/>
        <p:nvPr/>
      </p:nvGrpSpPr>
      <p:grpSpPr>
        <a:xfrm>
          <a:off x="0" y="0"/>
          <a:ext cx="0" cy="0"/>
          <a:chOff x="0" y="0"/>
          <a:chExt cx="0" cy="0"/>
        </a:xfrm>
      </p:grpSpPr>
      <p:grpSp>
        <p:nvGrpSpPr>
          <p:cNvPr id="91" name="Google Shape;91;p6"/>
          <p:cNvGrpSpPr/>
          <p:nvPr/>
        </p:nvGrpSpPr>
        <p:grpSpPr>
          <a:xfrm rot="10800000" flipH="1">
            <a:off x="7357890" y="1"/>
            <a:ext cx="4834108" cy="6857996"/>
            <a:chOff x="5518417" y="0"/>
            <a:chExt cx="3625581" cy="5143497"/>
          </a:xfrm>
        </p:grpSpPr>
        <p:sp>
          <p:nvSpPr>
            <p:cNvPr id="92" name="Google Shape;92;p6"/>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3" name="Google Shape;93;p6"/>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4" name="Google Shape;94;p6"/>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5" name="Google Shape;95;p6"/>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6" name="Google Shape;96;p6"/>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7" name="Google Shape;97;p6"/>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8" name="Google Shape;98;p6"/>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99" name="Google Shape;99;p6"/>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0" name="Google Shape;100;p6"/>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1" name="Google Shape;101;p6"/>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2" name="Google Shape;102;p6"/>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3" name="Google Shape;103;p6"/>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4" name="Google Shape;104;p6"/>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5" name="Google Shape;105;p6"/>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6" name="Google Shape;106;p6"/>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7" name="Google Shape;107;p6"/>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8" name="Google Shape;108;p6"/>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09" name="Google Shape;109;p6"/>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10" name="Google Shape;110;p6"/>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111" name="Google Shape;111;p6"/>
          <p:cNvSpPr txBox="1">
            <a:spLocks noGrp="1"/>
          </p:cNvSpPr>
          <p:nvPr>
            <p:ph type="title"/>
          </p:nvPr>
        </p:nvSpPr>
        <p:spPr>
          <a:xfrm>
            <a:off x="2617733" y="709367"/>
            <a:ext cx="86144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240623921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37"/>
        <p:cNvGrpSpPr/>
        <p:nvPr/>
      </p:nvGrpSpPr>
      <p:grpSpPr>
        <a:xfrm>
          <a:off x="0" y="0"/>
          <a:ext cx="0" cy="0"/>
          <a:chOff x="0" y="0"/>
          <a:chExt cx="0" cy="0"/>
        </a:xfrm>
      </p:grpSpPr>
      <p:grpSp>
        <p:nvGrpSpPr>
          <p:cNvPr id="138" name="Google Shape;138;p9"/>
          <p:cNvGrpSpPr/>
          <p:nvPr/>
        </p:nvGrpSpPr>
        <p:grpSpPr>
          <a:xfrm rot="10800000" flipH="1">
            <a:off x="7357890" y="1"/>
            <a:ext cx="4834108" cy="6857996"/>
            <a:chOff x="5518417" y="0"/>
            <a:chExt cx="3625581" cy="5143497"/>
          </a:xfrm>
        </p:grpSpPr>
        <p:sp>
          <p:nvSpPr>
            <p:cNvPr id="139" name="Google Shape;139;p9"/>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0" name="Google Shape;140;p9"/>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1" name="Google Shape;141;p9"/>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2" name="Google Shape;142;p9"/>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3" name="Google Shape;143;p9"/>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4" name="Google Shape;144;p9"/>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5" name="Google Shape;145;p9"/>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6" name="Google Shape;146;p9"/>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7" name="Google Shape;147;p9"/>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8" name="Google Shape;148;p9"/>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49" name="Google Shape;149;p9"/>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0" name="Google Shape;150;p9"/>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1" name="Google Shape;151;p9"/>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2" name="Google Shape;152;p9"/>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3" name="Google Shape;153;p9"/>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4" name="Google Shape;154;p9"/>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5" name="Google Shape;155;p9"/>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6" name="Google Shape;156;p9"/>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57" name="Google Shape;157;p9"/>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158" name="Google Shape;158;p9"/>
          <p:cNvSpPr txBox="1">
            <a:spLocks noGrp="1"/>
          </p:cNvSpPr>
          <p:nvPr>
            <p:ph type="subTitle" idx="1"/>
          </p:nvPr>
        </p:nvSpPr>
        <p:spPr>
          <a:xfrm>
            <a:off x="960000" y="2514733"/>
            <a:ext cx="10272000" cy="800400"/>
          </a:xfrm>
          <a:prstGeom prst="rect">
            <a:avLst/>
          </a:prstGeom>
        </p:spPr>
        <p:txBody>
          <a:bodyPr spcFirstLastPara="1" wrap="square" lIns="91425" tIns="306000" rIns="91425" bIns="0" anchor="b" anchorCtr="0">
            <a:noAutofit/>
          </a:bodyPr>
          <a:lstStyle>
            <a:lvl1pPr lvl="0" rtl="0">
              <a:lnSpc>
                <a:spcPct val="100000"/>
              </a:lnSpc>
              <a:spcBef>
                <a:spcPts val="0"/>
              </a:spcBef>
              <a:spcAft>
                <a:spcPts val="0"/>
              </a:spcAft>
              <a:buNone/>
              <a:defRPr sz="4000">
                <a:solidFill>
                  <a:srgbClr val="F3F3F3"/>
                </a:solidFill>
                <a:latin typeface="Roboto Thin"/>
                <a:ea typeface="Roboto Thin"/>
                <a:cs typeface="Roboto Thin"/>
                <a:sym typeface="Roboto Thin"/>
              </a:defRPr>
            </a:lvl1pPr>
            <a:lvl2pPr lvl="1" rtl="0">
              <a:lnSpc>
                <a:spcPct val="100000"/>
              </a:lnSpc>
              <a:spcBef>
                <a:spcPts val="2133"/>
              </a:spcBef>
              <a:spcAft>
                <a:spcPts val="0"/>
              </a:spcAft>
              <a:buNone/>
              <a:defRPr>
                <a:solidFill>
                  <a:srgbClr val="F3F3F3"/>
                </a:solidFill>
                <a:latin typeface="Roboto Thin"/>
                <a:ea typeface="Roboto Thin"/>
                <a:cs typeface="Roboto Thin"/>
                <a:sym typeface="Roboto Thin"/>
              </a:defRPr>
            </a:lvl2pPr>
            <a:lvl3pPr lvl="2" rtl="0">
              <a:lnSpc>
                <a:spcPct val="100000"/>
              </a:lnSpc>
              <a:spcBef>
                <a:spcPts val="2133"/>
              </a:spcBef>
              <a:spcAft>
                <a:spcPts val="0"/>
              </a:spcAft>
              <a:buNone/>
              <a:defRPr>
                <a:solidFill>
                  <a:srgbClr val="F3F3F3"/>
                </a:solidFill>
                <a:latin typeface="Roboto Thin"/>
                <a:ea typeface="Roboto Thin"/>
                <a:cs typeface="Roboto Thin"/>
                <a:sym typeface="Roboto Thin"/>
              </a:defRPr>
            </a:lvl3pPr>
            <a:lvl4pPr lvl="3" rtl="0">
              <a:lnSpc>
                <a:spcPct val="100000"/>
              </a:lnSpc>
              <a:spcBef>
                <a:spcPts val="2133"/>
              </a:spcBef>
              <a:spcAft>
                <a:spcPts val="0"/>
              </a:spcAft>
              <a:buNone/>
              <a:defRPr>
                <a:solidFill>
                  <a:srgbClr val="F3F3F3"/>
                </a:solidFill>
                <a:latin typeface="Roboto Thin"/>
                <a:ea typeface="Roboto Thin"/>
                <a:cs typeface="Roboto Thin"/>
                <a:sym typeface="Roboto Thin"/>
              </a:defRPr>
            </a:lvl4pPr>
            <a:lvl5pPr lvl="4" rtl="0">
              <a:lnSpc>
                <a:spcPct val="100000"/>
              </a:lnSpc>
              <a:spcBef>
                <a:spcPts val="2133"/>
              </a:spcBef>
              <a:spcAft>
                <a:spcPts val="0"/>
              </a:spcAft>
              <a:buNone/>
              <a:defRPr>
                <a:solidFill>
                  <a:srgbClr val="F3F3F3"/>
                </a:solidFill>
                <a:latin typeface="Roboto Thin"/>
                <a:ea typeface="Roboto Thin"/>
                <a:cs typeface="Roboto Thin"/>
                <a:sym typeface="Roboto Thin"/>
              </a:defRPr>
            </a:lvl5pPr>
            <a:lvl6pPr lvl="5" rtl="0">
              <a:lnSpc>
                <a:spcPct val="100000"/>
              </a:lnSpc>
              <a:spcBef>
                <a:spcPts val="2133"/>
              </a:spcBef>
              <a:spcAft>
                <a:spcPts val="0"/>
              </a:spcAft>
              <a:buNone/>
              <a:defRPr>
                <a:solidFill>
                  <a:srgbClr val="F3F3F3"/>
                </a:solidFill>
                <a:latin typeface="Roboto Thin"/>
                <a:ea typeface="Roboto Thin"/>
                <a:cs typeface="Roboto Thin"/>
                <a:sym typeface="Roboto Thin"/>
              </a:defRPr>
            </a:lvl6pPr>
            <a:lvl7pPr lvl="6" rtl="0">
              <a:lnSpc>
                <a:spcPct val="100000"/>
              </a:lnSpc>
              <a:spcBef>
                <a:spcPts val="2133"/>
              </a:spcBef>
              <a:spcAft>
                <a:spcPts val="0"/>
              </a:spcAft>
              <a:buNone/>
              <a:defRPr>
                <a:solidFill>
                  <a:srgbClr val="F3F3F3"/>
                </a:solidFill>
                <a:latin typeface="Roboto Thin"/>
                <a:ea typeface="Roboto Thin"/>
                <a:cs typeface="Roboto Thin"/>
                <a:sym typeface="Roboto Thin"/>
              </a:defRPr>
            </a:lvl7pPr>
            <a:lvl8pPr lvl="7" rtl="0">
              <a:lnSpc>
                <a:spcPct val="100000"/>
              </a:lnSpc>
              <a:spcBef>
                <a:spcPts val="2133"/>
              </a:spcBef>
              <a:spcAft>
                <a:spcPts val="0"/>
              </a:spcAft>
              <a:buNone/>
              <a:defRPr>
                <a:solidFill>
                  <a:srgbClr val="F3F3F3"/>
                </a:solidFill>
                <a:latin typeface="Roboto Thin"/>
                <a:ea typeface="Roboto Thin"/>
                <a:cs typeface="Roboto Thin"/>
                <a:sym typeface="Roboto Thin"/>
              </a:defRPr>
            </a:lvl8pPr>
            <a:lvl9pPr lvl="8" rtl="0">
              <a:lnSpc>
                <a:spcPct val="100000"/>
              </a:lnSpc>
              <a:spcBef>
                <a:spcPts val="2133"/>
              </a:spcBef>
              <a:spcAft>
                <a:spcPts val="2133"/>
              </a:spcAft>
              <a:buNone/>
              <a:defRPr>
                <a:solidFill>
                  <a:srgbClr val="F3F3F3"/>
                </a:solidFill>
                <a:latin typeface="Roboto Thin"/>
                <a:ea typeface="Roboto Thin"/>
                <a:cs typeface="Roboto Thin"/>
                <a:sym typeface="Roboto Thin"/>
              </a:defRPr>
            </a:lvl9pPr>
          </a:lstStyle>
          <a:p>
            <a:r>
              <a:rPr lang="en-US"/>
              <a:t>Click to edit Master subtitle style</a:t>
            </a:r>
            <a:endParaRPr/>
          </a:p>
        </p:txBody>
      </p:sp>
      <p:sp>
        <p:nvSpPr>
          <p:cNvPr id="159" name="Google Shape;159;p9"/>
          <p:cNvSpPr txBox="1">
            <a:spLocks noGrp="1"/>
          </p:cNvSpPr>
          <p:nvPr>
            <p:ph type="subTitle" idx="2"/>
          </p:nvPr>
        </p:nvSpPr>
        <p:spPr>
          <a:xfrm>
            <a:off x="960000" y="3315133"/>
            <a:ext cx="10272000" cy="800400"/>
          </a:xfrm>
          <a:prstGeom prst="rect">
            <a:avLst/>
          </a:prstGeom>
        </p:spPr>
        <p:txBody>
          <a:bodyPr spcFirstLastPara="1" wrap="square" lIns="91425" tIns="306000" rIns="91425" bIns="0" anchor="b" anchorCtr="0">
            <a:noAutofit/>
          </a:bodyPr>
          <a:lstStyle>
            <a:lvl1pPr lvl="0" rtl="0">
              <a:lnSpc>
                <a:spcPct val="100000"/>
              </a:lnSpc>
              <a:spcBef>
                <a:spcPts val="0"/>
              </a:spcBef>
              <a:spcAft>
                <a:spcPts val="0"/>
              </a:spcAft>
              <a:buNone/>
              <a:defRPr sz="4000">
                <a:solidFill>
                  <a:srgbClr val="F3F3F3"/>
                </a:solidFill>
                <a:latin typeface="Roboto Thin"/>
                <a:ea typeface="Roboto Thin"/>
                <a:cs typeface="Roboto Thin"/>
                <a:sym typeface="Roboto Thin"/>
              </a:defRPr>
            </a:lvl1pPr>
            <a:lvl2pPr lvl="1" rtl="0">
              <a:lnSpc>
                <a:spcPct val="100000"/>
              </a:lnSpc>
              <a:spcBef>
                <a:spcPts val="2133"/>
              </a:spcBef>
              <a:spcAft>
                <a:spcPts val="0"/>
              </a:spcAft>
              <a:buNone/>
              <a:defRPr>
                <a:solidFill>
                  <a:srgbClr val="F3F3F3"/>
                </a:solidFill>
                <a:latin typeface="Roboto Thin"/>
                <a:ea typeface="Roboto Thin"/>
                <a:cs typeface="Roboto Thin"/>
                <a:sym typeface="Roboto Thin"/>
              </a:defRPr>
            </a:lvl2pPr>
            <a:lvl3pPr lvl="2" rtl="0">
              <a:lnSpc>
                <a:spcPct val="100000"/>
              </a:lnSpc>
              <a:spcBef>
                <a:spcPts val="2133"/>
              </a:spcBef>
              <a:spcAft>
                <a:spcPts val="0"/>
              </a:spcAft>
              <a:buNone/>
              <a:defRPr>
                <a:solidFill>
                  <a:srgbClr val="F3F3F3"/>
                </a:solidFill>
                <a:latin typeface="Roboto Thin"/>
                <a:ea typeface="Roboto Thin"/>
                <a:cs typeface="Roboto Thin"/>
                <a:sym typeface="Roboto Thin"/>
              </a:defRPr>
            </a:lvl3pPr>
            <a:lvl4pPr lvl="3" rtl="0">
              <a:lnSpc>
                <a:spcPct val="100000"/>
              </a:lnSpc>
              <a:spcBef>
                <a:spcPts val="2133"/>
              </a:spcBef>
              <a:spcAft>
                <a:spcPts val="0"/>
              </a:spcAft>
              <a:buNone/>
              <a:defRPr>
                <a:solidFill>
                  <a:srgbClr val="F3F3F3"/>
                </a:solidFill>
                <a:latin typeface="Roboto Thin"/>
                <a:ea typeface="Roboto Thin"/>
                <a:cs typeface="Roboto Thin"/>
                <a:sym typeface="Roboto Thin"/>
              </a:defRPr>
            </a:lvl4pPr>
            <a:lvl5pPr lvl="4" rtl="0">
              <a:lnSpc>
                <a:spcPct val="100000"/>
              </a:lnSpc>
              <a:spcBef>
                <a:spcPts val="2133"/>
              </a:spcBef>
              <a:spcAft>
                <a:spcPts val="0"/>
              </a:spcAft>
              <a:buNone/>
              <a:defRPr>
                <a:solidFill>
                  <a:srgbClr val="F3F3F3"/>
                </a:solidFill>
                <a:latin typeface="Roboto Thin"/>
                <a:ea typeface="Roboto Thin"/>
                <a:cs typeface="Roboto Thin"/>
                <a:sym typeface="Roboto Thin"/>
              </a:defRPr>
            </a:lvl5pPr>
            <a:lvl6pPr lvl="5" rtl="0">
              <a:lnSpc>
                <a:spcPct val="100000"/>
              </a:lnSpc>
              <a:spcBef>
                <a:spcPts val="2133"/>
              </a:spcBef>
              <a:spcAft>
                <a:spcPts val="0"/>
              </a:spcAft>
              <a:buNone/>
              <a:defRPr>
                <a:solidFill>
                  <a:srgbClr val="F3F3F3"/>
                </a:solidFill>
                <a:latin typeface="Roboto Thin"/>
                <a:ea typeface="Roboto Thin"/>
                <a:cs typeface="Roboto Thin"/>
                <a:sym typeface="Roboto Thin"/>
              </a:defRPr>
            </a:lvl6pPr>
            <a:lvl7pPr lvl="6" rtl="0">
              <a:lnSpc>
                <a:spcPct val="100000"/>
              </a:lnSpc>
              <a:spcBef>
                <a:spcPts val="2133"/>
              </a:spcBef>
              <a:spcAft>
                <a:spcPts val="0"/>
              </a:spcAft>
              <a:buNone/>
              <a:defRPr>
                <a:solidFill>
                  <a:srgbClr val="F3F3F3"/>
                </a:solidFill>
                <a:latin typeface="Roboto Thin"/>
                <a:ea typeface="Roboto Thin"/>
                <a:cs typeface="Roboto Thin"/>
                <a:sym typeface="Roboto Thin"/>
              </a:defRPr>
            </a:lvl7pPr>
            <a:lvl8pPr lvl="7" rtl="0">
              <a:lnSpc>
                <a:spcPct val="100000"/>
              </a:lnSpc>
              <a:spcBef>
                <a:spcPts val="2133"/>
              </a:spcBef>
              <a:spcAft>
                <a:spcPts val="0"/>
              </a:spcAft>
              <a:buNone/>
              <a:defRPr>
                <a:solidFill>
                  <a:srgbClr val="F3F3F3"/>
                </a:solidFill>
                <a:latin typeface="Roboto Thin"/>
                <a:ea typeface="Roboto Thin"/>
                <a:cs typeface="Roboto Thin"/>
                <a:sym typeface="Roboto Thin"/>
              </a:defRPr>
            </a:lvl8pPr>
            <a:lvl9pPr lvl="8" rtl="0">
              <a:lnSpc>
                <a:spcPct val="100000"/>
              </a:lnSpc>
              <a:spcBef>
                <a:spcPts val="2133"/>
              </a:spcBef>
              <a:spcAft>
                <a:spcPts val="2133"/>
              </a:spcAft>
              <a:buNone/>
              <a:defRPr>
                <a:solidFill>
                  <a:srgbClr val="F3F3F3"/>
                </a:solidFill>
                <a:latin typeface="Roboto Thin"/>
                <a:ea typeface="Roboto Thin"/>
                <a:cs typeface="Roboto Thin"/>
                <a:sym typeface="Roboto Thin"/>
              </a:defRPr>
            </a:lvl9pPr>
          </a:lstStyle>
          <a:p>
            <a:r>
              <a:rPr lang="en-US"/>
              <a:t>Click to edit Master subtitle style</a:t>
            </a:r>
            <a:endParaRPr/>
          </a:p>
        </p:txBody>
      </p:sp>
      <p:sp>
        <p:nvSpPr>
          <p:cNvPr id="160" name="Google Shape;160;p9"/>
          <p:cNvSpPr txBox="1">
            <a:spLocks noGrp="1"/>
          </p:cNvSpPr>
          <p:nvPr>
            <p:ph type="subTitle" idx="3"/>
          </p:nvPr>
        </p:nvSpPr>
        <p:spPr>
          <a:xfrm>
            <a:off x="960000" y="4115533"/>
            <a:ext cx="10272000" cy="800400"/>
          </a:xfrm>
          <a:prstGeom prst="rect">
            <a:avLst/>
          </a:prstGeom>
        </p:spPr>
        <p:txBody>
          <a:bodyPr spcFirstLastPara="1" wrap="square" lIns="91425" tIns="306000" rIns="91425" bIns="0" anchor="b" anchorCtr="0">
            <a:noAutofit/>
          </a:bodyPr>
          <a:lstStyle>
            <a:lvl1pPr lvl="0" rtl="0">
              <a:lnSpc>
                <a:spcPct val="100000"/>
              </a:lnSpc>
              <a:spcBef>
                <a:spcPts val="0"/>
              </a:spcBef>
              <a:spcAft>
                <a:spcPts val="0"/>
              </a:spcAft>
              <a:buNone/>
              <a:defRPr sz="4000">
                <a:solidFill>
                  <a:srgbClr val="F3F3F3"/>
                </a:solidFill>
                <a:latin typeface="Roboto Thin"/>
                <a:ea typeface="Roboto Thin"/>
                <a:cs typeface="Roboto Thin"/>
                <a:sym typeface="Roboto Thin"/>
              </a:defRPr>
            </a:lvl1pPr>
            <a:lvl2pPr lvl="1" rtl="0">
              <a:lnSpc>
                <a:spcPct val="100000"/>
              </a:lnSpc>
              <a:spcBef>
                <a:spcPts val="2133"/>
              </a:spcBef>
              <a:spcAft>
                <a:spcPts val="0"/>
              </a:spcAft>
              <a:buNone/>
              <a:defRPr>
                <a:solidFill>
                  <a:srgbClr val="F3F3F3"/>
                </a:solidFill>
                <a:latin typeface="Roboto Thin"/>
                <a:ea typeface="Roboto Thin"/>
                <a:cs typeface="Roboto Thin"/>
                <a:sym typeface="Roboto Thin"/>
              </a:defRPr>
            </a:lvl2pPr>
            <a:lvl3pPr lvl="2" rtl="0">
              <a:lnSpc>
                <a:spcPct val="100000"/>
              </a:lnSpc>
              <a:spcBef>
                <a:spcPts val="2133"/>
              </a:spcBef>
              <a:spcAft>
                <a:spcPts val="0"/>
              </a:spcAft>
              <a:buNone/>
              <a:defRPr>
                <a:solidFill>
                  <a:srgbClr val="F3F3F3"/>
                </a:solidFill>
                <a:latin typeface="Roboto Thin"/>
                <a:ea typeface="Roboto Thin"/>
                <a:cs typeface="Roboto Thin"/>
                <a:sym typeface="Roboto Thin"/>
              </a:defRPr>
            </a:lvl3pPr>
            <a:lvl4pPr lvl="3" rtl="0">
              <a:lnSpc>
                <a:spcPct val="100000"/>
              </a:lnSpc>
              <a:spcBef>
                <a:spcPts val="2133"/>
              </a:spcBef>
              <a:spcAft>
                <a:spcPts val="0"/>
              </a:spcAft>
              <a:buNone/>
              <a:defRPr>
                <a:solidFill>
                  <a:srgbClr val="F3F3F3"/>
                </a:solidFill>
                <a:latin typeface="Roboto Thin"/>
                <a:ea typeface="Roboto Thin"/>
                <a:cs typeface="Roboto Thin"/>
                <a:sym typeface="Roboto Thin"/>
              </a:defRPr>
            </a:lvl4pPr>
            <a:lvl5pPr lvl="4" rtl="0">
              <a:lnSpc>
                <a:spcPct val="100000"/>
              </a:lnSpc>
              <a:spcBef>
                <a:spcPts val="2133"/>
              </a:spcBef>
              <a:spcAft>
                <a:spcPts val="0"/>
              </a:spcAft>
              <a:buNone/>
              <a:defRPr>
                <a:solidFill>
                  <a:srgbClr val="F3F3F3"/>
                </a:solidFill>
                <a:latin typeface="Roboto Thin"/>
                <a:ea typeface="Roboto Thin"/>
                <a:cs typeface="Roboto Thin"/>
                <a:sym typeface="Roboto Thin"/>
              </a:defRPr>
            </a:lvl5pPr>
            <a:lvl6pPr lvl="5" rtl="0">
              <a:lnSpc>
                <a:spcPct val="100000"/>
              </a:lnSpc>
              <a:spcBef>
                <a:spcPts val="2133"/>
              </a:spcBef>
              <a:spcAft>
                <a:spcPts val="0"/>
              </a:spcAft>
              <a:buNone/>
              <a:defRPr>
                <a:solidFill>
                  <a:srgbClr val="F3F3F3"/>
                </a:solidFill>
                <a:latin typeface="Roboto Thin"/>
                <a:ea typeface="Roboto Thin"/>
                <a:cs typeface="Roboto Thin"/>
                <a:sym typeface="Roboto Thin"/>
              </a:defRPr>
            </a:lvl6pPr>
            <a:lvl7pPr lvl="6" rtl="0">
              <a:lnSpc>
                <a:spcPct val="100000"/>
              </a:lnSpc>
              <a:spcBef>
                <a:spcPts val="2133"/>
              </a:spcBef>
              <a:spcAft>
                <a:spcPts val="0"/>
              </a:spcAft>
              <a:buNone/>
              <a:defRPr>
                <a:solidFill>
                  <a:srgbClr val="F3F3F3"/>
                </a:solidFill>
                <a:latin typeface="Roboto Thin"/>
                <a:ea typeface="Roboto Thin"/>
                <a:cs typeface="Roboto Thin"/>
                <a:sym typeface="Roboto Thin"/>
              </a:defRPr>
            </a:lvl7pPr>
            <a:lvl8pPr lvl="7" rtl="0">
              <a:lnSpc>
                <a:spcPct val="100000"/>
              </a:lnSpc>
              <a:spcBef>
                <a:spcPts val="2133"/>
              </a:spcBef>
              <a:spcAft>
                <a:spcPts val="0"/>
              </a:spcAft>
              <a:buNone/>
              <a:defRPr>
                <a:solidFill>
                  <a:srgbClr val="F3F3F3"/>
                </a:solidFill>
                <a:latin typeface="Roboto Thin"/>
                <a:ea typeface="Roboto Thin"/>
                <a:cs typeface="Roboto Thin"/>
                <a:sym typeface="Roboto Thin"/>
              </a:defRPr>
            </a:lvl8pPr>
            <a:lvl9pPr lvl="8" rtl="0">
              <a:lnSpc>
                <a:spcPct val="100000"/>
              </a:lnSpc>
              <a:spcBef>
                <a:spcPts val="2133"/>
              </a:spcBef>
              <a:spcAft>
                <a:spcPts val="2133"/>
              </a:spcAft>
              <a:buNone/>
              <a:defRPr>
                <a:solidFill>
                  <a:srgbClr val="F3F3F3"/>
                </a:solidFill>
                <a:latin typeface="Roboto Thin"/>
                <a:ea typeface="Roboto Thin"/>
                <a:cs typeface="Roboto Thin"/>
                <a:sym typeface="Roboto Thin"/>
              </a:defRPr>
            </a:lvl9pPr>
          </a:lstStyle>
          <a:p>
            <a:r>
              <a:rPr lang="en-US"/>
              <a:t>Click to edit Master subtitle style</a:t>
            </a:r>
            <a:endParaRPr/>
          </a:p>
        </p:txBody>
      </p:sp>
      <p:sp>
        <p:nvSpPr>
          <p:cNvPr id="161" name="Google Shape;161;p9"/>
          <p:cNvSpPr txBox="1">
            <a:spLocks noGrp="1"/>
          </p:cNvSpPr>
          <p:nvPr>
            <p:ph type="subTitle" idx="4"/>
          </p:nvPr>
        </p:nvSpPr>
        <p:spPr>
          <a:xfrm>
            <a:off x="960000" y="4915933"/>
            <a:ext cx="10272000" cy="800400"/>
          </a:xfrm>
          <a:prstGeom prst="rect">
            <a:avLst/>
          </a:prstGeom>
        </p:spPr>
        <p:txBody>
          <a:bodyPr spcFirstLastPara="1" wrap="square" lIns="91425" tIns="306000" rIns="91425" bIns="0" anchor="b" anchorCtr="0">
            <a:noAutofit/>
          </a:bodyPr>
          <a:lstStyle>
            <a:lvl1pPr lvl="0" rtl="0">
              <a:lnSpc>
                <a:spcPct val="100000"/>
              </a:lnSpc>
              <a:spcBef>
                <a:spcPts val="0"/>
              </a:spcBef>
              <a:spcAft>
                <a:spcPts val="0"/>
              </a:spcAft>
              <a:buNone/>
              <a:defRPr sz="4000">
                <a:solidFill>
                  <a:srgbClr val="F3F3F3"/>
                </a:solidFill>
                <a:latin typeface="Roboto Thin"/>
                <a:ea typeface="Roboto Thin"/>
                <a:cs typeface="Roboto Thin"/>
                <a:sym typeface="Roboto Thin"/>
              </a:defRPr>
            </a:lvl1pPr>
            <a:lvl2pPr lvl="1" rtl="0">
              <a:lnSpc>
                <a:spcPct val="100000"/>
              </a:lnSpc>
              <a:spcBef>
                <a:spcPts val="2133"/>
              </a:spcBef>
              <a:spcAft>
                <a:spcPts val="0"/>
              </a:spcAft>
              <a:buNone/>
              <a:defRPr>
                <a:solidFill>
                  <a:srgbClr val="F3F3F3"/>
                </a:solidFill>
                <a:latin typeface="Roboto Thin"/>
                <a:ea typeface="Roboto Thin"/>
                <a:cs typeface="Roboto Thin"/>
                <a:sym typeface="Roboto Thin"/>
              </a:defRPr>
            </a:lvl2pPr>
            <a:lvl3pPr lvl="2" rtl="0">
              <a:lnSpc>
                <a:spcPct val="100000"/>
              </a:lnSpc>
              <a:spcBef>
                <a:spcPts val="2133"/>
              </a:spcBef>
              <a:spcAft>
                <a:spcPts val="0"/>
              </a:spcAft>
              <a:buNone/>
              <a:defRPr>
                <a:solidFill>
                  <a:srgbClr val="F3F3F3"/>
                </a:solidFill>
                <a:latin typeface="Roboto Thin"/>
                <a:ea typeface="Roboto Thin"/>
                <a:cs typeface="Roboto Thin"/>
                <a:sym typeface="Roboto Thin"/>
              </a:defRPr>
            </a:lvl3pPr>
            <a:lvl4pPr lvl="3" rtl="0">
              <a:lnSpc>
                <a:spcPct val="100000"/>
              </a:lnSpc>
              <a:spcBef>
                <a:spcPts val="2133"/>
              </a:spcBef>
              <a:spcAft>
                <a:spcPts val="0"/>
              </a:spcAft>
              <a:buNone/>
              <a:defRPr>
                <a:solidFill>
                  <a:srgbClr val="F3F3F3"/>
                </a:solidFill>
                <a:latin typeface="Roboto Thin"/>
                <a:ea typeface="Roboto Thin"/>
                <a:cs typeface="Roboto Thin"/>
                <a:sym typeface="Roboto Thin"/>
              </a:defRPr>
            </a:lvl4pPr>
            <a:lvl5pPr lvl="4" rtl="0">
              <a:lnSpc>
                <a:spcPct val="100000"/>
              </a:lnSpc>
              <a:spcBef>
                <a:spcPts val="2133"/>
              </a:spcBef>
              <a:spcAft>
                <a:spcPts val="0"/>
              </a:spcAft>
              <a:buNone/>
              <a:defRPr>
                <a:solidFill>
                  <a:srgbClr val="F3F3F3"/>
                </a:solidFill>
                <a:latin typeface="Roboto Thin"/>
                <a:ea typeface="Roboto Thin"/>
                <a:cs typeface="Roboto Thin"/>
                <a:sym typeface="Roboto Thin"/>
              </a:defRPr>
            </a:lvl5pPr>
            <a:lvl6pPr lvl="5" rtl="0">
              <a:lnSpc>
                <a:spcPct val="100000"/>
              </a:lnSpc>
              <a:spcBef>
                <a:spcPts val="2133"/>
              </a:spcBef>
              <a:spcAft>
                <a:spcPts val="0"/>
              </a:spcAft>
              <a:buNone/>
              <a:defRPr>
                <a:solidFill>
                  <a:srgbClr val="F3F3F3"/>
                </a:solidFill>
                <a:latin typeface="Roboto Thin"/>
                <a:ea typeface="Roboto Thin"/>
                <a:cs typeface="Roboto Thin"/>
                <a:sym typeface="Roboto Thin"/>
              </a:defRPr>
            </a:lvl6pPr>
            <a:lvl7pPr lvl="6" rtl="0">
              <a:lnSpc>
                <a:spcPct val="100000"/>
              </a:lnSpc>
              <a:spcBef>
                <a:spcPts val="2133"/>
              </a:spcBef>
              <a:spcAft>
                <a:spcPts val="0"/>
              </a:spcAft>
              <a:buNone/>
              <a:defRPr>
                <a:solidFill>
                  <a:srgbClr val="F3F3F3"/>
                </a:solidFill>
                <a:latin typeface="Roboto Thin"/>
                <a:ea typeface="Roboto Thin"/>
                <a:cs typeface="Roboto Thin"/>
                <a:sym typeface="Roboto Thin"/>
              </a:defRPr>
            </a:lvl7pPr>
            <a:lvl8pPr lvl="7" rtl="0">
              <a:lnSpc>
                <a:spcPct val="100000"/>
              </a:lnSpc>
              <a:spcBef>
                <a:spcPts val="2133"/>
              </a:spcBef>
              <a:spcAft>
                <a:spcPts val="0"/>
              </a:spcAft>
              <a:buNone/>
              <a:defRPr>
                <a:solidFill>
                  <a:srgbClr val="F3F3F3"/>
                </a:solidFill>
                <a:latin typeface="Roboto Thin"/>
                <a:ea typeface="Roboto Thin"/>
                <a:cs typeface="Roboto Thin"/>
                <a:sym typeface="Roboto Thin"/>
              </a:defRPr>
            </a:lvl8pPr>
            <a:lvl9pPr lvl="8" rtl="0">
              <a:lnSpc>
                <a:spcPct val="100000"/>
              </a:lnSpc>
              <a:spcBef>
                <a:spcPts val="2133"/>
              </a:spcBef>
              <a:spcAft>
                <a:spcPts val="2133"/>
              </a:spcAft>
              <a:buNone/>
              <a:defRPr>
                <a:solidFill>
                  <a:srgbClr val="F3F3F3"/>
                </a:solidFill>
                <a:latin typeface="Roboto Thin"/>
                <a:ea typeface="Roboto Thin"/>
                <a:cs typeface="Roboto Thin"/>
                <a:sym typeface="Roboto Thin"/>
              </a:defRPr>
            </a:lvl9pPr>
          </a:lstStyle>
          <a:p>
            <a:r>
              <a:rPr lang="en-US"/>
              <a:t>Click to edit Master subtitle style</a:t>
            </a:r>
            <a:endParaRPr/>
          </a:p>
        </p:txBody>
      </p:sp>
      <p:sp>
        <p:nvSpPr>
          <p:cNvPr id="162" name="Google Shape;162;p9"/>
          <p:cNvSpPr txBox="1">
            <a:spLocks noGrp="1"/>
          </p:cNvSpPr>
          <p:nvPr>
            <p:ph type="title"/>
          </p:nvPr>
        </p:nvSpPr>
        <p:spPr>
          <a:xfrm>
            <a:off x="2970533" y="709367"/>
            <a:ext cx="82616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5841963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63"/>
        <p:cNvGrpSpPr/>
        <p:nvPr/>
      </p:nvGrpSpPr>
      <p:grpSpPr>
        <a:xfrm>
          <a:off x="0" y="0"/>
          <a:ext cx="0" cy="0"/>
          <a:chOff x="0" y="0"/>
          <a:chExt cx="0" cy="0"/>
        </a:xfrm>
      </p:grpSpPr>
      <p:grpSp>
        <p:nvGrpSpPr>
          <p:cNvPr id="164" name="Google Shape;164;p10"/>
          <p:cNvGrpSpPr/>
          <p:nvPr/>
        </p:nvGrpSpPr>
        <p:grpSpPr>
          <a:xfrm rot="10800000">
            <a:off x="-10" y="1"/>
            <a:ext cx="4834108" cy="6857996"/>
            <a:chOff x="5518417" y="0"/>
            <a:chExt cx="3625581" cy="5143497"/>
          </a:xfrm>
        </p:grpSpPr>
        <p:sp>
          <p:nvSpPr>
            <p:cNvPr id="165" name="Google Shape;165;p10"/>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66" name="Google Shape;166;p10"/>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67" name="Google Shape;167;p10"/>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68" name="Google Shape;168;p10"/>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69" name="Google Shape;169;p10"/>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0" name="Google Shape;170;p10"/>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1" name="Google Shape;171;p10"/>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2" name="Google Shape;172;p10"/>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3" name="Google Shape;173;p10"/>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4" name="Google Shape;174;p10"/>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5" name="Google Shape;175;p10"/>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6" name="Google Shape;176;p10"/>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7" name="Google Shape;177;p10"/>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8" name="Google Shape;178;p10"/>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79" name="Google Shape;179;p10"/>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80" name="Google Shape;180;p10"/>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81" name="Google Shape;181;p10"/>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82" name="Google Shape;182;p10"/>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83" name="Google Shape;183;p10"/>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184" name="Google Shape;184;p10"/>
          <p:cNvSpPr txBox="1">
            <a:spLocks noGrp="1"/>
          </p:cNvSpPr>
          <p:nvPr>
            <p:ph type="title"/>
          </p:nvPr>
        </p:nvSpPr>
        <p:spPr>
          <a:xfrm>
            <a:off x="3584367" y="709367"/>
            <a:ext cx="76476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21033542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8"/>
        <p:cNvGrpSpPr/>
        <p:nvPr/>
      </p:nvGrpSpPr>
      <p:grpSpPr>
        <a:xfrm>
          <a:off x="0" y="0"/>
          <a:ext cx="0" cy="0"/>
          <a:chOff x="0" y="0"/>
          <a:chExt cx="0" cy="0"/>
        </a:xfrm>
      </p:grpSpPr>
    </p:spTree>
    <p:extLst>
      <p:ext uri="{BB962C8B-B14F-4D97-AF65-F5344CB8AC3E}">
        <p14:creationId xmlns:p14="http://schemas.microsoft.com/office/powerpoint/2010/main" val="28292359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189"/>
        <p:cNvGrpSpPr/>
        <p:nvPr/>
      </p:nvGrpSpPr>
      <p:grpSpPr>
        <a:xfrm>
          <a:off x="0" y="0"/>
          <a:ext cx="0" cy="0"/>
          <a:chOff x="0" y="0"/>
          <a:chExt cx="0" cy="0"/>
        </a:xfrm>
      </p:grpSpPr>
      <p:grpSp>
        <p:nvGrpSpPr>
          <p:cNvPr id="190" name="Google Shape;190;p13"/>
          <p:cNvGrpSpPr/>
          <p:nvPr/>
        </p:nvGrpSpPr>
        <p:grpSpPr>
          <a:xfrm flipH="1">
            <a:off x="1626" y="1"/>
            <a:ext cx="4834108" cy="6857996"/>
            <a:chOff x="5518417" y="0"/>
            <a:chExt cx="3625581" cy="5143497"/>
          </a:xfrm>
        </p:grpSpPr>
        <p:sp>
          <p:nvSpPr>
            <p:cNvPr id="191" name="Google Shape;191;p13"/>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2" name="Google Shape;192;p13"/>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3" name="Google Shape;193;p13"/>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4" name="Google Shape;194;p13"/>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5" name="Google Shape;195;p13"/>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6" name="Google Shape;196;p13"/>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7" name="Google Shape;197;p13"/>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8" name="Google Shape;198;p13"/>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199" name="Google Shape;199;p13"/>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0" name="Google Shape;200;p13"/>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1" name="Google Shape;201;p13"/>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2" name="Google Shape;202;p13"/>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3" name="Google Shape;203;p13"/>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4" name="Google Shape;204;p13"/>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5" name="Google Shape;205;p13"/>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6" name="Google Shape;206;p13"/>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7" name="Google Shape;207;p13"/>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8" name="Google Shape;208;p13"/>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09" name="Google Shape;209;p13"/>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210" name="Google Shape;210;p13"/>
          <p:cNvSpPr txBox="1">
            <a:spLocks noGrp="1"/>
          </p:cNvSpPr>
          <p:nvPr>
            <p:ph type="subTitle" idx="1"/>
          </p:nvPr>
        </p:nvSpPr>
        <p:spPr>
          <a:xfrm>
            <a:off x="960000" y="3543863"/>
            <a:ext cx="2931600" cy="2027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None/>
              <a:defRPr sz="4000">
                <a:latin typeface="Roboto Thin"/>
                <a:ea typeface="Roboto Thin"/>
                <a:cs typeface="Roboto Thin"/>
                <a:sym typeface="Roboto Thin"/>
              </a:defRPr>
            </a:lvl1pPr>
            <a:lvl2pPr lvl="1">
              <a:lnSpc>
                <a:spcPct val="100000"/>
              </a:lnSpc>
              <a:spcBef>
                <a:spcPts val="2133"/>
              </a:spcBef>
              <a:spcAft>
                <a:spcPts val="0"/>
              </a:spcAft>
              <a:buNone/>
              <a:defRPr sz="4000">
                <a:latin typeface="Roboto Thin"/>
                <a:ea typeface="Roboto Thin"/>
                <a:cs typeface="Roboto Thin"/>
                <a:sym typeface="Roboto Thin"/>
              </a:defRPr>
            </a:lvl2pPr>
            <a:lvl3pPr lvl="2">
              <a:lnSpc>
                <a:spcPct val="100000"/>
              </a:lnSpc>
              <a:spcBef>
                <a:spcPts val="2133"/>
              </a:spcBef>
              <a:spcAft>
                <a:spcPts val="0"/>
              </a:spcAft>
              <a:buNone/>
              <a:defRPr sz="4000">
                <a:latin typeface="Roboto Thin"/>
                <a:ea typeface="Roboto Thin"/>
                <a:cs typeface="Roboto Thin"/>
                <a:sym typeface="Roboto Thin"/>
              </a:defRPr>
            </a:lvl3pPr>
            <a:lvl4pPr lvl="3">
              <a:lnSpc>
                <a:spcPct val="100000"/>
              </a:lnSpc>
              <a:spcBef>
                <a:spcPts val="2133"/>
              </a:spcBef>
              <a:spcAft>
                <a:spcPts val="0"/>
              </a:spcAft>
              <a:buNone/>
              <a:defRPr sz="4000">
                <a:latin typeface="Roboto Thin"/>
                <a:ea typeface="Roboto Thin"/>
                <a:cs typeface="Roboto Thin"/>
                <a:sym typeface="Roboto Thin"/>
              </a:defRPr>
            </a:lvl4pPr>
            <a:lvl5pPr lvl="4">
              <a:lnSpc>
                <a:spcPct val="100000"/>
              </a:lnSpc>
              <a:spcBef>
                <a:spcPts val="2133"/>
              </a:spcBef>
              <a:spcAft>
                <a:spcPts val="0"/>
              </a:spcAft>
              <a:buNone/>
              <a:defRPr sz="4000">
                <a:latin typeface="Roboto Thin"/>
                <a:ea typeface="Roboto Thin"/>
                <a:cs typeface="Roboto Thin"/>
                <a:sym typeface="Roboto Thin"/>
              </a:defRPr>
            </a:lvl5pPr>
            <a:lvl6pPr lvl="5">
              <a:lnSpc>
                <a:spcPct val="100000"/>
              </a:lnSpc>
              <a:spcBef>
                <a:spcPts val="2133"/>
              </a:spcBef>
              <a:spcAft>
                <a:spcPts val="0"/>
              </a:spcAft>
              <a:buNone/>
              <a:defRPr sz="4000">
                <a:latin typeface="Roboto Thin"/>
                <a:ea typeface="Roboto Thin"/>
                <a:cs typeface="Roboto Thin"/>
                <a:sym typeface="Roboto Thin"/>
              </a:defRPr>
            </a:lvl6pPr>
            <a:lvl7pPr lvl="6">
              <a:lnSpc>
                <a:spcPct val="100000"/>
              </a:lnSpc>
              <a:spcBef>
                <a:spcPts val="2133"/>
              </a:spcBef>
              <a:spcAft>
                <a:spcPts val="0"/>
              </a:spcAft>
              <a:buNone/>
              <a:defRPr sz="4000">
                <a:latin typeface="Roboto Thin"/>
                <a:ea typeface="Roboto Thin"/>
                <a:cs typeface="Roboto Thin"/>
                <a:sym typeface="Roboto Thin"/>
              </a:defRPr>
            </a:lvl7pPr>
            <a:lvl8pPr lvl="7">
              <a:lnSpc>
                <a:spcPct val="100000"/>
              </a:lnSpc>
              <a:spcBef>
                <a:spcPts val="2133"/>
              </a:spcBef>
              <a:spcAft>
                <a:spcPts val="0"/>
              </a:spcAft>
              <a:buNone/>
              <a:defRPr sz="4000">
                <a:latin typeface="Roboto Thin"/>
                <a:ea typeface="Roboto Thin"/>
                <a:cs typeface="Roboto Thin"/>
                <a:sym typeface="Roboto Thin"/>
              </a:defRPr>
            </a:lvl8pPr>
            <a:lvl9pPr lvl="8">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11" name="Google Shape;211;p13"/>
          <p:cNvSpPr txBox="1">
            <a:spLocks noGrp="1"/>
          </p:cNvSpPr>
          <p:nvPr>
            <p:ph type="title"/>
          </p:nvPr>
        </p:nvSpPr>
        <p:spPr>
          <a:xfrm>
            <a:off x="960000" y="709367"/>
            <a:ext cx="102720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
        <p:nvSpPr>
          <p:cNvPr id="212" name="Google Shape;212;p13"/>
          <p:cNvSpPr txBox="1">
            <a:spLocks noGrp="1"/>
          </p:cNvSpPr>
          <p:nvPr>
            <p:ph type="subTitle" idx="2"/>
          </p:nvPr>
        </p:nvSpPr>
        <p:spPr>
          <a:xfrm>
            <a:off x="960000" y="2811733"/>
            <a:ext cx="2931600" cy="793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4000">
                <a:solidFill>
                  <a:srgbClr val="FFFFFF"/>
                </a:solidFill>
                <a:latin typeface="Josefin Sans"/>
                <a:ea typeface="Josefin Sans"/>
                <a:cs typeface="Josefin Sans"/>
                <a:sym typeface="Josefin Sans"/>
              </a:defRPr>
            </a:lvl1pPr>
            <a:lvl2pPr lvl="1" rtl="0">
              <a:lnSpc>
                <a:spcPct val="100000"/>
              </a:lnSpc>
              <a:spcBef>
                <a:spcPts val="2133"/>
              </a:spcBef>
              <a:spcAft>
                <a:spcPts val="0"/>
              </a:spcAft>
              <a:buNone/>
              <a:defRPr sz="4000">
                <a:latin typeface="Josefin Sans"/>
                <a:ea typeface="Josefin Sans"/>
                <a:cs typeface="Josefin Sans"/>
                <a:sym typeface="Josefin Sans"/>
              </a:defRPr>
            </a:lvl2pPr>
            <a:lvl3pPr lvl="2" rtl="0">
              <a:lnSpc>
                <a:spcPct val="100000"/>
              </a:lnSpc>
              <a:spcBef>
                <a:spcPts val="2133"/>
              </a:spcBef>
              <a:spcAft>
                <a:spcPts val="0"/>
              </a:spcAft>
              <a:buNone/>
              <a:defRPr sz="4000">
                <a:latin typeface="Josefin Sans"/>
                <a:ea typeface="Josefin Sans"/>
                <a:cs typeface="Josefin Sans"/>
                <a:sym typeface="Josefin Sans"/>
              </a:defRPr>
            </a:lvl3pPr>
            <a:lvl4pPr lvl="3" rtl="0">
              <a:lnSpc>
                <a:spcPct val="100000"/>
              </a:lnSpc>
              <a:spcBef>
                <a:spcPts val="2133"/>
              </a:spcBef>
              <a:spcAft>
                <a:spcPts val="0"/>
              </a:spcAft>
              <a:buNone/>
              <a:defRPr sz="4000">
                <a:latin typeface="Josefin Sans"/>
                <a:ea typeface="Josefin Sans"/>
                <a:cs typeface="Josefin Sans"/>
                <a:sym typeface="Josefin Sans"/>
              </a:defRPr>
            </a:lvl4pPr>
            <a:lvl5pPr lvl="4" rtl="0">
              <a:lnSpc>
                <a:spcPct val="100000"/>
              </a:lnSpc>
              <a:spcBef>
                <a:spcPts val="2133"/>
              </a:spcBef>
              <a:spcAft>
                <a:spcPts val="0"/>
              </a:spcAft>
              <a:buNone/>
              <a:defRPr sz="4000">
                <a:latin typeface="Josefin Sans"/>
                <a:ea typeface="Josefin Sans"/>
                <a:cs typeface="Josefin Sans"/>
                <a:sym typeface="Josefin Sans"/>
              </a:defRPr>
            </a:lvl5pPr>
            <a:lvl6pPr lvl="5" rtl="0">
              <a:lnSpc>
                <a:spcPct val="100000"/>
              </a:lnSpc>
              <a:spcBef>
                <a:spcPts val="2133"/>
              </a:spcBef>
              <a:spcAft>
                <a:spcPts val="0"/>
              </a:spcAft>
              <a:buNone/>
              <a:defRPr sz="4000">
                <a:latin typeface="Josefin Sans"/>
                <a:ea typeface="Josefin Sans"/>
                <a:cs typeface="Josefin Sans"/>
                <a:sym typeface="Josefin Sans"/>
              </a:defRPr>
            </a:lvl6pPr>
            <a:lvl7pPr lvl="6" rtl="0">
              <a:lnSpc>
                <a:spcPct val="100000"/>
              </a:lnSpc>
              <a:spcBef>
                <a:spcPts val="2133"/>
              </a:spcBef>
              <a:spcAft>
                <a:spcPts val="0"/>
              </a:spcAft>
              <a:buNone/>
              <a:defRPr sz="4000">
                <a:latin typeface="Josefin Sans"/>
                <a:ea typeface="Josefin Sans"/>
                <a:cs typeface="Josefin Sans"/>
                <a:sym typeface="Josefin Sans"/>
              </a:defRPr>
            </a:lvl7pPr>
            <a:lvl8pPr lvl="7" rtl="0">
              <a:lnSpc>
                <a:spcPct val="100000"/>
              </a:lnSpc>
              <a:spcBef>
                <a:spcPts val="2133"/>
              </a:spcBef>
              <a:spcAft>
                <a:spcPts val="0"/>
              </a:spcAft>
              <a:buNone/>
              <a:defRPr sz="4000">
                <a:latin typeface="Josefin Sans"/>
                <a:ea typeface="Josefin Sans"/>
                <a:cs typeface="Josefin Sans"/>
                <a:sym typeface="Josefin Sans"/>
              </a:defRPr>
            </a:lvl8pPr>
            <a:lvl9pPr lvl="8" rtl="0">
              <a:lnSpc>
                <a:spcPct val="100000"/>
              </a:lnSpc>
              <a:spcBef>
                <a:spcPts val="2133"/>
              </a:spcBef>
              <a:spcAft>
                <a:spcPts val="2133"/>
              </a:spcAft>
              <a:buNone/>
              <a:defRPr sz="4000">
                <a:latin typeface="Josefin Sans"/>
                <a:ea typeface="Josefin Sans"/>
                <a:cs typeface="Josefin Sans"/>
                <a:sym typeface="Josefin Sans"/>
              </a:defRPr>
            </a:lvl9pPr>
          </a:lstStyle>
          <a:p>
            <a:r>
              <a:rPr lang="en-US"/>
              <a:t>Click to edit Master subtitle style</a:t>
            </a:r>
            <a:endParaRPr/>
          </a:p>
        </p:txBody>
      </p:sp>
      <p:sp>
        <p:nvSpPr>
          <p:cNvPr id="213" name="Google Shape;213;p13"/>
          <p:cNvSpPr txBox="1">
            <a:spLocks noGrp="1"/>
          </p:cNvSpPr>
          <p:nvPr>
            <p:ph type="subTitle" idx="3"/>
          </p:nvPr>
        </p:nvSpPr>
        <p:spPr>
          <a:xfrm>
            <a:off x="4630116" y="3543863"/>
            <a:ext cx="2931600" cy="202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4000">
                <a:latin typeface="Roboto Thin"/>
                <a:ea typeface="Roboto Thin"/>
                <a:cs typeface="Roboto Thin"/>
                <a:sym typeface="Roboto Thin"/>
              </a:defRPr>
            </a:lvl1pPr>
            <a:lvl2pPr lvl="1" rtl="0">
              <a:lnSpc>
                <a:spcPct val="100000"/>
              </a:lnSpc>
              <a:spcBef>
                <a:spcPts val="2133"/>
              </a:spcBef>
              <a:spcAft>
                <a:spcPts val="0"/>
              </a:spcAft>
              <a:buNone/>
              <a:defRPr sz="4000">
                <a:latin typeface="Roboto Thin"/>
                <a:ea typeface="Roboto Thin"/>
                <a:cs typeface="Roboto Thin"/>
                <a:sym typeface="Roboto Thin"/>
              </a:defRPr>
            </a:lvl2pPr>
            <a:lvl3pPr lvl="2" rtl="0">
              <a:lnSpc>
                <a:spcPct val="100000"/>
              </a:lnSpc>
              <a:spcBef>
                <a:spcPts val="2133"/>
              </a:spcBef>
              <a:spcAft>
                <a:spcPts val="0"/>
              </a:spcAft>
              <a:buNone/>
              <a:defRPr sz="4000">
                <a:latin typeface="Roboto Thin"/>
                <a:ea typeface="Roboto Thin"/>
                <a:cs typeface="Roboto Thin"/>
                <a:sym typeface="Roboto Thin"/>
              </a:defRPr>
            </a:lvl3pPr>
            <a:lvl4pPr lvl="3" rtl="0">
              <a:lnSpc>
                <a:spcPct val="100000"/>
              </a:lnSpc>
              <a:spcBef>
                <a:spcPts val="2133"/>
              </a:spcBef>
              <a:spcAft>
                <a:spcPts val="0"/>
              </a:spcAft>
              <a:buNone/>
              <a:defRPr sz="4000">
                <a:latin typeface="Roboto Thin"/>
                <a:ea typeface="Roboto Thin"/>
                <a:cs typeface="Roboto Thin"/>
                <a:sym typeface="Roboto Thin"/>
              </a:defRPr>
            </a:lvl4pPr>
            <a:lvl5pPr lvl="4" rtl="0">
              <a:lnSpc>
                <a:spcPct val="100000"/>
              </a:lnSpc>
              <a:spcBef>
                <a:spcPts val="2133"/>
              </a:spcBef>
              <a:spcAft>
                <a:spcPts val="0"/>
              </a:spcAft>
              <a:buNone/>
              <a:defRPr sz="4000">
                <a:latin typeface="Roboto Thin"/>
                <a:ea typeface="Roboto Thin"/>
                <a:cs typeface="Roboto Thin"/>
                <a:sym typeface="Roboto Thin"/>
              </a:defRPr>
            </a:lvl5pPr>
            <a:lvl6pPr lvl="5" rtl="0">
              <a:lnSpc>
                <a:spcPct val="100000"/>
              </a:lnSpc>
              <a:spcBef>
                <a:spcPts val="2133"/>
              </a:spcBef>
              <a:spcAft>
                <a:spcPts val="0"/>
              </a:spcAft>
              <a:buNone/>
              <a:defRPr sz="4000">
                <a:latin typeface="Roboto Thin"/>
                <a:ea typeface="Roboto Thin"/>
                <a:cs typeface="Roboto Thin"/>
                <a:sym typeface="Roboto Thin"/>
              </a:defRPr>
            </a:lvl6pPr>
            <a:lvl7pPr lvl="6" rtl="0">
              <a:lnSpc>
                <a:spcPct val="100000"/>
              </a:lnSpc>
              <a:spcBef>
                <a:spcPts val="2133"/>
              </a:spcBef>
              <a:spcAft>
                <a:spcPts val="0"/>
              </a:spcAft>
              <a:buNone/>
              <a:defRPr sz="4000">
                <a:latin typeface="Roboto Thin"/>
                <a:ea typeface="Roboto Thin"/>
                <a:cs typeface="Roboto Thin"/>
                <a:sym typeface="Roboto Thin"/>
              </a:defRPr>
            </a:lvl7pPr>
            <a:lvl8pPr lvl="7" rtl="0">
              <a:lnSpc>
                <a:spcPct val="100000"/>
              </a:lnSpc>
              <a:spcBef>
                <a:spcPts val="2133"/>
              </a:spcBef>
              <a:spcAft>
                <a:spcPts val="0"/>
              </a:spcAft>
              <a:buNone/>
              <a:defRPr sz="4000">
                <a:latin typeface="Roboto Thin"/>
                <a:ea typeface="Roboto Thin"/>
                <a:cs typeface="Roboto Thin"/>
                <a:sym typeface="Roboto Thin"/>
              </a:defRPr>
            </a:lvl8pPr>
            <a:lvl9pPr lvl="8"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14" name="Google Shape;214;p13"/>
          <p:cNvSpPr txBox="1">
            <a:spLocks noGrp="1"/>
          </p:cNvSpPr>
          <p:nvPr>
            <p:ph type="subTitle" idx="4"/>
          </p:nvPr>
        </p:nvSpPr>
        <p:spPr>
          <a:xfrm>
            <a:off x="4630116" y="2811733"/>
            <a:ext cx="2931600" cy="793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4000">
                <a:solidFill>
                  <a:srgbClr val="FFFFFF"/>
                </a:solidFill>
                <a:latin typeface="Josefin Sans"/>
                <a:ea typeface="Josefin Sans"/>
                <a:cs typeface="Josefin Sans"/>
                <a:sym typeface="Josefin Sans"/>
              </a:defRPr>
            </a:lvl1pPr>
            <a:lvl2pPr lvl="1" rtl="0">
              <a:lnSpc>
                <a:spcPct val="100000"/>
              </a:lnSpc>
              <a:spcBef>
                <a:spcPts val="2133"/>
              </a:spcBef>
              <a:spcAft>
                <a:spcPts val="0"/>
              </a:spcAft>
              <a:buNone/>
              <a:defRPr sz="4000">
                <a:latin typeface="Josefin Sans"/>
                <a:ea typeface="Josefin Sans"/>
                <a:cs typeface="Josefin Sans"/>
                <a:sym typeface="Josefin Sans"/>
              </a:defRPr>
            </a:lvl2pPr>
            <a:lvl3pPr lvl="2" rtl="0">
              <a:lnSpc>
                <a:spcPct val="100000"/>
              </a:lnSpc>
              <a:spcBef>
                <a:spcPts val="2133"/>
              </a:spcBef>
              <a:spcAft>
                <a:spcPts val="0"/>
              </a:spcAft>
              <a:buNone/>
              <a:defRPr sz="4000">
                <a:latin typeface="Josefin Sans"/>
                <a:ea typeface="Josefin Sans"/>
                <a:cs typeface="Josefin Sans"/>
                <a:sym typeface="Josefin Sans"/>
              </a:defRPr>
            </a:lvl3pPr>
            <a:lvl4pPr lvl="3" rtl="0">
              <a:lnSpc>
                <a:spcPct val="100000"/>
              </a:lnSpc>
              <a:spcBef>
                <a:spcPts val="2133"/>
              </a:spcBef>
              <a:spcAft>
                <a:spcPts val="0"/>
              </a:spcAft>
              <a:buNone/>
              <a:defRPr sz="4000">
                <a:latin typeface="Josefin Sans"/>
                <a:ea typeface="Josefin Sans"/>
                <a:cs typeface="Josefin Sans"/>
                <a:sym typeface="Josefin Sans"/>
              </a:defRPr>
            </a:lvl4pPr>
            <a:lvl5pPr lvl="4" rtl="0">
              <a:lnSpc>
                <a:spcPct val="100000"/>
              </a:lnSpc>
              <a:spcBef>
                <a:spcPts val="2133"/>
              </a:spcBef>
              <a:spcAft>
                <a:spcPts val="0"/>
              </a:spcAft>
              <a:buNone/>
              <a:defRPr sz="4000">
                <a:latin typeface="Josefin Sans"/>
                <a:ea typeface="Josefin Sans"/>
                <a:cs typeface="Josefin Sans"/>
                <a:sym typeface="Josefin Sans"/>
              </a:defRPr>
            </a:lvl5pPr>
            <a:lvl6pPr lvl="5" rtl="0">
              <a:lnSpc>
                <a:spcPct val="100000"/>
              </a:lnSpc>
              <a:spcBef>
                <a:spcPts val="2133"/>
              </a:spcBef>
              <a:spcAft>
                <a:spcPts val="0"/>
              </a:spcAft>
              <a:buNone/>
              <a:defRPr sz="4000">
                <a:latin typeface="Josefin Sans"/>
                <a:ea typeface="Josefin Sans"/>
                <a:cs typeface="Josefin Sans"/>
                <a:sym typeface="Josefin Sans"/>
              </a:defRPr>
            </a:lvl6pPr>
            <a:lvl7pPr lvl="6" rtl="0">
              <a:lnSpc>
                <a:spcPct val="100000"/>
              </a:lnSpc>
              <a:spcBef>
                <a:spcPts val="2133"/>
              </a:spcBef>
              <a:spcAft>
                <a:spcPts val="0"/>
              </a:spcAft>
              <a:buNone/>
              <a:defRPr sz="4000">
                <a:latin typeface="Josefin Sans"/>
                <a:ea typeface="Josefin Sans"/>
                <a:cs typeface="Josefin Sans"/>
                <a:sym typeface="Josefin Sans"/>
              </a:defRPr>
            </a:lvl7pPr>
            <a:lvl8pPr lvl="7" rtl="0">
              <a:lnSpc>
                <a:spcPct val="100000"/>
              </a:lnSpc>
              <a:spcBef>
                <a:spcPts val="2133"/>
              </a:spcBef>
              <a:spcAft>
                <a:spcPts val="0"/>
              </a:spcAft>
              <a:buNone/>
              <a:defRPr sz="4000">
                <a:latin typeface="Josefin Sans"/>
                <a:ea typeface="Josefin Sans"/>
                <a:cs typeface="Josefin Sans"/>
                <a:sym typeface="Josefin Sans"/>
              </a:defRPr>
            </a:lvl8pPr>
            <a:lvl9pPr lvl="8" rtl="0">
              <a:lnSpc>
                <a:spcPct val="100000"/>
              </a:lnSpc>
              <a:spcBef>
                <a:spcPts val="2133"/>
              </a:spcBef>
              <a:spcAft>
                <a:spcPts val="2133"/>
              </a:spcAft>
              <a:buNone/>
              <a:defRPr sz="4000">
                <a:latin typeface="Josefin Sans"/>
                <a:ea typeface="Josefin Sans"/>
                <a:cs typeface="Josefin Sans"/>
                <a:sym typeface="Josefin Sans"/>
              </a:defRPr>
            </a:lvl9pPr>
          </a:lstStyle>
          <a:p>
            <a:r>
              <a:rPr lang="en-US"/>
              <a:t>Click to edit Master subtitle style</a:t>
            </a:r>
            <a:endParaRPr/>
          </a:p>
        </p:txBody>
      </p:sp>
      <p:sp>
        <p:nvSpPr>
          <p:cNvPr id="215" name="Google Shape;215;p13"/>
          <p:cNvSpPr txBox="1">
            <a:spLocks noGrp="1"/>
          </p:cNvSpPr>
          <p:nvPr>
            <p:ph type="subTitle" idx="5"/>
          </p:nvPr>
        </p:nvSpPr>
        <p:spPr>
          <a:xfrm>
            <a:off x="8300232" y="3543863"/>
            <a:ext cx="2931600" cy="202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4000">
                <a:latin typeface="Roboto Thin"/>
                <a:ea typeface="Roboto Thin"/>
                <a:cs typeface="Roboto Thin"/>
                <a:sym typeface="Roboto Thin"/>
              </a:defRPr>
            </a:lvl1pPr>
            <a:lvl2pPr lvl="1" rtl="0">
              <a:lnSpc>
                <a:spcPct val="100000"/>
              </a:lnSpc>
              <a:spcBef>
                <a:spcPts val="2133"/>
              </a:spcBef>
              <a:spcAft>
                <a:spcPts val="0"/>
              </a:spcAft>
              <a:buNone/>
              <a:defRPr sz="4000">
                <a:latin typeface="Roboto Thin"/>
                <a:ea typeface="Roboto Thin"/>
                <a:cs typeface="Roboto Thin"/>
                <a:sym typeface="Roboto Thin"/>
              </a:defRPr>
            </a:lvl2pPr>
            <a:lvl3pPr lvl="2" rtl="0">
              <a:lnSpc>
                <a:spcPct val="100000"/>
              </a:lnSpc>
              <a:spcBef>
                <a:spcPts val="2133"/>
              </a:spcBef>
              <a:spcAft>
                <a:spcPts val="0"/>
              </a:spcAft>
              <a:buNone/>
              <a:defRPr sz="4000">
                <a:latin typeface="Roboto Thin"/>
                <a:ea typeface="Roboto Thin"/>
                <a:cs typeface="Roboto Thin"/>
                <a:sym typeface="Roboto Thin"/>
              </a:defRPr>
            </a:lvl3pPr>
            <a:lvl4pPr lvl="3" rtl="0">
              <a:lnSpc>
                <a:spcPct val="100000"/>
              </a:lnSpc>
              <a:spcBef>
                <a:spcPts val="2133"/>
              </a:spcBef>
              <a:spcAft>
                <a:spcPts val="0"/>
              </a:spcAft>
              <a:buNone/>
              <a:defRPr sz="4000">
                <a:latin typeface="Roboto Thin"/>
                <a:ea typeface="Roboto Thin"/>
                <a:cs typeface="Roboto Thin"/>
                <a:sym typeface="Roboto Thin"/>
              </a:defRPr>
            </a:lvl4pPr>
            <a:lvl5pPr lvl="4" rtl="0">
              <a:lnSpc>
                <a:spcPct val="100000"/>
              </a:lnSpc>
              <a:spcBef>
                <a:spcPts val="2133"/>
              </a:spcBef>
              <a:spcAft>
                <a:spcPts val="0"/>
              </a:spcAft>
              <a:buNone/>
              <a:defRPr sz="4000">
                <a:latin typeface="Roboto Thin"/>
                <a:ea typeface="Roboto Thin"/>
                <a:cs typeface="Roboto Thin"/>
                <a:sym typeface="Roboto Thin"/>
              </a:defRPr>
            </a:lvl5pPr>
            <a:lvl6pPr lvl="5" rtl="0">
              <a:lnSpc>
                <a:spcPct val="100000"/>
              </a:lnSpc>
              <a:spcBef>
                <a:spcPts val="2133"/>
              </a:spcBef>
              <a:spcAft>
                <a:spcPts val="0"/>
              </a:spcAft>
              <a:buNone/>
              <a:defRPr sz="4000">
                <a:latin typeface="Roboto Thin"/>
                <a:ea typeface="Roboto Thin"/>
                <a:cs typeface="Roboto Thin"/>
                <a:sym typeface="Roboto Thin"/>
              </a:defRPr>
            </a:lvl6pPr>
            <a:lvl7pPr lvl="6" rtl="0">
              <a:lnSpc>
                <a:spcPct val="100000"/>
              </a:lnSpc>
              <a:spcBef>
                <a:spcPts val="2133"/>
              </a:spcBef>
              <a:spcAft>
                <a:spcPts val="0"/>
              </a:spcAft>
              <a:buNone/>
              <a:defRPr sz="4000">
                <a:latin typeface="Roboto Thin"/>
                <a:ea typeface="Roboto Thin"/>
                <a:cs typeface="Roboto Thin"/>
                <a:sym typeface="Roboto Thin"/>
              </a:defRPr>
            </a:lvl7pPr>
            <a:lvl8pPr lvl="7" rtl="0">
              <a:lnSpc>
                <a:spcPct val="100000"/>
              </a:lnSpc>
              <a:spcBef>
                <a:spcPts val="2133"/>
              </a:spcBef>
              <a:spcAft>
                <a:spcPts val="0"/>
              </a:spcAft>
              <a:buNone/>
              <a:defRPr sz="4000">
                <a:latin typeface="Roboto Thin"/>
                <a:ea typeface="Roboto Thin"/>
                <a:cs typeface="Roboto Thin"/>
                <a:sym typeface="Roboto Thin"/>
              </a:defRPr>
            </a:lvl8pPr>
            <a:lvl9pPr lvl="8"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16" name="Google Shape;216;p13"/>
          <p:cNvSpPr txBox="1">
            <a:spLocks noGrp="1"/>
          </p:cNvSpPr>
          <p:nvPr>
            <p:ph type="subTitle" idx="6"/>
          </p:nvPr>
        </p:nvSpPr>
        <p:spPr>
          <a:xfrm>
            <a:off x="8300232" y="2811733"/>
            <a:ext cx="2931600" cy="7932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None/>
              <a:defRPr sz="4000">
                <a:solidFill>
                  <a:srgbClr val="FFFFFF"/>
                </a:solidFill>
                <a:latin typeface="Josefin Sans"/>
                <a:ea typeface="Josefin Sans"/>
                <a:cs typeface="Josefin Sans"/>
                <a:sym typeface="Josefin Sans"/>
              </a:defRPr>
            </a:lvl1pPr>
            <a:lvl2pPr lvl="1" rtl="0">
              <a:lnSpc>
                <a:spcPct val="100000"/>
              </a:lnSpc>
              <a:spcBef>
                <a:spcPts val="2133"/>
              </a:spcBef>
              <a:spcAft>
                <a:spcPts val="0"/>
              </a:spcAft>
              <a:buNone/>
              <a:defRPr sz="4000">
                <a:latin typeface="Josefin Sans"/>
                <a:ea typeface="Josefin Sans"/>
                <a:cs typeface="Josefin Sans"/>
                <a:sym typeface="Josefin Sans"/>
              </a:defRPr>
            </a:lvl2pPr>
            <a:lvl3pPr lvl="2" rtl="0">
              <a:lnSpc>
                <a:spcPct val="100000"/>
              </a:lnSpc>
              <a:spcBef>
                <a:spcPts val="2133"/>
              </a:spcBef>
              <a:spcAft>
                <a:spcPts val="0"/>
              </a:spcAft>
              <a:buNone/>
              <a:defRPr sz="4000">
                <a:latin typeface="Josefin Sans"/>
                <a:ea typeface="Josefin Sans"/>
                <a:cs typeface="Josefin Sans"/>
                <a:sym typeface="Josefin Sans"/>
              </a:defRPr>
            </a:lvl3pPr>
            <a:lvl4pPr lvl="3" rtl="0">
              <a:lnSpc>
                <a:spcPct val="100000"/>
              </a:lnSpc>
              <a:spcBef>
                <a:spcPts val="2133"/>
              </a:spcBef>
              <a:spcAft>
                <a:spcPts val="0"/>
              </a:spcAft>
              <a:buNone/>
              <a:defRPr sz="4000">
                <a:latin typeface="Josefin Sans"/>
                <a:ea typeface="Josefin Sans"/>
                <a:cs typeface="Josefin Sans"/>
                <a:sym typeface="Josefin Sans"/>
              </a:defRPr>
            </a:lvl4pPr>
            <a:lvl5pPr lvl="4" rtl="0">
              <a:lnSpc>
                <a:spcPct val="100000"/>
              </a:lnSpc>
              <a:spcBef>
                <a:spcPts val="2133"/>
              </a:spcBef>
              <a:spcAft>
                <a:spcPts val="0"/>
              </a:spcAft>
              <a:buNone/>
              <a:defRPr sz="4000">
                <a:latin typeface="Josefin Sans"/>
                <a:ea typeface="Josefin Sans"/>
                <a:cs typeface="Josefin Sans"/>
                <a:sym typeface="Josefin Sans"/>
              </a:defRPr>
            </a:lvl5pPr>
            <a:lvl6pPr lvl="5" rtl="0">
              <a:lnSpc>
                <a:spcPct val="100000"/>
              </a:lnSpc>
              <a:spcBef>
                <a:spcPts val="2133"/>
              </a:spcBef>
              <a:spcAft>
                <a:spcPts val="0"/>
              </a:spcAft>
              <a:buNone/>
              <a:defRPr sz="4000">
                <a:latin typeface="Josefin Sans"/>
                <a:ea typeface="Josefin Sans"/>
                <a:cs typeface="Josefin Sans"/>
                <a:sym typeface="Josefin Sans"/>
              </a:defRPr>
            </a:lvl6pPr>
            <a:lvl7pPr lvl="6" rtl="0">
              <a:lnSpc>
                <a:spcPct val="100000"/>
              </a:lnSpc>
              <a:spcBef>
                <a:spcPts val="2133"/>
              </a:spcBef>
              <a:spcAft>
                <a:spcPts val="0"/>
              </a:spcAft>
              <a:buNone/>
              <a:defRPr sz="4000">
                <a:latin typeface="Josefin Sans"/>
                <a:ea typeface="Josefin Sans"/>
                <a:cs typeface="Josefin Sans"/>
                <a:sym typeface="Josefin Sans"/>
              </a:defRPr>
            </a:lvl7pPr>
            <a:lvl8pPr lvl="7" rtl="0">
              <a:lnSpc>
                <a:spcPct val="100000"/>
              </a:lnSpc>
              <a:spcBef>
                <a:spcPts val="2133"/>
              </a:spcBef>
              <a:spcAft>
                <a:spcPts val="0"/>
              </a:spcAft>
              <a:buNone/>
              <a:defRPr sz="4000">
                <a:latin typeface="Josefin Sans"/>
                <a:ea typeface="Josefin Sans"/>
                <a:cs typeface="Josefin Sans"/>
                <a:sym typeface="Josefin Sans"/>
              </a:defRPr>
            </a:lvl8pPr>
            <a:lvl9pPr lvl="8" rtl="0">
              <a:lnSpc>
                <a:spcPct val="100000"/>
              </a:lnSpc>
              <a:spcBef>
                <a:spcPts val="2133"/>
              </a:spcBef>
              <a:spcAft>
                <a:spcPts val="2133"/>
              </a:spcAft>
              <a:buNone/>
              <a:defRPr sz="4000">
                <a:latin typeface="Josefin Sans"/>
                <a:ea typeface="Josefin Sans"/>
                <a:cs typeface="Josefin Sans"/>
                <a:sym typeface="Josefin Sans"/>
              </a:defRPr>
            </a:lvl9pPr>
          </a:lstStyle>
          <a:p>
            <a:r>
              <a:rPr lang="en-US"/>
              <a:t>Click to edit Master subtitle style</a:t>
            </a:r>
            <a:endParaRPr/>
          </a:p>
        </p:txBody>
      </p:sp>
    </p:spTree>
    <p:extLst>
      <p:ext uri="{BB962C8B-B14F-4D97-AF65-F5344CB8AC3E}">
        <p14:creationId xmlns:p14="http://schemas.microsoft.com/office/powerpoint/2010/main" val="34635362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Four columns">
  <p:cSld name="Four columns">
    <p:spTree>
      <p:nvGrpSpPr>
        <p:cNvPr id="1" name="Shape 243"/>
        <p:cNvGrpSpPr/>
        <p:nvPr/>
      </p:nvGrpSpPr>
      <p:grpSpPr>
        <a:xfrm>
          <a:off x="0" y="0"/>
          <a:ext cx="0" cy="0"/>
          <a:chOff x="0" y="0"/>
          <a:chExt cx="0" cy="0"/>
        </a:xfrm>
      </p:grpSpPr>
      <p:grpSp>
        <p:nvGrpSpPr>
          <p:cNvPr id="244" name="Google Shape;244;p15"/>
          <p:cNvGrpSpPr/>
          <p:nvPr/>
        </p:nvGrpSpPr>
        <p:grpSpPr>
          <a:xfrm>
            <a:off x="7357890" y="1"/>
            <a:ext cx="4834108" cy="6857996"/>
            <a:chOff x="5518417" y="0"/>
            <a:chExt cx="3625581" cy="5143497"/>
          </a:xfrm>
        </p:grpSpPr>
        <p:sp>
          <p:nvSpPr>
            <p:cNvPr id="245" name="Google Shape;245;p15"/>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46" name="Google Shape;246;p15"/>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47" name="Google Shape;247;p15"/>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48" name="Google Shape;248;p15"/>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49" name="Google Shape;249;p15"/>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0" name="Google Shape;250;p15"/>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1" name="Google Shape;251;p15"/>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2" name="Google Shape;252;p15"/>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3" name="Google Shape;253;p15"/>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4" name="Google Shape;254;p15"/>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5" name="Google Shape;255;p15"/>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6" name="Google Shape;256;p15"/>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7" name="Google Shape;257;p15"/>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8" name="Google Shape;258;p15"/>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59" name="Google Shape;259;p15"/>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60" name="Google Shape;260;p15"/>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61" name="Google Shape;261;p15"/>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62" name="Google Shape;262;p15"/>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63" name="Google Shape;263;p15"/>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264" name="Google Shape;264;p15"/>
          <p:cNvSpPr txBox="1">
            <a:spLocks noGrp="1"/>
          </p:cNvSpPr>
          <p:nvPr>
            <p:ph type="subTitle" idx="1"/>
          </p:nvPr>
        </p:nvSpPr>
        <p:spPr>
          <a:xfrm>
            <a:off x="960032" y="4787833"/>
            <a:ext cx="2851600" cy="793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4000">
                <a:latin typeface="Roboto Thin"/>
                <a:ea typeface="Roboto Thin"/>
                <a:cs typeface="Roboto Thin"/>
                <a:sym typeface="Roboto Thin"/>
              </a:defRPr>
            </a:lvl1pPr>
            <a:lvl2pPr lvl="1" algn="ctr" rtl="0">
              <a:lnSpc>
                <a:spcPct val="100000"/>
              </a:lnSpc>
              <a:spcBef>
                <a:spcPts val="2133"/>
              </a:spcBef>
              <a:spcAft>
                <a:spcPts val="0"/>
              </a:spcAft>
              <a:buNone/>
              <a:defRPr sz="4000">
                <a:latin typeface="Roboto Thin"/>
                <a:ea typeface="Roboto Thin"/>
                <a:cs typeface="Roboto Thin"/>
                <a:sym typeface="Roboto Thin"/>
              </a:defRPr>
            </a:lvl2pPr>
            <a:lvl3pPr lvl="2" algn="ctr" rtl="0">
              <a:lnSpc>
                <a:spcPct val="100000"/>
              </a:lnSpc>
              <a:spcBef>
                <a:spcPts val="2133"/>
              </a:spcBef>
              <a:spcAft>
                <a:spcPts val="0"/>
              </a:spcAft>
              <a:buNone/>
              <a:defRPr sz="4000">
                <a:latin typeface="Roboto Thin"/>
                <a:ea typeface="Roboto Thin"/>
                <a:cs typeface="Roboto Thin"/>
                <a:sym typeface="Roboto Thin"/>
              </a:defRPr>
            </a:lvl3pPr>
            <a:lvl4pPr lvl="3" algn="ctr" rtl="0">
              <a:lnSpc>
                <a:spcPct val="100000"/>
              </a:lnSpc>
              <a:spcBef>
                <a:spcPts val="2133"/>
              </a:spcBef>
              <a:spcAft>
                <a:spcPts val="0"/>
              </a:spcAft>
              <a:buNone/>
              <a:defRPr sz="4000">
                <a:latin typeface="Roboto Thin"/>
                <a:ea typeface="Roboto Thin"/>
                <a:cs typeface="Roboto Thin"/>
                <a:sym typeface="Roboto Thin"/>
              </a:defRPr>
            </a:lvl4pPr>
            <a:lvl5pPr lvl="4" algn="ctr" rtl="0">
              <a:lnSpc>
                <a:spcPct val="100000"/>
              </a:lnSpc>
              <a:spcBef>
                <a:spcPts val="2133"/>
              </a:spcBef>
              <a:spcAft>
                <a:spcPts val="0"/>
              </a:spcAft>
              <a:buNone/>
              <a:defRPr sz="4000">
                <a:latin typeface="Roboto Thin"/>
                <a:ea typeface="Roboto Thin"/>
                <a:cs typeface="Roboto Thin"/>
                <a:sym typeface="Roboto Thin"/>
              </a:defRPr>
            </a:lvl5pPr>
            <a:lvl6pPr lvl="5" algn="ctr" rtl="0">
              <a:lnSpc>
                <a:spcPct val="100000"/>
              </a:lnSpc>
              <a:spcBef>
                <a:spcPts val="2133"/>
              </a:spcBef>
              <a:spcAft>
                <a:spcPts val="0"/>
              </a:spcAft>
              <a:buNone/>
              <a:defRPr sz="4000">
                <a:latin typeface="Roboto Thin"/>
                <a:ea typeface="Roboto Thin"/>
                <a:cs typeface="Roboto Thin"/>
                <a:sym typeface="Roboto Thin"/>
              </a:defRPr>
            </a:lvl6pPr>
            <a:lvl7pPr lvl="6" algn="ctr" rtl="0">
              <a:lnSpc>
                <a:spcPct val="100000"/>
              </a:lnSpc>
              <a:spcBef>
                <a:spcPts val="2133"/>
              </a:spcBef>
              <a:spcAft>
                <a:spcPts val="0"/>
              </a:spcAft>
              <a:buNone/>
              <a:defRPr sz="4000">
                <a:latin typeface="Roboto Thin"/>
                <a:ea typeface="Roboto Thin"/>
                <a:cs typeface="Roboto Thin"/>
                <a:sym typeface="Roboto Thin"/>
              </a:defRPr>
            </a:lvl7pPr>
            <a:lvl8pPr lvl="7" algn="ctr" rtl="0">
              <a:lnSpc>
                <a:spcPct val="100000"/>
              </a:lnSpc>
              <a:spcBef>
                <a:spcPts val="2133"/>
              </a:spcBef>
              <a:spcAft>
                <a:spcPts val="0"/>
              </a:spcAft>
              <a:buNone/>
              <a:defRPr sz="4000">
                <a:latin typeface="Roboto Thin"/>
                <a:ea typeface="Roboto Thin"/>
                <a:cs typeface="Roboto Thin"/>
                <a:sym typeface="Roboto Thin"/>
              </a:defRPr>
            </a:lvl8pPr>
            <a:lvl9pPr lvl="8" algn="ctr"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65" name="Google Shape;265;p15"/>
          <p:cNvSpPr txBox="1">
            <a:spLocks noGrp="1"/>
          </p:cNvSpPr>
          <p:nvPr>
            <p:ph type="subTitle" idx="2"/>
          </p:nvPr>
        </p:nvSpPr>
        <p:spPr>
          <a:xfrm>
            <a:off x="4670239" y="4787833"/>
            <a:ext cx="2851600" cy="793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4000">
                <a:latin typeface="Roboto Thin"/>
                <a:ea typeface="Roboto Thin"/>
                <a:cs typeface="Roboto Thin"/>
                <a:sym typeface="Roboto Thin"/>
              </a:defRPr>
            </a:lvl1pPr>
            <a:lvl2pPr lvl="1" algn="ctr" rtl="0">
              <a:lnSpc>
                <a:spcPct val="100000"/>
              </a:lnSpc>
              <a:spcBef>
                <a:spcPts val="2133"/>
              </a:spcBef>
              <a:spcAft>
                <a:spcPts val="0"/>
              </a:spcAft>
              <a:buNone/>
              <a:defRPr sz="4000">
                <a:latin typeface="Roboto Thin"/>
                <a:ea typeface="Roboto Thin"/>
                <a:cs typeface="Roboto Thin"/>
                <a:sym typeface="Roboto Thin"/>
              </a:defRPr>
            </a:lvl2pPr>
            <a:lvl3pPr lvl="2" algn="ctr" rtl="0">
              <a:lnSpc>
                <a:spcPct val="100000"/>
              </a:lnSpc>
              <a:spcBef>
                <a:spcPts val="2133"/>
              </a:spcBef>
              <a:spcAft>
                <a:spcPts val="0"/>
              </a:spcAft>
              <a:buNone/>
              <a:defRPr sz="4000">
                <a:latin typeface="Roboto Thin"/>
                <a:ea typeface="Roboto Thin"/>
                <a:cs typeface="Roboto Thin"/>
                <a:sym typeface="Roboto Thin"/>
              </a:defRPr>
            </a:lvl3pPr>
            <a:lvl4pPr lvl="3" algn="ctr" rtl="0">
              <a:lnSpc>
                <a:spcPct val="100000"/>
              </a:lnSpc>
              <a:spcBef>
                <a:spcPts val="2133"/>
              </a:spcBef>
              <a:spcAft>
                <a:spcPts val="0"/>
              </a:spcAft>
              <a:buNone/>
              <a:defRPr sz="4000">
                <a:latin typeface="Roboto Thin"/>
                <a:ea typeface="Roboto Thin"/>
                <a:cs typeface="Roboto Thin"/>
                <a:sym typeface="Roboto Thin"/>
              </a:defRPr>
            </a:lvl4pPr>
            <a:lvl5pPr lvl="4" algn="ctr" rtl="0">
              <a:lnSpc>
                <a:spcPct val="100000"/>
              </a:lnSpc>
              <a:spcBef>
                <a:spcPts val="2133"/>
              </a:spcBef>
              <a:spcAft>
                <a:spcPts val="0"/>
              </a:spcAft>
              <a:buNone/>
              <a:defRPr sz="4000">
                <a:latin typeface="Roboto Thin"/>
                <a:ea typeface="Roboto Thin"/>
                <a:cs typeface="Roboto Thin"/>
                <a:sym typeface="Roboto Thin"/>
              </a:defRPr>
            </a:lvl5pPr>
            <a:lvl6pPr lvl="5" algn="ctr" rtl="0">
              <a:lnSpc>
                <a:spcPct val="100000"/>
              </a:lnSpc>
              <a:spcBef>
                <a:spcPts val="2133"/>
              </a:spcBef>
              <a:spcAft>
                <a:spcPts val="0"/>
              </a:spcAft>
              <a:buNone/>
              <a:defRPr sz="4000">
                <a:latin typeface="Roboto Thin"/>
                <a:ea typeface="Roboto Thin"/>
                <a:cs typeface="Roboto Thin"/>
                <a:sym typeface="Roboto Thin"/>
              </a:defRPr>
            </a:lvl6pPr>
            <a:lvl7pPr lvl="6" algn="ctr" rtl="0">
              <a:lnSpc>
                <a:spcPct val="100000"/>
              </a:lnSpc>
              <a:spcBef>
                <a:spcPts val="2133"/>
              </a:spcBef>
              <a:spcAft>
                <a:spcPts val="0"/>
              </a:spcAft>
              <a:buNone/>
              <a:defRPr sz="4000">
                <a:latin typeface="Roboto Thin"/>
                <a:ea typeface="Roboto Thin"/>
                <a:cs typeface="Roboto Thin"/>
                <a:sym typeface="Roboto Thin"/>
              </a:defRPr>
            </a:lvl7pPr>
            <a:lvl8pPr lvl="7" algn="ctr" rtl="0">
              <a:lnSpc>
                <a:spcPct val="100000"/>
              </a:lnSpc>
              <a:spcBef>
                <a:spcPts val="2133"/>
              </a:spcBef>
              <a:spcAft>
                <a:spcPts val="0"/>
              </a:spcAft>
              <a:buNone/>
              <a:defRPr sz="4000">
                <a:latin typeface="Roboto Thin"/>
                <a:ea typeface="Roboto Thin"/>
                <a:cs typeface="Roboto Thin"/>
                <a:sym typeface="Roboto Thin"/>
              </a:defRPr>
            </a:lvl8pPr>
            <a:lvl9pPr lvl="8" algn="ctr"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66" name="Google Shape;266;p15"/>
          <p:cNvSpPr txBox="1">
            <a:spLocks noGrp="1"/>
          </p:cNvSpPr>
          <p:nvPr>
            <p:ph type="subTitle" idx="3"/>
          </p:nvPr>
        </p:nvSpPr>
        <p:spPr>
          <a:xfrm>
            <a:off x="8380480" y="4787833"/>
            <a:ext cx="2851600" cy="793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None/>
              <a:defRPr sz="4000">
                <a:latin typeface="Roboto Thin"/>
                <a:ea typeface="Roboto Thin"/>
                <a:cs typeface="Roboto Thin"/>
                <a:sym typeface="Roboto Thin"/>
              </a:defRPr>
            </a:lvl1pPr>
            <a:lvl2pPr lvl="1" algn="ctr" rtl="0">
              <a:lnSpc>
                <a:spcPct val="100000"/>
              </a:lnSpc>
              <a:spcBef>
                <a:spcPts val="2133"/>
              </a:spcBef>
              <a:spcAft>
                <a:spcPts val="0"/>
              </a:spcAft>
              <a:buNone/>
              <a:defRPr sz="4000">
                <a:latin typeface="Roboto Thin"/>
                <a:ea typeface="Roboto Thin"/>
                <a:cs typeface="Roboto Thin"/>
                <a:sym typeface="Roboto Thin"/>
              </a:defRPr>
            </a:lvl2pPr>
            <a:lvl3pPr lvl="2" algn="ctr" rtl="0">
              <a:lnSpc>
                <a:spcPct val="100000"/>
              </a:lnSpc>
              <a:spcBef>
                <a:spcPts val="2133"/>
              </a:spcBef>
              <a:spcAft>
                <a:spcPts val="0"/>
              </a:spcAft>
              <a:buNone/>
              <a:defRPr sz="4000">
                <a:latin typeface="Roboto Thin"/>
                <a:ea typeface="Roboto Thin"/>
                <a:cs typeface="Roboto Thin"/>
                <a:sym typeface="Roboto Thin"/>
              </a:defRPr>
            </a:lvl3pPr>
            <a:lvl4pPr lvl="3" algn="ctr" rtl="0">
              <a:lnSpc>
                <a:spcPct val="100000"/>
              </a:lnSpc>
              <a:spcBef>
                <a:spcPts val="2133"/>
              </a:spcBef>
              <a:spcAft>
                <a:spcPts val="0"/>
              </a:spcAft>
              <a:buNone/>
              <a:defRPr sz="4000">
                <a:latin typeface="Roboto Thin"/>
                <a:ea typeface="Roboto Thin"/>
                <a:cs typeface="Roboto Thin"/>
                <a:sym typeface="Roboto Thin"/>
              </a:defRPr>
            </a:lvl4pPr>
            <a:lvl5pPr lvl="4" algn="ctr" rtl="0">
              <a:lnSpc>
                <a:spcPct val="100000"/>
              </a:lnSpc>
              <a:spcBef>
                <a:spcPts val="2133"/>
              </a:spcBef>
              <a:spcAft>
                <a:spcPts val="0"/>
              </a:spcAft>
              <a:buNone/>
              <a:defRPr sz="4000">
                <a:latin typeface="Roboto Thin"/>
                <a:ea typeface="Roboto Thin"/>
                <a:cs typeface="Roboto Thin"/>
                <a:sym typeface="Roboto Thin"/>
              </a:defRPr>
            </a:lvl5pPr>
            <a:lvl6pPr lvl="5" algn="ctr" rtl="0">
              <a:lnSpc>
                <a:spcPct val="100000"/>
              </a:lnSpc>
              <a:spcBef>
                <a:spcPts val="2133"/>
              </a:spcBef>
              <a:spcAft>
                <a:spcPts val="0"/>
              </a:spcAft>
              <a:buNone/>
              <a:defRPr sz="4000">
                <a:latin typeface="Roboto Thin"/>
                <a:ea typeface="Roboto Thin"/>
                <a:cs typeface="Roboto Thin"/>
                <a:sym typeface="Roboto Thin"/>
              </a:defRPr>
            </a:lvl6pPr>
            <a:lvl7pPr lvl="6" algn="ctr" rtl="0">
              <a:lnSpc>
                <a:spcPct val="100000"/>
              </a:lnSpc>
              <a:spcBef>
                <a:spcPts val="2133"/>
              </a:spcBef>
              <a:spcAft>
                <a:spcPts val="0"/>
              </a:spcAft>
              <a:buNone/>
              <a:defRPr sz="4000">
                <a:latin typeface="Roboto Thin"/>
                <a:ea typeface="Roboto Thin"/>
                <a:cs typeface="Roboto Thin"/>
                <a:sym typeface="Roboto Thin"/>
              </a:defRPr>
            </a:lvl7pPr>
            <a:lvl8pPr lvl="7" algn="ctr" rtl="0">
              <a:lnSpc>
                <a:spcPct val="100000"/>
              </a:lnSpc>
              <a:spcBef>
                <a:spcPts val="2133"/>
              </a:spcBef>
              <a:spcAft>
                <a:spcPts val="0"/>
              </a:spcAft>
              <a:buNone/>
              <a:defRPr sz="4000">
                <a:latin typeface="Roboto Thin"/>
                <a:ea typeface="Roboto Thin"/>
                <a:cs typeface="Roboto Thin"/>
                <a:sym typeface="Roboto Thin"/>
              </a:defRPr>
            </a:lvl8pPr>
            <a:lvl9pPr lvl="8" algn="ctr" rtl="0">
              <a:lnSpc>
                <a:spcPct val="100000"/>
              </a:lnSpc>
              <a:spcBef>
                <a:spcPts val="2133"/>
              </a:spcBef>
              <a:spcAft>
                <a:spcPts val="2133"/>
              </a:spcAft>
              <a:buNone/>
              <a:defRPr sz="4000">
                <a:latin typeface="Roboto Thin"/>
                <a:ea typeface="Roboto Thin"/>
                <a:cs typeface="Roboto Thin"/>
                <a:sym typeface="Roboto Thin"/>
              </a:defRPr>
            </a:lvl9pPr>
          </a:lstStyle>
          <a:p>
            <a:r>
              <a:rPr lang="en-US"/>
              <a:t>Click to edit Master subtitle style</a:t>
            </a:r>
            <a:endParaRPr/>
          </a:p>
        </p:txBody>
      </p:sp>
      <p:sp>
        <p:nvSpPr>
          <p:cNvPr id="267" name="Google Shape;267;p15"/>
          <p:cNvSpPr txBox="1">
            <a:spLocks noGrp="1"/>
          </p:cNvSpPr>
          <p:nvPr>
            <p:ph type="title"/>
          </p:nvPr>
        </p:nvSpPr>
        <p:spPr>
          <a:xfrm>
            <a:off x="960000" y="709367"/>
            <a:ext cx="102720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36100388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268"/>
        <p:cNvGrpSpPr/>
        <p:nvPr/>
      </p:nvGrpSpPr>
      <p:grpSpPr>
        <a:xfrm>
          <a:off x="0" y="0"/>
          <a:ext cx="0" cy="0"/>
          <a:chOff x="0" y="0"/>
          <a:chExt cx="0" cy="0"/>
        </a:xfrm>
      </p:grpSpPr>
      <p:grpSp>
        <p:nvGrpSpPr>
          <p:cNvPr id="269" name="Google Shape;269;p16"/>
          <p:cNvGrpSpPr/>
          <p:nvPr/>
        </p:nvGrpSpPr>
        <p:grpSpPr>
          <a:xfrm>
            <a:off x="7357890" y="1"/>
            <a:ext cx="4834108" cy="6857996"/>
            <a:chOff x="5518417" y="0"/>
            <a:chExt cx="3625581" cy="5143497"/>
          </a:xfrm>
        </p:grpSpPr>
        <p:sp>
          <p:nvSpPr>
            <p:cNvPr id="270" name="Google Shape;270;p16"/>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1" name="Google Shape;271;p16"/>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2" name="Google Shape;272;p16"/>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3" name="Google Shape;273;p16"/>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4" name="Google Shape;274;p16"/>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5" name="Google Shape;275;p16"/>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6" name="Google Shape;276;p16"/>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7" name="Google Shape;277;p16"/>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8" name="Google Shape;278;p16"/>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79" name="Google Shape;279;p16"/>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0" name="Google Shape;280;p16"/>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1" name="Google Shape;281;p16"/>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2" name="Google Shape;282;p16"/>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3" name="Google Shape;283;p16"/>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4" name="Google Shape;284;p16"/>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5" name="Google Shape;285;p16"/>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6" name="Google Shape;286;p16"/>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7" name="Google Shape;287;p16"/>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88" name="Google Shape;288;p16"/>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289" name="Google Shape;289;p16"/>
          <p:cNvSpPr txBox="1">
            <a:spLocks noGrp="1"/>
          </p:cNvSpPr>
          <p:nvPr>
            <p:ph type="subTitle" idx="1"/>
          </p:nvPr>
        </p:nvSpPr>
        <p:spPr>
          <a:xfrm>
            <a:off x="960000" y="1990333"/>
            <a:ext cx="6237600" cy="4147600"/>
          </a:xfrm>
          <a:prstGeom prst="rect">
            <a:avLst/>
          </a:prstGeom>
        </p:spPr>
        <p:txBody>
          <a:bodyPr spcFirstLastPara="1" wrap="square" lIns="91425" tIns="306000" rIns="91425" bIns="0" anchor="ctr" anchorCtr="0">
            <a:noAutofit/>
          </a:bodyPr>
          <a:lstStyle>
            <a:lvl1pPr lvl="0" rtl="0">
              <a:lnSpc>
                <a:spcPct val="100000"/>
              </a:lnSpc>
              <a:spcBef>
                <a:spcPts val="0"/>
              </a:spcBef>
              <a:spcAft>
                <a:spcPts val="0"/>
              </a:spcAft>
              <a:buNone/>
              <a:defRPr sz="4000">
                <a:solidFill>
                  <a:schemeClr val="hlink"/>
                </a:solidFill>
                <a:latin typeface="Roboto Thin"/>
                <a:ea typeface="Roboto Thin"/>
                <a:cs typeface="Roboto Thin"/>
                <a:sym typeface="Roboto Thin"/>
              </a:defRPr>
            </a:lvl1pPr>
            <a:lvl2pPr lvl="1" rtl="0">
              <a:lnSpc>
                <a:spcPct val="100000"/>
              </a:lnSpc>
              <a:spcBef>
                <a:spcPts val="2133"/>
              </a:spcBef>
              <a:spcAft>
                <a:spcPts val="0"/>
              </a:spcAft>
              <a:buNone/>
              <a:defRPr>
                <a:solidFill>
                  <a:schemeClr val="hlink"/>
                </a:solidFill>
                <a:latin typeface="Roboto Thin"/>
                <a:ea typeface="Roboto Thin"/>
                <a:cs typeface="Roboto Thin"/>
                <a:sym typeface="Roboto Thin"/>
              </a:defRPr>
            </a:lvl2pPr>
            <a:lvl3pPr lvl="2" rtl="0">
              <a:lnSpc>
                <a:spcPct val="100000"/>
              </a:lnSpc>
              <a:spcBef>
                <a:spcPts val="2133"/>
              </a:spcBef>
              <a:spcAft>
                <a:spcPts val="0"/>
              </a:spcAft>
              <a:buNone/>
              <a:defRPr>
                <a:solidFill>
                  <a:schemeClr val="hlink"/>
                </a:solidFill>
                <a:latin typeface="Roboto Thin"/>
                <a:ea typeface="Roboto Thin"/>
                <a:cs typeface="Roboto Thin"/>
                <a:sym typeface="Roboto Thin"/>
              </a:defRPr>
            </a:lvl3pPr>
            <a:lvl4pPr lvl="3" rtl="0">
              <a:lnSpc>
                <a:spcPct val="100000"/>
              </a:lnSpc>
              <a:spcBef>
                <a:spcPts val="2133"/>
              </a:spcBef>
              <a:spcAft>
                <a:spcPts val="0"/>
              </a:spcAft>
              <a:buNone/>
              <a:defRPr>
                <a:solidFill>
                  <a:schemeClr val="hlink"/>
                </a:solidFill>
                <a:latin typeface="Roboto Thin"/>
                <a:ea typeface="Roboto Thin"/>
                <a:cs typeface="Roboto Thin"/>
                <a:sym typeface="Roboto Thin"/>
              </a:defRPr>
            </a:lvl4pPr>
            <a:lvl5pPr lvl="4" rtl="0">
              <a:lnSpc>
                <a:spcPct val="100000"/>
              </a:lnSpc>
              <a:spcBef>
                <a:spcPts val="2133"/>
              </a:spcBef>
              <a:spcAft>
                <a:spcPts val="0"/>
              </a:spcAft>
              <a:buNone/>
              <a:defRPr>
                <a:solidFill>
                  <a:schemeClr val="hlink"/>
                </a:solidFill>
                <a:latin typeface="Roboto Thin"/>
                <a:ea typeface="Roboto Thin"/>
                <a:cs typeface="Roboto Thin"/>
                <a:sym typeface="Roboto Thin"/>
              </a:defRPr>
            </a:lvl5pPr>
            <a:lvl6pPr lvl="5" rtl="0">
              <a:lnSpc>
                <a:spcPct val="100000"/>
              </a:lnSpc>
              <a:spcBef>
                <a:spcPts val="2133"/>
              </a:spcBef>
              <a:spcAft>
                <a:spcPts val="0"/>
              </a:spcAft>
              <a:buNone/>
              <a:defRPr>
                <a:solidFill>
                  <a:schemeClr val="hlink"/>
                </a:solidFill>
                <a:latin typeface="Roboto Thin"/>
                <a:ea typeface="Roboto Thin"/>
                <a:cs typeface="Roboto Thin"/>
                <a:sym typeface="Roboto Thin"/>
              </a:defRPr>
            </a:lvl6pPr>
            <a:lvl7pPr lvl="6" rtl="0">
              <a:lnSpc>
                <a:spcPct val="100000"/>
              </a:lnSpc>
              <a:spcBef>
                <a:spcPts val="2133"/>
              </a:spcBef>
              <a:spcAft>
                <a:spcPts val="0"/>
              </a:spcAft>
              <a:buNone/>
              <a:defRPr>
                <a:solidFill>
                  <a:schemeClr val="hlink"/>
                </a:solidFill>
                <a:latin typeface="Roboto Thin"/>
                <a:ea typeface="Roboto Thin"/>
                <a:cs typeface="Roboto Thin"/>
                <a:sym typeface="Roboto Thin"/>
              </a:defRPr>
            </a:lvl7pPr>
            <a:lvl8pPr lvl="7" rtl="0">
              <a:lnSpc>
                <a:spcPct val="100000"/>
              </a:lnSpc>
              <a:spcBef>
                <a:spcPts val="2133"/>
              </a:spcBef>
              <a:spcAft>
                <a:spcPts val="0"/>
              </a:spcAft>
              <a:buNone/>
              <a:defRPr>
                <a:solidFill>
                  <a:schemeClr val="hlink"/>
                </a:solidFill>
                <a:latin typeface="Roboto Thin"/>
                <a:ea typeface="Roboto Thin"/>
                <a:cs typeface="Roboto Thin"/>
                <a:sym typeface="Roboto Thin"/>
              </a:defRPr>
            </a:lvl8pPr>
            <a:lvl9pPr lvl="8" rtl="0">
              <a:lnSpc>
                <a:spcPct val="100000"/>
              </a:lnSpc>
              <a:spcBef>
                <a:spcPts val="2133"/>
              </a:spcBef>
              <a:spcAft>
                <a:spcPts val="2133"/>
              </a:spcAft>
              <a:buNone/>
              <a:defRPr>
                <a:solidFill>
                  <a:schemeClr val="hlink"/>
                </a:solidFill>
                <a:latin typeface="Roboto Thin"/>
                <a:ea typeface="Roboto Thin"/>
                <a:cs typeface="Roboto Thin"/>
                <a:sym typeface="Roboto Thin"/>
              </a:defRPr>
            </a:lvl9pPr>
          </a:lstStyle>
          <a:p>
            <a:r>
              <a:rPr lang="en-US"/>
              <a:t>Click to edit Master subtitle style</a:t>
            </a:r>
            <a:endParaRPr/>
          </a:p>
        </p:txBody>
      </p:sp>
      <p:sp>
        <p:nvSpPr>
          <p:cNvPr id="290" name="Google Shape;290;p16"/>
          <p:cNvSpPr txBox="1">
            <a:spLocks noGrp="1"/>
          </p:cNvSpPr>
          <p:nvPr>
            <p:ph type="title"/>
          </p:nvPr>
        </p:nvSpPr>
        <p:spPr>
          <a:xfrm>
            <a:off x="4550967" y="709367"/>
            <a:ext cx="6681200" cy="12372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600"/>
              <a:buNone/>
              <a:defRPr sz="40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r>
              <a:rPr lang="en-US"/>
              <a:t>Click to edit Master title style</a:t>
            </a:r>
            <a:endParaRPr/>
          </a:p>
        </p:txBody>
      </p:sp>
    </p:spTree>
    <p:extLst>
      <p:ext uri="{BB962C8B-B14F-4D97-AF65-F5344CB8AC3E}">
        <p14:creationId xmlns:p14="http://schemas.microsoft.com/office/powerpoint/2010/main" val="8304651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91"/>
        <p:cNvGrpSpPr/>
        <p:nvPr/>
      </p:nvGrpSpPr>
      <p:grpSpPr>
        <a:xfrm>
          <a:off x="0" y="0"/>
          <a:ext cx="0" cy="0"/>
          <a:chOff x="0" y="0"/>
          <a:chExt cx="0" cy="0"/>
        </a:xfrm>
      </p:grpSpPr>
      <p:grpSp>
        <p:nvGrpSpPr>
          <p:cNvPr id="292" name="Google Shape;292;p17"/>
          <p:cNvGrpSpPr/>
          <p:nvPr/>
        </p:nvGrpSpPr>
        <p:grpSpPr>
          <a:xfrm flipH="1">
            <a:off x="1626" y="1"/>
            <a:ext cx="4834108" cy="6857996"/>
            <a:chOff x="5518417" y="0"/>
            <a:chExt cx="3625581" cy="5143497"/>
          </a:xfrm>
        </p:grpSpPr>
        <p:sp>
          <p:nvSpPr>
            <p:cNvPr id="293" name="Google Shape;293;p17"/>
            <p:cNvSpPr/>
            <p:nvPr/>
          </p:nvSpPr>
          <p:spPr>
            <a:xfrm>
              <a:off x="5700205" y="1665334"/>
              <a:ext cx="3443771" cy="3478141"/>
            </a:xfrm>
            <a:custGeom>
              <a:avLst/>
              <a:gdLst/>
              <a:ahLst/>
              <a:cxnLst/>
              <a:rect l="l" t="t" r="r" b="b"/>
              <a:pathLst>
                <a:path w="42984" h="43413" extrusionOk="0">
                  <a:moveTo>
                    <a:pt x="42983" y="1"/>
                  </a:moveTo>
                  <a:cubicBezTo>
                    <a:pt x="19220" y="363"/>
                    <a:pt x="1" y="19697"/>
                    <a:pt x="1" y="43412"/>
                  </a:cubicBezTo>
                  <a:lnTo>
                    <a:pt x="1282" y="43412"/>
                  </a:lnTo>
                  <a:cubicBezTo>
                    <a:pt x="1286" y="20406"/>
                    <a:pt x="19928" y="1649"/>
                    <a:pt x="42983" y="1285"/>
                  </a:cubicBezTo>
                  <a:lnTo>
                    <a:pt x="42983"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4" name="Google Shape;294;p17"/>
            <p:cNvSpPr/>
            <p:nvPr/>
          </p:nvSpPr>
          <p:spPr>
            <a:xfrm>
              <a:off x="5882954" y="1848564"/>
              <a:ext cx="3261023" cy="3294912"/>
            </a:xfrm>
            <a:custGeom>
              <a:avLst/>
              <a:gdLst/>
              <a:ahLst/>
              <a:cxnLst/>
              <a:rect l="l" t="t" r="r" b="b"/>
              <a:pathLst>
                <a:path w="40703" h="41126" extrusionOk="0">
                  <a:moveTo>
                    <a:pt x="40702" y="0"/>
                  </a:moveTo>
                  <a:cubicBezTo>
                    <a:pt x="18199" y="364"/>
                    <a:pt x="0" y="18670"/>
                    <a:pt x="0" y="41125"/>
                  </a:cubicBezTo>
                  <a:lnTo>
                    <a:pt x="1285" y="41125"/>
                  </a:lnTo>
                  <a:cubicBezTo>
                    <a:pt x="1285" y="19379"/>
                    <a:pt x="18904" y="1649"/>
                    <a:pt x="40702" y="1282"/>
                  </a:cubicBezTo>
                  <a:lnTo>
                    <a:pt x="407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5" name="Google Shape;295;p17"/>
            <p:cNvSpPr/>
            <p:nvPr/>
          </p:nvSpPr>
          <p:spPr>
            <a:xfrm>
              <a:off x="6065864" y="2031554"/>
              <a:ext cx="3078114" cy="3111924"/>
            </a:xfrm>
            <a:custGeom>
              <a:avLst/>
              <a:gdLst/>
              <a:ahLst/>
              <a:cxnLst/>
              <a:rect l="l" t="t" r="r" b="b"/>
              <a:pathLst>
                <a:path w="38420" h="38842" extrusionOk="0">
                  <a:moveTo>
                    <a:pt x="38419" y="0"/>
                  </a:moveTo>
                  <a:cubicBezTo>
                    <a:pt x="17173" y="364"/>
                    <a:pt x="1" y="17647"/>
                    <a:pt x="1" y="38841"/>
                  </a:cubicBezTo>
                  <a:lnTo>
                    <a:pt x="1282" y="38841"/>
                  </a:lnTo>
                  <a:cubicBezTo>
                    <a:pt x="1285" y="18356"/>
                    <a:pt x="17882" y="1648"/>
                    <a:pt x="38419" y="1286"/>
                  </a:cubicBezTo>
                  <a:lnTo>
                    <a:pt x="3841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6" name="Google Shape;296;p17"/>
            <p:cNvSpPr/>
            <p:nvPr/>
          </p:nvSpPr>
          <p:spPr>
            <a:xfrm>
              <a:off x="5518417" y="0"/>
              <a:ext cx="3625557" cy="5143463"/>
            </a:xfrm>
            <a:custGeom>
              <a:avLst/>
              <a:gdLst/>
              <a:ahLst/>
              <a:cxnLst/>
              <a:rect l="l" t="t" r="r" b="b"/>
              <a:pathLst>
                <a:path w="45253" h="64199" extrusionOk="0">
                  <a:moveTo>
                    <a:pt x="1216" y="1"/>
                  </a:moveTo>
                  <a:lnTo>
                    <a:pt x="1216" y="53681"/>
                  </a:lnTo>
                  <a:cubicBezTo>
                    <a:pt x="413" y="57090"/>
                    <a:pt x="1" y="60612"/>
                    <a:pt x="1" y="64198"/>
                  </a:cubicBezTo>
                  <a:lnTo>
                    <a:pt x="1282" y="64198"/>
                  </a:lnTo>
                  <a:cubicBezTo>
                    <a:pt x="1282" y="52337"/>
                    <a:pt x="5926" y="41185"/>
                    <a:pt x="14361" y="32798"/>
                  </a:cubicBezTo>
                  <a:cubicBezTo>
                    <a:pt x="22633" y="24572"/>
                    <a:pt x="33580" y="19970"/>
                    <a:pt x="45252" y="19795"/>
                  </a:cubicBezTo>
                  <a:lnTo>
                    <a:pt x="45252" y="19407"/>
                  </a:lnTo>
                  <a:lnTo>
                    <a:pt x="45252" y="18514"/>
                  </a:lnTo>
                  <a:lnTo>
                    <a:pt x="45252" y="1"/>
                  </a:lnTo>
                  <a:lnTo>
                    <a:pt x="43968" y="1"/>
                  </a:lnTo>
                  <a:lnTo>
                    <a:pt x="43968" y="18548"/>
                  </a:lnTo>
                  <a:cubicBezTo>
                    <a:pt x="43643" y="18563"/>
                    <a:pt x="43318" y="18580"/>
                    <a:pt x="42993" y="18598"/>
                  </a:cubicBezTo>
                  <a:lnTo>
                    <a:pt x="42993" y="1"/>
                  </a:lnTo>
                  <a:lnTo>
                    <a:pt x="41709" y="1"/>
                  </a:lnTo>
                  <a:lnTo>
                    <a:pt x="41709" y="18695"/>
                  </a:lnTo>
                  <a:cubicBezTo>
                    <a:pt x="41380" y="18727"/>
                    <a:pt x="41056" y="18758"/>
                    <a:pt x="40731" y="18796"/>
                  </a:cubicBezTo>
                  <a:lnTo>
                    <a:pt x="40731" y="1"/>
                  </a:lnTo>
                  <a:lnTo>
                    <a:pt x="39446" y="1"/>
                  </a:lnTo>
                  <a:lnTo>
                    <a:pt x="39446" y="18957"/>
                  </a:lnTo>
                  <a:cubicBezTo>
                    <a:pt x="39121" y="19002"/>
                    <a:pt x="38797" y="19051"/>
                    <a:pt x="38471" y="19104"/>
                  </a:cubicBezTo>
                  <a:lnTo>
                    <a:pt x="38471" y="1"/>
                  </a:lnTo>
                  <a:lnTo>
                    <a:pt x="37187" y="1"/>
                  </a:lnTo>
                  <a:lnTo>
                    <a:pt x="37187" y="19331"/>
                  </a:lnTo>
                  <a:cubicBezTo>
                    <a:pt x="36858" y="19390"/>
                    <a:pt x="36534" y="19457"/>
                    <a:pt x="36209" y="19526"/>
                  </a:cubicBezTo>
                  <a:lnTo>
                    <a:pt x="36209" y="1"/>
                  </a:lnTo>
                  <a:lnTo>
                    <a:pt x="34924" y="1"/>
                  </a:lnTo>
                  <a:lnTo>
                    <a:pt x="34924" y="19820"/>
                  </a:lnTo>
                  <a:cubicBezTo>
                    <a:pt x="34599" y="19900"/>
                    <a:pt x="34271" y="19984"/>
                    <a:pt x="33946" y="20071"/>
                  </a:cubicBezTo>
                  <a:lnTo>
                    <a:pt x="33946" y="1"/>
                  </a:lnTo>
                  <a:lnTo>
                    <a:pt x="32665" y="1"/>
                  </a:lnTo>
                  <a:lnTo>
                    <a:pt x="32665" y="20434"/>
                  </a:lnTo>
                  <a:cubicBezTo>
                    <a:pt x="32336" y="20532"/>
                    <a:pt x="32012" y="20633"/>
                    <a:pt x="31687" y="20738"/>
                  </a:cubicBezTo>
                  <a:lnTo>
                    <a:pt x="31687" y="1"/>
                  </a:lnTo>
                  <a:lnTo>
                    <a:pt x="30402" y="1"/>
                  </a:lnTo>
                  <a:lnTo>
                    <a:pt x="30402" y="21170"/>
                  </a:lnTo>
                  <a:cubicBezTo>
                    <a:pt x="30078" y="21289"/>
                    <a:pt x="29750" y="21408"/>
                    <a:pt x="29429" y="21534"/>
                  </a:cubicBezTo>
                  <a:lnTo>
                    <a:pt x="29429" y="1"/>
                  </a:lnTo>
                  <a:lnTo>
                    <a:pt x="28143" y="1"/>
                  </a:lnTo>
                  <a:lnTo>
                    <a:pt x="28143" y="22047"/>
                  </a:lnTo>
                  <a:cubicBezTo>
                    <a:pt x="27815" y="22184"/>
                    <a:pt x="27490" y="22323"/>
                    <a:pt x="27166" y="22469"/>
                  </a:cubicBezTo>
                  <a:lnTo>
                    <a:pt x="27166" y="1"/>
                  </a:lnTo>
                  <a:lnTo>
                    <a:pt x="25880" y="1"/>
                  </a:lnTo>
                  <a:lnTo>
                    <a:pt x="25880" y="23063"/>
                  </a:lnTo>
                  <a:cubicBezTo>
                    <a:pt x="25556" y="23223"/>
                    <a:pt x="25228" y="23384"/>
                    <a:pt x="24907" y="23552"/>
                  </a:cubicBezTo>
                  <a:lnTo>
                    <a:pt x="24907" y="1"/>
                  </a:lnTo>
                  <a:lnTo>
                    <a:pt x="23621" y="1"/>
                  </a:lnTo>
                  <a:lnTo>
                    <a:pt x="23621" y="24237"/>
                  </a:lnTo>
                  <a:cubicBezTo>
                    <a:pt x="23294" y="24418"/>
                    <a:pt x="22968" y="24603"/>
                    <a:pt x="22644" y="24795"/>
                  </a:cubicBezTo>
                  <a:lnTo>
                    <a:pt x="22644" y="1"/>
                  </a:lnTo>
                  <a:lnTo>
                    <a:pt x="21359" y="1"/>
                  </a:lnTo>
                  <a:lnTo>
                    <a:pt x="21359" y="25577"/>
                  </a:lnTo>
                  <a:cubicBezTo>
                    <a:pt x="21031" y="25784"/>
                    <a:pt x="20706" y="25996"/>
                    <a:pt x="20385" y="26209"/>
                  </a:cubicBezTo>
                  <a:lnTo>
                    <a:pt x="20385" y="1"/>
                  </a:lnTo>
                  <a:lnTo>
                    <a:pt x="19100" y="1"/>
                  </a:lnTo>
                  <a:lnTo>
                    <a:pt x="19100" y="27103"/>
                  </a:lnTo>
                  <a:cubicBezTo>
                    <a:pt x="18772" y="27337"/>
                    <a:pt x="18447" y="27578"/>
                    <a:pt x="18122" y="27822"/>
                  </a:cubicBezTo>
                  <a:lnTo>
                    <a:pt x="18122" y="1"/>
                  </a:lnTo>
                  <a:lnTo>
                    <a:pt x="16838" y="1"/>
                  </a:lnTo>
                  <a:lnTo>
                    <a:pt x="16838" y="28835"/>
                  </a:lnTo>
                  <a:cubicBezTo>
                    <a:pt x="16509" y="29104"/>
                    <a:pt x="16184" y="29376"/>
                    <a:pt x="15863" y="29655"/>
                  </a:cubicBezTo>
                  <a:lnTo>
                    <a:pt x="15863" y="1"/>
                  </a:lnTo>
                  <a:lnTo>
                    <a:pt x="14578" y="1"/>
                  </a:lnTo>
                  <a:lnTo>
                    <a:pt x="14578" y="30807"/>
                  </a:lnTo>
                  <a:cubicBezTo>
                    <a:pt x="14250" y="31115"/>
                    <a:pt x="13921" y="31426"/>
                    <a:pt x="13600" y="31743"/>
                  </a:cubicBezTo>
                  <a:lnTo>
                    <a:pt x="13600" y="1"/>
                  </a:lnTo>
                  <a:lnTo>
                    <a:pt x="12319" y="1"/>
                  </a:lnTo>
                  <a:lnTo>
                    <a:pt x="12319" y="33060"/>
                  </a:lnTo>
                  <a:cubicBezTo>
                    <a:pt x="11984" y="33413"/>
                    <a:pt x="11659" y="33772"/>
                    <a:pt x="11341" y="34135"/>
                  </a:cubicBezTo>
                  <a:lnTo>
                    <a:pt x="11341" y="1"/>
                  </a:lnTo>
                  <a:lnTo>
                    <a:pt x="10057" y="1"/>
                  </a:lnTo>
                  <a:lnTo>
                    <a:pt x="10057" y="35658"/>
                  </a:lnTo>
                  <a:cubicBezTo>
                    <a:pt x="9721" y="36070"/>
                    <a:pt x="9396" y="36489"/>
                    <a:pt x="9079" y="36911"/>
                  </a:cubicBezTo>
                  <a:lnTo>
                    <a:pt x="9079" y="1"/>
                  </a:lnTo>
                  <a:lnTo>
                    <a:pt x="7794" y="1"/>
                  </a:lnTo>
                  <a:lnTo>
                    <a:pt x="7794" y="38710"/>
                  </a:lnTo>
                  <a:cubicBezTo>
                    <a:pt x="7459" y="39202"/>
                    <a:pt x="7134" y="39704"/>
                    <a:pt x="6819" y="40211"/>
                  </a:cubicBezTo>
                  <a:lnTo>
                    <a:pt x="6819" y="1"/>
                  </a:lnTo>
                  <a:lnTo>
                    <a:pt x="5535" y="1"/>
                  </a:lnTo>
                  <a:lnTo>
                    <a:pt x="5535" y="42407"/>
                  </a:lnTo>
                  <a:cubicBezTo>
                    <a:pt x="5193" y="43032"/>
                    <a:pt x="4868" y="43661"/>
                    <a:pt x="4557" y="44296"/>
                  </a:cubicBezTo>
                  <a:lnTo>
                    <a:pt x="4561" y="1"/>
                  </a:lnTo>
                  <a:lnTo>
                    <a:pt x="3276" y="1"/>
                  </a:lnTo>
                  <a:lnTo>
                    <a:pt x="3276" y="47187"/>
                  </a:lnTo>
                  <a:cubicBezTo>
                    <a:pt x="2919" y="48063"/>
                    <a:pt x="2595" y="48954"/>
                    <a:pt x="2298" y="49851"/>
                  </a:cubicBezTo>
                  <a:lnTo>
                    <a:pt x="2298"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7" name="Google Shape;297;p17"/>
            <p:cNvSpPr/>
            <p:nvPr/>
          </p:nvSpPr>
          <p:spPr>
            <a:xfrm>
              <a:off x="6248533" y="2214704"/>
              <a:ext cx="2895446" cy="2928775"/>
            </a:xfrm>
            <a:custGeom>
              <a:avLst/>
              <a:gdLst/>
              <a:ahLst/>
              <a:cxnLst/>
              <a:rect l="l" t="t" r="r" b="b"/>
              <a:pathLst>
                <a:path w="36140" h="36556" extrusionOk="0">
                  <a:moveTo>
                    <a:pt x="36139" y="1"/>
                  </a:moveTo>
                  <a:cubicBezTo>
                    <a:pt x="16150" y="365"/>
                    <a:pt x="1" y="16622"/>
                    <a:pt x="1" y="36555"/>
                  </a:cubicBezTo>
                  <a:lnTo>
                    <a:pt x="1286" y="36555"/>
                  </a:lnTo>
                  <a:cubicBezTo>
                    <a:pt x="1286" y="17331"/>
                    <a:pt x="16859" y="1646"/>
                    <a:pt x="36139" y="1286"/>
                  </a:cubicBezTo>
                  <a:lnTo>
                    <a:pt x="36139"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8" name="Google Shape;298;p17"/>
            <p:cNvSpPr/>
            <p:nvPr/>
          </p:nvSpPr>
          <p:spPr>
            <a:xfrm>
              <a:off x="6431282" y="2397453"/>
              <a:ext cx="2712698" cy="2746027"/>
            </a:xfrm>
            <a:custGeom>
              <a:avLst/>
              <a:gdLst/>
              <a:ahLst/>
              <a:cxnLst/>
              <a:rect l="l" t="t" r="r" b="b"/>
              <a:pathLst>
                <a:path w="33859" h="34275" extrusionOk="0">
                  <a:moveTo>
                    <a:pt x="33858" y="0"/>
                  </a:moveTo>
                  <a:cubicBezTo>
                    <a:pt x="15126" y="364"/>
                    <a:pt x="0" y="15598"/>
                    <a:pt x="0" y="34274"/>
                  </a:cubicBezTo>
                  <a:lnTo>
                    <a:pt x="1285" y="34274"/>
                  </a:lnTo>
                  <a:cubicBezTo>
                    <a:pt x="1285" y="16307"/>
                    <a:pt x="15835" y="1648"/>
                    <a:pt x="33858" y="1286"/>
                  </a:cubicBezTo>
                  <a:lnTo>
                    <a:pt x="3385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299" name="Google Shape;299;p17"/>
            <p:cNvSpPr/>
            <p:nvPr/>
          </p:nvSpPr>
          <p:spPr>
            <a:xfrm>
              <a:off x="6614192" y="2580363"/>
              <a:ext cx="2529790" cy="2563119"/>
            </a:xfrm>
            <a:custGeom>
              <a:avLst/>
              <a:gdLst/>
              <a:ahLst/>
              <a:cxnLst/>
              <a:rect l="l" t="t" r="r" b="b"/>
              <a:pathLst>
                <a:path w="31576" h="31992" extrusionOk="0">
                  <a:moveTo>
                    <a:pt x="31575" y="1"/>
                  </a:moveTo>
                  <a:cubicBezTo>
                    <a:pt x="14103" y="360"/>
                    <a:pt x="1" y="14572"/>
                    <a:pt x="1" y="31991"/>
                  </a:cubicBezTo>
                  <a:lnTo>
                    <a:pt x="1282" y="31991"/>
                  </a:lnTo>
                  <a:cubicBezTo>
                    <a:pt x="1285" y="15281"/>
                    <a:pt x="14809" y="1646"/>
                    <a:pt x="31575" y="1286"/>
                  </a:cubicBezTo>
                  <a:lnTo>
                    <a:pt x="31575"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0" name="Google Shape;300;p17"/>
            <p:cNvSpPr/>
            <p:nvPr/>
          </p:nvSpPr>
          <p:spPr>
            <a:xfrm>
              <a:off x="6796861" y="2763352"/>
              <a:ext cx="2347122" cy="2380131"/>
            </a:xfrm>
            <a:custGeom>
              <a:avLst/>
              <a:gdLst/>
              <a:ahLst/>
              <a:cxnLst/>
              <a:rect l="l" t="t" r="r" b="b"/>
              <a:pathLst>
                <a:path w="29296" h="29708" extrusionOk="0">
                  <a:moveTo>
                    <a:pt x="29295" y="0"/>
                  </a:moveTo>
                  <a:cubicBezTo>
                    <a:pt x="13080" y="360"/>
                    <a:pt x="1" y="13548"/>
                    <a:pt x="1" y="29707"/>
                  </a:cubicBezTo>
                  <a:lnTo>
                    <a:pt x="1285" y="29707"/>
                  </a:lnTo>
                  <a:cubicBezTo>
                    <a:pt x="1285" y="14257"/>
                    <a:pt x="13789" y="1645"/>
                    <a:pt x="29295" y="1286"/>
                  </a:cubicBezTo>
                  <a:lnTo>
                    <a:pt x="2929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1" name="Google Shape;301;p17"/>
            <p:cNvSpPr/>
            <p:nvPr/>
          </p:nvSpPr>
          <p:spPr>
            <a:xfrm>
              <a:off x="6978409" y="2945220"/>
              <a:ext cx="2165576" cy="2198264"/>
            </a:xfrm>
            <a:custGeom>
              <a:avLst/>
              <a:gdLst/>
              <a:ahLst/>
              <a:cxnLst/>
              <a:rect l="l" t="t" r="r" b="b"/>
              <a:pathLst>
                <a:path w="27030" h="27438" extrusionOk="0">
                  <a:moveTo>
                    <a:pt x="27029" y="0"/>
                  </a:moveTo>
                  <a:cubicBezTo>
                    <a:pt x="19886" y="171"/>
                    <a:pt x="13192" y="3006"/>
                    <a:pt x="8118" y="8028"/>
                  </a:cubicBezTo>
                  <a:cubicBezTo>
                    <a:pt x="2884" y="13212"/>
                    <a:pt x="1" y="20105"/>
                    <a:pt x="1" y="27437"/>
                  </a:cubicBezTo>
                  <a:lnTo>
                    <a:pt x="1285" y="27437"/>
                  </a:lnTo>
                  <a:cubicBezTo>
                    <a:pt x="1285" y="20451"/>
                    <a:pt x="4033" y="13883"/>
                    <a:pt x="9023" y="8942"/>
                  </a:cubicBezTo>
                  <a:cubicBezTo>
                    <a:pt x="13855" y="4158"/>
                    <a:pt x="20224" y="1453"/>
                    <a:pt x="27029" y="1285"/>
                  </a:cubicBezTo>
                  <a:lnTo>
                    <a:pt x="27029"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2" name="Google Shape;302;p17"/>
            <p:cNvSpPr/>
            <p:nvPr/>
          </p:nvSpPr>
          <p:spPr>
            <a:xfrm>
              <a:off x="7162440" y="3130373"/>
              <a:ext cx="1981546" cy="2013112"/>
            </a:xfrm>
            <a:custGeom>
              <a:avLst/>
              <a:gdLst/>
              <a:ahLst/>
              <a:cxnLst/>
              <a:rect l="l" t="t" r="r" b="b"/>
              <a:pathLst>
                <a:path w="24733" h="25127" extrusionOk="0">
                  <a:moveTo>
                    <a:pt x="24732" y="1"/>
                  </a:moveTo>
                  <a:cubicBezTo>
                    <a:pt x="18199" y="168"/>
                    <a:pt x="12085" y="2766"/>
                    <a:pt x="7445" y="7351"/>
                  </a:cubicBezTo>
                  <a:cubicBezTo>
                    <a:pt x="2645" y="12099"/>
                    <a:pt x="1" y="18412"/>
                    <a:pt x="1" y="25126"/>
                  </a:cubicBezTo>
                  <a:lnTo>
                    <a:pt x="1286" y="25126"/>
                  </a:lnTo>
                  <a:cubicBezTo>
                    <a:pt x="1286" y="18757"/>
                    <a:pt x="3793" y="12769"/>
                    <a:pt x="8350" y="8265"/>
                  </a:cubicBezTo>
                  <a:cubicBezTo>
                    <a:pt x="12746" y="3918"/>
                    <a:pt x="18541" y="1453"/>
                    <a:pt x="24732" y="1285"/>
                  </a:cubicBezTo>
                  <a:lnTo>
                    <a:pt x="2473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3" name="Google Shape;303;p17"/>
            <p:cNvSpPr/>
            <p:nvPr/>
          </p:nvSpPr>
          <p:spPr>
            <a:xfrm>
              <a:off x="7344067" y="3311921"/>
              <a:ext cx="1799920" cy="1831566"/>
            </a:xfrm>
            <a:custGeom>
              <a:avLst/>
              <a:gdLst/>
              <a:ahLst/>
              <a:cxnLst/>
              <a:rect l="l" t="t" r="r" b="b"/>
              <a:pathLst>
                <a:path w="22466" h="22861" extrusionOk="0">
                  <a:moveTo>
                    <a:pt x="22465" y="0"/>
                  </a:moveTo>
                  <a:cubicBezTo>
                    <a:pt x="10018" y="357"/>
                    <a:pt x="0" y="10475"/>
                    <a:pt x="0" y="22860"/>
                  </a:cubicBezTo>
                  <a:lnTo>
                    <a:pt x="1285" y="22860"/>
                  </a:lnTo>
                  <a:cubicBezTo>
                    <a:pt x="1285" y="11184"/>
                    <a:pt x="10727" y="1641"/>
                    <a:pt x="22465" y="1285"/>
                  </a:cubicBezTo>
                  <a:lnTo>
                    <a:pt x="22465"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4" name="Google Shape;304;p17"/>
            <p:cNvSpPr/>
            <p:nvPr/>
          </p:nvSpPr>
          <p:spPr>
            <a:xfrm>
              <a:off x="8442086" y="4392313"/>
              <a:ext cx="701909" cy="751182"/>
            </a:xfrm>
            <a:custGeom>
              <a:avLst/>
              <a:gdLst/>
              <a:ahLst/>
              <a:cxnLst/>
              <a:rect l="l" t="t" r="r" b="b"/>
              <a:pathLst>
                <a:path w="8761" h="9376" extrusionOk="0">
                  <a:moveTo>
                    <a:pt x="8760" y="1"/>
                  </a:moveTo>
                  <a:cubicBezTo>
                    <a:pt x="6495" y="161"/>
                    <a:pt x="4389" y="1114"/>
                    <a:pt x="2769" y="2727"/>
                  </a:cubicBezTo>
                  <a:cubicBezTo>
                    <a:pt x="985" y="4505"/>
                    <a:pt x="0" y="6865"/>
                    <a:pt x="0" y="9375"/>
                  </a:cubicBezTo>
                  <a:lnTo>
                    <a:pt x="1285" y="9375"/>
                  </a:lnTo>
                  <a:cubicBezTo>
                    <a:pt x="1285" y="7207"/>
                    <a:pt x="2134" y="5172"/>
                    <a:pt x="3673" y="3638"/>
                  </a:cubicBezTo>
                  <a:cubicBezTo>
                    <a:pt x="5052" y="2267"/>
                    <a:pt x="6840" y="1446"/>
                    <a:pt x="8760" y="1289"/>
                  </a:cubicBezTo>
                  <a:lnTo>
                    <a:pt x="8760"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5" name="Google Shape;305;p17"/>
            <p:cNvSpPr/>
            <p:nvPr/>
          </p:nvSpPr>
          <p:spPr>
            <a:xfrm>
              <a:off x="8624755" y="4576104"/>
              <a:ext cx="519242" cy="567392"/>
            </a:xfrm>
            <a:custGeom>
              <a:avLst/>
              <a:gdLst/>
              <a:ahLst/>
              <a:cxnLst/>
              <a:rect l="l" t="t" r="r" b="b"/>
              <a:pathLst>
                <a:path w="6481" h="7082" extrusionOk="0">
                  <a:moveTo>
                    <a:pt x="6480" y="0"/>
                  </a:moveTo>
                  <a:cubicBezTo>
                    <a:pt x="4825" y="154"/>
                    <a:pt x="3289" y="870"/>
                    <a:pt x="2099" y="2050"/>
                  </a:cubicBezTo>
                  <a:cubicBezTo>
                    <a:pt x="744" y="3394"/>
                    <a:pt x="0" y="5178"/>
                    <a:pt x="0" y="7081"/>
                  </a:cubicBezTo>
                  <a:lnTo>
                    <a:pt x="1282" y="7081"/>
                  </a:lnTo>
                  <a:cubicBezTo>
                    <a:pt x="1285" y="5524"/>
                    <a:pt x="1892" y="4061"/>
                    <a:pt x="3003" y="2962"/>
                  </a:cubicBezTo>
                  <a:cubicBezTo>
                    <a:pt x="3952" y="2022"/>
                    <a:pt x="5167" y="1442"/>
                    <a:pt x="6480" y="1292"/>
                  </a:cubicBezTo>
                  <a:lnTo>
                    <a:pt x="6480"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6" name="Google Shape;306;p17"/>
            <p:cNvSpPr/>
            <p:nvPr/>
          </p:nvSpPr>
          <p:spPr>
            <a:xfrm>
              <a:off x="8809347" y="4757972"/>
              <a:ext cx="334651" cy="385525"/>
            </a:xfrm>
            <a:custGeom>
              <a:avLst/>
              <a:gdLst/>
              <a:ahLst/>
              <a:cxnLst/>
              <a:rect l="l" t="t" r="r" b="b"/>
              <a:pathLst>
                <a:path w="4177" h="4812" extrusionOk="0">
                  <a:moveTo>
                    <a:pt x="4176" y="0"/>
                  </a:moveTo>
                  <a:cubicBezTo>
                    <a:pt x="1819" y="331"/>
                    <a:pt x="1" y="2363"/>
                    <a:pt x="1" y="4811"/>
                  </a:cubicBezTo>
                  <a:lnTo>
                    <a:pt x="1285" y="4811"/>
                  </a:lnTo>
                  <a:cubicBezTo>
                    <a:pt x="1285" y="3072"/>
                    <a:pt x="2531" y="1620"/>
                    <a:pt x="4176" y="1303"/>
                  </a:cubicBezTo>
                  <a:lnTo>
                    <a:pt x="4176"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7" name="Google Shape;307;p17"/>
            <p:cNvSpPr/>
            <p:nvPr/>
          </p:nvSpPr>
          <p:spPr>
            <a:xfrm>
              <a:off x="7527858" y="3494910"/>
              <a:ext cx="1616130" cy="1648578"/>
            </a:xfrm>
            <a:custGeom>
              <a:avLst/>
              <a:gdLst/>
              <a:ahLst/>
              <a:cxnLst/>
              <a:rect l="l" t="t" r="r" b="b"/>
              <a:pathLst>
                <a:path w="20172" h="20577" extrusionOk="0">
                  <a:moveTo>
                    <a:pt x="20171" y="0"/>
                  </a:moveTo>
                  <a:cubicBezTo>
                    <a:pt x="14860" y="168"/>
                    <a:pt x="9888" y="2290"/>
                    <a:pt x="6114" y="6016"/>
                  </a:cubicBezTo>
                  <a:cubicBezTo>
                    <a:pt x="2172" y="9906"/>
                    <a:pt x="0" y="15077"/>
                    <a:pt x="0" y="20576"/>
                  </a:cubicBezTo>
                  <a:lnTo>
                    <a:pt x="1285" y="20576"/>
                  </a:lnTo>
                  <a:cubicBezTo>
                    <a:pt x="1285" y="15423"/>
                    <a:pt x="3321" y="10576"/>
                    <a:pt x="7015" y="6931"/>
                  </a:cubicBezTo>
                  <a:cubicBezTo>
                    <a:pt x="10549" y="3443"/>
                    <a:pt x="15200" y="1452"/>
                    <a:pt x="20171" y="1285"/>
                  </a:cubicBezTo>
                  <a:lnTo>
                    <a:pt x="20171"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8" name="Google Shape;308;p17"/>
            <p:cNvSpPr/>
            <p:nvPr/>
          </p:nvSpPr>
          <p:spPr>
            <a:xfrm>
              <a:off x="7709646" y="3676378"/>
              <a:ext cx="1434344" cy="1467112"/>
            </a:xfrm>
            <a:custGeom>
              <a:avLst/>
              <a:gdLst/>
              <a:ahLst/>
              <a:cxnLst/>
              <a:rect l="l" t="t" r="r" b="b"/>
              <a:pathLst>
                <a:path w="17903" h="18312" extrusionOk="0">
                  <a:moveTo>
                    <a:pt x="17902" y="1"/>
                  </a:moveTo>
                  <a:cubicBezTo>
                    <a:pt x="13195" y="169"/>
                    <a:pt x="8796" y="2054"/>
                    <a:pt x="5447" y="5354"/>
                  </a:cubicBezTo>
                  <a:cubicBezTo>
                    <a:pt x="1935" y="8814"/>
                    <a:pt x="0" y="13417"/>
                    <a:pt x="0" y="18311"/>
                  </a:cubicBezTo>
                  <a:lnTo>
                    <a:pt x="1286" y="18311"/>
                  </a:lnTo>
                  <a:cubicBezTo>
                    <a:pt x="1286" y="13762"/>
                    <a:pt x="3084" y="9485"/>
                    <a:pt x="6348" y="6268"/>
                  </a:cubicBezTo>
                  <a:cubicBezTo>
                    <a:pt x="9456" y="3206"/>
                    <a:pt x="13534" y="1454"/>
                    <a:pt x="17902" y="1290"/>
                  </a:cubicBezTo>
                  <a:lnTo>
                    <a:pt x="17902" y="1"/>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09" name="Google Shape;309;p17"/>
            <p:cNvSpPr/>
            <p:nvPr/>
          </p:nvSpPr>
          <p:spPr>
            <a:xfrm>
              <a:off x="8076427" y="4044040"/>
              <a:ext cx="1067566" cy="1099452"/>
            </a:xfrm>
            <a:custGeom>
              <a:avLst/>
              <a:gdLst/>
              <a:ahLst/>
              <a:cxnLst/>
              <a:rect l="l" t="t" r="r" b="b"/>
              <a:pathLst>
                <a:path w="13325" h="13723" extrusionOk="0">
                  <a:moveTo>
                    <a:pt x="13324" y="0"/>
                  </a:moveTo>
                  <a:cubicBezTo>
                    <a:pt x="5915" y="349"/>
                    <a:pt x="0" y="6372"/>
                    <a:pt x="0" y="13722"/>
                  </a:cubicBezTo>
                  <a:lnTo>
                    <a:pt x="1285" y="13722"/>
                  </a:lnTo>
                  <a:cubicBezTo>
                    <a:pt x="1285" y="7078"/>
                    <a:pt x="6624" y="1634"/>
                    <a:pt x="13324" y="1286"/>
                  </a:cubicBezTo>
                  <a:lnTo>
                    <a:pt x="13324"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10" name="Google Shape;310;p17"/>
            <p:cNvSpPr/>
            <p:nvPr/>
          </p:nvSpPr>
          <p:spPr>
            <a:xfrm>
              <a:off x="8246437" y="4218056"/>
              <a:ext cx="897556" cy="925437"/>
            </a:xfrm>
            <a:custGeom>
              <a:avLst/>
              <a:gdLst/>
              <a:ahLst/>
              <a:cxnLst/>
              <a:rect l="l" t="t" r="r" b="b"/>
              <a:pathLst>
                <a:path w="11203" h="11551" extrusionOk="0">
                  <a:moveTo>
                    <a:pt x="11202" y="0"/>
                  </a:moveTo>
                  <a:cubicBezTo>
                    <a:pt x="4966" y="345"/>
                    <a:pt x="4" y="5394"/>
                    <a:pt x="1" y="11550"/>
                  </a:cubicBezTo>
                  <a:lnTo>
                    <a:pt x="1286" y="11550"/>
                  </a:lnTo>
                  <a:cubicBezTo>
                    <a:pt x="1286" y="6100"/>
                    <a:pt x="5675" y="1628"/>
                    <a:pt x="11202" y="1285"/>
                  </a:cubicBezTo>
                  <a:lnTo>
                    <a:pt x="11202"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sp>
          <p:nvSpPr>
            <p:cNvPr id="311" name="Google Shape;311;p17"/>
            <p:cNvSpPr/>
            <p:nvPr/>
          </p:nvSpPr>
          <p:spPr>
            <a:xfrm>
              <a:off x="7893437" y="3858566"/>
              <a:ext cx="1250554" cy="1284924"/>
            </a:xfrm>
            <a:custGeom>
              <a:avLst/>
              <a:gdLst/>
              <a:ahLst/>
              <a:cxnLst/>
              <a:rect l="l" t="t" r="r" b="b"/>
              <a:pathLst>
                <a:path w="15609" h="16038" extrusionOk="0">
                  <a:moveTo>
                    <a:pt x="15608" y="0"/>
                  </a:moveTo>
                  <a:cubicBezTo>
                    <a:pt x="6942" y="353"/>
                    <a:pt x="1" y="7413"/>
                    <a:pt x="1" y="16037"/>
                  </a:cubicBezTo>
                  <a:lnTo>
                    <a:pt x="1285" y="16037"/>
                  </a:lnTo>
                  <a:cubicBezTo>
                    <a:pt x="1285" y="8118"/>
                    <a:pt x="7651" y="1638"/>
                    <a:pt x="15608" y="1285"/>
                  </a:cubicBezTo>
                  <a:lnTo>
                    <a:pt x="15608" y="0"/>
                  </a:lnTo>
                  <a:close/>
                </a:path>
              </a:pathLst>
            </a:custGeom>
            <a:solidFill>
              <a:srgbClr val="30303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67"/>
            </a:p>
          </p:txBody>
        </p:sp>
      </p:grpSp>
      <p:sp>
        <p:nvSpPr>
          <p:cNvPr id="312" name="Google Shape;312;p17"/>
          <p:cNvSpPr txBox="1">
            <a:spLocks noGrp="1"/>
          </p:cNvSpPr>
          <p:nvPr>
            <p:ph type="ctrTitle"/>
          </p:nvPr>
        </p:nvSpPr>
        <p:spPr>
          <a:xfrm>
            <a:off x="960000" y="1312000"/>
            <a:ext cx="10272000" cy="16980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8000"/>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r>
              <a:rPr lang="en-US"/>
              <a:t>Click to edit Master title style</a:t>
            </a:r>
            <a:endParaRPr/>
          </a:p>
        </p:txBody>
      </p:sp>
      <p:sp>
        <p:nvSpPr>
          <p:cNvPr id="313" name="Google Shape;313;p17"/>
          <p:cNvSpPr txBox="1">
            <a:spLocks noGrp="1"/>
          </p:cNvSpPr>
          <p:nvPr>
            <p:ph type="subTitle" idx="1"/>
          </p:nvPr>
        </p:nvSpPr>
        <p:spPr>
          <a:xfrm>
            <a:off x="960000" y="3069533"/>
            <a:ext cx="9812800" cy="1392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3000"/>
              <a:buNone/>
              <a:defRPr sz="4000">
                <a:solidFill>
                  <a:srgbClr val="F3F3F3"/>
                </a:solidFill>
                <a:latin typeface="Roboto Thin"/>
                <a:ea typeface="Roboto Thin"/>
                <a:cs typeface="Roboto Thin"/>
                <a:sym typeface="Roboto Thin"/>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r>
              <a:rPr lang="en-US"/>
              <a:t>Click to edit Master subtitle style</a:t>
            </a:r>
            <a:endParaRPr/>
          </a:p>
        </p:txBody>
      </p:sp>
      <p:sp>
        <p:nvSpPr>
          <p:cNvPr id="314" name="Google Shape;314;p17"/>
          <p:cNvSpPr txBox="1"/>
          <p:nvPr/>
        </p:nvSpPr>
        <p:spPr>
          <a:xfrm>
            <a:off x="8310161" y="4859400"/>
            <a:ext cx="2917600" cy="586400"/>
          </a:xfrm>
          <a:prstGeom prst="rect">
            <a:avLst/>
          </a:prstGeom>
          <a:noFill/>
          <a:ln>
            <a:noFill/>
          </a:ln>
        </p:spPr>
        <p:txBody>
          <a:bodyPr spcFirstLastPara="1" wrap="square" lIns="121900" tIns="121900" rIns="121900" bIns="121900" anchor="b" anchorCtr="0">
            <a:noAutofit/>
          </a:bodyPr>
          <a:lstStyle/>
          <a:p>
            <a:pPr marL="0" lvl="0" indent="0" algn="r" rtl="0">
              <a:spcBef>
                <a:spcPts val="400"/>
              </a:spcBef>
              <a:spcAft>
                <a:spcPts val="0"/>
              </a:spcAft>
              <a:buNone/>
            </a:pPr>
            <a:r>
              <a:rPr lang="en" sz="1200">
                <a:solidFill>
                  <a:srgbClr val="F3F3F3"/>
                </a:solidFill>
                <a:latin typeface="Roboto Light"/>
                <a:ea typeface="Roboto Light"/>
                <a:cs typeface="Roboto Light"/>
                <a:sym typeface="Roboto Light"/>
              </a:rPr>
              <a:t>CREDITS: This presentation template was created by </a:t>
            </a:r>
            <a:r>
              <a:rPr lang="en" sz="1200" b="1">
                <a:solidFill>
                  <a:srgbClr val="F3F3F3"/>
                </a:solidFill>
                <a:uFill>
                  <a:noFill/>
                </a:uFill>
                <a:latin typeface="Roboto"/>
                <a:ea typeface="Roboto"/>
                <a:cs typeface="Roboto"/>
                <a:sym typeface="Roboto"/>
                <a:hlinkClick r:id="rId2"/>
              </a:rPr>
              <a:t>Slidesgo</a:t>
            </a:r>
            <a:r>
              <a:rPr lang="en" sz="1200">
                <a:solidFill>
                  <a:srgbClr val="F3F3F3"/>
                </a:solidFill>
                <a:latin typeface="Roboto Light"/>
                <a:ea typeface="Roboto Light"/>
                <a:cs typeface="Roboto Light"/>
                <a:sym typeface="Roboto Light"/>
              </a:rPr>
              <a:t>, including icons by </a:t>
            </a:r>
            <a:r>
              <a:rPr lang="en" sz="1200" b="1">
                <a:solidFill>
                  <a:srgbClr val="F3F3F3"/>
                </a:solidFill>
                <a:uFill>
                  <a:noFill/>
                </a:uFill>
                <a:latin typeface="Roboto"/>
                <a:ea typeface="Roboto"/>
                <a:cs typeface="Roboto"/>
                <a:sym typeface="Roboto"/>
                <a:hlinkClick r:id="rId3"/>
              </a:rPr>
              <a:t>Flaticon</a:t>
            </a:r>
            <a:r>
              <a:rPr lang="en" sz="1200">
                <a:solidFill>
                  <a:srgbClr val="F3F3F3"/>
                </a:solidFill>
                <a:latin typeface="Roboto Light"/>
                <a:ea typeface="Roboto Light"/>
                <a:cs typeface="Roboto Light"/>
                <a:sym typeface="Roboto Light"/>
              </a:rPr>
              <a:t>, and infographics &amp; images by </a:t>
            </a:r>
            <a:r>
              <a:rPr lang="en" sz="1200" b="1">
                <a:solidFill>
                  <a:srgbClr val="F3F3F3"/>
                </a:solidFill>
                <a:uFill>
                  <a:noFill/>
                </a:uFill>
                <a:latin typeface="Roboto"/>
                <a:ea typeface="Roboto"/>
                <a:cs typeface="Roboto"/>
                <a:sym typeface="Roboto"/>
                <a:hlinkClick r:id="rId4"/>
              </a:rPr>
              <a:t>Freepik</a:t>
            </a:r>
            <a:endParaRPr sz="1200" b="1">
              <a:solidFill>
                <a:srgbClr val="F3F3F3"/>
              </a:solidFill>
              <a:latin typeface="Roboto"/>
              <a:ea typeface="Roboto"/>
              <a:cs typeface="Roboto"/>
              <a:sym typeface="Roboto"/>
            </a:endParaRPr>
          </a:p>
        </p:txBody>
      </p:sp>
    </p:spTree>
    <p:extLst>
      <p:ext uri="{BB962C8B-B14F-4D97-AF65-F5344CB8AC3E}">
        <p14:creationId xmlns:p14="http://schemas.microsoft.com/office/powerpoint/2010/main" val="1410624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129"/>
        <p:cNvGrpSpPr/>
        <p:nvPr/>
      </p:nvGrpSpPr>
      <p:grpSpPr>
        <a:xfrm>
          <a:off x="0" y="0"/>
          <a:ext cx="0" cy="0"/>
          <a:chOff x="0" y="0"/>
          <a:chExt cx="0" cy="0"/>
        </a:xfrm>
      </p:grpSpPr>
      <p:sp>
        <p:nvSpPr>
          <p:cNvPr id="130" name="Google Shape;130;p6"/>
          <p:cNvSpPr txBox="1">
            <a:spLocks noGrp="1"/>
          </p:cNvSpPr>
          <p:nvPr>
            <p:ph type="ctrTitle"/>
          </p:nvPr>
        </p:nvSpPr>
        <p:spPr>
          <a:xfrm>
            <a:off x="3825600" y="159300"/>
            <a:ext cx="4540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867"/>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rPr lang="en-US"/>
              <a:t>Click to edit Master title style</a:t>
            </a:r>
            <a:endParaRPr/>
          </a:p>
        </p:txBody>
      </p:sp>
      <p:sp>
        <p:nvSpPr>
          <p:cNvPr id="131" name="Google Shape;131;p6"/>
          <p:cNvSpPr txBox="1">
            <a:spLocks noGrp="1"/>
          </p:cNvSpPr>
          <p:nvPr>
            <p:ph type="subTitle" idx="1"/>
          </p:nvPr>
        </p:nvSpPr>
        <p:spPr>
          <a:xfrm>
            <a:off x="5445200" y="1973967"/>
            <a:ext cx="3920800" cy="85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32" name="Google Shape;132;p6"/>
          <p:cNvSpPr txBox="1">
            <a:spLocks noGrp="1"/>
          </p:cNvSpPr>
          <p:nvPr>
            <p:ph type="subTitle" idx="2"/>
          </p:nvPr>
        </p:nvSpPr>
        <p:spPr>
          <a:xfrm>
            <a:off x="5445200" y="3417833"/>
            <a:ext cx="3920800" cy="90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33" name="Google Shape;133;p6"/>
          <p:cNvSpPr txBox="1">
            <a:spLocks noGrp="1"/>
          </p:cNvSpPr>
          <p:nvPr>
            <p:ph type="ctrTitle" idx="3"/>
          </p:nvPr>
        </p:nvSpPr>
        <p:spPr>
          <a:xfrm>
            <a:off x="5445201" y="1226900"/>
            <a:ext cx="29840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34" name="Google Shape;134;p6"/>
          <p:cNvSpPr txBox="1">
            <a:spLocks noGrp="1"/>
          </p:cNvSpPr>
          <p:nvPr>
            <p:ph type="ctrTitle" idx="4"/>
          </p:nvPr>
        </p:nvSpPr>
        <p:spPr>
          <a:xfrm>
            <a:off x="5445201" y="2675533"/>
            <a:ext cx="29840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35" name="Google Shape;135;p6"/>
          <p:cNvSpPr txBox="1">
            <a:spLocks noGrp="1"/>
          </p:cNvSpPr>
          <p:nvPr>
            <p:ph type="subTitle" idx="5"/>
          </p:nvPr>
        </p:nvSpPr>
        <p:spPr>
          <a:xfrm>
            <a:off x="5445200" y="4841600"/>
            <a:ext cx="3920800" cy="90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000"/>
              <a:buNone/>
              <a:defRPr sz="1333"/>
            </a:lvl1pPr>
            <a:lvl2pPr lvl="1" rtl="0">
              <a:lnSpc>
                <a:spcPct val="100000"/>
              </a:lnSpc>
              <a:spcBef>
                <a:spcPts val="0"/>
              </a:spcBef>
              <a:spcAft>
                <a:spcPts val="0"/>
              </a:spcAft>
              <a:buSzPts val="1000"/>
              <a:buNone/>
              <a:defRPr sz="1333"/>
            </a:lvl2pPr>
            <a:lvl3pPr lvl="2" rtl="0">
              <a:lnSpc>
                <a:spcPct val="100000"/>
              </a:lnSpc>
              <a:spcBef>
                <a:spcPts val="0"/>
              </a:spcBef>
              <a:spcAft>
                <a:spcPts val="0"/>
              </a:spcAft>
              <a:buSzPts val="1000"/>
              <a:buNone/>
              <a:defRPr sz="1333"/>
            </a:lvl3pPr>
            <a:lvl4pPr lvl="3" rtl="0">
              <a:lnSpc>
                <a:spcPct val="100000"/>
              </a:lnSpc>
              <a:spcBef>
                <a:spcPts val="0"/>
              </a:spcBef>
              <a:spcAft>
                <a:spcPts val="0"/>
              </a:spcAft>
              <a:buSzPts val="1000"/>
              <a:buNone/>
              <a:defRPr sz="1333"/>
            </a:lvl4pPr>
            <a:lvl5pPr lvl="4" rtl="0">
              <a:lnSpc>
                <a:spcPct val="100000"/>
              </a:lnSpc>
              <a:spcBef>
                <a:spcPts val="0"/>
              </a:spcBef>
              <a:spcAft>
                <a:spcPts val="0"/>
              </a:spcAft>
              <a:buSzPts val="1000"/>
              <a:buNone/>
              <a:defRPr sz="1333"/>
            </a:lvl5pPr>
            <a:lvl6pPr lvl="5" rtl="0">
              <a:lnSpc>
                <a:spcPct val="100000"/>
              </a:lnSpc>
              <a:spcBef>
                <a:spcPts val="0"/>
              </a:spcBef>
              <a:spcAft>
                <a:spcPts val="0"/>
              </a:spcAft>
              <a:buSzPts val="1000"/>
              <a:buNone/>
              <a:defRPr sz="1333"/>
            </a:lvl6pPr>
            <a:lvl7pPr lvl="6" rtl="0">
              <a:lnSpc>
                <a:spcPct val="100000"/>
              </a:lnSpc>
              <a:spcBef>
                <a:spcPts val="0"/>
              </a:spcBef>
              <a:spcAft>
                <a:spcPts val="0"/>
              </a:spcAft>
              <a:buSzPts val="1000"/>
              <a:buNone/>
              <a:defRPr sz="1333"/>
            </a:lvl7pPr>
            <a:lvl8pPr lvl="7" rtl="0">
              <a:lnSpc>
                <a:spcPct val="100000"/>
              </a:lnSpc>
              <a:spcBef>
                <a:spcPts val="0"/>
              </a:spcBef>
              <a:spcAft>
                <a:spcPts val="0"/>
              </a:spcAft>
              <a:buSzPts val="1000"/>
              <a:buNone/>
              <a:defRPr sz="1333"/>
            </a:lvl8pPr>
            <a:lvl9pPr lvl="8" rtl="0">
              <a:lnSpc>
                <a:spcPct val="100000"/>
              </a:lnSpc>
              <a:spcBef>
                <a:spcPts val="0"/>
              </a:spcBef>
              <a:spcAft>
                <a:spcPts val="0"/>
              </a:spcAft>
              <a:buSzPts val="1000"/>
              <a:buNone/>
              <a:defRPr sz="1333"/>
            </a:lvl9pPr>
          </a:lstStyle>
          <a:p>
            <a:r>
              <a:rPr lang="en-US"/>
              <a:t>Click to edit Master subtitle style</a:t>
            </a:r>
            <a:endParaRPr/>
          </a:p>
        </p:txBody>
      </p:sp>
      <p:sp>
        <p:nvSpPr>
          <p:cNvPr id="136" name="Google Shape;136;p6"/>
          <p:cNvSpPr txBox="1">
            <a:spLocks noGrp="1"/>
          </p:cNvSpPr>
          <p:nvPr>
            <p:ph type="ctrTitle" idx="6"/>
          </p:nvPr>
        </p:nvSpPr>
        <p:spPr>
          <a:xfrm>
            <a:off x="5445201" y="4099300"/>
            <a:ext cx="2984000" cy="859600"/>
          </a:xfrm>
          <a:prstGeom prst="rect">
            <a:avLst/>
          </a:prstGeom>
          <a:ln>
            <a:noFill/>
          </a:ln>
        </p:spPr>
        <p:txBody>
          <a:bodyPr spcFirstLastPara="1" wrap="square" lIns="91425" tIns="91425" rIns="91425" bIns="91425" anchor="b" anchorCtr="0">
            <a:noAutofit/>
          </a:bodyPr>
          <a:lstStyle>
            <a:lvl1pPr lvl="0" rtl="0">
              <a:spcBef>
                <a:spcPts val="0"/>
              </a:spcBef>
              <a:spcAft>
                <a:spcPts val="0"/>
              </a:spcAft>
              <a:buSzPts val="1100"/>
              <a:buNone/>
              <a:defRPr sz="1467"/>
            </a:lvl1pPr>
            <a:lvl2pPr lvl="1" rtl="0">
              <a:spcBef>
                <a:spcPts val="0"/>
              </a:spcBef>
              <a:spcAft>
                <a:spcPts val="0"/>
              </a:spcAft>
              <a:buSzPts val="1100"/>
              <a:buFont typeface="Archivo Black"/>
              <a:buNone/>
              <a:defRPr sz="1467">
                <a:latin typeface="Archivo Black"/>
                <a:ea typeface="Archivo Black"/>
                <a:cs typeface="Archivo Black"/>
                <a:sym typeface="Archivo Black"/>
              </a:defRPr>
            </a:lvl2pPr>
            <a:lvl3pPr lvl="2" rtl="0">
              <a:spcBef>
                <a:spcPts val="0"/>
              </a:spcBef>
              <a:spcAft>
                <a:spcPts val="0"/>
              </a:spcAft>
              <a:buSzPts val="1100"/>
              <a:buFont typeface="Archivo Black"/>
              <a:buNone/>
              <a:defRPr sz="1467">
                <a:latin typeface="Archivo Black"/>
                <a:ea typeface="Archivo Black"/>
                <a:cs typeface="Archivo Black"/>
                <a:sym typeface="Archivo Black"/>
              </a:defRPr>
            </a:lvl3pPr>
            <a:lvl4pPr lvl="3" rtl="0">
              <a:spcBef>
                <a:spcPts val="0"/>
              </a:spcBef>
              <a:spcAft>
                <a:spcPts val="0"/>
              </a:spcAft>
              <a:buSzPts val="1100"/>
              <a:buFont typeface="Archivo Black"/>
              <a:buNone/>
              <a:defRPr sz="1467">
                <a:latin typeface="Archivo Black"/>
                <a:ea typeface="Archivo Black"/>
                <a:cs typeface="Archivo Black"/>
                <a:sym typeface="Archivo Black"/>
              </a:defRPr>
            </a:lvl4pPr>
            <a:lvl5pPr lvl="4" rtl="0">
              <a:spcBef>
                <a:spcPts val="0"/>
              </a:spcBef>
              <a:spcAft>
                <a:spcPts val="0"/>
              </a:spcAft>
              <a:buSzPts val="1100"/>
              <a:buFont typeface="Archivo Black"/>
              <a:buNone/>
              <a:defRPr sz="1467">
                <a:latin typeface="Archivo Black"/>
                <a:ea typeface="Archivo Black"/>
                <a:cs typeface="Archivo Black"/>
                <a:sym typeface="Archivo Black"/>
              </a:defRPr>
            </a:lvl5pPr>
            <a:lvl6pPr lvl="5" rtl="0">
              <a:spcBef>
                <a:spcPts val="0"/>
              </a:spcBef>
              <a:spcAft>
                <a:spcPts val="0"/>
              </a:spcAft>
              <a:buSzPts val="1100"/>
              <a:buFont typeface="Archivo Black"/>
              <a:buNone/>
              <a:defRPr sz="1467">
                <a:latin typeface="Archivo Black"/>
                <a:ea typeface="Archivo Black"/>
                <a:cs typeface="Archivo Black"/>
                <a:sym typeface="Archivo Black"/>
              </a:defRPr>
            </a:lvl6pPr>
            <a:lvl7pPr lvl="6" rtl="0">
              <a:spcBef>
                <a:spcPts val="0"/>
              </a:spcBef>
              <a:spcAft>
                <a:spcPts val="0"/>
              </a:spcAft>
              <a:buSzPts val="1100"/>
              <a:buFont typeface="Archivo Black"/>
              <a:buNone/>
              <a:defRPr sz="1467">
                <a:latin typeface="Archivo Black"/>
                <a:ea typeface="Archivo Black"/>
                <a:cs typeface="Archivo Black"/>
                <a:sym typeface="Archivo Black"/>
              </a:defRPr>
            </a:lvl7pPr>
            <a:lvl8pPr lvl="7" rtl="0">
              <a:spcBef>
                <a:spcPts val="0"/>
              </a:spcBef>
              <a:spcAft>
                <a:spcPts val="0"/>
              </a:spcAft>
              <a:buSzPts val="1100"/>
              <a:buFont typeface="Archivo Black"/>
              <a:buNone/>
              <a:defRPr sz="1467">
                <a:latin typeface="Archivo Black"/>
                <a:ea typeface="Archivo Black"/>
                <a:cs typeface="Archivo Black"/>
                <a:sym typeface="Archivo Black"/>
              </a:defRPr>
            </a:lvl8pPr>
            <a:lvl9pPr lvl="8"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37" name="Google Shape;137;p6"/>
          <p:cNvSpPr/>
          <p:nvPr/>
        </p:nvSpPr>
        <p:spPr>
          <a:xfrm>
            <a:off x="-63500" y="0"/>
            <a:ext cx="3285600" cy="6858000"/>
          </a:xfrm>
          <a:prstGeom prst="rect">
            <a:avLst/>
          </a:prstGeom>
          <a:solidFill>
            <a:srgbClr val="45375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38" name="Google Shape;138;p6"/>
          <p:cNvGrpSpPr/>
          <p:nvPr/>
        </p:nvGrpSpPr>
        <p:grpSpPr>
          <a:xfrm>
            <a:off x="480362" y="5284766"/>
            <a:ext cx="1157929" cy="1157929"/>
            <a:chOff x="1176625" y="2233488"/>
            <a:chExt cx="1249025" cy="1249025"/>
          </a:xfrm>
        </p:grpSpPr>
        <p:sp>
          <p:nvSpPr>
            <p:cNvPr id="139" name="Google Shape;139;p6"/>
            <p:cNvSpPr/>
            <p:nvPr/>
          </p:nvSpPr>
          <p:spPr>
            <a:xfrm>
              <a:off x="1176625" y="2233488"/>
              <a:ext cx="1249025" cy="1249025"/>
            </a:xfrm>
            <a:custGeom>
              <a:avLst/>
              <a:gdLst/>
              <a:ahLst/>
              <a:cxnLst/>
              <a:rect l="l" t="t" r="r" b="b"/>
              <a:pathLst>
                <a:path w="49961" h="49961" extrusionOk="0">
                  <a:moveTo>
                    <a:pt x="1" y="1"/>
                  </a:moveTo>
                  <a:lnTo>
                    <a:pt x="1" y="49960"/>
                  </a:lnTo>
                  <a:lnTo>
                    <a:pt x="49960" y="49960"/>
                  </a:lnTo>
                  <a:lnTo>
                    <a:pt x="49960"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0" name="Google Shape;140;p6"/>
            <p:cNvSpPr/>
            <p:nvPr/>
          </p:nvSpPr>
          <p:spPr>
            <a:xfrm>
              <a:off x="1176625" y="2233488"/>
              <a:ext cx="1249025" cy="1249025"/>
            </a:xfrm>
            <a:custGeom>
              <a:avLst/>
              <a:gdLst/>
              <a:ahLst/>
              <a:cxnLst/>
              <a:rect l="l" t="t" r="r" b="b"/>
              <a:pathLst>
                <a:path w="49961" h="49961" extrusionOk="0">
                  <a:moveTo>
                    <a:pt x="49960" y="1"/>
                  </a:moveTo>
                  <a:cubicBezTo>
                    <a:pt x="22382" y="1"/>
                    <a:pt x="1" y="22342"/>
                    <a:pt x="1" y="49960"/>
                  </a:cubicBezTo>
                  <a:cubicBezTo>
                    <a:pt x="27618" y="49960"/>
                    <a:pt x="49960" y="27578"/>
                    <a:pt x="49960" y="1"/>
                  </a:cubicBezTo>
                  <a:close/>
                </a:path>
              </a:pathLst>
            </a:custGeom>
            <a:solidFill>
              <a:srgbClr val="EEE8D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1" name="Google Shape;141;p6"/>
          <p:cNvSpPr/>
          <p:nvPr/>
        </p:nvSpPr>
        <p:spPr>
          <a:xfrm rot="10800000">
            <a:off x="1628497" y="6442683"/>
            <a:ext cx="789704" cy="789691"/>
          </a:xfrm>
          <a:custGeom>
            <a:avLst/>
            <a:gdLst/>
            <a:ahLst/>
            <a:cxnLst/>
            <a:rect l="l" t="t" r="r" b="b"/>
            <a:pathLst>
              <a:path w="61249" h="61248" extrusionOk="0">
                <a:moveTo>
                  <a:pt x="1" y="0"/>
                </a:moveTo>
                <a:lnTo>
                  <a:pt x="61248" y="61247"/>
                </a:lnTo>
                <a:lnTo>
                  <a:pt x="61248" y="0"/>
                </a:lnTo>
                <a:close/>
              </a:path>
            </a:pathLst>
          </a:custGeom>
          <a:solidFill>
            <a:srgbClr val="EDE7D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6"/>
          <p:cNvSpPr/>
          <p:nvPr/>
        </p:nvSpPr>
        <p:spPr>
          <a:xfrm rot="10800000">
            <a:off x="1628497" y="6442683"/>
            <a:ext cx="789704" cy="789691"/>
          </a:xfrm>
          <a:custGeom>
            <a:avLst/>
            <a:gdLst/>
            <a:ahLst/>
            <a:cxnLst/>
            <a:rect l="l" t="t" r="r" b="b"/>
            <a:pathLst>
              <a:path w="61249" h="61248" extrusionOk="0">
                <a:moveTo>
                  <a:pt x="1" y="0"/>
                </a:moveTo>
                <a:lnTo>
                  <a:pt x="1" y="61247"/>
                </a:lnTo>
                <a:lnTo>
                  <a:pt x="61248" y="61247"/>
                </a:lnTo>
                <a:lnTo>
                  <a:pt x="1" y="0"/>
                </a:lnTo>
                <a:close/>
              </a:path>
            </a:pathLst>
          </a:custGeom>
          <a:solidFill>
            <a:srgbClr val="756B7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43" name="Google Shape;143;p6"/>
          <p:cNvGrpSpPr/>
          <p:nvPr/>
        </p:nvGrpSpPr>
        <p:grpSpPr>
          <a:xfrm>
            <a:off x="2419396" y="5576667"/>
            <a:ext cx="811061" cy="806859"/>
            <a:chOff x="3237950" y="4101668"/>
            <a:chExt cx="1268869" cy="1262295"/>
          </a:xfrm>
        </p:grpSpPr>
        <p:sp>
          <p:nvSpPr>
            <p:cNvPr id="144" name="Google Shape;144;p6"/>
            <p:cNvSpPr/>
            <p:nvPr/>
          </p:nvSpPr>
          <p:spPr>
            <a:xfrm>
              <a:off x="3257819" y="4114963"/>
              <a:ext cx="1249000" cy="1249000"/>
            </a:xfrm>
            <a:custGeom>
              <a:avLst/>
              <a:gdLst/>
              <a:ahLst/>
              <a:cxnLst/>
              <a:rect l="l" t="t" r="r" b="b"/>
              <a:pathLst>
                <a:path w="49960" h="49960" extrusionOk="0">
                  <a:moveTo>
                    <a:pt x="1" y="0"/>
                  </a:moveTo>
                  <a:lnTo>
                    <a:pt x="1" y="49960"/>
                  </a:lnTo>
                  <a:lnTo>
                    <a:pt x="49960" y="49960"/>
                  </a:lnTo>
                  <a:lnTo>
                    <a:pt x="49960" y="0"/>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5" name="Google Shape;145;p6"/>
            <p:cNvSpPr/>
            <p:nvPr/>
          </p:nvSpPr>
          <p:spPr>
            <a:xfrm>
              <a:off x="3237950" y="4101668"/>
              <a:ext cx="1249000" cy="624525"/>
            </a:xfrm>
            <a:custGeom>
              <a:avLst/>
              <a:gdLst/>
              <a:ahLst/>
              <a:cxnLst/>
              <a:rect l="l" t="t" r="r" b="b"/>
              <a:pathLst>
                <a:path w="49960" h="24981" extrusionOk="0">
                  <a:moveTo>
                    <a:pt x="1" y="0"/>
                  </a:moveTo>
                  <a:lnTo>
                    <a:pt x="1" y="24980"/>
                  </a:lnTo>
                  <a:lnTo>
                    <a:pt x="49960" y="24980"/>
                  </a:lnTo>
                  <a:lnTo>
                    <a:pt x="49960"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pic>
        <p:nvPicPr>
          <p:cNvPr id="146" name="Google Shape;146;p6"/>
          <p:cNvPicPr preferRelativeResize="0"/>
          <p:nvPr/>
        </p:nvPicPr>
        <p:blipFill rotWithShape="1">
          <a:blip r:embed="rId2">
            <a:alphaModFix/>
          </a:blip>
          <a:srcRect l="38381" t="248" b="248"/>
          <a:stretch/>
        </p:blipFill>
        <p:spPr>
          <a:xfrm>
            <a:off x="-63499" y="484200"/>
            <a:ext cx="2303865" cy="6551600"/>
          </a:xfrm>
          <a:prstGeom prst="rect">
            <a:avLst/>
          </a:prstGeom>
          <a:noFill/>
          <a:ln>
            <a:noFill/>
          </a:ln>
        </p:spPr>
      </p:pic>
    </p:spTree>
    <p:extLst>
      <p:ext uri="{BB962C8B-B14F-4D97-AF65-F5344CB8AC3E}">
        <p14:creationId xmlns:p14="http://schemas.microsoft.com/office/powerpoint/2010/main" val="28447522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Four columns">
  <p:cSld name="1_Four columns">
    <p:bg>
      <p:bgPr>
        <a:blipFill>
          <a:blip r:embed="rId2">
            <a:alphaModFix/>
          </a:blip>
          <a:stretch>
            <a:fillRect/>
          </a:stretch>
        </a:blipFill>
        <a:effectLst/>
      </p:bgPr>
    </p:bg>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a:off x="947700" y="723567"/>
            <a:ext cx="10296800" cy="633600"/>
          </a:xfrm>
          <a:prstGeom prst="rect">
            <a:avLst/>
          </a:prstGeom>
        </p:spPr>
        <p:txBody>
          <a:bodyPr spcFirstLastPara="1" wrap="square" lIns="91425" tIns="91425" rIns="91425" bIns="91425" anchor="ctr" anchorCtr="0">
            <a:noAutofit/>
          </a:bodyPr>
          <a:lstStyle>
            <a:lvl1pPr lvl="0" rtl="0">
              <a:spcBef>
                <a:spcPts val="0"/>
              </a:spcBef>
              <a:spcAft>
                <a:spcPts val="0"/>
              </a:spcAft>
              <a:buClr>
                <a:srgbClr val="FFFFFF"/>
              </a:buClr>
              <a:buSzPts val="5000"/>
              <a:buNone/>
              <a:defRPr sz="6667">
                <a:solidFill>
                  <a:srgbClr val="FFFFFF"/>
                </a:solidFill>
              </a:defRPr>
            </a:lvl1pPr>
            <a:lvl2pPr lvl="1" rtl="0">
              <a:spcBef>
                <a:spcPts val="0"/>
              </a:spcBef>
              <a:spcAft>
                <a:spcPts val="0"/>
              </a:spcAft>
              <a:buClr>
                <a:srgbClr val="FFFFFF"/>
              </a:buClr>
              <a:buSzPts val="5000"/>
              <a:buNone/>
              <a:defRPr sz="6667">
                <a:solidFill>
                  <a:srgbClr val="FFFFFF"/>
                </a:solidFill>
              </a:defRPr>
            </a:lvl2pPr>
            <a:lvl3pPr lvl="2" rtl="0">
              <a:spcBef>
                <a:spcPts val="0"/>
              </a:spcBef>
              <a:spcAft>
                <a:spcPts val="0"/>
              </a:spcAft>
              <a:buClr>
                <a:srgbClr val="FFFFFF"/>
              </a:buClr>
              <a:buSzPts val="5000"/>
              <a:buNone/>
              <a:defRPr sz="6667">
                <a:solidFill>
                  <a:srgbClr val="FFFFFF"/>
                </a:solidFill>
              </a:defRPr>
            </a:lvl3pPr>
            <a:lvl4pPr lvl="3" rtl="0">
              <a:spcBef>
                <a:spcPts val="0"/>
              </a:spcBef>
              <a:spcAft>
                <a:spcPts val="0"/>
              </a:spcAft>
              <a:buClr>
                <a:srgbClr val="FFFFFF"/>
              </a:buClr>
              <a:buSzPts val="5000"/>
              <a:buNone/>
              <a:defRPr sz="6667">
                <a:solidFill>
                  <a:srgbClr val="FFFFFF"/>
                </a:solidFill>
              </a:defRPr>
            </a:lvl4pPr>
            <a:lvl5pPr lvl="4" rtl="0">
              <a:spcBef>
                <a:spcPts val="0"/>
              </a:spcBef>
              <a:spcAft>
                <a:spcPts val="0"/>
              </a:spcAft>
              <a:buClr>
                <a:srgbClr val="FFFFFF"/>
              </a:buClr>
              <a:buSzPts val="5000"/>
              <a:buNone/>
              <a:defRPr sz="6667">
                <a:solidFill>
                  <a:srgbClr val="FFFFFF"/>
                </a:solidFill>
              </a:defRPr>
            </a:lvl5pPr>
            <a:lvl6pPr lvl="5" rtl="0">
              <a:spcBef>
                <a:spcPts val="0"/>
              </a:spcBef>
              <a:spcAft>
                <a:spcPts val="0"/>
              </a:spcAft>
              <a:buClr>
                <a:srgbClr val="FFFFFF"/>
              </a:buClr>
              <a:buSzPts val="5000"/>
              <a:buNone/>
              <a:defRPr sz="6667">
                <a:solidFill>
                  <a:srgbClr val="FFFFFF"/>
                </a:solidFill>
              </a:defRPr>
            </a:lvl6pPr>
            <a:lvl7pPr lvl="6" rtl="0">
              <a:spcBef>
                <a:spcPts val="0"/>
              </a:spcBef>
              <a:spcAft>
                <a:spcPts val="0"/>
              </a:spcAft>
              <a:buClr>
                <a:srgbClr val="FFFFFF"/>
              </a:buClr>
              <a:buSzPts val="5000"/>
              <a:buNone/>
              <a:defRPr sz="6667">
                <a:solidFill>
                  <a:srgbClr val="FFFFFF"/>
                </a:solidFill>
              </a:defRPr>
            </a:lvl7pPr>
            <a:lvl8pPr lvl="7" rtl="0">
              <a:spcBef>
                <a:spcPts val="0"/>
              </a:spcBef>
              <a:spcAft>
                <a:spcPts val="0"/>
              </a:spcAft>
              <a:buClr>
                <a:srgbClr val="FFFFFF"/>
              </a:buClr>
              <a:buSzPts val="5000"/>
              <a:buNone/>
              <a:defRPr sz="6667">
                <a:solidFill>
                  <a:srgbClr val="FFFFFF"/>
                </a:solidFill>
              </a:defRPr>
            </a:lvl8pPr>
            <a:lvl9pPr lvl="8" rtl="0">
              <a:spcBef>
                <a:spcPts val="0"/>
              </a:spcBef>
              <a:spcAft>
                <a:spcPts val="0"/>
              </a:spcAft>
              <a:buClr>
                <a:srgbClr val="FFFFFF"/>
              </a:buClr>
              <a:buSzPts val="5000"/>
              <a:buNone/>
              <a:defRPr sz="6667">
                <a:solidFill>
                  <a:srgbClr val="FFFFFF"/>
                </a:solidFill>
              </a:defRPr>
            </a:lvl9pPr>
          </a:lstStyle>
          <a:p>
            <a:r>
              <a:rPr lang="en-US"/>
              <a:t>Click to edit Master title style</a:t>
            </a:r>
            <a:endParaRPr/>
          </a:p>
        </p:txBody>
      </p:sp>
      <p:sp>
        <p:nvSpPr>
          <p:cNvPr id="83" name="Google Shape;83;p20"/>
          <p:cNvSpPr txBox="1">
            <a:spLocks noGrp="1"/>
          </p:cNvSpPr>
          <p:nvPr>
            <p:ph type="subTitle" idx="1"/>
          </p:nvPr>
        </p:nvSpPr>
        <p:spPr>
          <a:xfrm>
            <a:off x="1312900" y="2243300"/>
            <a:ext cx="3337200" cy="535600"/>
          </a:xfrm>
          <a:prstGeom prst="rect">
            <a:avLst/>
          </a:prstGeom>
        </p:spPr>
        <p:txBody>
          <a:bodyPr spcFirstLastPara="1" wrap="square" lIns="91425" tIns="91425" rIns="91425" bIns="91425" anchor="ctr" anchorCtr="0">
            <a:noAutofit/>
          </a:bodyPr>
          <a:lstStyle>
            <a:lvl1pPr lvl="0"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4" name="Google Shape;84;p20"/>
          <p:cNvSpPr txBox="1">
            <a:spLocks noGrp="1"/>
          </p:cNvSpPr>
          <p:nvPr>
            <p:ph type="subTitle" idx="2"/>
          </p:nvPr>
        </p:nvSpPr>
        <p:spPr>
          <a:xfrm>
            <a:off x="1312900" y="2880233"/>
            <a:ext cx="3337200" cy="104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solidFill>
                  <a:srgbClr val="FFFFFF"/>
                </a:solidFill>
              </a:defRPr>
            </a:lvl1pPr>
            <a:lvl2pPr lvl="1" algn="r" rtl="0">
              <a:lnSpc>
                <a:spcPct val="100000"/>
              </a:lnSpc>
              <a:spcBef>
                <a:spcPts val="0"/>
              </a:spcBef>
              <a:spcAft>
                <a:spcPts val="0"/>
              </a:spcAft>
              <a:buNone/>
              <a:defRPr sz="1867">
                <a:solidFill>
                  <a:srgbClr val="FFFFFF"/>
                </a:solidFill>
              </a:defRPr>
            </a:lvl2pPr>
            <a:lvl3pPr lvl="2" algn="r" rtl="0">
              <a:lnSpc>
                <a:spcPct val="100000"/>
              </a:lnSpc>
              <a:spcBef>
                <a:spcPts val="0"/>
              </a:spcBef>
              <a:spcAft>
                <a:spcPts val="0"/>
              </a:spcAft>
              <a:buNone/>
              <a:defRPr sz="1867">
                <a:solidFill>
                  <a:srgbClr val="FFFFFF"/>
                </a:solidFill>
              </a:defRPr>
            </a:lvl3pPr>
            <a:lvl4pPr lvl="3" algn="r" rtl="0">
              <a:lnSpc>
                <a:spcPct val="100000"/>
              </a:lnSpc>
              <a:spcBef>
                <a:spcPts val="0"/>
              </a:spcBef>
              <a:spcAft>
                <a:spcPts val="0"/>
              </a:spcAft>
              <a:buNone/>
              <a:defRPr sz="1867">
                <a:solidFill>
                  <a:srgbClr val="FFFFFF"/>
                </a:solidFill>
              </a:defRPr>
            </a:lvl4pPr>
            <a:lvl5pPr lvl="4" algn="r" rtl="0">
              <a:lnSpc>
                <a:spcPct val="100000"/>
              </a:lnSpc>
              <a:spcBef>
                <a:spcPts val="0"/>
              </a:spcBef>
              <a:spcAft>
                <a:spcPts val="0"/>
              </a:spcAft>
              <a:buNone/>
              <a:defRPr sz="1867">
                <a:solidFill>
                  <a:srgbClr val="FFFFFF"/>
                </a:solidFill>
              </a:defRPr>
            </a:lvl5pPr>
            <a:lvl6pPr lvl="5" algn="r" rtl="0">
              <a:lnSpc>
                <a:spcPct val="100000"/>
              </a:lnSpc>
              <a:spcBef>
                <a:spcPts val="0"/>
              </a:spcBef>
              <a:spcAft>
                <a:spcPts val="0"/>
              </a:spcAft>
              <a:buNone/>
              <a:defRPr sz="1867">
                <a:solidFill>
                  <a:srgbClr val="FFFFFF"/>
                </a:solidFill>
              </a:defRPr>
            </a:lvl6pPr>
            <a:lvl7pPr lvl="6" algn="r" rtl="0">
              <a:lnSpc>
                <a:spcPct val="100000"/>
              </a:lnSpc>
              <a:spcBef>
                <a:spcPts val="0"/>
              </a:spcBef>
              <a:spcAft>
                <a:spcPts val="0"/>
              </a:spcAft>
              <a:buNone/>
              <a:defRPr sz="1867">
                <a:solidFill>
                  <a:srgbClr val="FFFFFF"/>
                </a:solidFill>
              </a:defRPr>
            </a:lvl7pPr>
            <a:lvl8pPr lvl="7" algn="r" rtl="0">
              <a:lnSpc>
                <a:spcPct val="100000"/>
              </a:lnSpc>
              <a:spcBef>
                <a:spcPts val="0"/>
              </a:spcBef>
              <a:spcAft>
                <a:spcPts val="0"/>
              </a:spcAft>
              <a:buNone/>
              <a:defRPr sz="1867">
                <a:solidFill>
                  <a:srgbClr val="FFFFFF"/>
                </a:solidFill>
              </a:defRPr>
            </a:lvl8pPr>
            <a:lvl9pPr lvl="8" algn="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5" name="Google Shape;85;p20"/>
          <p:cNvSpPr txBox="1">
            <a:spLocks noGrp="1"/>
          </p:cNvSpPr>
          <p:nvPr>
            <p:ph type="subTitle" idx="3"/>
          </p:nvPr>
        </p:nvSpPr>
        <p:spPr>
          <a:xfrm>
            <a:off x="1312900" y="4448700"/>
            <a:ext cx="3337200" cy="535600"/>
          </a:xfrm>
          <a:prstGeom prst="rect">
            <a:avLst/>
          </a:prstGeom>
        </p:spPr>
        <p:txBody>
          <a:bodyPr spcFirstLastPara="1" wrap="square" lIns="91425" tIns="91425" rIns="91425" bIns="91425" anchor="ctr" anchorCtr="0">
            <a:noAutofit/>
          </a:bodyPr>
          <a:lstStyle>
            <a:lvl1pPr lvl="0"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algn="r"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6" name="Google Shape;86;p20"/>
          <p:cNvSpPr txBox="1">
            <a:spLocks noGrp="1"/>
          </p:cNvSpPr>
          <p:nvPr>
            <p:ph type="subTitle" idx="4"/>
          </p:nvPr>
        </p:nvSpPr>
        <p:spPr>
          <a:xfrm>
            <a:off x="1312900" y="5085633"/>
            <a:ext cx="3337200" cy="10488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None/>
              <a:defRPr sz="1867">
                <a:solidFill>
                  <a:srgbClr val="FFFFFF"/>
                </a:solidFill>
              </a:defRPr>
            </a:lvl1pPr>
            <a:lvl2pPr lvl="1" algn="r" rtl="0">
              <a:lnSpc>
                <a:spcPct val="100000"/>
              </a:lnSpc>
              <a:spcBef>
                <a:spcPts val="0"/>
              </a:spcBef>
              <a:spcAft>
                <a:spcPts val="0"/>
              </a:spcAft>
              <a:buNone/>
              <a:defRPr sz="1867">
                <a:solidFill>
                  <a:srgbClr val="FFFFFF"/>
                </a:solidFill>
              </a:defRPr>
            </a:lvl2pPr>
            <a:lvl3pPr lvl="2" algn="r" rtl="0">
              <a:lnSpc>
                <a:spcPct val="100000"/>
              </a:lnSpc>
              <a:spcBef>
                <a:spcPts val="0"/>
              </a:spcBef>
              <a:spcAft>
                <a:spcPts val="0"/>
              </a:spcAft>
              <a:buNone/>
              <a:defRPr sz="1867">
                <a:solidFill>
                  <a:srgbClr val="FFFFFF"/>
                </a:solidFill>
              </a:defRPr>
            </a:lvl3pPr>
            <a:lvl4pPr lvl="3" algn="r" rtl="0">
              <a:lnSpc>
                <a:spcPct val="100000"/>
              </a:lnSpc>
              <a:spcBef>
                <a:spcPts val="0"/>
              </a:spcBef>
              <a:spcAft>
                <a:spcPts val="0"/>
              </a:spcAft>
              <a:buNone/>
              <a:defRPr sz="1867">
                <a:solidFill>
                  <a:srgbClr val="FFFFFF"/>
                </a:solidFill>
              </a:defRPr>
            </a:lvl4pPr>
            <a:lvl5pPr lvl="4" algn="r" rtl="0">
              <a:lnSpc>
                <a:spcPct val="100000"/>
              </a:lnSpc>
              <a:spcBef>
                <a:spcPts val="0"/>
              </a:spcBef>
              <a:spcAft>
                <a:spcPts val="0"/>
              </a:spcAft>
              <a:buNone/>
              <a:defRPr sz="1867">
                <a:solidFill>
                  <a:srgbClr val="FFFFFF"/>
                </a:solidFill>
              </a:defRPr>
            </a:lvl5pPr>
            <a:lvl6pPr lvl="5" algn="r" rtl="0">
              <a:lnSpc>
                <a:spcPct val="100000"/>
              </a:lnSpc>
              <a:spcBef>
                <a:spcPts val="0"/>
              </a:spcBef>
              <a:spcAft>
                <a:spcPts val="0"/>
              </a:spcAft>
              <a:buNone/>
              <a:defRPr sz="1867">
                <a:solidFill>
                  <a:srgbClr val="FFFFFF"/>
                </a:solidFill>
              </a:defRPr>
            </a:lvl6pPr>
            <a:lvl7pPr lvl="6" algn="r" rtl="0">
              <a:lnSpc>
                <a:spcPct val="100000"/>
              </a:lnSpc>
              <a:spcBef>
                <a:spcPts val="0"/>
              </a:spcBef>
              <a:spcAft>
                <a:spcPts val="0"/>
              </a:spcAft>
              <a:buNone/>
              <a:defRPr sz="1867">
                <a:solidFill>
                  <a:srgbClr val="FFFFFF"/>
                </a:solidFill>
              </a:defRPr>
            </a:lvl7pPr>
            <a:lvl8pPr lvl="7" algn="r" rtl="0">
              <a:lnSpc>
                <a:spcPct val="100000"/>
              </a:lnSpc>
              <a:spcBef>
                <a:spcPts val="0"/>
              </a:spcBef>
              <a:spcAft>
                <a:spcPts val="0"/>
              </a:spcAft>
              <a:buNone/>
              <a:defRPr sz="1867">
                <a:solidFill>
                  <a:srgbClr val="FFFFFF"/>
                </a:solidFill>
              </a:defRPr>
            </a:lvl8pPr>
            <a:lvl9pPr lvl="8" algn="r"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7" name="Google Shape;87;p20"/>
          <p:cNvSpPr txBox="1">
            <a:spLocks noGrp="1"/>
          </p:cNvSpPr>
          <p:nvPr>
            <p:ph type="subTitle" idx="5"/>
          </p:nvPr>
        </p:nvSpPr>
        <p:spPr>
          <a:xfrm>
            <a:off x="7542000" y="2243300"/>
            <a:ext cx="33372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88" name="Google Shape;88;p20"/>
          <p:cNvSpPr txBox="1">
            <a:spLocks noGrp="1"/>
          </p:cNvSpPr>
          <p:nvPr>
            <p:ph type="subTitle" idx="6"/>
          </p:nvPr>
        </p:nvSpPr>
        <p:spPr>
          <a:xfrm>
            <a:off x="7542000" y="2880233"/>
            <a:ext cx="3337200" cy="104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
        <p:nvSpPr>
          <p:cNvPr id="89" name="Google Shape;89;p20"/>
          <p:cNvSpPr txBox="1">
            <a:spLocks noGrp="1"/>
          </p:cNvSpPr>
          <p:nvPr>
            <p:ph type="subTitle" idx="7"/>
          </p:nvPr>
        </p:nvSpPr>
        <p:spPr>
          <a:xfrm>
            <a:off x="7542000" y="4448700"/>
            <a:ext cx="3337200" cy="535600"/>
          </a:xfrm>
          <a:prstGeom prst="rect">
            <a:avLst/>
          </a:prstGeom>
        </p:spPr>
        <p:txBody>
          <a:bodyPr spcFirstLastPara="1" wrap="square" lIns="91425" tIns="91425" rIns="91425" bIns="91425" anchor="ctr" anchorCtr="0">
            <a:noAutofit/>
          </a:bodyPr>
          <a:lstStyle>
            <a:lvl1pPr lvl="0"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1pPr>
            <a:lvl2pPr lvl="1"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2pPr>
            <a:lvl3pPr lvl="2"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3pPr>
            <a:lvl4pPr lvl="3"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4pPr>
            <a:lvl5pPr lvl="4"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5pPr>
            <a:lvl6pPr lvl="5"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6pPr>
            <a:lvl7pPr lvl="6"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7pPr>
            <a:lvl8pPr lvl="7"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8pPr>
            <a:lvl9pPr lvl="8" rtl="0">
              <a:lnSpc>
                <a:spcPct val="50000"/>
              </a:lnSpc>
              <a:spcBef>
                <a:spcPts val="0"/>
              </a:spcBef>
              <a:spcAft>
                <a:spcPts val="0"/>
              </a:spcAft>
              <a:buNone/>
              <a:defRPr sz="4667" b="1">
                <a:solidFill>
                  <a:srgbClr val="FFFFFF"/>
                </a:solidFill>
                <a:latin typeface="Reenie Beanie"/>
                <a:ea typeface="Reenie Beanie"/>
                <a:cs typeface="Reenie Beanie"/>
                <a:sym typeface="Reenie Beanie"/>
              </a:defRPr>
            </a:lvl9pPr>
          </a:lstStyle>
          <a:p>
            <a:r>
              <a:rPr lang="en-US"/>
              <a:t>Click to edit Master subtitle style</a:t>
            </a:r>
            <a:endParaRPr/>
          </a:p>
        </p:txBody>
      </p:sp>
      <p:sp>
        <p:nvSpPr>
          <p:cNvPr id="90" name="Google Shape;90;p20"/>
          <p:cNvSpPr txBox="1">
            <a:spLocks noGrp="1"/>
          </p:cNvSpPr>
          <p:nvPr>
            <p:ph type="subTitle" idx="8"/>
          </p:nvPr>
        </p:nvSpPr>
        <p:spPr>
          <a:xfrm>
            <a:off x="7542000" y="5085633"/>
            <a:ext cx="3337200" cy="1048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None/>
              <a:defRPr sz="1867">
                <a:solidFill>
                  <a:srgbClr val="FFFFFF"/>
                </a:solidFill>
              </a:defRPr>
            </a:lvl1pPr>
            <a:lvl2pPr lvl="1" rtl="0">
              <a:lnSpc>
                <a:spcPct val="100000"/>
              </a:lnSpc>
              <a:spcBef>
                <a:spcPts val="0"/>
              </a:spcBef>
              <a:spcAft>
                <a:spcPts val="0"/>
              </a:spcAft>
              <a:buNone/>
              <a:defRPr sz="1867">
                <a:solidFill>
                  <a:srgbClr val="FFFFFF"/>
                </a:solidFill>
              </a:defRPr>
            </a:lvl2pPr>
            <a:lvl3pPr lvl="2" rtl="0">
              <a:lnSpc>
                <a:spcPct val="100000"/>
              </a:lnSpc>
              <a:spcBef>
                <a:spcPts val="0"/>
              </a:spcBef>
              <a:spcAft>
                <a:spcPts val="0"/>
              </a:spcAft>
              <a:buNone/>
              <a:defRPr sz="1867">
                <a:solidFill>
                  <a:srgbClr val="FFFFFF"/>
                </a:solidFill>
              </a:defRPr>
            </a:lvl3pPr>
            <a:lvl4pPr lvl="3" rtl="0">
              <a:lnSpc>
                <a:spcPct val="100000"/>
              </a:lnSpc>
              <a:spcBef>
                <a:spcPts val="0"/>
              </a:spcBef>
              <a:spcAft>
                <a:spcPts val="0"/>
              </a:spcAft>
              <a:buNone/>
              <a:defRPr sz="1867">
                <a:solidFill>
                  <a:srgbClr val="FFFFFF"/>
                </a:solidFill>
              </a:defRPr>
            </a:lvl4pPr>
            <a:lvl5pPr lvl="4" rtl="0">
              <a:lnSpc>
                <a:spcPct val="100000"/>
              </a:lnSpc>
              <a:spcBef>
                <a:spcPts val="0"/>
              </a:spcBef>
              <a:spcAft>
                <a:spcPts val="0"/>
              </a:spcAft>
              <a:buNone/>
              <a:defRPr sz="1867">
                <a:solidFill>
                  <a:srgbClr val="FFFFFF"/>
                </a:solidFill>
              </a:defRPr>
            </a:lvl5pPr>
            <a:lvl6pPr lvl="5" rtl="0">
              <a:lnSpc>
                <a:spcPct val="100000"/>
              </a:lnSpc>
              <a:spcBef>
                <a:spcPts val="0"/>
              </a:spcBef>
              <a:spcAft>
                <a:spcPts val="0"/>
              </a:spcAft>
              <a:buNone/>
              <a:defRPr sz="1867">
                <a:solidFill>
                  <a:srgbClr val="FFFFFF"/>
                </a:solidFill>
              </a:defRPr>
            </a:lvl6pPr>
            <a:lvl7pPr lvl="6" rtl="0">
              <a:lnSpc>
                <a:spcPct val="100000"/>
              </a:lnSpc>
              <a:spcBef>
                <a:spcPts val="0"/>
              </a:spcBef>
              <a:spcAft>
                <a:spcPts val="0"/>
              </a:spcAft>
              <a:buNone/>
              <a:defRPr sz="1867">
                <a:solidFill>
                  <a:srgbClr val="FFFFFF"/>
                </a:solidFill>
              </a:defRPr>
            </a:lvl7pPr>
            <a:lvl8pPr lvl="7" rtl="0">
              <a:lnSpc>
                <a:spcPct val="100000"/>
              </a:lnSpc>
              <a:spcBef>
                <a:spcPts val="0"/>
              </a:spcBef>
              <a:spcAft>
                <a:spcPts val="0"/>
              </a:spcAft>
              <a:buNone/>
              <a:defRPr sz="1867">
                <a:solidFill>
                  <a:srgbClr val="FFFFFF"/>
                </a:solidFill>
              </a:defRPr>
            </a:lvl8pPr>
            <a:lvl9pPr lvl="8" rtl="0">
              <a:lnSpc>
                <a:spcPct val="100000"/>
              </a:lnSpc>
              <a:spcBef>
                <a:spcPts val="0"/>
              </a:spcBef>
              <a:spcAft>
                <a:spcPts val="0"/>
              </a:spcAft>
              <a:buNone/>
              <a:defRPr sz="1867">
                <a:solidFill>
                  <a:srgbClr val="FFFFFF"/>
                </a:solidFill>
              </a:defRPr>
            </a:lvl9pPr>
          </a:lstStyle>
          <a:p>
            <a:r>
              <a:rPr lang="en-US"/>
              <a:t>Click to edit Master subtitle style</a:t>
            </a:r>
            <a:endParaRPr/>
          </a:p>
        </p:txBody>
      </p:sp>
    </p:spTree>
    <p:extLst>
      <p:ext uri="{BB962C8B-B14F-4D97-AF65-F5344CB8AC3E}">
        <p14:creationId xmlns:p14="http://schemas.microsoft.com/office/powerpoint/2010/main" val="845388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318"/>
        <p:cNvGrpSpPr/>
        <p:nvPr/>
      </p:nvGrpSpPr>
      <p:grpSpPr>
        <a:xfrm>
          <a:off x="0" y="0"/>
          <a:ext cx="0" cy="0"/>
          <a:chOff x="0" y="0"/>
          <a:chExt cx="0" cy="0"/>
        </a:xfrm>
      </p:grpSpPr>
    </p:spTree>
    <p:extLst>
      <p:ext uri="{BB962C8B-B14F-4D97-AF65-F5344CB8AC3E}">
        <p14:creationId xmlns:p14="http://schemas.microsoft.com/office/powerpoint/2010/main" val="223594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hree columns 2">
  <p:cSld name="Three columns 2">
    <p:spTree>
      <p:nvGrpSpPr>
        <p:cNvPr id="1" name="Shape 147"/>
        <p:cNvGrpSpPr/>
        <p:nvPr/>
      </p:nvGrpSpPr>
      <p:grpSpPr>
        <a:xfrm>
          <a:off x="0" y="0"/>
          <a:ext cx="0" cy="0"/>
          <a:chOff x="0" y="0"/>
          <a:chExt cx="0" cy="0"/>
        </a:xfrm>
      </p:grpSpPr>
      <p:sp>
        <p:nvSpPr>
          <p:cNvPr id="148" name="Google Shape;148;p7"/>
          <p:cNvSpPr txBox="1">
            <a:spLocks noGrp="1"/>
          </p:cNvSpPr>
          <p:nvPr>
            <p:ph type="ctrTitle"/>
          </p:nvPr>
        </p:nvSpPr>
        <p:spPr>
          <a:xfrm>
            <a:off x="4851169" y="3196276"/>
            <a:ext cx="2508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Font typeface="Archivo Black"/>
              <a:buNone/>
              <a:defRPr sz="1467">
                <a:latin typeface="Archivo Black"/>
                <a:ea typeface="Archivo Black"/>
                <a:cs typeface="Archivo Black"/>
                <a:sym typeface="Archivo Black"/>
              </a:defRPr>
            </a:lvl2pPr>
            <a:lvl3pPr lvl="2" algn="ctr" rtl="0">
              <a:spcBef>
                <a:spcPts val="0"/>
              </a:spcBef>
              <a:spcAft>
                <a:spcPts val="0"/>
              </a:spcAft>
              <a:buSzPts val="1100"/>
              <a:buFont typeface="Archivo Black"/>
              <a:buNone/>
              <a:defRPr sz="1467">
                <a:latin typeface="Archivo Black"/>
                <a:ea typeface="Archivo Black"/>
                <a:cs typeface="Archivo Black"/>
                <a:sym typeface="Archivo Black"/>
              </a:defRPr>
            </a:lvl3pPr>
            <a:lvl4pPr lvl="3" algn="ctr" rtl="0">
              <a:spcBef>
                <a:spcPts val="0"/>
              </a:spcBef>
              <a:spcAft>
                <a:spcPts val="0"/>
              </a:spcAft>
              <a:buSzPts val="1100"/>
              <a:buFont typeface="Archivo Black"/>
              <a:buNone/>
              <a:defRPr sz="1467">
                <a:latin typeface="Archivo Black"/>
                <a:ea typeface="Archivo Black"/>
                <a:cs typeface="Archivo Black"/>
                <a:sym typeface="Archivo Black"/>
              </a:defRPr>
            </a:lvl4pPr>
            <a:lvl5pPr lvl="4" algn="ctr" rtl="0">
              <a:spcBef>
                <a:spcPts val="0"/>
              </a:spcBef>
              <a:spcAft>
                <a:spcPts val="0"/>
              </a:spcAft>
              <a:buSzPts val="1100"/>
              <a:buFont typeface="Archivo Black"/>
              <a:buNone/>
              <a:defRPr sz="1467">
                <a:latin typeface="Archivo Black"/>
                <a:ea typeface="Archivo Black"/>
                <a:cs typeface="Archivo Black"/>
                <a:sym typeface="Archivo Black"/>
              </a:defRPr>
            </a:lvl5pPr>
            <a:lvl6pPr lvl="5" algn="ctr" rtl="0">
              <a:spcBef>
                <a:spcPts val="0"/>
              </a:spcBef>
              <a:spcAft>
                <a:spcPts val="0"/>
              </a:spcAft>
              <a:buSzPts val="1100"/>
              <a:buFont typeface="Archivo Black"/>
              <a:buNone/>
              <a:defRPr sz="1467">
                <a:latin typeface="Archivo Black"/>
                <a:ea typeface="Archivo Black"/>
                <a:cs typeface="Archivo Black"/>
                <a:sym typeface="Archivo Black"/>
              </a:defRPr>
            </a:lvl6pPr>
            <a:lvl7pPr lvl="6" algn="ctr" rtl="0">
              <a:spcBef>
                <a:spcPts val="0"/>
              </a:spcBef>
              <a:spcAft>
                <a:spcPts val="0"/>
              </a:spcAft>
              <a:buSzPts val="1100"/>
              <a:buFont typeface="Archivo Black"/>
              <a:buNone/>
              <a:defRPr sz="1467">
                <a:latin typeface="Archivo Black"/>
                <a:ea typeface="Archivo Black"/>
                <a:cs typeface="Archivo Black"/>
                <a:sym typeface="Archivo Black"/>
              </a:defRPr>
            </a:lvl7pPr>
            <a:lvl8pPr lvl="7" algn="ctr" rtl="0">
              <a:spcBef>
                <a:spcPts val="0"/>
              </a:spcBef>
              <a:spcAft>
                <a:spcPts val="0"/>
              </a:spcAft>
              <a:buSzPts val="1100"/>
              <a:buFont typeface="Archivo Black"/>
              <a:buNone/>
              <a:defRPr sz="1467">
                <a:latin typeface="Archivo Black"/>
                <a:ea typeface="Archivo Black"/>
                <a:cs typeface="Archivo Black"/>
                <a:sym typeface="Archivo Black"/>
              </a:defRPr>
            </a:lvl8pPr>
            <a:lvl9pPr lvl="8" algn="ctr"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49" name="Google Shape;149;p7"/>
          <p:cNvSpPr txBox="1">
            <a:spLocks noGrp="1"/>
          </p:cNvSpPr>
          <p:nvPr>
            <p:ph type="ctrTitle" idx="2"/>
          </p:nvPr>
        </p:nvSpPr>
        <p:spPr>
          <a:xfrm>
            <a:off x="3825600" y="159300"/>
            <a:ext cx="4540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867"/>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rPr lang="en-US"/>
              <a:t>Click to edit Master title style</a:t>
            </a:r>
            <a:endParaRPr/>
          </a:p>
        </p:txBody>
      </p:sp>
      <p:sp>
        <p:nvSpPr>
          <p:cNvPr id="150" name="Google Shape;150;p7"/>
          <p:cNvSpPr txBox="1">
            <a:spLocks noGrp="1"/>
          </p:cNvSpPr>
          <p:nvPr>
            <p:ph type="ctrTitle" idx="3"/>
          </p:nvPr>
        </p:nvSpPr>
        <p:spPr>
          <a:xfrm>
            <a:off x="1547043" y="3196276"/>
            <a:ext cx="2508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Font typeface="Archivo Black"/>
              <a:buNone/>
              <a:defRPr sz="1467">
                <a:latin typeface="Archivo Black"/>
                <a:ea typeface="Archivo Black"/>
                <a:cs typeface="Archivo Black"/>
                <a:sym typeface="Archivo Black"/>
              </a:defRPr>
            </a:lvl2pPr>
            <a:lvl3pPr lvl="2" algn="ctr" rtl="0">
              <a:spcBef>
                <a:spcPts val="0"/>
              </a:spcBef>
              <a:spcAft>
                <a:spcPts val="0"/>
              </a:spcAft>
              <a:buSzPts val="1100"/>
              <a:buFont typeface="Archivo Black"/>
              <a:buNone/>
              <a:defRPr sz="1467">
                <a:latin typeface="Archivo Black"/>
                <a:ea typeface="Archivo Black"/>
                <a:cs typeface="Archivo Black"/>
                <a:sym typeface="Archivo Black"/>
              </a:defRPr>
            </a:lvl3pPr>
            <a:lvl4pPr lvl="3" algn="ctr" rtl="0">
              <a:spcBef>
                <a:spcPts val="0"/>
              </a:spcBef>
              <a:spcAft>
                <a:spcPts val="0"/>
              </a:spcAft>
              <a:buSzPts val="1100"/>
              <a:buFont typeface="Archivo Black"/>
              <a:buNone/>
              <a:defRPr sz="1467">
                <a:latin typeface="Archivo Black"/>
                <a:ea typeface="Archivo Black"/>
                <a:cs typeface="Archivo Black"/>
                <a:sym typeface="Archivo Black"/>
              </a:defRPr>
            </a:lvl4pPr>
            <a:lvl5pPr lvl="4" algn="ctr" rtl="0">
              <a:spcBef>
                <a:spcPts val="0"/>
              </a:spcBef>
              <a:spcAft>
                <a:spcPts val="0"/>
              </a:spcAft>
              <a:buSzPts val="1100"/>
              <a:buFont typeface="Archivo Black"/>
              <a:buNone/>
              <a:defRPr sz="1467">
                <a:latin typeface="Archivo Black"/>
                <a:ea typeface="Archivo Black"/>
                <a:cs typeface="Archivo Black"/>
                <a:sym typeface="Archivo Black"/>
              </a:defRPr>
            </a:lvl5pPr>
            <a:lvl6pPr lvl="5" algn="ctr" rtl="0">
              <a:spcBef>
                <a:spcPts val="0"/>
              </a:spcBef>
              <a:spcAft>
                <a:spcPts val="0"/>
              </a:spcAft>
              <a:buSzPts val="1100"/>
              <a:buFont typeface="Archivo Black"/>
              <a:buNone/>
              <a:defRPr sz="1467">
                <a:latin typeface="Archivo Black"/>
                <a:ea typeface="Archivo Black"/>
                <a:cs typeface="Archivo Black"/>
                <a:sym typeface="Archivo Black"/>
              </a:defRPr>
            </a:lvl6pPr>
            <a:lvl7pPr lvl="6" algn="ctr" rtl="0">
              <a:spcBef>
                <a:spcPts val="0"/>
              </a:spcBef>
              <a:spcAft>
                <a:spcPts val="0"/>
              </a:spcAft>
              <a:buSzPts val="1100"/>
              <a:buFont typeface="Archivo Black"/>
              <a:buNone/>
              <a:defRPr sz="1467">
                <a:latin typeface="Archivo Black"/>
                <a:ea typeface="Archivo Black"/>
                <a:cs typeface="Archivo Black"/>
                <a:sym typeface="Archivo Black"/>
              </a:defRPr>
            </a:lvl7pPr>
            <a:lvl8pPr lvl="7" algn="ctr" rtl="0">
              <a:spcBef>
                <a:spcPts val="0"/>
              </a:spcBef>
              <a:spcAft>
                <a:spcPts val="0"/>
              </a:spcAft>
              <a:buSzPts val="1100"/>
              <a:buFont typeface="Archivo Black"/>
              <a:buNone/>
              <a:defRPr sz="1467">
                <a:latin typeface="Archivo Black"/>
                <a:ea typeface="Archivo Black"/>
                <a:cs typeface="Archivo Black"/>
                <a:sym typeface="Archivo Black"/>
              </a:defRPr>
            </a:lvl8pPr>
            <a:lvl9pPr lvl="8" algn="ctr"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51" name="Google Shape;151;p7"/>
          <p:cNvSpPr txBox="1">
            <a:spLocks noGrp="1"/>
          </p:cNvSpPr>
          <p:nvPr>
            <p:ph type="subTitle" idx="1"/>
          </p:nvPr>
        </p:nvSpPr>
        <p:spPr>
          <a:xfrm>
            <a:off x="1634043" y="3667040"/>
            <a:ext cx="2334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a:t>Click to edit Master subtitle style</a:t>
            </a:r>
            <a:endParaRPr/>
          </a:p>
        </p:txBody>
      </p:sp>
      <p:sp>
        <p:nvSpPr>
          <p:cNvPr id="152" name="Google Shape;152;p7"/>
          <p:cNvSpPr txBox="1">
            <a:spLocks noGrp="1"/>
          </p:cNvSpPr>
          <p:nvPr>
            <p:ph type="subTitle" idx="4"/>
          </p:nvPr>
        </p:nvSpPr>
        <p:spPr>
          <a:xfrm>
            <a:off x="4938169" y="3667040"/>
            <a:ext cx="2334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a:t>Click to edit Master subtitle style</a:t>
            </a:r>
            <a:endParaRPr/>
          </a:p>
        </p:txBody>
      </p:sp>
      <p:sp>
        <p:nvSpPr>
          <p:cNvPr id="153" name="Google Shape;153;p7"/>
          <p:cNvSpPr txBox="1">
            <a:spLocks noGrp="1"/>
          </p:cNvSpPr>
          <p:nvPr>
            <p:ph type="ctrTitle" idx="5"/>
          </p:nvPr>
        </p:nvSpPr>
        <p:spPr>
          <a:xfrm>
            <a:off x="8170313" y="3196276"/>
            <a:ext cx="2508400" cy="859600"/>
          </a:xfrm>
          <a:prstGeom prst="rect">
            <a:avLst/>
          </a:prstGeom>
          <a:ln>
            <a:noFill/>
          </a:ln>
        </p:spPr>
        <p:txBody>
          <a:bodyPr spcFirstLastPara="1" wrap="square" lIns="91425" tIns="91425" rIns="91425" bIns="91425" anchor="b" anchorCtr="0">
            <a:noAutofit/>
          </a:bodyPr>
          <a:lstStyle>
            <a:lvl1pPr lvl="0" algn="ctr" rtl="0">
              <a:spcBef>
                <a:spcPts val="0"/>
              </a:spcBef>
              <a:spcAft>
                <a:spcPts val="0"/>
              </a:spcAft>
              <a:buSzPts val="1100"/>
              <a:buNone/>
              <a:defRPr sz="1467"/>
            </a:lvl1pPr>
            <a:lvl2pPr lvl="1" algn="ctr" rtl="0">
              <a:spcBef>
                <a:spcPts val="0"/>
              </a:spcBef>
              <a:spcAft>
                <a:spcPts val="0"/>
              </a:spcAft>
              <a:buSzPts val="1100"/>
              <a:buFont typeface="Archivo Black"/>
              <a:buNone/>
              <a:defRPr sz="1467">
                <a:latin typeface="Archivo Black"/>
                <a:ea typeface="Archivo Black"/>
                <a:cs typeface="Archivo Black"/>
                <a:sym typeface="Archivo Black"/>
              </a:defRPr>
            </a:lvl2pPr>
            <a:lvl3pPr lvl="2" algn="ctr" rtl="0">
              <a:spcBef>
                <a:spcPts val="0"/>
              </a:spcBef>
              <a:spcAft>
                <a:spcPts val="0"/>
              </a:spcAft>
              <a:buSzPts val="1100"/>
              <a:buFont typeface="Archivo Black"/>
              <a:buNone/>
              <a:defRPr sz="1467">
                <a:latin typeface="Archivo Black"/>
                <a:ea typeface="Archivo Black"/>
                <a:cs typeface="Archivo Black"/>
                <a:sym typeface="Archivo Black"/>
              </a:defRPr>
            </a:lvl3pPr>
            <a:lvl4pPr lvl="3" algn="ctr" rtl="0">
              <a:spcBef>
                <a:spcPts val="0"/>
              </a:spcBef>
              <a:spcAft>
                <a:spcPts val="0"/>
              </a:spcAft>
              <a:buSzPts val="1100"/>
              <a:buFont typeface="Archivo Black"/>
              <a:buNone/>
              <a:defRPr sz="1467">
                <a:latin typeface="Archivo Black"/>
                <a:ea typeface="Archivo Black"/>
                <a:cs typeface="Archivo Black"/>
                <a:sym typeface="Archivo Black"/>
              </a:defRPr>
            </a:lvl4pPr>
            <a:lvl5pPr lvl="4" algn="ctr" rtl="0">
              <a:spcBef>
                <a:spcPts val="0"/>
              </a:spcBef>
              <a:spcAft>
                <a:spcPts val="0"/>
              </a:spcAft>
              <a:buSzPts val="1100"/>
              <a:buFont typeface="Archivo Black"/>
              <a:buNone/>
              <a:defRPr sz="1467">
                <a:latin typeface="Archivo Black"/>
                <a:ea typeface="Archivo Black"/>
                <a:cs typeface="Archivo Black"/>
                <a:sym typeface="Archivo Black"/>
              </a:defRPr>
            </a:lvl5pPr>
            <a:lvl6pPr lvl="5" algn="ctr" rtl="0">
              <a:spcBef>
                <a:spcPts val="0"/>
              </a:spcBef>
              <a:spcAft>
                <a:spcPts val="0"/>
              </a:spcAft>
              <a:buSzPts val="1100"/>
              <a:buFont typeface="Archivo Black"/>
              <a:buNone/>
              <a:defRPr sz="1467">
                <a:latin typeface="Archivo Black"/>
                <a:ea typeface="Archivo Black"/>
                <a:cs typeface="Archivo Black"/>
                <a:sym typeface="Archivo Black"/>
              </a:defRPr>
            </a:lvl6pPr>
            <a:lvl7pPr lvl="6" algn="ctr" rtl="0">
              <a:spcBef>
                <a:spcPts val="0"/>
              </a:spcBef>
              <a:spcAft>
                <a:spcPts val="0"/>
              </a:spcAft>
              <a:buSzPts val="1100"/>
              <a:buFont typeface="Archivo Black"/>
              <a:buNone/>
              <a:defRPr sz="1467">
                <a:latin typeface="Archivo Black"/>
                <a:ea typeface="Archivo Black"/>
                <a:cs typeface="Archivo Black"/>
                <a:sym typeface="Archivo Black"/>
              </a:defRPr>
            </a:lvl7pPr>
            <a:lvl8pPr lvl="7" algn="ctr" rtl="0">
              <a:spcBef>
                <a:spcPts val="0"/>
              </a:spcBef>
              <a:spcAft>
                <a:spcPts val="0"/>
              </a:spcAft>
              <a:buSzPts val="1100"/>
              <a:buFont typeface="Archivo Black"/>
              <a:buNone/>
              <a:defRPr sz="1467">
                <a:latin typeface="Archivo Black"/>
                <a:ea typeface="Archivo Black"/>
                <a:cs typeface="Archivo Black"/>
                <a:sym typeface="Archivo Black"/>
              </a:defRPr>
            </a:lvl8pPr>
            <a:lvl9pPr lvl="8" algn="ctr" rtl="0">
              <a:spcBef>
                <a:spcPts val="0"/>
              </a:spcBef>
              <a:spcAft>
                <a:spcPts val="0"/>
              </a:spcAft>
              <a:buSzPts val="1100"/>
              <a:buFont typeface="Archivo Black"/>
              <a:buNone/>
              <a:defRPr sz="1467">
                <a:latin typeface="Archivo Black"/>
                <a:ea typeface="Archivo Black"/>
                <a:cs typeface="Archivo Black"/>
                <a:sym typeface="Archivo Black"/>
              </a:defRPr>
            </a:lvl9pPr>
          </a:lstStyle>
          <a:p>
            <a:r>
              <a:rPr lang="en-US"/>
              <a:t>Click to edit Master title style</a:t>
            </a:r>
            <a:endParaRPr/>
          </a:p>
        </p:txBody>
      </p:sp>
      <p:sp>
        <p:nvSpPr>
          <p:cNvPr id="154" name="Google Shape;154;p7"/>
          <p:cNvSpPr txBox="1">
            <a:spLocks noGrp="1"/>
          </p:cNvSpPr>
          <p:nvPr>
            <p:ph type="subTitle" idx="6"/>
          </p:nvPr>
        </p:nvSpPr>
        <p:spPr>
          <a:xfrm>
            <a:off x="8257313" y="3667040"/>
            <a:ext cx="2334400" cy="148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000"/>
              <a:buNone/>
              <a:defRPr sz="1333"/>
            </a:lvl1pPr>
            <a:lvl2pPr lvl="1" algn="ctr" rtl="0">
              <a:lnSpc>
                <a:spcPct val="100000"/>
              </a:lnSpc>
              <a:spcBef>
                <a:spcPts val="0"/>
              </a:spcBef>
              <a:spcAft>
                <a:spcPts val="0"/>
              </a:spcAft>
              <a:buSzPts val="1000"/>
              <a:buNone/>
              <a:defRPr sz="1333"/>
            </a:lvl2pPr>
            <a:lvl3pPr lvl="2" algn="ctr" rtl="0">
              <a:lnSpc>
                <a:spcPct val="100000"/>
              </a:lnSpc>
              <a:spcBef>
                <a:spcPts val="0"/>
              </a:spcBef>
              <a:spcAft>
                <a:spcPts val="0"/>
              </a:spcAft>
              <a:buSzPts val="1000"/>
              <a:buNone/>
              <a:defRPr sz="1333"/>
            </a:lvl3pPr>
            <a:lvl4pPr lvl="3" algn="ctr" rtl="0">
              <a:lnSpc>
                <a:spcPct val="100000"/>
              </a:lnSpc>
              <a:spcBef>
                <a:spcPts val="0"/>
              </a:spcBef>
              <a:spcAft>
                <a:spcPts val="0"/>
              </a:spcAft>
              <a:buSzPts val="1000"/>
              <a:buNone/>
              <a:defRPr sz="1333"/>
            </a:lvl4pPr>
            <a:lvl5pPr lvl="4" algn="ctr" rtl="0">
              <a:lnSpc>
                <a:spcPct val="100000"/>
              </a:lnSpc>
              <a:spcBef>
                <a:spcPts val="0"/>
              </a:spcBef>
              <a:spcAft>
                <a:spcPts val="0"/>
              </a:spcAft>
              <a:buSzPts val="1000"/>
              <a:buNone/>
              <a:defRPr sz="1333"/>
            </a:lvl5pPr>
            <a:lvl6pPr lvl="5" algn="ctr" rtl="0">
              <a:lnSpc>
                <a:spcPct val="100000"/>
              </a:lnSpc>
              <a:spcBef>
                <a:spcPts val="0"/>
              </a:spcBef>
              <a:spcAft>
                <a:spcPts val="0"/>
              </a:spcAft>
              <a:buSzPts val="1000"/>
              <a:buNone/>
              <a:defRPr sz="1333"/>
            </a:lvl6pPr>
            <a:lvl7pPr lvl="6" algn="ctr" rtl="0">
              <a:lnSpc>
                <a:spcPct val="100000"/>
              </a:lnSpc>
              <a:spcBef>
                <a:spcPts val="0"/>
              </a:spcBef>
              <a:spcAft>
                <a:spcPts val="0"/>
              </a:spcAft>
              <a:buSzPts val="1000"/>
              <a:buNone/>
              <a:defRPr sz="1333"/>
            </a:lvl7pPr>
            <a:lvl8pPr lvl="7" algn="ctr" rtl="0">
              <a:lnSpc>
                <a:spcPct val="100000"/>
              </a:lnSpc>
              <a:spcBef>
                <a:spcPts val="0"/>
              </a:spcBef>
              <a:spcAft>
                <a:spcPts val="0"/>
              </a:spcAft>
              <a:buSzPts val="1000"/>
              <a:buNone/>
              <a:defRPr sz="1333"/>
            </a:lvl8pPr>
            <a:lvl9pPr lvl="8" algn="ctr" rtl="0">
              <a:lnSpc>
                <a:spcPct val="100000"/>
              </a:lnSpc>
              <a:spcBef>
                <a:spcPts val="0"/>
              </a:spcBef>
              <a:spcAft>
                <a:spcPts val="0"/>
              </a:spcAft>
              <a:buSzPts val="1000"/>
              <a:buNone/>
              <a:defRPr sz="1333"/>
            </a:lvl9pPr>
          </a:lstStyle>
          <a:p>
            <a:r>
              <a:rPr lang="en-US"/>
              <a:t>Click to edit Master subtitle style</a:t>
            </a:r>
            <a:endParaRPr/>
          </a:p>
        </p:txBody>
      </p:sp>
    </p:spTree>
    <p:extLst>
      <p:ext uri="{BB962C8B-B14F-4D97-AF65-F5344CB8AC3E}">
        <p14:creationId xmlns:p14="http://schemas.microsoft.com/office/powerpoint/2010/main" val="2646228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155"/>
        <p:cNvGrpSpPr/>
        <p:nvPr/>
      </p:nvGrpSpPr>
      <p:grpSpPr>
        <a:xfrm>
          <a:off x="0" y="0"/>
          <a:ext cx="0" cy="0"/>
          <a:chOff x="0" y="0"/>
          <a:chExt cx="0" cy="0"/>
        </a:xfrm>
      </p:grpSpPr>
      <p:sp>
        <p:nvSpPr>
          <p:cNvPr id="156" name="Google Shape;156;p8"/>
          <p:cNvSpPr txBox="1">
            <a:spLocks noGrp="1"/>
          </p:cNvSpPr>
          <p:nvPr>
            <p:ph type="ctrTitle"/>
          </p:nvPr>
        </p:nvSpPr>
        <p:spPr>
          <a:xfrm>
            <a:off x="3825600" y="159300"/>
            <a:ext cx="4540800" cy="1261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400"/>
              <a:buNone/>
              <a:defRPr sz="1867"/>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r>
              <a:rPr lang="en-US"/>
              <a:t>Click to edit Master title style</a:t>
            </a:r>
            <a:endParaRPr/>
          </a:p>
        </p:txBody>
      </p:sp>
    </p:spTree>
    <p:extLst>
      <p:ext uri="{BB962C8B-B14F-4D97-AF65-F5344CB8AC3E}">
        <p14:creationId xmlns:p14="http://schemas.microsoft.com/office/powerpoint/2010/main" val="26365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157"/>
        <p:cNvGrpSpPr/>
        <p:nvPr/>
      </p:nvGrpSpPr>
      <p:grpSpPr>
        <a:xfrm>
          <a:off x="0" y="0"/>
          <a:ext cx="0" cy="0"/>
          <a:chOff x="0" y="0"/>
          <a:chExt cx="0" cy="0"/>
        </a:xfrm>
      </p:grpSpPr>
      <p:sp>
        <p:nvSpPr>
          <p:cNvPr id="158" name="Google Shape;158;p9"/>
          <p:cNvSpPr/>
          <p:nvPr/>
        </p:nvSpPr>
        <p:spPr>
          <a:xfrm>
            <a:off x="38100" y="0"/>
            <a:ext cx="5537200" cy="3708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59" name="Google Shape;159;p9"/>
          <p:cNvSpPr/>
          <p:nvPr/>
        </p:nvSpPr>
        <p:spPr>
          <a:xfrm flipH="1">
            <a:off x="-4201" y="12700"/>
            <a:ext cx="12192000" cy="6858000"/>
          </a:xfrm>
          <a:prstGeom prst="rtTriangl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0" name="Google Shape;160;p9"/>
          <p:cNvGrpSpPr/>
          <p:nvPr/>
        </p:nvGrpSpPr>
        <p:grpSpPr>
          <a:xfrm>
            <a:off x="5575313" y="14"/>
            <a:ext cx="2029209" cy="2029249"/>
            <a:chOff x="5236325" y="2233488"/>
            <a:chExt cx="1249000" cy="1249025"/>
          </a:xfrm>
        </p:grpSpPr>
        <p:sp>
          <p:nvSpPr>
            <p:cNvPr id="161" name="Google Shape;161;p9"/>
            <p:cNvSpPr/>
            <p:nvPr/>
          </p:nvSpPr>
          <p:spPr>
            <a:xfrm>
              <a:off x="5236325"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2" name="Google Shape;162;p9"/>
            <p:cNvSpPr/>
            <p:nvPr/>
          </p:nvSpPr>
          <p:spPr>
            <a:xfrm>
              <a:off x="5236325" y="2233488"/>
              <a:ext cx="1249000" cy="1249025"/>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63" name="Google Shape;163;p9"/>
          <p:cNvGrpSpPr/>
          <p:nvPr/>
        </p:nvGrpSpPr>
        <p:grpSpPr>
          <a:xfrm>
            <a:off x="7604544" y="1035621"/>
            <a:ext cx="1006361" cy="1006361"/>
            <a:chOff x="5236325" y="247113"/>
            <a:chExt cx="1249000" cy="1249000"/>
          </a:xfrm>
        </p:grpSpPr>
        <p:sp>
          <p:nvSpPr>
            <p:cNvPr id="164" name="Google Shape;164;p9"/>
            <p:cNvSpPr/>
            <p:nvPr/>
          </p:nvSpPr>
          <p:spPr>
            <a:xfrm>
              <a:off x="5236325" y="247113"/>
              <a:ext cx="1249000" cy="1249000"/>
            </a:xfrm>
            <a:custGeom>
              <a:avLst/>
              <a:gdLst/>
              <a:ahLst/>
              <a:cxnLst/>
              <a:rect l="l" t="t" r="r" b="b"/>
              <a:pathLst>
                <a:path w="49960" h="49960" extrusionOk="0">
                  <a:moveTo>
                    <a:pt x="1" y="0"/>
                  </a:moveTo>
                  <a:lnTo>
                    <a:pt x="1" y="49959"/>
                  </a:lnTo>
                  <a:lnTo>
                    <a:pt x="49960" y="49959"/>
                  </a:lnTo>
                  <a:lnTo>
                    <a:pt x="49960"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5" name="Google Shape;165;p9"/>
            <p:cNvSpPr/>
            <p:nvPr/>
          </p:nvSpPr>
          <p:spPr>
            <a:xfrm>
              <a:off x="5236325" y="247113"/>
              <a:ext cx="1249000" cy="1249000"/>
            </a:xfrm>
            <a:custGeom>
              <a:avLst/>
              <a:gdLst/>
              <a:ahLst/>
              <a:cxnLst/>
              <a:rect l="l" t="t" r="r" b="b"/>
              <a:pathLst>
                <a:path w="49960" h="49960" extrusionOk="0">
                  <a:moveTo>
                    <a:pt x="1" y="0"/>
                  </a:moveTo>
                  <a:lnTo>
                    <a:pt x="49960" y="49959"/>
                  </a:lnTo>
                  <a:lnTo>
                    <a:pt x="49960"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66" name="Google Shape;166;p9"/>
          <p:cNvSpPr/>
          <p:nvPr/>
        </p:nvSpPr>
        <p:spPr>
          <a:xfrm>
            <a:off x="6600969" y="0"/>
            <a:ext cx="3808400" cy="10392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7" name="Google Shape;167;p9"/>
          <p:cNvSpPr/>
          <p:nvPr/>
        </p:nvSpPr>
        <p:spPr>
          <a:xfrm>
            <a:off x="-12700" y="3708400"/>
            <a:ext cx="2029200" cy="20292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68" name="Google Shape;168;p9"/>
          <p:cNvSpPr/>
          <p:nvPr/>
        </p:nvSpPr>
        <p:spPr>
          <a:xfrm>
            <a:off x="-12700" y="5061967"/>
            <a:ext cx="1353416" cy="1353416"/>
          </a:xfrm>
          <a:custGeom>
            <a:avLst/>
            <a:gdLst/>
            <a:ahLst/>
            <a:cxnLst/>
            <a:rect l="l" t="t" r="r" b="b"/>
            <a:pathLst>
              <a:path w="49960" h="49960" extrusionOk="0">
                <a:moveTo>
                  <a:pt x="0" y="0"/>
                </a:moveTo>
                <a:lnTo>
                  <a:pt x="0" y="49959"/>
                </a:lnTo>
                <a:cubicBezTo>
                  <a:pt x="27578" y="49959"/>
                  <a:pt x="49959" y="27578"/>
                  <a:pt x="49959" y="0"/>
                </a:cubicBezTo>
                <a:close/>
              </a:path>
            </a:pathLst>
          </a:cu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69" name="Google Shape;169;p9"/>
          <p:cNvGrpSpPr/>
          <p:nvPr/>
        </p:nvGrpSpPr>
        <p:grpSpPr>
          <a:xfrm>
            <a:off x="5577269" y="2024860"/>
            <a:ext cx="1086131" cy="1086131"/>
            <a:chOff x="3237950" y="4114963"/>
            <a:chExt cx="1249000" cy="1249000"/>
          </a:xfrm>
        </p:grpSpPr>
        <p:sp>
          <p:nvSpPr>
            <p:cNvPr id="170" name="Google Shape;170;p9"/>
            <p:cNvSpPr/>
            <p:nvPr/>
          </p:nvSpPr>
          <p:spPr>
            <a:xfrm>
              <a:off x="3237950" y="4114963"/>
              <a:ext cx="1249000" cy="1249000"/>
            </a:xfrm>
            <a:custGeom>
              <a:avLst/>
              <a:gdLst/>
              <a:ahLst/>
              <a:cxnLst/>
              <a:rect l="l" t="t" r="r" b="b"/>
              <a:pathLst>
                <a:path w="49960" h="49960" extrusionOk="0">
                  <a:moveTo>
                    <a:pt x="1" y="0"/>
                  </a:moveTo>
                  <a:lnTo>
                    <a:pt x="1" y="49960"/>
                  </a:lnTo>
                  <a:lnTo>
                    <a:pt x="49960" y="49960"/>
                  </a:lnTo>
                  <a:lnTo>
                    <a:pt x="49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1" name="Google Shape;171;p9"/>
            <p:cNvSpPr/>
            <p:nvPr/>
          </p:nvSpPr>
          <p:spPr>
            <a:xfrm>
              <a:off x="3237950" y="4114963"/>
              <a:ext cx="1249000" cy="624525"/>
            </a:xfrm>
            <a:custGeom>
              <a:avLst/>
              <a:gdLst/>
              <a:ahLst/>
              <a:cxnLst/>
              <a:rect l="l" t="t" r="r" b="b"/>
              <a:pathLst>
                <a:path w="49960" h="24981" extrusionOk="0">
                  <a:moveTo>
                    <a:pt x="1" y="0"/>
                  </a:moveTo>
                  <a:lnTo>
                    <a:pt x="1" y="24980"/>
                  </a:lnTo>
                  <a:lnTo>
                    <a:pt x="49960" y="24980"/>
                  </a:lnTo>
                  <a:lnTo>
                    <a:pt x="49960" y="0"/>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72" name="Google Shape;172;p9"/>
          <p:cNvGrpSpPr/>
          <p:nvPr/>
        </p:nvGrpSpPr>
        <p:grpSpPr>
          <a:xfrm>
            <a:off x="1351740" y="3708555"/>
            <a:ext cx="1353416" cy="1353416"/>
            <a:chOff x="1134675" y="4218888"/>
            <a:chExt cx="1249000" cy="1249000"/>
          </a:xfrm>
        </p:grpSpPr>
        <p:sp>
          <p:nvSpPr>
            <p:cNvPr id="173" name="Google Shape;173;p9"/>
            <p:cNvSpPr/>
            <p:nvPr/>
          </p:nvSpPr>
          <p:spPr>
            <a:xfrm>
              <a:off x="1134675" y="4218888"/>
              <a:ext cx="624500" cy="624500"/>
            </a:xfrm>
            <a:custGeom>
              <a:avLst/>
              <a:gdLst/>
              <a:ahLst/>
              <a:cxnLst/>
              <a:rect l="l" t="t" r="r" b="b"/>
              <a:pathLst>
                <a:path w="24980" h="24980" extrusionOk="0">
                  <a:moveTo>
                    <a:pt x="0" y="0"/>
                  </a:moveTo>
                  <a:lnTo>
                    <a:pt x="0" y="10312"/>
                  </a:lnTo>
                  <a:cubicBezTo>
                    <a:pt x="0" y="18385"/>
                    <a:pt x="6595" y="24980"/>
                    <a:pt x="14708" y="24980"/>
                  </a:cubicBezTo>
                  <a:lnTo>
                    <a:pt x="24980" y="24980"/>
                  </a:lnTo>
                  <a:lnTo>
                    <a:pt x="24980" y="14708"/>
                  </a:lnTo>
                  <a:cubicBezTo>
                    <a:pt x="24980" y="6595"/>
                    <a:pt x="18385" y="0"/>
                    <a:pt x="10272" y="0"/>
                  </a:cubicBez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4" name="Google Shape;174;p9"/>
            <p:cNvSpPr/>
            <p:nvPr/>
          </p:nvSpPr>
          <p:spPr>
            <a:xfrm>
              <a:off x="1759150" y="4843363"/>
              <a:ext cx="624525" cy="624525"/>
            </a:xfrm>
            <a:custGeom>
              <a:avLst/>
              <a:gdLst/>
              <a:ahLst/>
              <a:cxnLst/>
              <a:rect l="l" t="t" r="r" b="b"/>
              <a:pathLst>
                <a:path w="24981" h="24981" extrusionOk="0">
                  <a:moveTo>
                    <a:pt x="1" y="1"/>
                  </a:moveTo>
                  <a:lnTo>
                    <a:pt x="1" y="10312"/>
                  </a:lnTo>
                  <a:cubicBezTo>
                    <a:pt x="1" y="18386"/>
                    <a:pt x="6595" y="24981"/>
                    <a:pt x="14709" y="24981"/>
                  </a:cubicBezTo>
                  <a:lnTo>
                    <a:pt x="24980" y="24981"/>
                  </a:lnTo>
                  <a:lnTo>
                    <a:pt x="24980" y="14709"/>
                  </a:lnTo>
                  <a:cubicBezTo>
                    <a:pt x="24980" y="6596"/>
                    <a:pt x="18386" y="1"/>
                    <a:pt x="10272" y="1"/>
                  </a:cubicBez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5" name="Google Shape;175;p9"/>
            <p:cNvSpPr/>
            <p:nvPr/>
          </p:nvSpPr>
          <p:spPr>
            <a:xfrm>
              <a:off x="1134675" y="4843363"/>
              <a:ext cx="624500" cy="624525"/>
            </a:xfrm>
            <a:custGeom>
              <a:avLst/>
              <a:gdLst/>
              <a:ahLst/>
              <a:cxnLst/>
              <a:rect l="l" t="t" r="r" b="b"/>
              <a:pathLst>
                <a:path w="24980" h="24981" extrusionOk="0">
                  <a:moveTo>
                    <a:pt x="14708" y="1"/>
                  </a:moveTo>
                  <a:cubicBezTo>
                    <a:pt x="6595" y="1"/>
                    <a:pt x="0" y="6596"/>
                    <a:pt x="0" y="14709"/>
                  </a:cubicBezTo>
                  <a:lnTo>
                    <a:pt x="0" y="24981"/>
                  </a:lnTo>
                  <a:lnTo>
                    <a:pt x="10312" y="24981"/>
                  </a:lnTo>
                  <a:cubicBezTo>
                    <a:pt x="18385" y="24981"/>
                    <a:pt x="24980" y="18386"/>
                    <a:pt x="24980" y="10273"/>
                  </a:cubicBezTo>
                  <a:lnTo>
                    <a:pt x="24980" y="1"/>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76" name="Google Shape;176;p9"/>
            <p:cNvSpPr/>
            <p:nvPr/>
          </p:nvSpPr>
          <p:spPr>
            <a:xfrm>
              <a:off x="1759150" y="4218888"/>
              <a:ext cx="624525" cy="624500"/>
            </a:xfrm>
            <a:custGeom>
              <a:avLst/>
              <a:gdLst/>
              <a:ahLst/>
              <a:cxnLst/>
              <a:rect l="l" t="t" r="r" b="b"/>
              <a:pathLst>
                <a:path w="24981" h="24980" extrusionOk="0">
                  <a:moveTo>
                    <a:pt x="14709" y="0"/>
                  </a:moveTo>
                  <a:cubicBezTo>
                    <a:pt x="6595" y="0"/>
                    <a:pt x="1" y="6595"/>
                    <a:pt x="1" y="14708"/>
                  </a:cubicBezTo>
                  <a:lnTo>
                    <a:pt x="1" y="24980"/>
                  </a:lnTo>
                  <a:lnTo>
                    <a:pt x="10312" y="24980"/>
                  </a:lnTo>
                  <a:cubicBezTo>
                    <a:pt x="18386" y="24980"/>
                    <a:pt x="24980" y="18385"/>
                    <a:pt x="24980" y="10272"/>
                  </a:cubicBezTo>
                  <a:lnTo>
                    <a:pt x="24980"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77" name="Google Shape;177;p9"/>
          <p:cNvSpPr txBox="1">
            <a:spLocks noGrp="1"/>
          </p:cNvSpPr>
          <p:nvPr>
            <p:ph type="title"/>
          </p:nvPr>
        </p:nvSpPr>
        <p:spPr>
          <a:xfrm>
            <a:off x="959996" y="707643"/>
            <a:ext cx="5077600" cy="11956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2800"/>
              <a:buNone/>
              <a:defRPr>
                <a:solidFill>
                  <a:schemeClr val="dk2"/>
                </a:solidFill>
              </a:defRPr>
            </a:lvl1pPr>
            <a:lvl2pPr lvl="1" rtl="0">
              <a:spcBef>
                <a:spcPts val="0"/>
              </a:spcBef>
              <a:spcAft>
                <a:spcPts val="0"/>
              </a:spcAft>
              <a:buClr>
                <a:schemeClr val="dk2"/>
              </a:buClr>
              <a:buSzPts val="2800"/>
              <a:buNone/>
              <a:defRPr>
                <a:solidFill>
                  <a:schemeClr val="dk2"/>
                </a:solidFill>
              </a:defRPr>
            </a:lvl2pPr>
            <a:lvl3pPr lvl="2" rtl="0">
              <a:spcBef>
                <a:spcPts val="0"/>
              </a:spcBef>
              <a:spcAft>
                <a:spcPts val="0"/>
              </a:spcAft>
              <a:buClr>
                <a:schemeClr val="dk2"/>
              </a:buClr>
              <a:buSzPts val="2800"/>
              <a:buNone/>
              <a:defRPr>
                <a:solidFill>
                  <a:schemeClr val="dk2"/>
                </a:solidFill>
              </a:defRPr>
            </a:lvl3pPr>
            <a:lvl4pPr lvl="3" rtl="0">
              <a:spcBef>
                <a:spcPts val="0"/>
              </a:spcBef>
              <a:spcAft>
                <a:spcPts val="0"/>
              </a:spcAft>
              <a:buClr>
                <a:schemeClr val="dk2"/>
              </a:buClr>
              <a:buSzPts val="2800"/>
              <a:buNone/>
              <a:defRPr>
                <a:solidFill>
                  <a:schemeClr val="dk2"/>
                </a:solidFill>
              </a:defRPr>
            </a:lvl4pPr>
            <a:lvl5pPr lvl="4" rtl="0">
              <a:spcBef>
                <a:spcPts val="0"/>
              </a:spcBef>
              <a:spcAft>
                <a:spcPts val="0"/>
              </a:spcAft>
              <a:buClr>
                <a:schemeClr val="dk2"/>
              </a:buClr>
              <a:buSzPts val="2800"/>
              <a:buNone/>
              <a:defRPr>
                <a:solidFill>
                  <a:schemeClr val="dk2"/>
                </a:solidFill>
              </a:defRPr>
            </a:lvl5pPr>
            <a:lvl6pPr lvl="5" rtl="0">
              <a:spcBef>
                <a:spcPts val="0"/>
              </a:spcBef>
              <a:spcAft>
                <a:spcPts val="0"/>
              </a:spcAft>
              <a:buClr>
                <a:schemeClr val="dk2"/>
              </a:buClr>
              <a:buSzPts val="2800"/>
              <a:buNone/>
              <a:defRPr>
                <a:solidFill>
                  <a:schemeClr val="dk2"/>
                </a:solidFill>
              </a:defRPr>
            </a:lvl6pPr>
            <a:lvl7pPr lvl="6" rtl="0">
              <a:spcBef>
                <a:spcPts val="0"/>
              </a:spcBef>
              <a:spcAft>
                <a:spcPts val="0"/>
              </a:spcAft>
              <a:buClr>
                <a:schemeClr val="dk2"/>
              </a:buClr>
              <a:buSzPts val="2800"/>
              <a:buNone/>
              <a:defRPr>
                <a:solidFill>
                  <a:schemeClr val="dk2"/>
                </a:solidFill>
              </a:defRPr>
            </a:lvl7pPr>
            <a:lvl8pPr lvl="7" rtl="0">
              <a:spcBef>
                <a:spcPts val="0"/>
              </a:spcBef>
              <a:spcAft>
                <a:spcPts val="0"/>
              </a:spcAft>
              <a:buClr>
                <a:schemeClr val="dk2"/>
              </a:buClr>
              <a:buSzPts val="2800"/>
              <a:buNone/>
              <a:defRPr>
                <a:solidFill>
                  <a:schemeClr val="dk2"/>
                </a:solidFill>
              </a:defRPr>
            </a:lvl8pPr>
            <a:lvl9pPr lvl="8" rtl="0">
              <a:spcBef>
                <a:spcPts val="0"/>
              </a:spcBef>
              <a:spcAft>
                <a:spcPts val="0"/>
              </a:spcAft>
              <a:buClr>
                <a:schemeClr val="dk2"/>
              </a:buClr>
              <a:buSzPts val="2800"/>
              <a:buNone/>
              <a:defRPr>
                <a:solidFill>
                  <a:schemeClr val="dk2"/>
                </a:solidFill>
              </a:defRPr>
            </a:lvl9pPr>
          </a:lstStyle>
          <a:p>
            <a:r>
              <a:rPr lang="en-US"/>
              <a:t>Click to edit Master title style</a:t>
            </a:r>
            <a:endParaRPr/>
          </a:p>
        </p:txBody>
      </p:sp>
    </p:spTree>
    <p:extLst>
      <p:ext uri="{BB962C8B-B14F-4D97-AF65-F5344CB8AC3E}">
        <p14:creationId xmlns:p14="http://schemas.microsoft.com/office/powerpoint/2010/main" val="176109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body text">
  <p:cSld name="Title + body text">
    <p:spTree>
      <p:nvGrpSpPr>
        <p:cNvPr id="1" name="Shape 178"/>
        <p:cNvGrpSpPr/>
        <p:nvPr/>
      </p:nvGrpSpPr>
      <p:grpSpPr>
        <a:xfrm>
          <a:off x="0" y="0"/>
          <a:ext cx="0" cy="0"/>
          <a:chOff x="0" y="0"/>
          <a:chExt cx="0" cy="0"/>
        </a:xfrm>
      </p:grpSpPr>
      <p:grpSp>
        <p:nvGrpSpPr>
          <p:cNvPr id="179" name="Google Shape;179;p10"/>
          <p:cNvGrpSpPr/>
          <p:nvPr/>
        </p:nvGrpSpPr>
        <p:grpSpPr>
          <a:xfrm>
            <a:off x="6368645" y="1665321"/>
            <a:ext cx="910271" cy="910289"/>
            <a:chOff x="5236325" y="2233488"/>
            <a:chExt cx="1249000" cy="1249025"/>
          </a:xfrm>
        </p:grpSpPr>
        <p:sp>
          <p:nvSpPr>
            <p:cNvPr id="180" name="Google Shape;180;p10"/>
            <p:cNvSpPr/>
            <p:nvPr/>
          </p:nvSpPr>
          <p:spPr>
            <a:xfrm>
              <a:off x="5236325" y="2233488"/>
              <a:ext cx="1249000" cy="1249025"/>
            </a:xfrm>
            <a:custGeom>
              <a:avLst/>
              <a:gdLst/>
              <a:ahLst/>
              <a:cxnLst/>
              <a:rect l="l" t="t" r="r" b="b"/>
              <a:pathLst>
                <a:path w="49960" h="49961" extrusionOk="0">
                  <a:moveTo>
                    <a:pt x="1" y="1"/>
                  </a:moveTo>
                  <a:lnTo>
                    <a:pt x="1" y="49960"/>
                  </a:lnTo>
                  <a:lnTo>
                    <a:pt x="49960" y="49960"/>
                  </a:lnTo>
                  <a:lnTo>
                    <a:pt x="49960"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1" name="Google Shape;181;p10"/>
            <p:cNvSpPr/>
            <p:nvPr/>
          </p:nvSpPr>
          <p:spPr>
            <a:xfrm>
              <a:off x="5236325" y="2233488"/>
              <a:ext cx="1249000" cy="1249025"/>
            </a:xfrm>
            <a:custGeom>
              <a:avLst/>
              <a:gdLst/>
              <a:ahLst/>
              <a:cxnLst/>
              <a:rect l="l" t="t" r="r" b="b"/>
              <a:pathLst>
                <a:path w="49960" h="49961" extrusionOk="0">
                  <a:moveTo>
                    <a:pt x="24980" y="1"/>
                  </a:moveTo>
                  <a:cubicBezTo>
                    <a:pt x="11152" y="1"/>
                    <a:pt x="1" y="11112"/>
                    <a:pt x="1" y="24980"/>
                  </a:cubicBezTo>
                  <a:cubicBezTo>
                    <a:pt x="1" y="38809"/>
                    <a:pt x="11152" y="49960"/>
                    <a:pt x="24980" y="49960"/>
                  </a:cubicBezTo>
                  <a:cubicBezTo>
                    <a:pt x="38809" y="49960"/>
                    <a:pt x="49960" y="38809"/>
                    <a:pt x="49960" y="24980"/>
                  </a:cubicBezTo>
                  <a:cubicBezTo>
                    <a:pt x="49960" y="11112"/>
                    <a:pt x="38809" y="1"/>
                    <a:pt x="24980" y="1"/>
                  </a:cubicBez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82" name="Google Shape;182;p10"/>
          <p:cNvSpPr/>
          <p:nvPr/>
        </p:nvSpPr>
        <p:spPr>
          <a:xfrm>
            <a:off x="9232900" y="2374900"/>
            <a:ext cx="330000" cy="14296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10"/>
          <p:cNvSpPr/>
          <p:nvPr/>
        </p:nvSpPr>
        <p:spPr>
          <a:xfrm>
            <a:off x="-12700" y="12700"/>
            <a:ext cx="12192000" cy="6858000"/>
          </a:xfrm>
          <a:prstGeom prst="rtTriangle">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84" name="Google Shape;184;p10"/>
          <p:cNvGrpSpPr/>
          <p:nvPr/>
        </p:nvGrpSpPr>
        <p:grpSpPr>
          <a:xfrm>
            <a:off x="9288403" y="2360567"/>
            <a:ext cx="2903655" cy="2903516"/>
            <a:chOff x="3237950" y="247109"/>
            <a:chExt cx="1249063" cy="1249003"/>
          </a:xfrm>
        </p:grpSpPr>
        <p:sp>
          <p:nvSpPr>
            <p:cNvPr id="185" name="Google Shape;185;p10"/>
            <p:cNvSpPr/>
            <p:nvPr/>
          </p:nvSpPr>
          <p:spPr>
            <a:xfrm>
              <a:off x="3263243" y="247109"/>
              <a:ext cx="1223770" cy="1249000"/>
            </a:xfrm>
            <a:custGeom>
              <a:avLst/>
              <a:gdLst/>
              <a:ahLst/>
              <a:cxnLst/>
              <a:rect l="l" t="t" r="r" b="b"/>
              <a:pathLst>
                <a:path w="49960" h="49960" extrusionOk="0">
                  <a:moveTo>
                    <a:pt x="1" y="0"/>
                  </a:moveTo>
                  <a:lnTo>
                    <a:pt x="1" y="49959"/>
                  </a:lnTo>
                  <a:lnTo>
                    <a:pt x="49960" y="49959"/>
                  </a:lnTo>
                  <a:lnTo>
                    <a:pt x="4996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6" name="Google Shape;186;p10"/>
            <p:cNvSpPr/>
            <p:nvPr/>
          </p:nvSpPr>
          <p:spPr>
            <a:xfrm>
              <a:off x="3862450" y="247113"/>
              <a:ext cx="624500" cy="1249000"/>
            </a:xfrm>
            <a:custGeom>
              <a:avLst/>
              <a:gdLst/>
              <a:ahLst/>
              <a:cxnLst/>
              <a:rect l="l" t="t" r="r" b="b"/>
              <a:pathLst>
                <a:path w="24980" h="49960" extrusionOk="0">
                  <a:moveTo>
                    <a:pt x="24980" y="0"/>
                  </a:moveTo>
                  <a:cubicBezTo>
                    <a:pt x="11191" y="0"/>
                    <a:pt x="0" y="11191"/>
                    <a:pt x="0" y="24980"/>
                  </a:cubicBezTo>
                  <a:cubicBezTo>
                    <a:pt x="0" y="38769"/>
                    <a:pt x="11191" y="49959"/>
                    <a:pt x="24980" y="49959"/>
                  </a:cubicBezTo>
                  <a:lnTo>
                    <a:pt x="24980" y="0"/>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87" name="Google Shape;187;p10"/>
            <p:cNvSpPr/>
            <p:nvPr/>
          </p:nvSpPr>
          <p:spPr>
            <a:xfrm>
              <a:off x="3237950" y="247113"/>
              <a:ext cx="624525" cy="1249000"/>
            </a:xfrm>
            <a:custGeom>
              <a:avLst/>
              <a:gdLst/>
              <a:ahLst/>
              <a:cxnLst/>
              <a:rect l="l" t="t" r="r" b="b"/>
              <a:pathLst>
                <a:path w="24981" h="49960" extrusionOk="0">
                  <a:moveTo>
                    <a:pt x="1" y="0"/>
                  </a:moveTo>
                  <a:lnTo>
                    <a:pt x="1" y="49959"/>
                  </a:lnTo>
                  <a:cubicBezTo>
                    <a:pt x="13789" y="49959"/>
                    <a:pt x="24980" y="38769"/>
                    <a:pt x="24980" y="24980"/>
                  </a:cubicBezTo>
                  <a:cubicBezTo>
                    <a:pt x="24980" y="11191"/>
                    <a:pt x="13789" y="0"/>
                    <a:pt x="1" y="0"/>
                  </a:cubicBez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188" name="Google Shape;188;p10"/>
          <p:cNvGrpSpPr/>
          <p:nvPr/>
        </p:nvGrpSpPr>
        <p:grpSpPr>
          <a:xfrm>
            <a:off x="5613583" y="-16"/>
            <a:ext cx="1665333" cy="1665333"/>
            <a:chOff x="5236325" y="247113"/>
            <a:chExt cx="1249000" cy="1249000"/>
          </a:xfrm>
        </p:grpSpPr>
        <p:sp>
          <p:nvSpPr>
            <p:cNvPr id="189" name="Google Shape;189;p10"/>
            <p:cNvSpPr/>
            <p:nvPr/>
          </p:nvSpPr>
          <p:spPr>
            <a:xfrm>
              <a:off x="5236325" y="247113"/>
              <a:ext cx="1249000" cy="1249000"/>
            </a:xfrm>
            <a:custGeom>
              <a:avLst/>
              <a:gdLst/>
              <a:ahLst/>
              <a:cxnLst/>
              <a:rect l="l" t="t" r="r" b="b"/>
              <a:pathLst>
                <a:path w="49960" h="49960" extrusionOk="0">
                  <a:moveTo>
                    <a:pt x="1" y="0"/>
                  </a:moveTo>
                  <a:lnTo>
                    <a:pt x="1" y="49959"/>
                  </a:lnTo>
                  <a:lnTo>
                    <a:pt x="49960" y="49959"/>
                  </a:lnTo>
                  <a:lnTo>
                    <a:pt x="4996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0" name="Google Shape;190;p10"/>
            <p:cNvSpPr/>
            <p:nvPr/>
          </p:nvSpPr>
          <p:spPr>
            <a:xfrm>
              <a:off x="5236325" y="247113"/>
              <a:ext cx="1249000" cy="1249000"/>
            </a:xfrm>
            <a:custGeom>
              <a:avLst/>
              <a:gdLst/>
              <a:ahLst/>
              <a:cxnLst/>
              <a:rect l="l" t="t" r="r" b="b"/>
              <a:pathLst>
                <a:path w="49960" h="49960" extrusionOk="0">
                  <a:moveTo>
                    <a:pt x="1" y="0"/>
                  </a:moveTo>
                  <a:lnTo>
                    <a:pt x="49960" y="49959"/>
                  </a:lnTo>
                  <a:lnTo>
                    <a:pt x="49960" y="0"/>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1" name="Google Shape;191;p10"/>
          <p:cNvSpPr/>
          <p:nvPr/>
        </p:nvSpPr>
        <p:spPr>
          <a:xfrm rot="10800000">
            <a:off x="7846423" y="2360624"/>
            <a:ext cx="1444011" cy="1444011"/>
          </a:xfrm>
          <a:custGeom>
            <a:avLst/>
            <a:gdLst/>
            <a:ahLst/>
            <a:cxnLst/>
            <a:rect l="l" t="t" r="r" b="b"/>
            <a:pathLst>
              <a:path w="49960" h="49960" extrusionOk="0">
                <a:moveTo>
                  <a:pt x="0" y="0"/>
                </a:moveTo>
                <a:lnTo>
                  <a:pt x="0" y="49959"/>
                </a:lnTo>
                <a:cubicBezTo>
                  <a:pt x="27578" y="49959"/>
                  <a:pt x="49959" y="27578"/>
                  <a:pt x="4995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92" name="Google Shape;192;p10"/>
          <p:cNvSpPr/>
          <p:nvPr/>
        </p:nvSpPr>
        <p:spPr>
          <a:xfrm>
            <a:off x="9290445" y="2720567"/>
            <a:ext cx="1084027" cy="1084071"/>
          </a:xfrm>
          <a:custGeom>
            <a:avLst/>
            <a:gdLst/>
            <a:ahLst/>
            <a:cxnLst/>
            <a:rect l="l" t="t" r="r" b="b"/>
            <a:pathLst>
              <a:path w="24609" h="24610" extrusionOk="0">
                <a:moveTo>
                  <a:pt x="0" y="1"/>
                </a:moveTo>
                <a:lnTo>
                  <a:pt x="0" y="24609"/>
                </a:lnTo>
                <a:lnTo>
                  <a:pt x="24609" y="24609"/>
                </a:lnTo>
                <a:lnTo>
                  <a:pt x="0" y="1"/>
                </a:lnTo>
                <a:close/>
              </a:path>
            </a:pathLst>
          </a:cu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93" name="Google Shape;193;p10"/>
          <p:cNvGrpSpPr/>
          <p:nvPr/>
        </p:nvGrpSpPr>
        <p:grpSpPr>
          <a:xfrm rot="5400000">
            <a:off x="2918485" y="-461537"/>
            <a:ext cx="2219075" cy="3138112"/>
            <a:chOff x="4315800" y="692350"/>
            <a:chExt cx="3061075" cy="4329625"/>
          </a:xfrm>
        </p:grpSpPr>
        <p:sp>
          <p:nvSpPr>
            <p:cNvPr id="194" name="Google Shape;194;p10"/>
            <p:cNvSpPr/>
            <p:nvPr/>
          </p:nvSpPr>
          <p:spPr>
            <a:xfrm>
              <a:off x="4315800" y="3490750"/>
              <a:ext cx="1531225" cy="1531225"/>
            </a:xfrm>
            <a:custGeom>
              <a:avLst/>
              <a:gdLst/>
              <a:ahLst/>
              <a:cxnLst/>
              <a:rect l="l" t="t" r="r" b="b"/>
              <a:pathLst>
                <a:path w="61249" h="61249" extrusionOk="0">
                  <a:moveTo>
                    <a:pt x="1" y="1"/>
                  </a:moveTo>
                  <a:lnTo>
                    <a:pt x="1" y="61248"/>
                  </a:lnTo>
                  <a:lnTo>
                    <a:pt x="61248"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5" name="Google Shape;195;p10"/>
            <p:cNvSpPr/>
            <p:nvPr/>
          </p:nvSpPr>
          <p:spPr>
            <a:xfrm>
              <a:off x="4315800" y="3490750"/>
              <a:ext cx="1531225" cy="1531225"/>
            </a:xfrm>
            <a:custGeom>
              <a:avLst/>
              <a:gdLst/>
              <a:ahLst/>
              <a:cxnLst/>
              <a:rect l="l" t="t" r="r" b="b"/>
              <a:pathLst>
                <a:path w="61249" h="61249" extrusionOk="0">
                  <a:moveTo>
                    <a:pt x="61248" y="1"/>
                  </a:moveTo>
                  <a:lnTo>
                    <a:pt x="1" y="61248"/>
                  </a:lnTo>
                  <a:lnTo>
                    <a:pt x="61248" y="61248"/>
                  </a:lnTo>
                  <a:lnTo>
                    <a:pt x="61248" y="1"/>
                  </a:lnTo>
                  <a:close/>
                </a:path>
              </a:pathLst>
            </a:custGeom>
            <a:solidFill>
              <a:srgbClr val="968D8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6" name="Google Shape;196;p10"/>
            <p:cNvSpPr/>
            <p:nvPr/>
          </p:nvSpPr>
          <p:spPr>
            <a:xfrm>
              <a:off x="4315800" y="692350"/>
              <a:ext cx="1531225" cy="1531200"/>
            </a:xfrm>
            <a:custGeom>
              <a:avLst/>
              <a:gdLst/>
              <a:ahLst/>
              <a:cxnLst/>
              <a:rect l="l" t="t" r="r" b="b"/>
              <a:pathLst>
                <a:path w="61249" h="61248" extrusionOk="0">
                  <a:moveTo>
                    <a:pt x="1" y="0"/>
                  </a:moveTo>
                  <a:lnTo>
                    <a:pt x="61248" y="61247"/>
                  </a:lnTo>
                  <a:lnTo>
                    <a:pt x="61248" y="0"/>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7" name="Google Shape;197;p10"/>
            <p:cNvSpPr/>
            <p:nvPr/>
          </p:nvSpPr>
          <p:spPr>
            <a:xfrm>
              <a:off x="4315800" y="692350"/>
              <a:ext cx="1531225" cy="1531200"/>
            </a:xfrm>
            <a:custGeom>
              <a:avLst/>
              <a:gdLst/>
              <a:ahLst/>
              <a:cxnLst/>
              <a:rect l="l" t="t" r="r" b="b"/>
              <a:pathLst>
                <a:path w="61249" h="61248" extrusionOk="0">
                  <a:moveTo>
                    <a:pt x="1" y="0"/>
                  </a:moveTo>
                  <a:lnTo>
                    <a:pt x="1" y="61247"/>
                  </a:lnTo>
                  <a:lnTo>
                    <a:pt x="61248" y="61247"/>
                  </a:lnTo>
                  <a:lnTo>
                    <a:pt x="1" y="0"/>
                  </a:lnTo>
                  <a:close/>
                </a:path>
              </a:pathLst>
            </a:custGeom>
            <a:solidFill>
              <a:srgbClr val="756B7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10"/>
            <p:cNvSpPr/>
            <p:nvPr/>
          </p:nvSpPr>
          <p:spPr>
            <a:xfrm>
              <a:off x="5847000" y="2222850"/>
              <a:ext cx="1267250" cy="1267275"/>
            </a:xfrm>
            <a:custGeom>
              <a:avLst/>
              <a:gdLst/>
              <a:ahLst/>
              <a:cxnLst/>
              <a:rect l="l" t="t" r="r" b="b"/>
              <a:pathLst>
                <a:path w="50690" h="50691" extrusionOk="0">
                  <a:moveTo>
                    <a:pt x="0" y="1"/>
                  </a:moveTo>
                  <a:lnTo>
                    <a:pt x="50690" y="50690"/>
                  </a:lnTo>
                  <a:lnTo>
                    <a:pt x="50690" y="1"/>
                  </a:lnTo>
                  <a:close/>
                </a:path>
              </a:pathLst>
            </a:custGeom>
            <a:solidFill>
              <a:srgbClr val="EDC26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9" name="Google Shape;199;p10"/>
            <p:cNvSpPr/>
            <p:nvPr/>
          </p:nvSpPr>
          <p:spPr>
            <a:xfrm>
              <a:off x="5847000" y="2222850"/>
              <a:ext cx="1267250" cy="1267275"/>
            </a:xfrm>
            <a:custGeom>
              <a:avLst/>
              <a:gdLst/>
              <a:ahLst/>
              <a:cxnLst/>
              <a:rect l="l" t="t" r="r" b="b"/>
              <a:pathLst>
                <a:path w="50690" h="50691" extrusionOk="0">
                  <a:moveTo>
                    <a:pt x="0" y="1"/>
                  </a:moveTo>
                  <a:lnTo>
                    <a:pt x="0" y="50690"/>
                  </a:lnTo>
                  <a:lnTo>
                    <a:pt x="50690" y="50690"/>
                  </a:lnTo>
                  <a:lnTo>
                    <a:pt x="0" y="1"/>
                  </a:lnTo>
                  <a:close/>
                </a:path>
              </a:pathLst>
            </a:custGeom>
            <a:solidFill>
              <a:srgbClr val="45375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0" name="Google Shape;200;p10"/>
            <p:cNvSpPr/>
            <p:nvPr/>
          </p:nvSpPr>
          <p:spPr>
            <a:xfrm>
              <a:off x="7114225" y="1960900"/>
              <a:ext cx="262650" cy="262650"/>
            </a:xfrm>
            <a:custGeom>
              <a:avLst/>
              <a:gdLst/>
              <a:ahLst/>
              <a:cxnLst/>
              <a:rect l="l" t="t" r="r" b="b"/>
              <a:pathLst>
                <a:path w="10506" h="10506" extrusionOk="0">
                  <a:moveTo>
                    <a:pt x="1" y="1"/>
                  </a:moveTo>
                  <a:lnTo>
                    <a:pt x="1" y="10505"/>
                  </a:lnTo>
                  <a:lnTo>
                    <a:pt x="10505" y="1"/>
                  </a:lnTo>
                  <a:close/>
                </a:path>
              </a:pathLst>
            </a:custGeom>
            <a:solidFill>
              <a:srgbClr val="EDE7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01" name="Google Shape;201;p10"/>
          <p:cNvSpPr txBox="1">
            <a:spLocks noGrp="1"/>
          </p:cNvSpPr>
          <p:nvPr>
            <p:ph type="body" idx="1"/>
          </p:nvPr>
        </p:nvSpPr>
        <p:spPr>
          <a:xfrm>
            <a:off x="837329" y="3271537"/>
            <a:ext cx="5077600" cy="1968000"/>
          </a:xfrm>
          <a:prstGeom prst="rect">
            <a:avLst/>
          </a:prstGeom>
        </p:spPr>
        <p:txBody>
          <a:bodyPr spcFirstLastPara="1" wrap="square" lIns="91425" tIns="91425" rIns="91425" bIns="91425" anchor="t" anchorCtr="0">
            <a:noAutofit/>
          </a:bodyPr>
          <a:lstStyle>
            <a:lvl1pPr marL="609585" lvl="0" indent="-397923" rtl="0">
              <a:spcBef>
                <a:spcPts val="0"/>
              </a:spcBef>
              <a:spcAft>
                <a:spcPts val="0"/>
              </a:spcAft>
              <a:buSzPts val="1100"/>
              <a:buChar char="●"/>
              <a:defRPr sz="1467"/>
            </a:lvl1pPr>
            <a:lvl2pPr marL="1219170" lvl="1" indent="-397923" rtl="0">
              <a:spcBef>
                <a:spcPts val="2133"/>
              </a:spcBef>
              <a:spcAft>
                <a:spcPts val="0"/>
              </a:spcAft>
              <a:buSzPts val="1100"/>
              <a:buChar char="○"/>
              <a:defRPr sz="1467"/>
            </a:lvl2pPr>
            <a:lvl3pPr marL="1828754" lvl="2" indent="-397923" rtl="0">
              <a:spcBef>
                <a:spcPts val="2133"/>
              </a:spcBef>
              <a:spcAft>
                <a:spcPts val="0"/>
              </a:spcAft>
              <a:buSzPts val="1100"/>
              <a:buChar char="■"/>
              <a:defRPr sz="1467"/>
            </a:lvl3pPr>
            <a:lvl4pPr marL="2438339" lvl="3" indent="-397923" rtl="0">
              <a:spcBef>
                <a:spcPts val="2133"/>
              </a:spcBef>
              <a:spcAft>
                <a:spcPts val="0"/>
              </a:spcAft>
              <a:buSzPts val="1100"/>
              <a:buChar char="●"/>
              <a:defRPr sz="1467"/>
            </a:lvl4pPr>
            <a:lvl5pPr marL="3047924" lvl="4" indent="-397923" rtl="0">
              <a:spcBef>
                <a:spcPts val="2133"/>
              </a:spcBef>
              <a:spcAft>
                <a:spcPts val="0"/>
              </a:spcAft>
              <a:buSzPts val="1100"/>
              <a:buChar char="○"/>
              <a:defRPr sz="1467"/>
            </a:lvl5pPr>
            <a:lvl6pPr marL="3657509" lvl="5" indent="-397923" rtl="0">
              <a:spcBef>
                <a:spcPts val="2133"/>
              </a:spcBef>
              <a:spcAft>
                <a:spcPts val="0"/>
              </a:spcAft>
              <a:buSzPts val="1100"/>
              <a:buChar char="■"/>
              <a:defRPr sz="1467"/>
            </a:lvl6pPr>
            <a:lvl7pPr marL="4267093" lvl="6" indent="-397923" rtl="0">
              <a:spcBef>
                <a:spcPts val="2133"/>
              </a:spcBef>
              <a:spcAft>
                <a:spcPts val="0"/>
              </a:spcAft>
              <a:buSzPts val="1100"/>
              <a:buChar char="●"/>
              <a:defRPr sz="1467"/>
            </a:lvl7pPr>
            <a:lvl8pPr marL="4876678" lvl="7" indent="-397923" rtl="0">
              <a:spcBef>
                <a:spcPts val="2133"/>
              </a:spcBef>
              <a:spcAft>
                <a:spcPts val="0"/>
              </a:spcAft>
              <a:buSzPts val="1100"/>
              <a:buChar char="○"/>
              <a:defRPr sz="1467"/>
            </a:lvl8pPr>
            <a:lvl9pPr marL="5486263" lvl="8" indent="-397923" rtl="0">
              <a:spcBef>
                <a:spcPts val="2133"/>
              </a:spcBef>
              <a:spcAft>
                <a:spcPts val="2133"/>
              </a:spcAft>
              <a:buSzPts val="1100"/>
              <a:buChar char="■"/>
              <a:defRPr sz="1467"/>
            </a:lvl9pPr>
          </a:lstStyle>
          <a:p>
            <a:pPr lvl="0"/>
            <a:r>
              <a:rPr lang="en-US"/>
              <a:t>Click to edit Master text styles</a:t>
            </a:r>
          </a:p>
        </p:txBody>
      </p:sp>
      <p:sp>
        <p:nvSpPr>
          <p:cNvPr id="202" name="Google Shape;202;p10"/>
          <p:cNvSpPr txBox="1">
            <a:spLocks noGrp="1"/>
          </p:cNvSpPr>
          <p:nvPr>
            <p:ph type="title"/>
          </p:nvPr>
        </p:nvSpPr>
        <p:spPr>
          <a:xfrm>
            <a:off x="6154396" y="707643"/>
            <a:ext cx="5077600" cy="11956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a:lvl1pPr>
            <a:lvl2pPr lvl="1" algn="r" rtl="0">
              <a:spcBef>
                <a:spcPts val="0"/>
              </a:spcBef>
              <a:spcAft>
                <a:spcPts val="0"/>
              </a:spcAft>
              <a:buSzPts val="2800"/>
              <a:buNone/>
              <a:defRPr/>
            </a:lvl2pPr>
            <a:lvl3pPr lvl="2" algn="r" rtl="0">
              <a:spcBef>
                <a:spcPts val="0"/>
              </a:spcBef>
              <a:spcAft>
                <a:spcPts val="0"/>
              </a:spcAft>
              <a:buSzPts val="2800"/>
              <a:buNone/>
              <a:defRPr/>
            </a:lvl3pPr>
            <a:lvl4pPr lvl="3" algn="r" rtl="0">
              <a:spcBef>
                <a:spcPts val="0"/>
              </a:spcBef>
              <a:spcAft>
                <a:spcPts val="0"/>
              </a:spcAft>
              <a:buSzPts val="2800"/>
              <a:buNone/>
              <a:defRPr/>
            </a:lvl4pPr>
            <a:lvl5pPr lvl="4" algn="r" rtl="0">
              <a:spcBef>
                <a:spcPts val="0"/>
              </a:spcBef>
              <a:spcAft>
                <a:spcPts val="0"/>
              </a:spcAft>
              <a:buSzPts val="2800"/>
              <a:buNone/>
              <a:defRPr/>
            </a:lvl5pPr>
            <a:lvl6pPr lvl="5" algn="r" rtl="0">
              <a:spcBef>
                <a:spcPts val="0"/>
              </a:spcBef>
              <a:spcAft>
                <a:spcPts val="0"/>
              </a:spcAft>
              <a:buSzPts val="2800"/>
              <a:buNone/>
              <a:defRPr/>
            </a:lvl6pPr>
            <a:lvl7pPr lvl="6" algn="r" rtl="0">
              <a:spcBef>
                <a:spcPts val="0"/>
              </a:spcBef>
              <a:spcAft>
                <a:spcPts val="0"/>
              </a:spcAft>
              <a:buSzPts val="2800"/>
              <a:buNone/>
              <a:defRPr/>
            </a:lvl7pPr>
            <a:lvl8pPr lvl="7" algn="r" rtl="0">
              <a:spcBef>
                <a:spcPts val="0"/>
              </a:spcBef>
              <a:spcAft>
                <a:spcPts val="0"/>
              </a:spcAft>
              <a:buSzPts val="2800"/>
              <a:buNone/>
              <a:defRPr/>
            </a:lvl8pPr>
            <a:lvl9pPr lvl="8" algn="r" rtl="0">
              <a:spcBef>
                <a:spcPts val="0"/>
              </a:spcBef>
              <a:spcAft>
                <a:spcPts val="0"/>
              </a:spcAft>
              <a:buSzPts val="2800"/>
              <a:buNone/>
              <a:defRPr/>
            </a:lvl9pPr>
          </a:lstStyle>
          <a:p>
            <a:r>
              <a:rPr lang="en-US"/>
              <a:t>Click to edit Master title style</a:t>
            </a:r>
            <a:endParaRPr/>
          </a:p>
        </p:txBody>
      </p:sp>
    </p:spTree>
    <p:extLst>
      <p:ext uri="{BB962C8B-B14F-4D97-AF65-F5344CB8AC3E}">
        <p14:creationId xmlns:p14="http://schemas.microsoft.com/office/powerpoint/2010/main" val="3506989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slideLayout" Target="../slideLayouts/slideLayout35.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24" Type="http://schemas.openxmlformats.org/officeDocument/2006/relationships/theme" Target="../theme/theme3.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slideLayout" Target="../slideLayouts/slideLayout37.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5.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DE7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Font typeface="Archivo Black"/>
              <a:buNone/>
              <a:defRPr sz="2800" b="1">
                <a:solidFill>
                  <a:schemeClr val="dk1"/>
                </a:solidFill>
                <a:latin typeface="Archivo Black"/>
                <a:ea typeface="Archivo Black"/>
                <a:cs typeface="Archivo Black"/>
                <a:sym typeface="Archivo Black"/>
              </a:defRPr>
            </a:lvl1pPr>
            <a:lvl2pPr lvl="1"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2pPr>
            <a:lvl3pPr lvl="2"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3pPr>
            <a:lvl4pPr lvl="3"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4pPr>
            <a:lvl5pPr lvl="4"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5pPr>
            <a:lvl6pPr lvl="5"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6pPr>
            <a:lvl7pPr lvl="6"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7pPr>
            <a:lvl8pPr lvl="7"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8pPr>
            <a:lvl9pPr lvl="8" rtl="0">
              <a:spcBef>
                <a:spcPts val="0"/>
              </a:spcBef>
              <a:spcAft>
                <a:spcPts val="0"/>
              </a:spcAft>
              <a:buClr>
                <a:schemeClr val="dk1"/>
              </a:buClr>
              <a:buSzPts val="2800"/>
              <a:buFont typeface="Squada One"/>
              <a:buNone/>
              <a:defRPr sz="2800">
                <a:solidFill>
                  <a:schemeClr val="dk1"/>
                </a:solidFill>
                <a:latin typeface="Squada One"/>
                <a:ea typeface="Squada One"/>
                <a:cs typeface="Squada One"/>
                <a:sym typeface="Squada One"/>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1pPr>
            <a:lvl2pPr marL="914400" lvl="1"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2pPr>
            <a:lvl3pPr marL="1371600" lvl="2"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3pPr>
            <a:lvl4pPr marL="1828800" lvl="3"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4pPr>
            <a:lvl5pPr marL="2286000" lvl="4"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5pPr>
            <a:lvl6pPr marL="2743200" lvl="5"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6pPr>
            <a:lvl7pPr marL="3200400" lvl="6"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7pPr>
            <a:lvl8pPr marL="3657600" lvl="7" indent="-304800" rtl="0">
              <a:lnSpc>
                <a:spcPct val="115000"/>
              </a:lnSpc>
              <a:spcBef>
                <a:spcPts val="1600"/>
              </a:spcBef>
              <a:spcAft>
                <a:spcPts val="0"/>
              </a:spcAft>
              <a:buClr>
                <a:schemeClr val="dk1"/>
              </a:buClr>
              <a:buSzPts val="1200"/>
              <a:buFont typeface="Tenor Sans"/>
              <a:buChar char="○"/>
              <a:defRPr sz="1200">
                <a:solidFill>
                  <a:schemeClr val="dk1"/>
                </a:solidFill>
                <a:latin typeface="Tenor Sans"/>
                <a:ea typeface="Tenor Sans"/>
                <a:cs typeface="Tenor Sans"/>
                <a:sym typeface="Tenor Sans"/>
              </a:defRPr>
            </a:lvl8pPr>
            <a:lvl9pPr marL="4114800" lvl="8" indent="-304800" rtl="0">
              <a:lnSpc>
                <a:spcPct val="115000"/>
              </a:lnSpc>
              <a:spcBef>
                <a:spcPts val="1600"/>
              </a:spcBef>
              <a:spcAft>
                <a:spcPts val="1600"/>
              </a:spcAft>
              <a:buClr>
                <a:schemeClr val="dk1"/>
              </a:buClr>
              <a:buSzPts val="1200"/>
              <a:buFont typeface="Tenor Sans"/>
              <a:buChar char="■"/>
              <a:defRPr sz="1200">
                <a:solidFill>
                  <a:schemeClr val="dk1"/>
                </a:solidFill>
                <a:latin typeface="Tenor Sans"/>
                <a:ea typeface="Tenor Sans"/>
                <a:cs typeface="Tenor Sans"/>
                <a:sym typeface="Tenor Sans"/>
              </a:defRPr>
            </a:lvl9pPr>
          </a:lstStyle>
          <a:p>
            <a:endParaRPr/>
          </a:p>
        </p:txBody>
      </p:sp>
    </p:spTree>
    <p:extLst>
      <p:ext uri="{BB962C8B-B14F-4D97-AF65-F5344CB8AC3E}">
        <p14:creationId xmlns:p14="http://schemas.microsoft.com/office/powerpoint/2010/main" val="3172350923"/>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noFill/>
        <a:effectLst/>
      </p:bgPr>
    </p:bg>
    <p:spTree>
      <p:nvGrpSpPr>
        <p:cNvPr id="1" name="Shape 240"/>
        <p:cNvGrpSpPr/>
        <p:nvPr/>
      </p:nvGrpSpPr>
      <p:grpSpPr>
        <a:xfrm>
          <a:off x="0" y="0"/>
          <a:ext cx="0" cy="0"/>
          <a:chOff x="0" y="0"/>
          <a:chExt cx="0" cy="0"/>
        </a:xfrm>
      </p:grpSpPr>
      <p:sp>
        <p:nvSpPr>
          <p:cNvPr id="241" name="Google Shape;241;p14"/>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242" name="Google Shape;242;p14"/>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1pPr>
            <a:lvl2pPr marL="914400" lvl="1"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2pPr>
            <a:lvl3pPr marL="1371600" lvl="2"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3pPr>
            <a:lvl4pPr marL="1828800" lvl="3"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4pPr>
            <a:lvl5pPr marL="2286000" lvl="4"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5pPr>
            <a:lvl6pPr marL="2743200" lvl="5"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6pPr>
            <a:lvl7pPr marL="3200400" lvl="6"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7pPr>
            <a:lvl8pPr marL="3657600" lvl="7"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8pPr>
            <a:lvl9pPr marL="4114800" lvl="8" indent="-304800" rtl="0">
              <a:lnSpc>
                <a:spcPct val="115000"/>
              </a:lnSpc>
              <a:spcBef>
                <a:spcPts val="0"/>
              </a:spcBef>
              <a:spcAft>
                <a:spcPts val="0"/>
              </a:spcAft>
              <a:buClr>
                <a:srgbClr val="435D74"/>
              </a:buClr>
              <a:buSzPts val="1200"/>
              <a:buFont typeface="Proxima Nova"/>
              <a:buChar char="■"/>
              <a:defRPr sz="1200">
                <a:solidFill>
                  <a:srgbClr val="435D74"/>
                </a:solidFill>
                <a:latin typeface="Proxima Nova"/>
                <a:ea typeface="Proxima Nova"/>
                <a:cs typeface="Proxima Nova"/>
                <a:sym typeface="Proxima Nova"/>
              </a:defRPr>
            </a:lvl9pPr>
          </a:lstStyle>
          <a:p>
            <a:endParaRPr/>
          </a:p>
        </p:txBody>
      </p:sp>
      <p:sp>
        <p:nvSpPr>
          <p:cNvPr id="243" name="Google Shape;243;p14"/>
          <p:cNvSpPr txBox="1">
            <a:spLocks noGrp="1"/>
          </p:cNvSpPr>
          <p:nvPr>
            <p:ph type="sldNum" idx="12"/>
          </p:nvPr>
        </p:nvSpPr>
        <p:spPr>
          <a:xfrm>
            <a:off x="11398211" y="6217623"/>
            <a:ext cx="731600" cy="524800"/>
          </a:xfrm>
          <a:prstGeom prst="rect">
            <a:avLst/>
          </a:prstGeom>
          <a:noFill/>
          <a:ln>
            <a:noFill/>
          </a:ln>
        </p:spPr>
        <p:txBody>
          <a:bodyPr spcFirstLastPara="1" wrap="square" lIns="91425" tIns="91425" rIns="91425" bIns="91425" anchor="ctr" anchorCtr="0">
            <a:noAutofit/>
          </a:bodyPr>
          <a:lstStyle>
            <a:lvl1pPr lvl="0" rtl="0">
              <a:buNone/>
              <a:defRPr sz="1600">
                <a:latin typeface="Arvo"/>
                <a:ea typeface="Arvo"/>
                <a:cs typeface="Arvo"/>
                <a:sym typeface="Arvo"/>
              </a:defRPr>
            </a:lvl1pPr>
            <a:lvl2pPr lvl="1" rtl="0">
              <a:buNone/>
              <a:defRPr sz="1600">
                <a:latin typeface="Arvo"/>
                <a:ea typeface="Arvo"/>
                <a:cs typeface="Arvo"/>
                <a:sym typeface="Arvo"/>
              </a:defRPr>
            </a:lvl2pPr>
            <a:lvl3pPr lvl="2" rtl="0">
              <a:buNone/>
              <a:defRPr sz="1600">
                <a:latin typeface="Arvo"/>
                <a:ea typeface="Arvo"/>
                <a:cs typeface="Arvo"/>
                <a:sym typeface="Arvo"/>
              </a:defRPr>
            </a:lvl3pPr>
            <a:lvl4pPr lvl="3" rtl="0">
              <a:buNone/>
              <a:defRPr sz="1600">
                <a:latin typeface="Arvo"/>
                <a:ea typeface="Arvo"/>
                <a:cs typeface="Arvo"/>
                <a:sym typeface="Arvo"/>
              </a:defRPr>
            </a:lvl4pPr>
            <a:lvl5pPr lvl="4" rtl="0">
              <a:buNone/>
              <a:defRPr sz="1600">
                <a:latin typeface="Arvo"/>
                <a:ea typeface="Arvo"/>
                <a:cs typeface="Arvo"/>
                <a:sym typeface="Arvo"/>
              </a:defRPr>
            </a:lvl5pPr>
            <a:lvl6pPr lvl="5" rtl="0">
              <a:buNone/>
              <a:defRPr sz="1600">
                <a:latin typeface="Arvo"/>
                <a:ea typeface="Arvo"/>
                <a:cs typeface="Arvo"/>
                <a:sym typeface="Arvo"/>
              </a:defRPr>
            </a:lvl6pPr>
            <a:lvl7pPr lvl="6" rtl="0">
              <a:buNone/>
              <a:defRPr sz="1600">
                <a:latin typeface="Arvo"/>
                <a:ea typeface="Arvo"/>
                <a:cs typeface="Arvo"/>
                <a:sym typeface="Arvo"/>
              </a:defRPr>
            </a:lvl7pPr>
            <a:lvl8pPr lvl="7" rtl="0">
              <a:buNone/>
              <a:defRPr sz="1600">
                <a:latin typeface="Arvo"/>
                <a:ea typeface="Arvo"/>
                <a:cs typeface="Arvo"/>
                <a:sym typeface="Arvo"/>
              </a:defRPr>
            </a:lvl8pPr>
            <a:lvl9pPr lvl="8" rtl="0">
              <a:buNone/>
              <a:defRPr sz="1600">
                <a:latin typeface="Arvo"/>
                <a:ea typeface="Arvo"/>
                <a:cs typeface="Arvo"/>
                <a:sym typeface="Arvo"/>
              </a:defRPr>
            </a:lvl9pPr>
          </a:lstStyle>
          <a:p>
            <a:fld id="{00000000-1234-1234-1234-123412341234}" type="slidenum">
              <a:rPr lang="es" smtClean="0"/>
              <a:pPr/>
              <a:t>‹#›</a:t>
            </a:fld>
            <a:endParaRPr lang="es"/>
          </a:p>
        </p:txBody>
      </p:sp>
    </p:spTree>
    <p:extLst>
      <p:ext uri="{BB962C8B-B14F-4D97-AF65-F5344CB8AC3E}">
        <p14:creationId xmlns:p14="http://schemas.microsoft.com/office/powerpoint/2010/main" val="303415764"/>
      </p:ext>
    </p:extLst>
  </p:cSld>
  <p:clrMap bg1="lt1" tx1="dk1" bg2="dk2" tx2="lt2" accent1="accent1" accent2="accent2" accent3="accent3" accent4="accent4" accent5="accent5" accent6="accent6" hlink="hlink" folHlink="folHlink"/>
  <p:sldLayoutIdLst>
    <p:sldLayoutId id="2147483675" r:id="rId1"/>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47700" y="723567"/>
            <a:ext cx="10828800" cy="6336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SzPts val="3000"/>
              <a:buFont typeface="Reenie Beanie"/>
              <a:buNone/>
              <a:defRPr sz="3000" b="1">
                <a:latin typeface="Reenie Beanie"/>
                <a:ea typeface="Reenie Beanie"/>
                <a:cs typeface="Reenie Beanie"/>
                <a:sym typeface="Reenie Beanie"/>
              </a:defRPr>
            </a:lvl1pPr>
            <a:lvl2pPr lvl="1">
              <a:spcBef>
                <a:spcPts val="0"/>
              </a:spcBef>
              <a:spcAft>
                <a:spcPts val="0"/>
              </a:spcAft>
              <a:buSzPts val="3000"/>
              <a:buFont typeface="Reenie Beanie"/>
              <a:buNone/>
              <a:defRPr sz="3000" b="1">
                <a:latin typeface="Reenie Beanie"/>
                <a:ea typeface="Reenie Beanie"/>
                <a:cs typeface="Reenie Beanie"/>
                <a:sym typeface="Reenie Beanie"/>
              </a:defRPr>
            </a:lvl2pPr>
            <a:lvl3pPr lvl="2">
              <a:spcBef>
                <a:spcPts val="0"/>
              </a:spcBef>
              <a:spcAft>
                <a:spcPts val="0"/>
              </a:spcAft>
              <a:buSzPts val="3000"/>
              <a:buFont typeface="Reenie Beanie"/>
              <a:buNone/>
              <a:defRPr sz="3000" b="1">
                <a:latin typeface="Reenie Beanie"/>
                <a:ea typeface="Reenie Beanie"/>
                <a:cs typeface="Reenie Beanie"/>
                <a:sym typeface="Reenie Beanie"/>
              </a:defRPr>
            </a:lvl3pPr>
            <a:lvl4pPr lvl="3">
              <a:spcBef>
                <a:spcPts val="0"/>
              </a:spcBef>
              <a:spcAft>
                <a:spcPts val="0"/>
              </a:spcAft>
              <a:buSzPts val="3000"/>
              <a:buFont typeface="Reenie Beanie"/>
              <a:buNone/>
              <a:defRPr sz="3000" b="1">
                <a:latin typeface="Reenie Beanie"/>
                <a:ea typeface="Reenie Beanie"/>
                <a:cs typeface="Reenie Beanie"/>
                <a:sym typeface="Reenie Beanie"/>
              </a:defRPr>
            </a:lvl4pPr>
            <a:lvl5pPr lvl="4">
              <a:spcBef>
                <a:spcPts val="0"/>
              </a:spcBef>
              <a:spcAft>
                <a:spcPts val="0"/>
              </a:spcAft>
              <a:buSzPts val="3000"/>
              <a:buFont typeface="Reenie Beanie"/>
              <a:buNone/>
              <a:defRPr sz="3000" b="1">
                <a:latin typeface="Reenie Beanie"/>
                <a:ea typeface="Reenie Beanie"/>
                <a:cs typeface="Reenie Beanie"/>
                <a:sym typeface="Reenie Beanie"/>
              </a:defRPr>
            </a:lvl5pPr>
            <a:lvl6pPr lvl="5">
              <a:spcBef>
                <a:spcPts val="0"/>
              </a:spcBef>
              <a:spcAft>
                <a:spcPts val="0"/>
              </a:spcAft>
              <a:buSzPts val="3000"/>
              <a:buFont typeface="Reenie Beanie"/>
              <a:buNone/>
              <a:defRPr sz="3000" b="1">
                <a:latin typeface="Reenie Beanie"/>
                <a:ea typeface="Reenie Beanie"/>
                <a:cs typeface="Reenie Beanie"/>
                <a:sym typeface="Reenie Beanie"/>
              </a:defRPr>
            </a:lvl6pPr>
            <a:lvl7pPr lvl="6">
              <a:spcBef>
                <a:spcPts val="0"/>
              </a:spcBef>
              <a:spcAft>
                <a:spcPts val="0"/>
              </a:spcAft>
              <a:buSzPts val="3000"/>
              <a:buFont typeface="Reenie Beanie"/>
              <a:buNone/>
              <a:defRPr sz="3000" b="1">
                <a:latin typeface="Reenie Beanie"/>
                <a:ea typeface="Reenie Beanie"/>
                <a:cs typeface="Reenie Beanie"/>
                <a:sym typeface="Reenie Beanie"/>
              </a:defRPr>
            </a:lvl7pPr>
            <a:lvl8pPr lvl="7">
              <a:spcBef>
                <a:spcPts val="0"/>
              </a:spcBef>
              <a:spcAft>
                <a:spcPts val="0"/>
              </a:spcAft>
              <a:buSzPts val="3000"/>
              <a:buFont typeface="Reenie Beanie"/>
              <a:buNone/>
              <a:defRPr sz="3000" b="1">
                <a:latin typeface="Reenie Beanie"/>
                <a:ea typeface="Reenie Beanie"/>
                <a:cs typeface="Reenie Beanie"/>
                <a:sym typeface="Reenie Beanie"/>
              </a:defRPr>
            </a:lvl8pPr>
            <a:lvl9pPr lvl="8">
              <a:spcBef>
                <a:spcPts val="0"/>
              </a:spcBef>
              <a:spcAft>
                <a:spcPts val="0"/>
              </a:spcAft>
              <a:buSzPts val="3000"/>
              <a:buFont typeface="Reenie Beanie"/>
              <a:buNone/>
              <a:defRPr sz="3000" b="1">
                <a:latin typeface="Reenie Beanie"/>
                <a:ea typeface="Reenie Beanie"/>
                <a:cs typeface="Reenie Beanie"/>
                <a:sym typeface="Reenie Beanie"/>
              </a:defRPr>
            </a:lvl9pPr>
          </a:lstStyle>
          <a:p>
            <a:endParaRPr/>
          </a:p>
        </p:txBody>
      </p:sp>
      <p:sp>
        <p:nvSpPr>
          <p:cNvPr id="7" name="Google Shape;7;p1"/>
          <p:cNvSpPr txBox="1">
            <a:spLocks noGrp="1"/>
          </p:cNvSpPr>
          <p:nvPr>
            <p:ph type="body" idx="1"/>
          </p:nvPr>
        </p:nvSpPr>
        <p:spPr>
          <a:xfrm>
            <a:off x="947600" y="1777333"/>
            <a:ext cx="10296800" cy="435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SzPts val="1800"/>
              <a:buFont typeface="Quicksand"/>
              <a:buChar char="●"/>
              <a:defRPr sz="1800">
                <a:latin typeface="Quicksand"/>
                <a:ea typeface="Quicksand"/>
                <a:cs typeface="Quicksand"/>
                <a:sym typeface="Quicksand"/>
              </a:defRPr>
            </a:lvl1pPr>
            <a:lvl2pPr marL="914400" lvl="1" indent="-317500">
              <a:lnSpc>
                <a:spcPct val="115000"/>
              </a:lnSpc>
              <a:spcBef>
                <a:spcPts val="1600"/>
              </a:spcBef>
              <a:spcAft>
                <a:spcPts val="0"/>
              </a:spcAft>
              <a:buSzPts val="1400"/>
              <a:buFont typeface="Quicksand"/>
              <a:buChar char="○"/>
              <a:defRPr>
                <a:latin typeface="Quicksand"/>
                <a:ea typeface="Quicksand"/>
                <a:cs typeface="Quicksand"/>
                <a:sym typeface="Quicksand"/>
              </a:defRPr>
            </a:lvl2pPr>
            <a:lvl3pPr marL="1371600" lvl="2" indent="-317500">
              <a:lnSpc>
                <a:spcPct val="115000"/>
              </a:lnSpc>
              <a:spcBef>
                <a:spcPts val="1600"/>
              </a:spcBef>
              <a:spcAft>
                <a:spcPts val="0"/>
              </a:spcAft>
              <a:buSzPts val="1400"/>
              <a:buFont typeface="Quicksand"/>
              <a:buChar char="■"/>
              <a:defRPr>
                <a:latin typeface="Quicksand"/>
                <a:ea typeface="Quicksand"/>
                <a:cs typeface="Quicksand"/>
                <a:sym typeface="Quicksand"/>
              </a:defRPr>
            </a:lvl3pPr>
            <a:lvl4pPr marL="1828800" lvl="3" indent="-317500">
              <a:lnSpc>
                <a:spcPct val="115000"/>
              </a:lnSpc>
              <a:spcBef>
                <a:spcPts val="1600"/>
              </a:spcBef>
              <a:spcAft>
                <a:spcPts val="0"/>
              </a:spcAft>
              <a:buSzPts val="1400"/>
              <a:buFont typeface="Quicksand"/>
              <a:buChar char="●"/>
              <a:defRPr>
                <a:latin typeface="Quicksand"/>
                <a:ea typeface="Quicksand"/>
                <a:cs typeface="Quicksand"/>
                <a:sym typeface="Quicksand"/>
              </a:defRPr>
            </a:lvl4pPr>
            <a:lvl5pPr marL="2286000" lvl="4" indent="-317500">
              <a:lnSpc>
                <a:spcPct val="115000"/>
              </a:lnSpc>
              <a:spcBef>
                <a:spcPts val="1600"/>
              </a:spcBef>
              <a:spcAft>
                <a:spcPts val="0"/>
              </a:spcAft>
              <a:buSzPts val="1400"/>
              <a:buFont typeface="Quicksand"/>
              <a:buChar char="○"/>
              <a:defRPr>
                <a:latin typeface="Quicksand"/>
                <a:ea typeface="Quicksand"/>
                <a:cs typeface="Quicksand"/>
                <a:sym typeface="Quicksand"/>
              </a:defRPr>
            </a:lvl5pPr>
            <a:lvl6pPr marL="2743200" lvl="5" indent="-317500">
              <a:lnSpc>
                <a:spcPct val="115000"/>
              </a:lnSpc>
              <a:spcBef>
                <a:spcPts val="1600"/>
              </a:spcBef>
              <a:spcAft>
                <a:spcPts val="0"/>
              </a:spcAft>
              <a:buSzPts val="1400"/>
              <a:buFont typeface="Quicksand"/>
              <a:buChar char="■"/>
              <a:defRPr>
                <a:latin typeface="Quicksand"/>
                <a:ea typeface="Quicksand"/>
                <a:cs typeface="Quicksand"/>
                <a:sym typeface="Quicksand"/>
              </a:defRPr>
            </a:lvl6pPr>
            <a:lvl7pPr marL="3200400" lvl="6" indent="-317500">
              <a:lnSpc>
                <a:spcPct val="115000"/>
              </a:lnSpc>
              <a:spcBef>
                <a:spcPts val="1600"/>
              </a:spcBef>
              <a:spcAft>
                <a:spcPts val="0"/>
              </a:spcAft>
              <a:buSzPts val="1400"/>
              <a:buFont typeface="Quicksand"/>
              <a:buChar char="●"/>
              <a:defRPr>
                <a:latin typeface="Quicksand"/>
                <a:ea typeface="Quicksand"/>
                <a:cs typeface="Quicksand"/>
                <a:sym typeface="Quicksand"/>
              </a:defRPr>
            </a:lvl7pPr>
            <a:lvl8pPr marL="3657600" lvl="7" indent="-317500">
              <a:lnSpc>
                <a:spcPct val="115000"/>
              </a:lnSpc>
              <a:spcBef>
                <a:spcPts val="1600"/>
              </a:spcBef>
              <a:spcAft>
                <a:spcPts val="0"/>
              </a:spcAft>
              <a:buSzPts val="1400"/>
              <a:buFont typeface="Quicksand"/>
              <a:buChar char="○"/>
              <a:defRPr>
                <a:latin typeface="Quicksand"/>
                <a:ea typeface="Quicksand"/>
                <a:cs typeface="Quicksand"/>
                <a:sym typeface="Quicksand"/>
              </a:defRPr>
            </a:lvl8pPr>
            <a:lvl9pPr marL="4114800" lvl="8" indent="-317500">
              <a:lnSpc>
                <a:spcPct val="115000"/>
              </a:lnSpc>
              <a:spcBef>
                <a:spcPts val="1600"/>
              </a:spcBef>
              <a:spcAft>
                <a:spcPts val="1600"/>
              </a:spcAft>
              <a:buSzPts val="1400"/>
              <a:buFont typeface="Quicksand"/>
              <a:buChar char="■"/>
              <a:defRPr>
                <a:latin typeface="Quicksand"/>
                <a:ea typeface="Quicksand"/>
                <a:cs typeface="Quicksand"/>
                <a:sym typeface="Quicksand"/>
              </a:defRPr>
            </a:lvl9pPr>
          </a:lstStyle>
          <a:p>
            <a:endParaRPr/>
          </a:p>
        </p:txBody>
      </p:sp>
    </p:spTree>
    <p:extLst>
      <p:ext uri="{BB962C8B-B14F-4D97-AF65-F5344CB8AC3E}">
        <p14:creationId xmlns:p14="http://schemas.microsoft.com/office/powerpoint/2010/main" val="1622970273"/>
      </p:ext>
    </p:extLst>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 id="2147483693" r:id="rId17"/>
    <p:sldLayoutId id="2147483694" r:id="rId18"/>
    <p:sldLayoutId id="2147483695" r:id="rId19"/>
    <p:sldLayoutId id="2147483696" r:id="rId20"/>
    <p:sldLayoutId id="2147483697" r:id="rId21"/>
    <p:sldLayoutId id="2147483698" r:id="rId22"/>
    <p:sldLayoutId id="2147483699" r:id="rId23"/>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19" name="Google Shape;119;p24"/>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3640910957"/>
      </p:ext>
    </p:extLst>
  </p:cSld>
  <p:clrMap bg1="lt1" tx1="dk1" bg2="dk2" tx2="lt2" accent1="accent1" accent2="accent2" accent3="accent3" accent4="accent4" accent5="accent5" accent6="accent6" hlink="hlink" folHlink="folHlink"/>
  <p:sldLayoutIdLst>
    <p:sldLayoutId id="2147483701"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43434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F3F3F3"/>
              </a:buClr>
              <a:buSzPts val="2800"/>
              <a:buFont typeface="Josefin Sans"/>
              <a:buNone/>
              <a:defRPr sz="2800">
                <a:solidFill>
                  <a:srgbClr val="F3F3F3"/>
                </a:solidFill>
                <a:latin typeface="Josefin Sans"/>
                <a:ea typeface="Josefin Sans"/>
                <a:cs typeface="Josefin Sans"/>
                <a:sym typeface="Josefin Sans"/>
              </a:defRPr>
            </a:lvl1pPr>
            <a:lvl2pPr lvl="1">
              <a:spcBef>
                <a:spcPts val="0"/>
              </a:spcBef>
              <a:spcAft>
                <a:spcPts val="0"/>
              </a:spcAft>
              <a:buClr>
                <a:srgbClr val="F3F3F3"/>
              </a:buClr>
              <a:buSzPts val="2800"/>
              <a:buNone/>
              <a:defRPr sz="2800">
                <a:solidFill>
                  <a:srgbClr val="F3F3F3"/>
                </a:solidFill>
              </a:defRPr>
            </a:lvl2pPr>
            <a:lvl3pPr lvl="2">
              <a:spcBef>
                <a:spcPts val="0"/>
              </a:spcBef>
              <a:spcAft>
                <a:spcPts val="0"/>
              </a:spcAft>
              <a:buClr>
                <a:srgbClr val="F3F3F3"/>
              </a:buClr>
              <a:buSzPts val="2800"/>
              <a:buNone/>
              <a:defRPr sz="2800">
                <a:solidFill>
                  <a:srgbClr val="F3F3F3"/>
                </a:solidFill>
              </a:defRPr>
            </a:lvl3pPr>
            <a:lvl4pPr lvl="3">
              <a:spcBef>
                <a:spcPts val="0"/>
              </a:spcBef>
              <a:spcAft>
                <a:spcPts val="0"/>
              </a:spcAft>
              <a:buClr>
                <a:srgbClr val="F3F3F3"/>
              </a:buClr>
              <a:buSzPts val="2800"/>
              <a:buNone/>
              <a:defRPr sz="2800">
                <a:solidFill>
                  <a:srgbClr val="F3F3F3"/>
                </a:solidFill>
              </a:defRPr>
            </a:lvl4pPr>
            <a:lvl5pPr lvl="4">
              <a:spcBef>
                <a:spcPts val="0"/>
              </a:spcBef>
              <a:spcAft>
                <a:spcPts val="0"/>
              </a:spcAft>
              <a:buClr>
                <a:srgbClr val="F3F3F3"/>
              </a:buClr>
              <a:buSzPts val="2800"/>
              <a:buNone/>
              <a:defRPr sz="2800">
                <a:solidFill>
                  <a:srgbClr val="F3F3F3"/>
                </a:solidFill>
              </a:defRPr>
            </a:lvl5pPr>
            <a:lvl6pPr lvl="5">
              <a:spcBef>
                <a:spcPts val="0"/>
              </a:spcBef>
              <a:spcAft>
                <a:spcPts val="0"/>
              </a:spcAft>
              <a:buClr>
                <a:srgbClr val="F3F3F3"/>
              </a:buClr>
              <a:buSzPts val="2800"/>
              <a:buNone/>
              <a:defRPr sz="2800">
                <a:solidFill>
                  <a:srgbClr val="F3F3F3"/>
                </a:solidFill>
              </a:defRPr>
            </a:lvl6pPr>
            <a:lvl7pPr lvl="6">
              <a:spcBef>
                <a:spcPts val="0"/>
              </a:spcBef>
              <a:spcAft>
                <a:spcPts val="0"/>
              </a:spcAft>
              <a:buClr>
                <a:srgbClr val="F3F3F3"/>
              </a:buClr>
              <a:buSzPts val="2800"/>
              <a:buNone/>
              <a:defRPr sz="2800">
                <a:solidFill>
                  <a:srgbClr val="F3F3F3"/>
                </a:solidFill>
              </a:defRPr>
            </a:lvl7pPr>
            <a:lvl8pPr lvl="7">
              <a:spcBef>
                <a:spcPts val="0"/>
              </a:spcBef>
              <a:spcAft>
                <a:spcPts val="0"/>
              </a:spcAft>
              <a:buClr>
                <a:srgbClr val="F3F3F3"/>
              </a:buClr>
              <a:buSzPts val="2800"/>
              <a:buNone/>
              <a:defRPr sz="2800">
                <a:solidFill>
                  <a:srgbClr val="F3F3F3"/>
                </a:solidFill>
              </a:defRPr>
            </a:lvl8pPr>
            <a:lvl9pPr lvl="8">
              <a:spcBef>
                <a:spcPts val="0"/>
              </a:spcBef>
              <a:spcAft>
                <a:spcPts val="0"/>
              </a:spcAft>
              <a:buClr>
                <a:srgbClr val="F3F3F3"/>
              </a:buClr>
              <a:buSzPts val="2800"/>
              <a:buNone/>
              <a:defRPr sz="2800">
                <a:solidFill>
                  <a:srgbClr val="F3F3F3"/>
                </a:solidFill>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F3F3F3"/>
              </a:buClr>
              <a:buSzPts val="1800"/>
              <a:buFont typeface="Roboto Light"/>
              <a:buChar char="●"/>
              <a:defRPr sz="1800">
                <a:solidFill>
                  <a:srgbClr val="F3F3F3"/>
                </a:solidFill>
                <a:latin typeface="Roboto Light"/>
                <a:ea typeface="Roboto Light"/>
                <a:cs typeface="Roboto Light"/>
                <a:sym typeface="Roboto Light"/>
              </a:defRPr>
            </a:lvl1pPr>
            <a:lvl2pPr marL="914400" lvl="1"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2pPr>
            <a:lvl3pPr marL="1371600" lvl="2"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3pPr>
            <a:lvl4pPr marL="1828800" lvl="3"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4pPr>
            <a:lvl5pPr marL="2286000" lvl="4"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5pPr>
            <a:lvl6pPr marL="2743200" lvl="5"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6pPr>
            <a:lvl7pPr marL="3200400" lvl="6"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7pPr>
            <a:lvl8pPr marL="3657600" lvl="7" indent="-317500">
              <a:lnSpc>
                <a:spcPct val="115000"/>
              </a:lnSpc>
              <a:spcBef>
                <a:spcPts val="1600"/>
              </a:spcBef>
              <a:spcAft>
                <a:spcPts val="0"/>
              </a:spcAft>
              <a:buClr>
                <a:srgbClr val="F3F3F3"/>
              </a:buClr>
              <a:buSzPts val="1400"/>
              <a:buFont typeface="Roboto Light"/>
              <a:buChar char="○"/>
              <a:defRPr>
                <a:solidFill>
                  <a:srgbClr val="F3F3F3"/>
                </a:solidFill>
                <a:latin typeface="Roboto Light"/>
                <a:ea typeface="Roboto Light"/>
                <a:cs typeface="Roboto Light"/>
                <a:sym typeface="Roboto Light"/>
              </a:defRPr>
            </a:lvl8pPr>
            <a:lvl9pPr marL="4114800" lvl="8" indent="-317500">
              <a:lnSpc>
                <a:spcPct val="115000"/>
              </a:lnSpc>
              <a:spcBef>
                <a:spcPts val="1600"/>
              </a:spcBef>
              <a:spcAft>
                <a:spcPts val="1600"/>
              </a:spcAft>
              <a:buClr>
                <a:srgbClr val="F3F3F3"/>
              </a:buClr>
              <a:buSzPts val="1400"/>
              <a:buFont typeface="Roboto Light"/>
              <a:buChar char="■"/>
              <a:defRPr>
                <a:solidFill>
                  <a:srgbClr val="F3F3F3"/>
                </a:solidFill>
                <a:latin typeface="Roboto Light"/>
                <a:ea typeface="Roboto Light"/>
                <a:cs typeface="Roboto Light"/>
                <a:sym typeface="Roboto Light"/>
              </a:defRPr>
            </a:lvl9pPr>
          </a:lstStyle>
          <a:p>
            <a:endParaRPr/>
          </a:p>
        </p:txBody>
      </p:sp>
    </p:spTree>
    <p:extLst>
      <p:ext uri="{BB962C8B-B14F-4D97-AF65-F5344CB8AC3E}">
        <p14:creationId xmlns:p14="http://schemas.microsoft.com/office/powerpoint/2010/main" val="4117082424"/>
      </p:ext>
    </p:extLst>
  </p:cSld>
  <p:clrMap bg1="lt1" tx1="dk1" bg2="dk2" tx2="lt2" accent1="accent1" accent2="accent2" accent3="accent3" accent4="accent4" accent5="accent5" accent6="accent6" hlink="hlink" folHlink="folHlink"/>
  <p:sldLayoutIdLst>
    <p:sldLayoutId id="2147483703" r:id="rId1"/>
    <p:sldLayoutId id="2147483705" r:id="rId2"/>
    <p:sldLayoutId id="2147483706" r:id="rId3"/>
    <p:sldLayoutId id="2147483707" r:id="rId4"/>
    <p:sldLayoutId id="2147483710" r:id="rId5"/>
    <p:sldLayoutId id="2147483711" r:id="rId6"/>
    <p:sldLayoutId id="2147483713" r:id="rId7"/>
    <p:sldLayoutId id="2147483714" r:id="rId8"/>
    <p:sldLayoutId id="2147483716" r:id="rId9"/>
    <p:sldLayoutId id="2147483717" r:id="rId10"/>
    <p:sldLayoutId id="2147483718" r:id="rId11"/>
    <p:sldLayoutId id="2147483719" r:id="rId12"/>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315"/>
        <p:cNvGrpSpPr/>
        <p:nvPr/>
      </p:nvGrpSpPr>
      <p:grpSpPr>
        <a:xfrm>
          <a:off x="0" y="0"/>
          <a:ext cx="0" cy="0"/>
          <a:chOff x="0" y="0"/>
          <a:chExt cx="0" cy="0"/>
        </a:xfrm>
      </p:grpSpPr>
      <p:sp>
        <p:nvSpPr>
          <p:cNvPr id="316" name="Google Shape;316;p18"/>
          <p:cNvSpPr txBox="1">
            <a:spLocks noGrp="1"/>
          </p:cNvSpPr>
          <p:nvPr>
            <p:ph type="title"/>
          </p:nvPr>
        </p:nvSpPr>
        <p:spPr>
          <a:xfrm>
            <a:off x="1424133"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317" name="Google Shape;317;p18"/>
          <p:cNvSpPr txBox="1">
            <a:spLocks noGrp="1"/>
          </p:cNvSpPr>
          <p:nvPr>
            <p:ph type="body" idx="1"/>
          </p:nvPr>
        </p:nvSpPr>
        <p:spPr>
          <a:xfrm>
            <a:off x="1424133" y="2260600"/>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3324424209"/>
      </p:ext>
    </p:extLst>
  </p:cSld>
  <p:clrMap bg1="lt1" tx1="dk1" bg2="dk2" tx2="lt2" accent1="accent1" accent2="accent2" accent3="accent3" accent4="accent4" accent5="accent5" accent6="accent6" hlink="hlink" folHlink="folHlink"/>
  <p:sldLayoutIdLst>
    <p:sldLayoutId id="2147483721"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DE79EB15-EA1E-45A0-B698-87EE283CB79F}"/>
              </a:ext>
            </a:extLst>
          </p:cNvPr>
          <p:cNvSpPr>
            <a:spLocks noGrp="1"/>
          </p:cNvSpPr>
          <p:nvPr>
            <p:ph type="title"/>
          </p:nvPr>
        </p:nvSpPr>
        <p:spPr>
          <a:xfrm>
            <a:off x="2617733" y="709367"/>
            <a:ext cx="8614400" cy="1237200"/>
          </a:xfrm>
        </p:spPr>
        <p:txBody>
          <a:bodyPr/>
          <a:lstStyle/>
          <a:p>
            <a:pPr algn="ctr"/>
            <a:r>
              <a:rPr lang="id-ID" dirty="0"/>
              <a:t>BAB 18</a:t>
            </a:r>
            <a:br>
              <a:rPr lang="id-ID" dirty="0"/>
            </a:br>
            <a:r>
              <a:rPr lang="id-ID" dirty="0"/>
              <a:t>SALURAN DISTRIBUSI INTERNASIONAL</a:t>
            </a:r>
            <a:endParaRPr lang="en-US" dirty="0"/>
          </a:p>
        </p:txBody>
      </p:sp>
      <p:sp>
        <p:nvSpPr>
          <p:cNvPr id="4" name="TextBox 3">
            <a:extLst>
              <a:ext uri="{FF2B5EF4-FFF2-40B4-BE49-F238E27FC236}">
                <a16:creationId xmlns:a16="http://schemas.microsoft.com/office/drawing/2014/main" id="{F6B91DB6-C9AB-4B00-BF1B-7A1336C681AC}"/>
              </a:ext>
            </a:extLst>
          </p:cNvPr>
          <p:cNvSpPr txBox="1"/>
          <p:nvPr/>
        </p:nvSpPr>
        <p:spPr>
          <a:xfrm>
            <a:off x="4837043" y="3008243"/>
            <a:ext cx="3591340" cy="2554545"/>
          </a:xfrm>
          <a:prstGeom prst="rect">
            <a:avLst/>
          </a:prstGeom>
          <a:noFill/>
        </p:spPr>
        <p:txBody>
          <a:bodyPr wrap="square" rtlCol="0">
            <a:spAutoFit/>
          </a:bodyPr>
          <a:lstStyle/>
          <a:p>
            <a:pPr algn="ctr"/>
            <a:r>
              <a:rPr lang="id-ID" sz="2000" dirty="0">
                <a:solidFill>
                  <a:schemeClr val="bg2"/>
                </a:solidFill>
              </a:rPr>
              <a:t>KELOMPOK 2 :</a:t>
            </a:r>
          </a:p>
          <a:p>
            <a:pPr algn="ctr"/>
            <a:endParaRPr lang="id-ID" sz="2000" dirty="0">
              <a:solidFill>
                <a:schemeClr val="bg2"/>
              </a:solidFill>
            </a:endParaRPr>
          </a:p>
          <a:p>
            <a:pPr algn="ctr"/>
            <a:r>
              <a:rPr lang="id-ID" sz="2000" dirty="0">
                <a:solidFill>
                  <a:schemeClr val="bg2"/>
                </a:solidFill>
              </a:rPr>
              <a:t>Salsabila Syifa 21216400</a:t>
            </a:r>
          </a:p>
          <a:p>
            <a:pPr algn="ctr"/>
            <a:r>
              <a:rPr lang="id-ID" sz="2000" dirty="0">
                <a:solidFill>
                  <a:schemeClr val="bg2"/>
                </a:solidFill>
              </a:rPr>
              <a:t>Ridha Triningtyas 21216364</a:t>
            </a:r>
          </a:p>
          <a:p>
            <a:pPr algn="ctr"/>
            <a:r>
              <a:rPr lang="id-ID" sz="2000" dirty="0">
                <a:solidFill>
                  <a:schemeClr val="bg2"/>
                </a:solidFill>
              </a:rPr>
              <a:t>Bibik Rizky R 21216160</a:t>
            </a:r>
          </a:p>
          <a:p>
            <a:pPr algn="ctr"/>
            <a:r>
              <a:rPr lang="id-ID" sz="2000" dirty="0">
                <a:solidFill>
                  <a:schemeClr val="bg2"/>
                </a:solidFill>
              </a:rPr>
              <a:t>Dandy Damaputera 21216231</a:t>
            </a:r>
          </a:p>
          <a:p>
            <a:pPr algn="ctr"/>
            <a:r>
              <a:rPr lang="id-ID" sz="2000" dirty="0">
                <a:solidFill>
                  <a:schemeClr val="bg2"/>
                </a:solidFill>
              </a:rPr>
              <a:t>Raden Fulka R 21216184</a:t>
            </a:r>
          </a:p>
          <a:p>
            <a:pPr algn="ctr"/>
            <a:r>
              <a:rPr lang="id-ID" sz="2000" dirty="0">
                <a:solidFill>
                  <a:schemeClr val="bg2"/>
                </a:solidFill>
              </a:rPr>
              <a:t>Risky Ricardo S 21215233</a:t>
            </a:r>
          </a:p>
        </p:txBody>
      </p:sp>
    </p:spTree>
    <p:extLst>
      <p:ext uri="{BB962C8B-B14F-4D97-AF65-F5344CB8AC3E}">
        <p14:creationId xmlns:p14="http://schemas.microsoft.com/office/powerpoint/2010/main" val="21249593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9CBB91-A21F-4796-8F5A-ADB19F232277}"/>
              </a:ext>
            </a:extLst>
          </p:cNvPr>
          <p:cNvSpPr>
            <a:spLocks noGrp="1"/>
          </p:cNvSpPr>
          <p:nvPr>
            <p:ph type="title"/>
          </p:nvPr>
        </p:nvSpPr>
        <p:spPr>
          <a:xfrm>
            <a:off x="7042246" y="240971"/>
            <a:ext cx="4312693" cy="627796"/>
          </a:xfrm>
        </p:spPr>
        <p:txBody>
          <a:bodyPr/>
          <a:lstStyle/>
          <a:p>
            <a:pPr algn="ctr"/>
            <a:r>
              <a:rPr lang="id-ID" sz="3200" dirty="0">
                <a:latin typeface="Imprint MT Shadow" panose="04020605060303030202" pitchFamily="82" charset="0"/>
              </a:rPr>
              <a:t>JENIS KONFLIK</a:t>
            </a:r>
          </a:p>
        </p:txBody>
      </p:sp>
      <p:sp>
        <p:nvSpPr>
          <p:cNvPr id="5" name="TextBox 4">
            <a:extLst>
              <a:ext uri="{FF2B5EF4-FFF2-40B4-BE49-F238E27FC236}">
                <a16:creationId xmlns:a16="http://schemas.microsoft.com/office/drawing/2014/main" id="{29DAEEC3-6E00-4F64-877F-CD32E08F8C4B}"/>
              </a:ext>
            </a:extLst>
          </p:cNvPr>
          <p:cNvSpPr txBox="1"/>
          <p:nvPr/>
        </p:nvSpPr>
        <p:spPr>
          <a:xfrm>
            <a:off x="7428930" y="1255595"/>
            <a:ext cx="3780430" cy="5047536"/>
          </a:xfrm>
          <a:prstGeom prst="rect">
            <a:avLst/>
          </a:prstGeom>
          <a:noFill/>
        </p:spPr>
        <p:txBody>
          <a:bodyPr wrap="square" rtlCol="0">
            <a:spAutoFit/>
          </a:bodyPr>
          <a:lstStyle/>
          <a:p>
            <a:r>
              <a:rPr lang="id-ID" dirty="0">
                <a:solidFill>
                  <a:schemeClr val="bg2"/>
                </a:solidFill>
              </a:rPr>
              <a:t>Saluran distribusi perlu diorganisasikan dengan baik supaya mencapai efisiensi operasi yang maksimal anggota saluran sering bertingkah sebagai kekuatan yang mandiri dan bahkan bersaing. Dua jenis konflik :</a:t>
            </a:r>
          </a:p>
          <a:p>
            <a:r>
              <a:rPr lang="id-ID" dirty="0">
                <a:solidFill>
                  <a:schemeClr val="bg2"/>
                </a:solidFill>
              </a:rPr>
              <a:t>1. Konflik Horizontal</a:t>
            </a:r>
          </a:p>
          <a:p>
            <a:r>
              <a:rPr lang="id-ID" dirty="0">
                <a:solidFill>
                  <a:schemeClr val="bg2"/>
                </a:solidFill>
              </a:rPr>
              <a:t>Konflik horizontal berkembang diantara anggota-anggota saluran pada tataran yang sama seperti dua atau lebih grosir atau dua atau lebih pengecer, atau diantara perantara pemasaran dari jenis yang sama serupa dua toko swalayan yang bersaing.</a:t>
            </a:r>
          </a:p>
          <a:p>
            <a:r>
              <a:rPr lang="id-ID" dirty="0">
                <a:solidFill>
                  <a:schemeClr val="bg2"/>
                </a:solidFill>
              </a:rPr>
              <a:t>2. Konflik Vertikal</a:t>
            </a:r>
          </a:p>
          <a:p>
            <a:r>
              <a:rPr lang="id-ID" dirty="0">
                <a:solidFill>
                  <a:schemeClr val="bg2"/>
                </a:solidFill>
              </a:rPr>
              <a:t>Acapkali terjadi dan sangat keras. Konflik ini terjadi diantara anggota-anggota saluran pada jenjang yang berbeda contohnya adalah pada saat para pengecer mengembangkan merk swasta untuk bersaing dengan merk korporat atau pada waktu produsen mendirikan toko-toko eceran nya sendiri atau membuat kegiatan-kegiatan pesanan lewat pos yang ada.</a:t>
            </a:r>
          </a:p>
        </p:txBody>
      </p:sp>
      <p:sp>
        <p:nvSpPr>
          <p:cNvPr id="6" name="TextBox 5">
            <a:extLst>
              <a:ext uri="{FF2B5EF4-FFF2-40B4-BE49-F238E27FC236}">
                <a16:creationId xmlns:a16="http://schemas.microsoft.com/office/drawing/2014/main" id="{D62D3424-DAF1-4D31-80D6-2DCAD1E9481F}"/>
              </a:ext>
            </a:extLst>
          </p:cNvPr>
          <p:cNvSpPr txBox="1"/>
          <p:nvPr/>
        </p:nvSpPr>
        <p:spPr>
          <a:xfrm>
            <a:off x="2320120" y="4308086"/>
            <a:ext cx="3916908" cy="523220"/>
          </a:xfrm>
          <a:prstGeom prst="rect">
            <a:avLst/>
          </a:prstGeom>
          <a:noFill/>
        </p:spPr>
        <p:txBody>
          <a:bodyPr wrap="square" rtlCol="0">
            <a:spAutoFit/>
          </a:bodyPr>
          <a:lstStyle/>
          <a:p>
            <a:r>
              <a:rPr lang="id-ID" sz="2800" dirty="0">
                <a:solidFill>
                  <a:schemeClr val="bg2"/>
                </a:solidFill>
                <a:latin typeface="Imprint MT Shadow" panose="04020605060303030202" pitchFamily="82" charset="0"/>
              </a:rPr>
              <a:t>SUMBER KONFLIK</a:t>
            </a:r>
          </a:p>
        </p:txBody>
      </p:sp>
      <p:sp>
        <p:nvSpPr>
          <p:cNvPr id="7" name="TextBox 6">
            <a:extLst>
              <a:ext uri="{FF2B5EF4-FFF2-40B4-BE49-F238E27FC236}">
                <a16:creationId xmlns:a16="http://schemas.microsoft.com/office/drawing/2014/main" id="{EAAE0809-1368-4F9A-96DE-2BE3FAAD84B1}"/>
              </a:ext>
            </a:extLst>
          </p:cNvPr>
          <p:cNvSpPr txBox="1"/>
          <p:nvPr/>
        </p:nvSpPr>
        <p:spPr>
          <a:xfrm>
            <a:off x="982640" y="5237581"/>
            <a:ext cx="6059606" cy="1384995"/>
          </a:xfrm>
          <a:prstGeom prst="rect">
            <a:avLst/>
          </a:prstGeom>
          <a:noFill/>
        </p:spPr>
        <p:txBody>
          <a:bodyPr wrap="square" rtlCol="0">
            <a:spAutoFit/>
          </a:bodyPr>
          <a:lstStyle/>
          <a:p>
            <a:r>
              <a:rPr lang="id-ID" dirty="0">
                <a:solidFill>
                  <a:schemeClr val="bg2"/>
                </a:solidFill>
              </a:rPr>
              <a:t>Konflik vertical umumnya disebabkan oleh ketidak harmonisan tujuan sebagai contoh produsen mungkin ingin meraih pertumbuhan pasar yang cepat melalui kebijakan harga murah. Para penyalur dilain pihak mungkin lebih menyukai untuk bekerja dengan margin yang lebih tinggi dan mengajar propabilitas jangka pendek. Konflik semacam ini umumnya sukar diatasi</a:t>
            </a:r>
          </a:p>
        </p:txBody>
      </p:sp>
    </p:spTree>
    <p:extLst>
      <p:ext uri="{BB962C8B-B14F-4D97-AF65-F5344CB8AC3E}">
        <p14:creationId xmlns:p14="http://schemas.microsoft.com/office/powerpoint/2010/main" val="334812160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23C0-709E-4ACC-9E34-C6F3FF3124DD}"/>
              </a:ext>
            </a:extLst>
          </p:cNvPr>
          <p:cNvSpPr>
            <a:spLocks noGrp="1"/>
          </p:cNvSpPr>
          <p:nvPr>
            <p:ph type="title"/>
          </p:nvPr>
        </p:nvSpPr>
        <p:spPr>
          <a:xfrm>
            <a:off x="3230920" y="68239"/>
            <a:ext cx="6663600" cy="1470400"/>
          </a:xfrm>
        </p:spPr>
        <p:txBody>
          <a:bodyPr/>
          <a:lstStyle/>
          <a:p>
            <a:pPr algn="ctr"/>
            <a:r>
              <a:rPr lang="id-ID" sz="4400" dirty="0">
                <a:latin typeface="Imprint MT Shadow" panose="04020605060303030202" pitchFamily="82" charset="0"/>
              </a:rPr>
              <a:t>PENGELOLAAN KONFLIK</a:t>
            </a:r>
          </a:p>
        </p:txBody>
      </p:sp>
      <p:sp>
        <p:nvSpPr>
          <p:cNvPr id="3" name="Subtitle 2">
            <a:extLst>
              <a:ext uri="{FF2B5EF4-FFF2-40B4-BE49-F238E27FC236}">
                <a16:creationId xmlns:a16="http://schemas.microsoft.com/office/drawing/2014/main" id="{E39438B3-FDF4-4236-904D-C0CC8687544F}"/>
              </a:ext>
            </a:extLst>
          </p:cNvPr>
          <p:cNvSpPr>
            <a:spLocks noGrp="1"/>
          </p:cNvSpPr>
          <p:nvPr>
            <p:ph type="subTitle" idx="1"/>
          </p:nvPr>
        </p:nvSpPr>
        <p:spPr>
          <a:xfrm>
            <a:off x="1050878" y="1822600"/>
            <a:ext cx="7519808" cy="1606400"/>
          </a:xfrm>
        </p:spPr>
        <p:txBody>
          <a:bodyPr/>
          <a:lstStyle/>
          <a:p>
            <a:pPr algn="l"/>
            <a:r>
              <a:rPr lang="id-ID" sz="1800" dirty="0"/>
              <a:t>     Konflik tentu saja terjadi di antara anggota-anggota saluran karena perbedaan dalam tujuan, prioritas dan kultur perusahaan. Perhatian terhadap hubungan saluran yang diusulkan oleh setiap organisasi yang berpartisipasi dapat mengidentifikasi bidang-bidang ( misalnya, tujuan yang tidak harmonis ) yang dapat menimbulkan konflik besar</a:t>
            </a:r>
          </a:p>
        </p:txBody>
      </p:sp>
      <p:sp>
        <p:nvSpPr>
          <p:cNvPr id="4" name="Subtitle 2">
            <a:extLst>
              <a:ext uri="{FF2B5EF4-FFF2-40B4-BE49-F238E27FC236}">
                <a16:creationId xmlns:a16="http://schemas.microsoft.com/office/drawing/2014/main" id="{99B800CD-2D06-4D83-A2CA-531E5E8A69FB}"/>
              </a:ext>
            </a:extLst>
          </p:cNvPr>
          <p:cNvSpPr txBox="1">
            <a:spLocks/>
          </p:cNvSpPr>
          <p:nvPr/>
        </p:nvSpPr>
        <p:spPr>
          <a:xfrm>
            <a:off x="3878239" y="4117699"/>
            <a:ext cx="7519808" cy="1606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r" rtl="0" eaLnBrk="1" hangingPunct="1">
              <a:lnSpc>
                <a:spcPct val="100000"/>
              </a:lnSpc>
              <a:spcBef>
                <a:spcPts val="0"/>
              </a:spcBef>
              <a:spcAft>
                <a:spcPts val="0"/>
              </a:spcAft>
              <a:buClr>
                <a:srgbClr val="F3F3F3"/>
              </a:buClr>
              <a:buSzPts val="1800"/>
              <a:buFont typeface="Roboto Light"/>
              <a:buNone/>
              <a:defRPr sz="4000" b="0" i="0" u="none" strike="noStrike" cap="none">
                <a:solidFill>
                  <a:srgbClr val="F3F3F3"/>
                </a:solidFill>
                <a:latin typeface="Roboto Thin"/>
                <a:ea typeface="Roboto Thin"/>
                <a:cs typeface="Roboto Thin"/>
                <a:sym typeface="Roboto Thin"/>
              </a:defRPr>
            </a:lvl1pPr>
            <a:lvl2pPr marL="914400" marR="0" lvl="1"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2pPr>
            <a:lvl3pPr marL="1371600" marR="0" lvl="2"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3pPr>
            <a:lvl4pPr marL="1828800" marR="0" lvl="3"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4pPr>
            <a:lvl5pPr marL="2286000" marR="0" lvl="4"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5pPr>
            <a:lvl6pPr marL="2743200" marR="0" lvl="5"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6pPr>
            <a:lvl7pPr marL="3200400" marR="0" lvl="6"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7pPr>
            <a:lvl8pPr marL="3657600" marR="0" lvl="7" indent="-317500" algn="r" rtl="0" eaLnBrk="1" hangingPunct="1">
              <a:lnSpc>
                <a:spcPct val="100000"/>
              </a:lnSpc>
              <a:spcBef>
                <a:spcPts val="2133"/>
              </a:spcBef>
              <a:spcAft>
                <a:spcPts val="0"/>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8pPr>
            <a:lvl9pPr marL="4114800" marR="0" lvl="8" indent="-317500" algn="r" rtl="0" eaLnBrk="1" hangingPunct="1">
              <a:lnSpc>
                <a:spcPct val="100000"/>
              </a:lnSpc>
              <a:spcBef>
                <a:spcPts val="2133"/>
              </a:spcBef>
              <a:spcAft>
                <a:spcPts val="2133"/>
              </a:spcAft>
              <a:buClr>
                <a:srgbClr val="F3F3F3"/>
              </a:buClr>
              <a:buSzPts val="1400"/>
              <a:buFont typeface="Roboto Light"/>
              <a:buNone/>
              <a:defRPr sz="1867" b="0" i="0" u="none" strike="noStrike" cap="none">
                <a:solidFill>
                  <a:srgbClr val="F3F3F3"/>
                </a:solidFill>
                <a:latin typeface="Roboto Thin"/>
                <a:ea typeface="Roboto Thin"/>
                <a:cs typeface="Roboto Thin"/>
                <a:sym typeface="Roboto Thin"/>
              </a:defRPr>
            </a:lvl9pPr>
          </a:lstStyle>
          <a:p>
            <a:pPr algn="l"/>
            <a:r>
              <a:rPr lang="id-ID" sz="1800" dirty="0"/>
              <a:t>     Bilamana konfliknya kronis atau akut, pihak-pihak yang berselisih mungkin harus mencari jalan diplomasi, mediasi, atau arbitrasi. Diplomasi terjadi ketika kedua belah pihak mengirim seseorang atau sekelompok orang untuk bertemu dengan mitranya dari pihak lain dalam upaya menuntaskan masalah. Mediasi berarti pencarian jalan tengah dengan memakai pihak netral yang piawai dalam mendamaikan pihak-pihak yang bersengketa. Arbitrasi terjadi manakala kedua belah pihak setuju untuk menyajikan argumen mereka kepada pihak ketiga (satu atau lebih arbitrator) dan menerima keputusan arbitrasi.</a:t>
            </a:r>
          </a:p>
        </p:txBody>
      </p:sp>
    </p:spTree>
    <p:extLst>
      <p:ext uri="{BB962C8B-B14F-4D97-AF65-F5344CB8AC3E}">
        <p14:creationId xmlns:p14="http://schemas.microsoft.com/office/powerpoint/2010/main" val="27655254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5A6E2CC-59BA-4ADB-9AC2-1B143FE6A836}"/>
              </a:ext>
            </a:extLst>
          </p:cNvPr>
          <p:cNvSpPr>
            <a:spLocks noGrp="1"/>
          </p:cNvSpPr>
          <p:nvPr>
            <p:ph type="title"/>
          </p:nvPr>
        </p:nvSpPr>
        <p:spPr>
          <a:xfrm>
            <a:off x="3079975" y="364811"/>
            <a:ext cx="6681200" cy="1237200"/>
          </a:xfrm>
        </p:spPr>
        <p:txBody>
          <a:bodyPr/>
          <a:lstStyle/>
          <a:p>
            <a:pPr algn="ctr"/>
            <a:r>
              <a:rPr lang="id-ID" dirty="0">
                <a:latin typeface="Imprint MT Shadow" panose="04020605060303030202" pitchFamily="82" charset="0"/>
              </a:rPr>
              <a:t>DETERMINAN LINGKUNGAN</a:t>
            </a:r>
          </a:p>
        </p:txBody>
      </p:sp>
      <p:sp>
        <p:nvSpPr>
          <p:cNvPr id="12" name="TextBox 11">
            <a:extLst>
              <a:ext uri="{FF2B5EF4-FFF2-40B4-BE49-F238E27FC236}">
                <a16:creationId xmlns:a16="http://schemas.microsoft.com/office/drawing/2014/main" id="{5DD58186-07FD-4D06-9649-EF1A6DB9574B}"/>
              </a:ext>
            </a:extLst>
          </p:cNvPr>
          <p:cNvSpPr txBox="1"/>
          <p:nvPr/>
        </p:nvSpPr>
        <p:spPr>
          <a:xfrm>
            <a:off x="569843" y="2040835"/>
            <a:ext cx="3273287" cy="2246769"/>
          </a:xfrm>
          <a:prstGeom prst="rect">
            <a:avLst/>
          </a:prstGeom>
          <a:noFill/>
        </p:spPr>
        <p:txBody>
          <a:bodyPr wrap="square" rtlCol="0">
            <a:spAutoFit/>
          </a:bodyPr>
          <a:lstStyle/>
          <a:p>
            <a:r>
              <a:rPr lang="id-ID" dirty="0">
                <a:solidFill>
                  <a:schemeClr val="bg2"/>
                </a:solidFill>
                <a:latin typeface="Roboto Thin"/>
              </a:rPr>
              <a:t>Signifikansi faktor lingkungan dalam desain sebuah strategi distribusi luar negeri adalah struktur penjualan grosiran dan eceran negara, hubungan saluran, dan peraturan dan regulasi yang mengatur perjanjian saluran dan perilaku komersial. Faktor lingkungan merupakan hasil pertumbuhan kekuatan kompetitif, ekonomi, sosiokultural, dan historis</a:t>
            </a:r>
          </a:p>
        </p:txBody>
      </p:sp>
      <p:sp>
        <p:nvSpPr>
          <p:cNvPr id="16" name="TextBox 15">
            <a:extLst>
              <a:ext uri="{FF2B5EF4-FFF2-40B4-BE49-F238E27FC236}">
                <a16:creationId xmlns:a16="http://schemas.microsoft.com/office/drawing/2014/main" id="{D9079A79-5C96-48FC-98AA-BD4B1C8551BD}"/>
              </a:ext>
            </a:extLst>
          </p:cNvPr>
          <p:cNvSpPr txBox="1"/>
          <p:nvPr/>
        </p:nvSpPr>
        <p:spPr>
          <a:xfrm>
            <a:off x="7639878" y="3164219"/>
            <a:ext cx="3273287" cy="3108543"/>
          </a:xfrm>
          <a:prstGeom prst="rect">
            <a:avLst/>
          </a:prstGeom>
          <a:noFill/>
        </p:spPr>
        <p:txBody>
          <a:bodyPr wrap="square" rtlCol="0">
            <a:spAutoFit/>
          </a:bodyPr>
          <a:lstStyle/>
          <a:p>
            <a:r>
              <a:rPr lang="id-ID">
                <a:solidFill>
                  <a:schemeClr val="bg2"/>
                </a:solidFill>
                <a:latin typeface="Roboto Thin"/>
              </a:rPr>
              <a:t>Setiap negara mempunyai pola khas relatif untuk lebarnya lini (line breadth) produk yang dijual untuk para grosir dan pengecer. Sistem distribusi beberapa negara tampaknya diwarnai oleh para perantara yang menjual atau dapat memperoleh segala sesuatunya. Di negara lainnya, setiap perantara kelihatannya menjadi seorang spesialis yang hanya menangani lini produk yang sangat sempit. Regulasi pemerintah di beberapa negara membatasi lebarnya lini produk yang dapat dijual oleh para perantara.</a:t>
            </a:r>
            <a:endParaRPr lang="id-ID" dirty="0">
              <a:solidFill>
                <a:schemeClr val="bg2"/>
              </a:solidFill>
              <a:latin typeface="Roboto Thin"/>
            </a:endParaRPr>
          </a:p>
        </p:txBody>
      </p:sp>
    </p:spTree>
    <p:extLst>
      <p:ext uri="{BB962C8B-B14F-4D97-AF65-F5344CB8AC3E}">
        <p14:creationId xmlns:p14="http://schemas.microsoft.com/office/powerpoint/2010/main" val="100522541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302F2-7527-410C-A76B-8CD7BDFFB72E}"/>
              </a:ext>
            </a:extLst>
          </p:cNvPr>
          <p:cNvSpPr>
            <a:spLocks noGrp="1"/>
          </p:cNvSpPr>
          <p:nvPr>
            <p:ph type="title"/>
          </p:nvPr>
        </p:nvSpPr>
        <p:spPr>
          <a:xfrm>
            <a:off x="-139495" y="67220"/>
            <a:ext cx="5122311" cy="1237200"/>
          </a:xfrm>
        </p:spPr>
        <p:txBody>
          <a:bodyPr/>
          <a:lstStyle/>
          <a:p>
            <a:pPr algn="ctr"/>
            <a:r>
              <a:rPr lang="id-ID" sz="2800" dirty="0">
                <a:latin typeface="Imprint MT Shadow" panose="04020605060303030202" pitchFamily="82" charset="0"/>
              </a:rPr>
              <a:t>STRUKTUR PENJUALAN GROSIRAN</a:t>
            </a:r>
          </a:p>
        </p:txBody>
      </p:sp>
      <p:sp>
        <p:nvSpPr>
          <p:cNvPr id="3" name="TextBox 2">
            <a:extLst>
              <a:ext uri="{FF2B5EF4-FFF2-40B4-BE49-F238E27FC236}">
                <a16:creationId xmlns:a16="http://schemas.microsoft.com/office/drawing/2014/main" id="{5CED5448-52D7-4C10-9D73-8F228AD973C5}"/>
              </a:ext>
            </a:extLst>
          </p:cNvPr>
          <p:cNvSpPr txBox="1"/>
          <p:nvPr/>
        </p:nvSpPr>
        <p:spPr>
          <a:xfrm>
            <a:off x="185530" y="1556963"/>
            <a:ext cx="4240696" cy="1815882"/>
          </a:xfrm>
          <a:prstGeom prst="rect">
            <a:avLst/>
          </a:prstGeom>
          <a:noFill/>
        </p:spPr>
        <p:txBody>
          <a:bodyPr wrap="square" rtlCol="0">
            <a:spAutoFit/>
          </a:bodyPr>
          <a:lstStyle/>
          <a:p>
            <a:r>
              <a:rPr lang="id-ID" dirty="0">
                <a:solidFill>
                  <a:schemeClr val="bg2"/>
                </a:solidFill>
              </a:rPr>
              <a:t>Penjualan grosiran (wholesaling) meliputi semua aktivitas yang terlibat dalam penjualan barang dan jasa kepada orang-orang yang membeli untuk menjualnya kembali atau pemakaian bisnis. Pemasar internasional yang berminat dalam distribusi di luar negeri harus menguasai pengetahuan lengkap mengenai keberadaan pola penjualan grosiran dan eceran negara tuan rumah.</a:t>
            </a:r>
          </a:p>
        </p:txBody>
      </p:sp>
      <p:sp>
        <p:nvSpPr>
          <p:cNvPr id="4" name="Rectangle 3">
            <a:extLst>
              <a:ext uri="{FF2B5EF4-FFF2-40B4-BE49-F238E27FC236}">
                <a16:creationId xmlns:a16="http://schemas.microsoft.com/office/drawing/2014/main" id="{4E36188C-1A99-4126-A349-65935C659C96}"/>
              </a:ext>
            </a:extLst>
          </p:cNvPr>
          <p:cNvSpPr/>
          <p:nvPr/>
        </p:nvSpPr>
        <p:spPr>
          <a:xfrm>
            <a:off x="185530" y="3804878"/>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 Ukuran Grosir </a:t>
            </a:r>
          </a:p>
        </p:txBody>
      </p:sp>
      <p:sp>
        <p:nvSpPr>
          <p:cNvPr id="6" name="Rectangle 5">
            <a:extLst>
              <a:ext uri="{FF2B5EF4-FFF2-40B4-BE49-F238E27FC236}">
                <a16:creationId xmlns:a16="http://schemas.microsoft.com/office/drawing/2014/main" id="{0B5611FA-55C9-4171-8C56-AC9656FA25BA}"/>
              </a:ext>
            </a:extLst>
          </p:cNvPr>
          <p:cNvSpPr/>
          <p:nvPr/>
        </p:nvSpPr>
        <p:spPr>
          <a:xfrm>
            <a:off x="185529" y="4996237"/>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ES" dirty="0" err="1"/>
              <a:t>Layanan</a:t>
            </a:r>
            <a:r>
              <a:rPr lang="es-ES" dirty="0"/>
              <a:t>, </a:t>
            </a:r>
            <a:r>
              <a:rPr lang="es-ES" dirty="0" err="1"/>
              <a:t>Biaya</a:t>
            </a:r>
            <a:r>
              <a:rPr lang="es-ES" dirty="0"/>
              <a:t>, dan </a:t>
            </a:r>
            <a:r>
              <a:rPr lang="es-ES" dirty="0" err="1"/>
              <a:t>Efisiensi</a:t>
            </a:r>
            <a:r>
              <a:rPr lang="es-ES" dirty="0"/>
              <a:t> </a:t>
            </a:r>
            <a:r>
              <a:rPr lang="es-ES" dirty="0" err="1"/>
              <a:t>Grosir</a:t>
            </a:r>
            <a:endParaRPr lang="id-ID" dirty="0"/>
          </a:p>
        </p:txBody>
      </p:sp>
      <p:sp>
        <p:nvSpPr>
          <p:cNvPr id="8" name="Rectangle 7">
            <a:extLst>
              <a:ext uri="{FF2B5EF4-FFF2-40B4-BE49-F238E27FC236}">
                <a16:creationId xmlns:a16="http://schemas.microsoft.com/office/drawing/2014/main" id="{4ADB6BD9-6B87-4A00-B0BE-F4A1BA1C2627}"/>
              </a:ext>
            </a:extLst>
          </p:cNvPr>
          <p:cNvSpPr/>
          <p:nvPr/>
        </p:nvSpPr>
        <p:spPr>
          <a:xfrm>
            <a:off x="2219741" y="3804878"/>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Peran dan Status Sosial Grosir</a:t>
            </a:r>
          </a:p>
        </p:txBody>
      </p:sp>
      <p:sp>
        <p:nvSpPr>
          <p:cNvPr id="10" name="Rectangle 9">
            <a:extLst>
              <a:ext uri="{FF2B5EF4-FFF2-40B4-BE49-F238E27FC236}">
                <a16:creationId xmlns:a16="http://schemas.microsoft.com/office/drawing/2014/main" id="{C985A364-3A45-43CB-96AA-1D9302C81D6D}"/>
              </a:ext>
            </a:extLst>
          </p:cNvPr>
          <p:cNvSpPr/>
          <p:nvPr/>
        </p:nvSpPr>
        <p:spPr>
          <a:xfrm>
            <a:off x="2219740" y="4996237"/>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Marjin dan Efisiensi</a:t>
            </a:r>
            <a:endParaRPr lang="id-ID" dirty="0"/>
          </a:p>
        </p:txBody>
      </p:sp>
      <p:sp>
        <p:nvSpPr>
          <p:cNvPr id="11" name="TextBox 10">
            <a:extLst>
              <a:ext uri="{FF2B5EF4-FFF2-40B4-BE49-F238E27FC236}">
                <a16:creationId xmlns:a16="http://schemas.microsoft.com/office/drawing/2014/main" id="{1D15B7FE-C2D4-46A3-B8A3-01516CA4AFCC}"/>
              </a:ext>
            </a:extLst>
          </p:cNvPr>
          <p:cNvSpPr txBox="1"/>
          <p:nvPr/>
        </p:nvSpPr>
        <p:spPr>
          <a:xfrm>
            <a:off x="6467061" y="172278"/>
            <a:ext cx="4253948" cy="523220"/>
          </a:xfrm>
          <a:prstGeom prst="rect">
            <a:avLst/>
          </a:prstGeom>
          <a:noFill/>
        </p:spPr>
        <p:txBody>
          <a:bodyPr wrap="square" rtlCol="0">
            <a:spAutoFit/>
          </a:bodyPr>
          <a:lstStyle/>
          <a:p>
            <a:r>
              <a:rPr lang="id-ID" sz="2800" dirty="0">
                <a:solidFill>
                  <a:schemeClr val="bg2"/>
                </a:solidFill>
                <a:latin typeface="Imprint MT Shadow" panose="04020605060303030202" pitchFamily="82" charset="0"/>
              </a:rPr>
              <a:t>STRUKTUR ECERAN</a:t>
            </a:r>
          </a:p>
        </p:txBody>
      </p:sp>
      <p:sp>
        <p:nvSpPr>
          <p:cNvPr id="12" name="TextBox 11">
            <a:extLst>
              <a:ext uri="{FF2B5EF4-FFF2-40B4-BE49-F238E27FC236}">
                <a16:creationId xmlns:a16="http://schemas.microsoft.com/office/drawing/2014/main" id="{133570B2-28B3-49BE-B758-6607FB639CCF}"/>
              </a:ext>
            </a:extLst>
          </p:cNvPr>
          <p:cNvSpPr txBox="1"/>
          <p:nvPr/>
        </p:nvSpPr>
        <p:spPr>
          <a:xfrm>
            <a:off x="6367670" y="1449241"/>
            <a:ext cx="4452730" cy="2031325"/>
          </a:xfrm>
          <a:prstGeom prst="rect">
            <a:avLst/>
          </a:prstGeom>
          <a:noFill/>
        </p:spPr>
        <p:txBody>
          <a:bodyPr wrap="square" rtlCol="0">
            <a:spAutoFit/>
          </a:bodyPr>
          <a:lstStyle/>
          <a:p>
            <a:r>
              <a:rPr lang="id-ID" dirty="0">
                <a:solidFill>
                  <a:schemeClr val="bg2"/>
                </a:solidFill>
              </a:rPr>
              <a:t>Eceran (retailing) meliputi semua aktivitas yang terlibat dalam penjualan barang atau jasa secara langsung kepada konsumen akhir untuk penggunaan pribadi atau nonbisnis mereka. Perbedaan internasional dalam eceran sama ekstensif dan tidak terprediksikannya sebagaimana dalam penjualan grosiran. Eceran bahkan memperlihatkan kemajemukan yang lebih besar daripada penjualan grosiran. </a:t>
            </a:r>
          </a:p>
        </p:txBody>
      </p:sp>
      <p:sp>
        <p:nvSpPr>
          <p:cNvPr id="14" name="Rectangle 13">
            <a:extLst>
              <a:ext uri="{FF2B5EF4-FFF2-40B4-BE49-F238E27FC236}">
                <a16:creationId xmlns:a16="http://schemas.microsoft.com/office/drawing/2014/main" id="{48F969F0-CC12-4C07-B4EF-560775A1991B}"/>
              </a:ext>
            </a:extLst>
          </p:cNvPr>
          <p:cNvSpPr/>
          <p:nvPr/>
        </p:nvSpPr>
        <p:spPr>
          <a:xfrm>
            <a:off x="5903843" y="3804878"/>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Jumlah Pengecer </a:t>
            </a:r>
            <a:endParaRPr lang="id-ID" dirty="0"/>
          </a:p>
        </p:txBody>
      </p:sp>
      <p:sp>
        <p:nvSpPr>
          <p:cNvPr id="16" name="Rectangle 15">
            <a:extLst>
              <a:ext uri="{FF2B5EF4-FFF2-40B4-BE49-F238E27FC236}">
                <a16:creationId xmlns:a16="http://schemas.microsoft.com/office/drawing/2014/main" id="{6FEEFDBC-070B-456C-BB10-DFE744E33008}"/>
              </a:ext>
            </a:extLst>
          </p:cNvPr>
          <p:cNvSpPr/>
          <p:nvPr/>
        </p:nvSpPr>
        <p:spPr>
          <a:xfrm>
            <a:off x="5280991" y="5062864"/>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Praktik Persediaan Eceran</a:t>
            </a:r>
            <a:endParaRPr lang="id-ID" dirty="0"/>
          </a:p>
        </p:txBody>
      </p:sp>
      <p:sp>
        <p:nvSpPr>
          <p:cNvPr id="18" name="Rectangle 17">
            <a:extLst>
              <a:ext uri="{FF2B5EF4-FFF2-40B4-BE49-F238E27FC236}">
                <a16:creationId xmlns:a16="http://schemas.microsoft.com/office/drawing/2014/main" id="{EFA164E4-1057-4B57-8FEF-E63568840C2A}"/>
              </a:ext>
            </a:extLst>
          </p:cNvPr>
          <p:cNvSpPr/>
          <p:nvPr/>
        </p:nvSpPr>
        <p:spPr>
          <a:xfrm>
            <a:off x="9090992" y="3770578"/>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Tata Nama</a:t>
            </a:r>
            <a:endParaRPr lang="id-ID" dirty="0"/>
          </a:p>
        </p:txBody>
      </p:sp>
      <p:sp>
        <p:nvSpPr>
          <p:cNvPr id="20" name="Rectangle 19">
            <a:extLst>
              <a:ext uri="{FF2B5EF4-FFF2-40B4-BE49-F238E27FC236}">
                <a16:creationId xmlns:a16="http://schemas.microsoft.com/office/drawing/2014/main" id="{FDBED47E-3CC3-44A6-900D-2D2D0F1C0EFC}"/>
              </a:ext>
            </a:extLst>
          </p:cNvPr>
          <p:cNvSpPr/>
          <p:nvPr/>
        </p:nvSpPr>
        <p:spPr>
          <a:xfrm>
            <a:off x="9833115" y="4970099"/>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Jasa Eceran</a:t>
            </a:r>
            <a:endParaRPr lang="id-ID" dirty="0"/>
          </a:p>
        </p:txBody>
      </p:sp>
      <p:sp>
        <p:nvSpPr>
          <p:cNvPr id="22" name="Rectangle 21">
            <a:extLst>
              <a:ext uri="{FF2B5EF4-FFF2-40B4-BE49-F238E27FC236}">
                <a16:creationId xmlns:a16="http://schemas.microsoft.com/office/drawing/2014/main" id="{398F7575-4707-40D6-8935-8FD82BE45F66}"/>
              </a:ext>
            </a:extLst>
          </p:cNvPr>
          <p:cNvSpPr/>
          <p:nvPr/>
        </p:nvSpPr>
        <p:spPr>
          <a:xfrm>
            <a:off x="5933660" y="6076122"/>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Peragaan Produk</a:t>
            </a:r>
            <a:endParaRPr lang="id-ID" dirty="0"/>
          </a:p>
        </p:txBody>
      </p:sp>
      <p:sp>
        <p:nvSpPr>
          <p:cNvPr id="24" name="Rectangle 23">
            <a:extLst>
              <a:ext uri="{FF2B5EF4-FFF2-40B4-BE49-F238E27FC236}">
                <a16:creationId xmlns:a16="http://schemas.microsoft.com/office/drawing/2014/main" id="{9059BE3C-22D2-4DEB-A21A-BF60E3EB1CB3}"/>
              </a:ext>
            </a:extLst>
          </p:cNvPr>
          <p:cNvSpPr/>
          <p:nvPr/>
        </p:nvSpPr>
        <p:spPr>
          <a:xfrm>
            <a:off x="9190383" y="6076122"/>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Promosi Produk</a:t>
            </a:r>
            <a:endParaRPr lang="id-ID" dirty="0"/>
          </a:p>
        </p:txBody>
      </p:sp>
      <p:sp>
        <p:nvSpPr>
          <p:cNvPr id="26" name="Rectangle 25">
            <a:extLst>
              <a:ext uri="{FF2B5EF4-FFF2-40B4-BE49-F238E27FC236}">
                <a16:creationId xmlns:a16="http://schemas.microsoft.com/office/drawing/2014/main" id="{538DAA1A-A464-4338-B251-DB139B49D372}"/>
              </a:ext>
            </a:extLst>
          </p:cNvPr>
          <p:cNvSpPr/>
          <p:nvPr/>
        </p:nvSpPr>
        <p:spPr>
          <a:xfrm>
            <a:off x="7527233" y="5062864"/>
            <a:ext cx="1630017" cy="609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a:t>Jasa Eceran Lainnya </a:t>
            </a:r>
            <a:endParaRPr lang="id-ID" dirty="0"/>
          </a:p>
        </p:txBody>
      </p:sp>
    </p:spTree>
    <p:extLst>
      <p:ext uri="{BB962C8B-B14F-4D97-AF65-F5344CB8AC3E}">
        <p14:creationId xmlns:p14="http://schemas.microsoft.com/office/powerpoint/2010/main" val="311744904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623F-DA6C-406C-B3BB-873CA5EC2E4D}"/>
              </a:ext>
            </a:extLst>
          </p:cNvPr>
          <p:cNvSpPr>
            <a:spLocks noGrp="1"/>
          </p:cNvSpPr>
          <p:nvPr>
            <p:ph type="title"/>
          </p:nvPr>
        </p:nvSpPr>
        <p:spPr>
          <a:xfrm>
            <a:off x="4133525" y="2880078"/>
            <a:ext cx="4382678" cy="538813"/>
          </a:xfrm>
        </p:spPr>
        <p:txBody>
          <a:bodyPr/>
          <a:lstStyle/>
          <a:p>
            <a:pPr algn="ctr"/>
            <a:r>
              <a:rPr lang="id-ID" sz="2800" dirty="0">
                <a:solidFill>
                  <a:schemeClr val="bg2"/>
                </a:solidFill>
                <a:latin typeface="Imprint MT Shadow" panose="04020605060303030202" pitchFamily="82" charset="0"/>
              </a:rPr>
              <a:t>HUBUNGAN SALURAN</a:t>
            </a:r>
          </a:p>
        </p:txBody>
      </p:sp>
      <p:sp>
        <p:nvSpPr>
          <p:cNvPr id="4" name="TextBox 3">
            <a:extLst>
              <a:ext uri="{FF2B5EF4-FFF2-40B4-BE49-F238E27FC236}">
                <a16:creationId xmlns:a16="http://schemas.microsoft.com/office/drawing/2014/main" id="{774CC7CA-405C-4A38-AAF4-BFBD4AC86410}"/>
              </a:ext>
            </a:extLst>
          </p:cNvPr>
          <p:cNvSpPr txBox="1"/>
          <p:nvPr/>
        </p:nvSpPr>
        <p:spPr>
          <a:xfrm>
            <a:off x="1305636" y="3575713"/>
            <a:ext cx="3916908" cy="1815882"/>
          </a:xfrm>
          <a:prstGeom prst="rect">
            <a:avLst/>
          </a:prstGeom>
          <a:noFill/>
        </p:spPr>
        <p:txBody>
          <a:bodyPr wrap="square" rtlCol="0">
            <a:spAutoFit/>
          </a:bodyPr>
          <a:lstStyle/>
          <a:p>
            <a:r>
              <a:rPr lang="id-ID" dirty="0">
                <a:solidFill>
                  <a:schemeClr val="bg2"/>
                </a:solidFill>
              </a:rPr>
              <a:t>Distribusi fungsi dan servis, posisi kekuatan saluran, dan hubungan yang dipengaruhi secara sosiokultural   yang terdapat di antara anggota-anggota saluran semuanya diperhitungkan dalam merumuskan rencana saluran, membuat pertimbangan mengenai kendali saluran, dan membuat sasaran,tujuan, dan kebijakan.</a:t>
            </a:r>
          </a:p>
        </p:txBody>
      </p:sp>
      <p:sp>
        <p:nvSpPr>
          <p:cNvPr id="5" name="Rectangle 4">
            <a:extLst>
              <a:ext uri="{FF2B5EF4-FFF2-40B4-BE49-F238E27FC236}">
                <a16:creationId xmlns:a16="http://schemas.microsoft.com/office/drawing/2014/main" id="{0B431DE9-513A-48D0-9F2B-90386E4BBB4F}"/>
              </a:ext>
            </a:extLst>
          </p:cNvPr>
          <p:cNvSpPr/>
          <p:nvPr/>
        </p:nvSpPr>
        <p:spPr>
          <a:xfrm>
            <a:off x="6511384" y="3623845"/>
            <a:ext cx="1828800" cy="859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a:t>Fungsi dan Layanan</a:t>
            </a:r>
          </a:p>
        </p:txBody>
      </p:sp>
      <p:sp>
        <p:nvSpPr>
          <p:cNvPr id="7" name="Rectangle 6">
            <a:extLst>
              <a:ext uri="{FF2B5EF4-FFF2-40B4-BE49-F238E27FC236}">
                <a16:creationId xmlns:a16="http://schemas.microsoft.com/office/drawing/2014/main" id="{81F1BE11-E519-41B3-85D2-C182DF0A8825}"/>
              </a:ext>
            </a:extLst>
          </p:cNvPr>
          <p:cNvSpPr/>
          <p:nvPr/>
        </p:nvSpPr>
        <p:spPr>
          <a:xfrm>
            <a:off x="9203140" y="3623845"/>
            <a:ext cx="1828800" cy="859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dirty="0"/>
              <a:t>Kekuatan Saluran dan Resolusi Konflik</a:t>
            </a:r>
            <a:endParaRPr lang="id-ID" dirty="0"/>
          </a:p>
        </p:txBody>
      </p:sp>
      <p:sp>
        <p:nvSpPr>
          <p:cNvPr id="9" name="Rectangle 8">
            <a:extLst>
              <a:ext uri="{FF2B5EF4-FFF2-40B4-BE49-F238E27FC236}">
                <a16:creationId xmlns:a16="http://schemas.microsoft.com/office/drawing/2014/main" id="{BD013DCC-81D2-4184-9A1C-82452E84EF3E}"/>
              </a:ext>
            </a:extLst>
          </p:cNvPr>
          <p:cNvSpPr/>
          <p:nvPr/>
        </p:nvSpPr>
        <p:spPr>
          <a:xfrm>
            <a:off x="7836090" y="5066604"/>
            <a:ext cx="1828800" cy="85980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a:t>Pertimbangan Sosiokultural</a:t>
            </a:r>
            <a:endParaRPr lang="id-ID" dirty="0"/>
          </a:p>
        </p:txBody>
      </p:sp>
      <p:sp>
        <p:nvSpPr>
          <p:cNvPr id="12" name="Title 1">
            <a:extLst>
              <a:ext uri="{FF2B5EF4-FFF2-40B4-BE49-F238E27FC236}">
                <a16:creationId xmlns:a16="http://schemas.microsoft.com/office/drawing/2014/main" id="{F9A951EB-DDC1-4848-A703-C9F99EBD5FE2}"/>
              </a:ext>
            </a:extLst>
          </p:cNvPr>
          <p:cNvSpPr txBox="1">
            <a:spLocks/>
          </p:cNvSpPr>
          <p:nvPr/>
        </p:nvSpPr>
        <p:spPr>
          <a:xfrm>
            <a:off x="4367812" y="110961"/>
            <a:ext cx="4382678" cy="624239"/>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solidFill>
                  <a:schemeClr val="bg2"/>
                </a:solidFill>
                <a:latin typeface="Imprint MT Shadow" panose="04020605060303030202" pitchFamily="82" charset="0"/>
              </a:rPr>
              <a:t>FAKTOR HUKUM</a:t>
            </a:r>
          </a:p>
        </p:txBody>
      </p:sp>
      <p:sp>
        <p:nvSpPr>
          <p:cNvPr id="13" name="TextBox 12">
            <a:extLst>
              <a:ext uri="{FF2B5EF4-FFF2-40B4-BE49-F238E27FC236}">
                <a16:creationId xmlns:a16="http://schemas.microsoft.com/office/drawing/2014/main" id="{3251D21E-E390-4F63-AA92-38FC87CA6AA2}"/>
              </a:ext>
            </a:extLst>
          </p:cNvPr>
          <p:cNvSpPr txBox="1"/>
          <p:nvPr/>
        </p:nvSpPr>
        <p:spPr>
          <a:xfrm>
            <a:off x="1305636" y="931587"/>
            <a:ext cx="9580728" cy="1600438"/>
          </a:xfrm>
          <a:prstGeom prst="rect">
            <a:avLst/>
          </a:prstGeom>
          <a:noFill/>
        </p:spPr>
        <p:txBody>
          <a:bodyPr wrap="square" rtlCol="0">
            <a:spAutoFit/>
          </a:bodyPr>
          <a:lstStyle/>
          <a:p>
            <a:r>
              <a:rPr lang="id-ID" dirty="0">
                <a:solidFill>
                  <a:schemeClr val="bg2"/>
                </a:solidFill>
              </a:rPr>
              <a:t>Aktivitas dan praktik saluran distribusi berbeda-beda dari satu negara ke negara lainnya karena perbedaan dalam putaran dan pajak transaksi, akumulasi depresiasi, undang-undang upah minimal dan tunjangan pelengkap, regulasi promosi dan periklanan, dan standar kesehatan. Demikian pula, metode saluran dipengaruhi langsung oleh legislasi kewajiban, undang-undang waralaba, peraturan pemerintah yang mempengaruhi perantara dan hak penyalur, syarat kompensasi untuk pembatalan perjanjian kontraktual, restriksi teritorial, praktik kartel, dan perjanjian penjualan timbal balik (recipocal selling). Setiap negara sudah barang tentu  mempunyai undang-undang khusus yang mengatur penggunaan saluran atau perantara tertentu.</a:t>
            </a:r>
          </a:p>
        </p:txBody>
      </p:sp>
    </p:spTree>
    <p:extLst>
      <p:ext uri="{BB962C8B-B14F-4D97-AF65-F5344CB8AC3E}">
        <p14:creationId xmlns:p14="http://schemas.microsoft.com/office/powerpoint/2010/main" val="329613793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84345EF-5281-4324-A96E-8A1A4B719EA3}"/>
              </a:ext>
            </a:extLst>
          </p:cNvPr>
          <p:cNvSpPr>
            <a:spLocks noGrp="1"/>
          </p:cNvSpPr>
          <p:nvPr>
            <p:ph type="title"/>
          </p:nvPr>
        </p:nvSpPr>
        <p:spPr>
          <a:xfrm>
            <a:off x="3281627" y="260051"/>
            <a:ext cx="4396325" cy="572462"/>
          </a:xfrm>
        </p:spPr>
        <p:txBody>
          <a:bodyPr/>
          <a:lstStyle/>
          <a:p>
            <a:pPr algn="ctr"/>
            <a:r>
              <a:rPr lang="id-ID" sz="2800" dirty="0">
                <a:latin typeface="Imprint MT Shadow" panose="04020605060303030202" pitchFamily="82" charset="0"/>
              </a:rPr>
              <a:t>DETERMINAN PASAR</a:t>
            </a:r>
          </a:p>
        </p:txBody>
      </p:sp>
      <p:sp>
        <p:nvSpPr>
          <p:cNvPr id="8" name="Rectangle 7">
            <a:extLst>
              <a:ext uri="{FF2B5EF4-FFF2-40B4-BE49-F238E27FC236}">
                <a16:creationId xmlns:a16="http://schemas.microsoft.com/office/drawing/2014/main" id="{EB6FB343-0459-42CA-B5A6-25C81C23DE21}"/>
              </a:ext>
            </a:extLst>
          </p:cNvPr>
          <p:cNvSpPr/>
          <p:nvPr/>
        </p:nvSpPr>
        <p:spPr>
          <a:xfrm>
            <a:off x="761540" y="1624677"/>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karakteristik pasar</a:t>
            </a:r>
          </a:p>
        </p:txBody>
      </p:sp>
      <p:sp>
        <p:nvSpPr>
          <p:cNvPr id="10" name="Rectangle 9">
            <a:extLst>
              <a:ext uri="{FF2B5EF4-FFF2-40B4-BE49-F238E27FC236}">
                <a16:creationId xmlns:a16="http://schemas.microsoft.com/office/drawing/2014/main" id="{E0ACE3C5-1603-4DF4-B7D0-E2BD99C96AD8}"/>
              </a:ext>
            </a:extLst>
          </p:cNvPr>
          <p:cNvSpPr/>
          <p:nvPr/>
        </p:nvSpPr>
        <p:spPr>
          <a:xfrm>
            <a:off x="4010694" y="1644555"/>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t>karakteristik dan citra produk</a:t>
            </a:r>
            <a:endParaRPr lang="id-ID" dirty="0"/>
          </a:p>
        </p:txBody>
      </p:sp>
      <p:sp>
        <p:nvSpPr>
          <p:cNvPr id="12" name="Rectangle 11">
            <a:extLst>
              <a:ext uri="{FF2B5EF4-FFF2-40B4-BE49-F238E27FC236}">
                <a16:creationId xmlns:a16="http://schemas.microsoft.com/office/drawing/2014/main" id="{78A52EEF-191F-419A-8B45-834C04DB0BA8}"/>
              </a:ext>
            </a:extLst>
          </p:cNvPr>
          <p:cNvSpPr/>
          <p:nvPr/>
        </p:nvSpPr>
        <p:spPr>
          <a:xfrm>
            <a:off x="7259848" y="1644555"/>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karakteristik pelanggan</a:t>
            </a:r>
          </a:p>
        </p:txBody>
      </p:sp>
      <p:sp>
        <p:nvSpPr>
          <p:cNvPr id="14" name="Rectangle 13">
            <a:extLst>
              <a:ext uri="{FF2B5EF4-FFF2-40B4-BE49-F238E27FC236}">
                <a16:creationId xmlns:a16="http://schemas.microsoft.com/office/drawing/2014/main" id="{7E563C0E-8082-4E0D-BA1A-595DC37A5D43}"/>
              </a:ext>
            </a:extLst>
          </p:cNvPr>
          <p:cNvSpPr/>
          <p:nvPr/>
        </p:nvSpPr>
        <p:spPr>
          <a:xfrm>
            <a:off x="761539" y="3091416"/>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t>karakterisitik dan lokasi permintaan</a:t>
            </a:r>
            <a:endParaRPr lang="id-ID" dirty="0"/>
          </a:p>
        </p:txBody>
      </p:sp>
      <p:sp>
        <p:nvSpPr>
          <p:cNvPr id="16" name="Rectangle 15">
            <a:extLst>
              <a:ext uri="{FF2B5EF4-FFF2-40B4-BE49-F238E27FC236}">
                <a16:creationId xmlns:a16="http://schemas.microsoft.com/office/drawing/2014/main" id="{DA595CEF-A22B-4A06-B864-87D94C49EFF5}"/>
              </a:ext>
            </a:extLst>
          </p:cNvPr>
          <p:cNvSpPr/>
          <p:nvPr/>
        </p:nvSpPr>
        <p:spPr>
          <a:xfrm>
            <a:off x="4010693" y="3091416"/>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t>penetrasi pasar yang dikehendaki</a:t>
            </a:r>
            <a:endParaRPr lang="id-ID" dirty="0"/>
          </a:p>
        </p:txBody>
      </p:sp>
      <p:sp>
        <p:nvSpPr>
          <p:cNvPr id="18" name="Rectangle 17">
            <a:extLst>
              <a:ext uri="{FF2B5EF4-FFF2-40B4-BE49-F238E27FC236}">
                <a16:creationId xmlns:a16="http://schemas.microsoft.com/office/drawing/2014/main" id="{179EA121-DA50-4E43-9586-EED9F59C7460}"/>
              </a:ext>
            </a:extLst>
          </p:cNvPr>
          <p:cNvSpPr/>
          <p:nvPr/>
        </p:nvSpPr>
        <p:spPr>
          <a:xfrm>
            <a:off x="7162816" y="3091415"/>
            <a:ext cx="2279177" cy="8871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kecepatan masuk pasar yang dikehendaki.</a:t>
            </a:r>
          </a:p>
        </p:txBody>
      </p:sp>
    </p:spTree>
    <p:extLst>
      <p:ext uri="{BB962C8B-B14F-4D97-AF65-F5344CB8AC3E}">
        <p14:creationId xmlns:p14="http://schemas.microsoft.com/office/powerpoint/2010/main" val="136623674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309DA60-AF1D-43A9-8FF5-E7CAC496577F}"/>
              </a:ext>
            </a:extLst>
          </p:cNvPr>
          <p:cNvSpPr txBox="1">
            <a:spLocks/>
          </p:cNvSpPr>
          <p:nvPr/>
        </p:nvSpPr>
        <p:spPr>
          <a:xfrm>
            <a:off x="4995609" y="-26552"/>
            <a:ext cx="5253860" cy="57246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DETERMINAN KOMPETISI</a:t>
            </a:r>
          </a:p>
        </p:txBody>
      </p:sp>
      <p:sp>
        <p:nvSpPr>
          <p:cNvPr id="17" name="TextBox 16">
            <a:extLst>
              <a:ext uri="{FF2B5EF4-FFF2-40B4-BE49-F238E27FC236}">
                <a16:creationId xmlns:a16="http://schemas.microsoft.com/office/drawing/2014/main" id="{F103D5CB-031D-4D1E-948D-7882BFAE1760}"/>
              </a:ext>
            </a:extLst>
          </p:cNvPr>
          <p:cNvSpPr txBox="1"/>
          <p:nvPr/>
        </p:nvSpPr>
        <p:spPr>
          <a:xfrm>
            <a:off x="2552131" y="1078173"/>
            <a:ext cx="8557147" cy="1169551"/>
          </a:xfrm>
          <a:prstGeom prst="rect">
            <a:avLst/>
          </a:prstGeom>
          <a:noFill/>
        </p:spPr>
        <p:txBody>
          <a:bodyPr wrap="square" rtlCol="0">
            <a:spAutoFit/>
          </a:bodyPr>
          <a:lstStyle/>
          <a:p>
            <a:r>
              <a:rPr lang="id-ID" dirty="0">
                <a:solidFill>
                  <a:schemeClr val="bg2"/>
                </a:solidFill>
              </a:rPr>
              <a:t>Saluran yang digunakan oleh produk yang bersaing dan produk penggantinya yang dekat penting karena metode saluran yang meencoha melayani pasar yang sama kerapkali bersaing satu sama lain. Konsumen umumnya berharap menemukan produk tertentu di toko-toko khusus, atau mereka telah menjadi terbiasa membeli produk tertentu dari sumber khusus (contohnya, balai pesanan lewat pos dan penjaja jalanan). Harapan ini sebagian hasil didikan pesaing terhadap konsumen untuk perjanjian saluran tertentu</a:t>
            </a:r>
            <a:r>
              <a:rPr lang="id-ID" dirty="0"/>
              <a:t>. </a:t>
            </a:r>
          </a:p>
        </p:txBody>
      </p:sp>
      <p:sp>
        <p:nvSpPr>
          <p:cNvPr id="19" name="TextBox 18">
            <a:extLst>
              <a:ext uri="{FF2B5EF4-FFF2-40B4-BE49-F238E27FC236}">
                <a16:creationId xmlns:a16="http://schemas.microsoft.com/office/drawing/2014/main" id="{F6A4E9F2-95A2-44A3-BCEC-A63E467D5135}"/>
              </a:ext>
            </a:extLst>
          </p:cNvPr>
          <p:cNvSpPr txBox="1"/>
          <p:nvPr/>
        </p:nvSpPr>
        <p:spPr>
          <a:xfrm>
            <a:off x="2552130" y="2523347"/>
            <a:ext cx="8557147" cy="1815882"/>
          </a:xfrm>
          <a:prstGeom prst="rect">
            <a:avLst/>
          </a:prstGeom>
          <a:noFill/>
        </p:spPr>
        <p:txBody>
          <a:bodyPr wrap="square" rtlCol="0">
            <a:spAutoFit/>
          </a:bodyPr>
          <a:lstStyle/>
          <a:p>
            <a:r>
              <a:rPr lang="id-ID" dirty="0">
                <a:solidFill>
                  <a:schemeClr val="bg2"/>
                </a:solidFill>
              </a:rPr>
              <a:t>Saluran yang digunakan oleh para kompetitor mungkin hanya satu-satunya sistem distribusi produk yang diterima oleh perdagangan dan konsumen. Dalam hal ini, tugas pemasar internasional adalah menggunakan struktur secara efisien dan efektif. Alternatif lainnya adalah dengan menggunakan sebuah pendekatan distribusi yang secara keseluruhan berlainan dengan pesaing dan berharap dapat mengembangkan suatu keunggulan kompetitif. Sebuah pendekatan baru harus dianalisis dan diuji dengan cermat terhadap lingkungan budaya, politis, dan hokum di mana pendekatan itu akan diperkenalkan. Adakalanya semua saluran yang laik mungkin ditutup oleh pesaing domestik baik itu melalui perjanjian kontraktual ataupun melalui kiat lainnya</a:t>
            </a:r>
          </a:p>
        </p:txBody>
      </p:sp>
      <p:sp>
        <p:nvSpPr>
          <p:cNvPr id="21" name="TextBox 20">
            <a:extLst>
              <a:ext uri="{FF2B5EF4-FFF2-40B4-BE49-F238E27FC236}">
                <a16:creationId xmlns:a16="http://schemas.microsoft.com/office/drawing/2014/main" id="{48556799-C90A-40DB-8DE2-28487CF7C84C}"/>
              </a:ext>
            </a:extLst>
          </p:cNvPr>
          <p:cNvSpPr txBox="1"/>
          <p:nvPr/>
        </p:nvSpPr>
        <p:spPr>
          <a:xfrm>
            <a:off x="2559218" y="4763855"/>
            <a:ext cx="8557147" cy="1815882"/>
          </a:xfrm>
          <a:prstGeom prst="rect">
            <a:avLst/>
          </a:prstGeom>
          <a:noFill/>
        </p:spPr>
        <p:txBody>
          <a:bodyPr wrap="square" rtlCol="0">
            <a:spAutoFit/>
          </a:bodyPr>
          <a:lstStyle/>
          <a:p>
            <a:r>
              <a:rPr lang="id-ID" dirty="0">
                <a:solidFill>
                  <a:schemeClr val="bg2"/>
                </a:solidFill>
              </a:rPr>
              <a:t>Intensitas persaingan bervariasi tidak hanya dalam pasar dunia yang majemuk, tetapi juga di antara komponen-komponen saluran pemasaran yang berbeda-beda. Jikalau terdapat kompetisi yang tajam di dalam pasar tertentu, penting sekali memiliki saluran pemasaran yang mampu menjadı pesaing yang tangguh. Perusahaan multinasional yang memasuki suatu pasar baru berusaha memilih saluran pemasaran yang dapat bersaing setara dengan saluran lokal. Dalam memilih saluran distribusi, perusahaan patut pula menilai taraf kompetisi yang terdapat di antara para grosir, perantara pemasaran lainnya, dan distributor serta para pengecer. Perusahaan harus memutuskan di mana memusatkan daya saingnya.</a:t>
            </a:r>
          </a:p>
        </p:txBody>
      </p:sp>
    </p:spTree>
    <p:extLst>
      <p:ext uri="{BB962C8B-B14F-4D97-AF65-F5344CB8AC3E}">
        <p14:creationId xmlns:p14="http://schemas.microsoft.com/office/powerpoint/2010/main" val="3130181546"/>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4C77664-27C0-41A1-B0DE-6D15DFCB51B4}"/>
              </a:ext>
            </a:extLst>
          </p:cNvPr>
          <p:cNvSpPr txBox="1">
            <a:spLocks/>
          </p:cNvSpPr>
          <p:nvPr/>
        </p:nvSpPr>
        <p:spPr>
          <a:xfrm>
            <a:off x="5170754" y="505711"/>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DETERMINAN DISTRIBUTOR</a:t>
            </a:r>
          </a:p>
        </p:txBody>
      </p:sp>
      <p:pic>
        <p:nvPicPr>
          <p:cNvPr id="7" name="Picture 6">
            <a:extLst>
              <a:ext uri="{FF2B5EF4-FFF2-40B4-BE49-F238E27FC236}">
                <a16:creationId xmlns:a16="http://schemas.microsoft.com/office/drawing/2014/main" id="{6A9E7072-5FF5-4615-BD5D-88D98B6C73DE}"/>
              </a:ext>
            </a:extLst>
          </p:cNvPr>
          <p:cNvPicPr>
            <a:picLocks noChangeAspect="1"/>
          </p:cNvPicPr>
          <p:nvPr/>
        </p:nvPicPr>
        <p:blipFill>
          <a:blip r:embed="rId2"/>
          <a:stretch>
            <a:fillRect/>
          </a:stretch>
        </p:blipFill>
        <p:spPr>
          <a:xfrm>
            <a:off x="5170754" y="1417316"/>
            <a:ext cx="5190744" cy="53034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CC5DFE64-F05A-4ECA-996D-00BE73B24980}"/>
              </a:ext>
            </a:extLst>
          </p:cNvPr>
          <p:cNvSpPr txBox="1"/>
          <p:nvPr/>
        </p:nvSpPr>
        <p:spPr>
          <a:xfrm>
            <a:off x="477672" y="2129051"/>
            <a:ext cx="4026089" cy="3108543"/>
          </a:xfrm>
          <a:prstGeom prst="rect">
            <a:avLst/>
          </a:prstGeom>
          <a:noFill/>
        </p:spPr>
        <p:txBody>
          <a:bodyPr wrap="square" rtlCol="0">
            <a:spAutoFit/>
          </a:bodyPr>
          <a:lstStyle/>
          <a:p>
            <a:r>
              <a:rPr lang="id-ID" dirty="0">
                <a:solidFill>
                  <a:schemeClr val="bg2"/>
                </a:solidFill>
              </a:rPr>
              <a:t>kandidat-kandidat distributor melibatkan apa yang akan dicari maupun di mana mencari eksistensinya. Pada tahap ini pemasar internasional mengetahui tipe distributor yang dibutuhkan. Kandidat potensial kini mesti dibandingkan dengan kriteria yang digariskan. Meskipun kriteria yang digunakan menurut industri dan produk, sebuah daftar yang dapat dijadikan acuan disajikan dalam Gambar Ttersebut. Apabila berbagai kriteria telah dipertimbangkan, daftar tadi seyogyanya diperbarui guna mencerminkan perubahan dalam lingkungan dan situasi pemasar itu sendiri. </a:t>
            </a:r>
          </a:p>
        </p:txBody>
      </p:sp>
    </p:spTree>
    <p:extLst>
      <p:ext uri="{BB962C8B-B14F-4D97-AF65-F5344CB8AC3E}">
        <p14:creationId xmlns:p14="http://schemas.microsoft.com/office/powerpoint/2010/main" val="4165479079"/>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E6F01EFB-7948-494E-AF51-8A19A02AE736}"/>
              </a:ext>
            </a:extLst>
          </p:cNvPr>
          <p:cNvSpPr txBox="1">
            <a:spLocks/>
          </p:cNvSpPr>
          <p:nvPr/>
        </p:nvSpPr>
        <p:spPr>
          <a:xfrm>
            <a:off x="4108503" y="410177"/>
            <a:ext cx="5649646"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fr-FR" sz="2800" dirty="0">
                <a:latin typeface="Imprint MT Shadow" panose="04020605060303030202" pitchFamily="82" charset="0"/>
              </a:rPr>
              <a:t>ALTERNATIF SALURAN DISTRIBUSI YANG LAIK</a:t>
            </a:r>
            <a:endParaRPr lang="id-ID" sz="2800" dirty="0">
              <a:latin typeface="Imprint MT Shadow" panose="04020605060303030202" pitchFamily="82" charset="0"/>
            </a:endParaRPr>
          </a:p>
        </p:txBody>
      </p:sp>
      <p:sp>
        <p:nvSpPr>
          <p:cNvPr id="10" name="TextBox 9">
            <a:extLst>
              <a:ext uri="{FF2B5EF4-FFF2-40B4-BE49-F238E27FC236}">
                <a16:creationId xmlns:a16="http://schemas.microsoft.com/office/drawing/2014/main" id="{1A08CDC2-EF3B-409D-8F56-3716B8B0ADD5}"/>
              </a:ext>
            </a:extLst>
          </p:cNvPr>
          <p:cNvSpPr txBox="1"/>
          <p:nvPr/>
        </p:nvSpPr>
        <p:spPr>
          <a:xfrm>
            <a:off x="3739487" y="1419367"/>
            <a:ext cx="7492620" cy="1384995"/>
          </a:xfrm>
          <a:prstGeom prst="rect">
            <a:avLst/>
          </a:prstGeom>
          <a:noFill/>
        </p:spPr>
        <p:txBody>
          <a:bodyPr wrap="square" rtlCol="0">
            <a:spAutoFit/>
          </a:bodyPr>
          <a:lstStyle/>
          <a:p>
            <a:r>
              <a:rPr lang="id-ID" dirty="0">
                <a:solidFill>
                  <a:schemeClr val="bg2"/>
                </a:solidFill>
              </a:rPr>
              <a:t>Karakteristik berbagai pelanggan, produk, perantara, pesaing, lingkungan pemasaran, serta kekuatan dan kelemahan perusahaan menentukan bermacam-macam alternatif distribusi lini produk Jikalau jamlah pelanggan besar dan/atau tersebar luas ketimbang terkonsentrasi secara geografis, dan apabila mereka membeli dalam kuantitas yang lebih sedikit pada interval waktu yang sering, perusahaan haruslah memilih distribusi intensif, yakni, sejumlah besar toko saluran.</a:t>
            </a:r>
          </a:p>
        </p:txBody>
      </p:sp>
      <p:sp>
        <p:nvSpPr>
          <p:cNvPr id="12" name="TextBox 11">
            <a:extLst>
              <a:ext uri="{FF2B5EF4-FFF2-40B4-BE49-F238E27FC236}">
                <a16:creationId xmlns:a16="http://schemas.microsoft.com/office/drawing/2014/main" id="{A59F81D2-95D7-45EF-A006-217A13CCE399}"/>
              </a:ext>
            </a:extLst>
          </p:cNvPr>
          <p:cNvSpPr txBox="1"/>
          <p:nvPr/>
        </p:nvSpPr>
        <p:spPr>
          <a:xfrm>
            <a:off x="3739487" y="3241090"/>
            <a:ext cx="7492620" cy="1815882"/>
          </a:xfrm>
          <a:prstGeom prst="rect">
            <a:avLst/>
          </a:prstGeom>
          <a:noFill/>
        </p:spPr>
        <p:txBody>
          <a:bodyPr wrap="square" rtlCol="0">
            <a:spAutoFit/>
          </a:bodyPr>
          <a:lstStyle/>
          <a:p>
            <a:r>
              <a:rPr lang="id-ID" dirty="0">
                <a:solidFill>
                  <a:schemeClr val="bg2"/>
                </a:solidFill>
              </a:rPr>
              <a:t>Jenis saluran yang tersedia menghambat pemilihan saluran. Perusahaan harus mempertimbangkan syarat-syarat yang dituntut oleh saluran pokok yang berbeda dan mengevaluasinya dalam perbandingan dengan jasa dan manfaat yang diberikan, termasuk faktor-faktor seperti lokasi saluran, kredit yang diberikan, kualitas gugus wiraniaga, fasilitas pergudangan, reputasi di pasar, pengeluaran atas periklanan, dan seluruh pengalaman. Pertimbangan mesti diberikan pula terhadap tuntutan dan perantara perusahaan misalnya, apa yang diharapkan oleh saluran dari para pemasok dalam hal-hal semacam wewenang pengambilan keputusan, layanan, dan bantuan finansial. </a:t>
            </a:r>
          </a:p>
        </p:txBody>
      </p:sp>
      <p:sp>
        <p:nvSpPr>
          <p:cNvPr id="14" name="TextBox 13">
            <a:extLst>
              <a:ext uri="{FF2B5EF4-FFF2-40B4-BE49-F238E27FC236}">
                <a16:creationId xmlns:a16="http://schemas.microsoft.com/office/drawing/2014/main" id="{6C11EC5A-E87E-4CD0-B83E-ED224EBA26EA}"/>
              </a:ext>
            </a:extLst>
          </p:cNvPr>
          <p:cNvSpPr txBox="1"/>
          <p:nvPr/>
        </p:nvSpPr>
        <p:spPr>
          <a:xfrm>
            <a:off x="3739487" y="4847369"/>
            <a:ext cx="7492620" cy="307777"/>
          </a:xfrm>
          <a:prstGeom prst="rect">
            <a:avLst/>
          </a:prstGeom>
          <a:noFill/>
        </p:spPr>
        <p:txBody>
          <a:bodyPr wrap="square" rtlCol="0">
            <a:spAutoFit/>
          </a:bodyPr>
          <a:lstStyle/>
          <a:p>
            <a:endParaRPr lang="id-ID" dirty="0">
              <a:solidFill>
                <a:schemeClr val="bg2"/>
              </a:solidFill>
            </a:endParaRPr>
          </a:p>
        </p:txBody>
      </p:sp>
    </p:spTree>
    <p:extLst>
      <p:ext uri="{BB962C8B-B14F-4D97-AF65-F5344CB8AC3E}">
        <p14:creationId xmlns:p14="http://schemas.microsoft.com/office/powerpoint/2010/main" val="2027399507"/>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C0643F5-04A2-4BD4-B199-C974903A350E}"/>
              </a:ext>
            </a:extLst>
          </p:cNvPr>
          <p:cNvSpPr txBox="1">
            <a:spLocks/>
          </p:cNvSpPr>
          <p:nvPr/>
        </p:nvSpPr>
        <p:spPr>
          <a:xfrm>
            <a:off x="7795675" y="565707"/>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BIAYA</a:t>
            </a:r>
          </a:p>
        </p:txBody>
      </p:sp>
      <p:sp>
        <p:nvSpPr>
          <p:cNvPr id="7" name="TextBox 6">
            <a:extLst>
              <a:ext uri="{FF2B5EF4-FFF2-40B4-BE49-F238E27FC236}">
                <a16:creationId xmlns:a16="http://schemas.microsoft.com/office/drawing/2014/main" id="{2D5CAE89-FFAB-4426-8650-33724CEE7B9C}"/>
              </a:ext>
            </a:extLst>
          </p:cNvPr>
          <p:cNvSpPr txBox="1"/>
          <p:nvPr/>
        </p:nvSpPr>
        <p:spPr>
          <a:xfrm>
            <a:off x="7994440" y="1760561"/>
            <a:ext cx="3998794" cy="1384995"/>
          </a:xfrm>
          <a:prstGeom prst="rect">
            <a:avLst/>
          </a:prstGeom>
          <a:noFill/>
        </p:spPr>
        <p:txBody>
          <a:bodyPr wrap="square" rtlCol="0">
            <a:spAutoFit/>
          </a:bodyPr>
          <a:lstStyle/>
          <a:p>
            <a:r>
              <a:rPr lang="id-ID" dirty="0">
                <a:solidFill>
                  <a:schemeClr val="bg2"/>
                </a:solidFill>
              </a:rPr>
              <a:t>Biaya modal (cost of capital) dari alternatif-alternatif saluran distribusi yang berlainan bisa sangat tinggi. Biaya modal meliputi biaya persediaan, biaya barang dalam transit, piutang usaha dan persediaan. Biaya modal diimbangi oleh pola arus kas dari alternatif saluran.</a:t>
            </a:r>
          </a:p>
        </p:txBody>
      </p:sp>
      <p:sp>
        <p:nvSpPr>
          <p:cNvPr id="9" name="TextBox 8">
            <a:extLst>
              <a:ext uri="{FF2B5EF4-FFF2-40B4-BE49-F238E27FC236}">
                <a16:creationId xmlns:a16="http://schemas.microsoft.com/office/drawing/2014/main" id="{86C99447-9D32-4CA1-8927-DDBAD871C2E9}"/>
              </a:ext>
            </a:extLst>
          </p:cNvPr>
          <p:cNvSpPr txBox="1"/>
          <p:nvPr/>
        </p:nvSpPr>
        <p:spPr>
          <a:xfrm>
            <a:off x="7994440" y="3664648"/>
            <a:ext cx="3998794" cy="1169551"/>
          </a:xfrm>
          <a:prstGeom prst="rect">
            <a:avLst/>
          </a:prstGeom>
          <a:noFill/>
        </p:spPr>
        <p:txBody>
          <a:bodyPr wrap="square" rtlCol="0">
            <a:spAutoFit/>
          </a:bodyPr>
          <a:lstStyle/>
          <a:p>
            <a:r>
              <a:rPr lang="id-ID" dirty="0">
                <a:solidFill>
                  <a:schemeClr val="bg2"/>
                </a:solidFill>
              </a:rPr>
              <a:t>Biaya akan berbeda-beda dari segi kekuatan relatif produsen terhadap perantaranya. Biaya juga dikeluarkan untuk melindungi distributor perusahaan terhadap kondisi pasar yang memburuk</a:t>
            </a:r>
          </a:p>
        </p:txBody>
      </p:sp>
      <p:sp>
        <p:nvSpPr>
          <p:cNvPr id="11" name="Title 1">
            <a:extLst>
              <a:ext uri="{FF2B5EF4-FFF2-40B4-BE49-F238E27FC236}">
                <a16:creationId xmlns:a16="http://schemas.microsoft.com/office/drawing/2014/main" id="{B57F88F4-129C-41AD-99AC-027B1D094CBC}"/>
              </a:ext>
            </a:extLst>
          </p:cNvPr>
          <p:cNvSpPr txBox="1">
            <a:spLocks/>
          </p:cNvSpPr>
          <p:nvPr/>
        </p:nvSpPr>
        <p:spPr>
          <a:xfrm>
            <a:off x="1064525" y="410177"/>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CAKUPAN</a:t>
            </a:r>
          </a:p>
        </p:txBody>
      </p:sp>
      <p:sp>
        <p:nvSpPr>
          <p:cNvPr id="13" name="TextBox 12">
            <a:extLst>
              <a:ext uri="{FF2B5EF4-FFF2-40B4-BE49-F238E27FC236}">
                <a16:creationId xmlns:a16="http://schemas.microsoft.com/office/drawing/2014/main" id="{56DBC7D6-AE5A-4469-B952-D05A71E8C1AB}"/>
              </a:ext>
            </a:extLst>
          </p:cNvPr>
          <p:cNvSpPr txBox="1"/>
          <p:nvPr/>
        </p:nvSpPr>
        <p:spPr>
          <a:xfrm>
            <a:off x="1064524" y="1719618"/>
            <a:ext cx="6141493" cy="1815882"/>
          </a:xfrm>
          <a:prstGeom prst="rect">
            <a:avLst/>
          </a:prstGeom>
          <a:noFill/>
        </p:spPr>
        <p:txBody>
          <a:bodyPr wrap="square" rtlCol="0">
            <a:spAutoFit/>
          </a:bodyPr>
          <a:lstStyle/>
          <a:p>
            <a:r>
              <a:rPr lang="id-ID" dirty="0">
                <a:solidFill>
                  <a:schemeClr val="bg2"/>
                </a:solidFill>
              </a:rPr>
              <a:t>Cakupan (coverage) berkenaan dengan cakupan kualitas dan kuantitas para pelanggan dan ditentukan oleh suatu analisis pelanggan, termasuk faktor-faktor lokasi geografis mereka, potensi penjualan dan kebutuhan servis. Pelanggan pada umumnya dikategorikan ke dalam kategori homogen. Setiap alternatif saluran kemudian dapat dievaluasi untuk segmen-segmen pelanggan yang bebe segmen-segmen pelanggan yang berbeda menurut menurut cakupan geografis, cakupan pelanggan besar, memenuhi kebutuhan segmen-segmen yang berbeda, dan sejenisnya. </a:t>
            </a:r>
          </a:p>
        </p:txBody>
      </p:sp>
      <p:sp>
        <p:nvSpPr>
          <p:cNvPr id="14" name="Oval 13">
            <a:extLst>
              <a:ext uri="{FF2B5EF4-FFF2-40B4-BE49-F238E27FC236}">
                <a16:creationId xmlns:a16="http://schemas.microsoft.com/office/drawing/2014/main" id="{78F3417D-CB58-48C9-9CCF-1F7CE5D11341}"/>
              </a:ext>
            </a:extLst>
          </p:cNvPr>
          <p:cNvSpPr/>
          <p:nvPr/>
        </p:nvSpPr>
        <p:spPr>
          <a:xfrm>
            <a:off x="956214" y="3664648"/>
            <a:ext cx="2292824" cy="152855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Cahaya intensif</a:t>
            </a:r>
          </a:p>
        </p:txBody>
      </p:sp>
      <p:sp>
        <p:nvSpPr>
          <p:cNvPr id="16" name="Oval 15">
            <a:extLst>
              <a:ext uri="{FF2B5EF4-FFF2-40B4-BE49-F238E27FC236}">
                <a16:creationId xmlns:a16="http://schemas.microsoft.com/office/drawing/2014/main" id="{46B6300B-4FDD-45EF-828D-F4A4F6AB5B05}"/>
              </a:ext>
            </a:extLst>
          </p:cNvPr>
          <p:cNvSpPr/>
          <p:nvPr/>
        </p:nvSpPr>
        <p:spPr>
          <a:xfrm>
            <a:off x="3674927" y="3707754"/>
            <a:ext cx="2292824" cy="152855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Cakupan selektif </a:t>
            </a:r>
          </a:p>
        </p:txBody>
      </p:sp>
      <p:sp>
        <p:nvSpPr>
          <p:cNvPr id="18" name="Oval 17">
            <a:extLst>
              <a:ext uri="{FF2B5EF4-FFF2-40B4-BE49-F238E27FC236}">
                <a16:creationId xmlns:a16="http://schemas.microsoft.com/office/drawing/2014/main" id="{CF0076F0-CCE4-4D60-B7DE-4EDE19FE6FA5}"/>
              </a:ext>
            </a:extLst>
          </p:cNvPr>
          <p:cNvSpPr/>
          <p:nvPr/>
        </p:nvSpPr>
        <p:spPr>
          <a:xfrm>
            <a:off x="2315571" y="5193198"/>
            <a:ext cx="2292824" cy="152855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Cakupan ekslusif</a:t>
            </a:r>
          </a:p>
        </p:txBody>
      </p:sp>
    </p:spTree>
    <p:extLst>
      <p:ext uri="{BB962C8B-B14F-4D97-AF65-F5344CB8AC3E}">
        <p14:creationId xmlns:p14="http://schemas.microsoft.com/office/powerpoint/2010/main" val="45988040"/>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B04DCB9-46F9-498E-895A-AC15F36B6A63}"/>
              </a:ext>
            </a:extLst>
          </p:cNvPr>
          <p:cNvSpPr>
            <a:spLocks noGrp="1"/>
          </p:cNvSpPr>
          <p:nvPr>
            <p:ph type="title"/>
          </p:nvPr>
        </p:nvSpPr>
        <p:spPr>
          <a:xfrm>
            <a:off x="3408341" y="27296"/>
            <a:ext cx="6663600" cy="1470400"/>
          </a:xfrm>
        </p:spPr>
        <p:txBody>
          <a:bodyPr/>
          <a:lstStyle/>
          <a:p>
            <a:pPr algn="ctr"/>
            <a:r>
              <a:rPr lang="id-ID" sz="4400" dirty="0">
                <a:latin typeface="Imprint MT Shadow" panose="04020605060303030202" pitchFamily="82" charset="0"/>
              </a:rPr>
              <a:t>LATAR BELAKANG</a:t>
            </a:r>
          </a:p>
        </p:txBody>
      </p:sp>
      <p:sp>
        <p:nvSpPr>
          <p:cNvPr id="5" name="TextBox 4">
            <a:extLst>
              <a:ext uri="{FF2B5EF4-FFF2-40B4-BE49-F238E27FC236}">
                <a16:creationId xmlns:a16="http://schemas.microsoft.com/office/drawing/2014/main" id="{9029C440-6DC2-4AC7-8B62-BE3B71860B7C}"/>
              </a:ext>
            </a:extLst>
          </p:cNvPr>
          <p:cNvSpPr txBox="1"/>
          <p:nvPr/>
        </p:nvSpPr>
        <p:spPr>
          <a:xfrm>
            <a:off x="2756847" y="1897039"/>
            <a:ext cx="7629099" cy="1815882"/>
          </a:xfrm>
          <a:prstGeom prst="rect">
            <a:avLst/>
          </a:prstGeom>
          <a:noFill/>
        </p:spPr>
        <p:txBody>
          <a:bodyPr wrap="square" rtlCol="0">
            <a:spAutoFit/>
          </a:bodyPr>
          <a:lstStyle/>
          <a:p>
            <a:r>
              <a:rPr lang="id-ID" dirty="0">
                <a:solidFill>
                  <a:schemeClr val="bg2"/>
                </a:solidFill>
              </a:rPr>
              <a:t>Saluran distribusi menghubungkan para pemasok dan produsen dengan pemakai akhir barang atau jasanya. Saluran distribusi yang efisien dan efektif memberikan kepada anggota organisasi dengan suatu daya strategik yang penting atas saluran yang bersaing. Strategi distribusi berkenaan dengan bagaimana sebuah perusahaan menjangkau pasar sasarannya. Meskipun beberapa produsen memasarkan produknya langsung kepada pemakai akhir barang dan jasanya, banyakperusahaan lain nya menggerakan produk mereka melalui satu atau lebih saluran distribusi. Bermacam-macam perantara saluran independent melakukan fungsi-fungsi distribusi yang penting. </a:t>
            </a:r>
          </a:p>
        </p:txBody>
      </p:sp>
    </p:spTree>
    <p:extLst>
      <p:ext uri="{BB962C8B-B14F-4D97-AF65-F5344CB8AC3E}">
        <p14:creationId xmlns:p14="http://schemas.microsoft.com/office/powerpoint/2010/main" val="1812247578"/>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AFD9C68-F460-404B-AB12-D9B00B0E174D}"/>
              </a:ext>
            </a:extLst>
          </p:cNvPr>
          <p:cNvSpPr txBox="1">
            <a:spLocks/>
          </p:cNvSpPr>
          <p:nvPr/>
        </p:nvSpPr>
        <p:spPr>
          <a:xfrm>
            <a:off x="7095090" y="448185"/>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KENDALI</a:t>
            </a:r>
          </a:p>
        </p:txBody>
      </p:sp>
      <p:sp>
        <p:nvSpPr>
          <p:cNvPr id="6" name="TextBox 5">
            <a:extLst>
              <a:ext uri="{FF2B5EF4-FFF2-40B4-BE49-F238E27FC236}">
                <a16:creationId xmlns:a16="http://schemas.microsoft.com/office/drawing/2014/main" id="{D7FB06C0-7D14-4C8E-AEA7-28DEECA0D30D}"/>
              </a:ext>
            </a:extLst>
          </p:cNvPr>
          <p:cNvSpPr txBox="1"/>
          <p:nvPr/>
        </p:nvSpPr>
        <p:spPr>
          <a:xfrm>
            <a:off x="7560860" y="1637731"/>
            <a:ext cx="4408227" cy="2246769"/>
          </a:xfrm>
          <a:prstGeom prst="rect">
            <a:avLst/>
          </a:prstGeom>
          <a:noFill/>
        </p:spPr>
        <p:txBody>
          <a:bodyPr wrap="square" rtlCol="0">
            <a:spAutoFit/>
          </a:bodyPr>
          <a:lstStyle/>
          <a:p>
            <a:r>
              <a:rPr lang="id-ID" dirty="0">
                <a:solidFill>
                  <a:schemeClr val="bg2"/>
                </a:solidFill>
              </a:rPr>
              <a:t>Kendali mengacu kepada keleluasaan yang dimiliki oleh perusahaan dalam melihat barang melewati para pelanggan. Setiap jenis perjanjian saluran menawarkan taraf kendali yang berlainan bagi perusahaan untuk gugus penjualan langsung. perusahaan dapat mengendalikan harga, promosi, upaya dan jenis toko eceran yang digunakan. Sekiranya hal-hal ini penting tingkat pengendalian yang menguat dapat mengimbangi biaya gugus wiraniaga yang membengkak</a:t>
            </a:r>
            <a:r>
              <a:rPr lang="id-ID" dirty="0"/>
              <a:t>.</a:t>
            </a:r>
          </a:p>
        </p:txBody>
      </p:sp>
      <p:sp>
        <p:nvSpPr>
          <p:cNvPr id="10" name="TextBox 9">
            <a:extLst>
              <a:ext uri="{FF2B5EF4-FFF2-40B4-BE49-F238E27FC236}">
                <a16:creationId xmlns:a16="http://schemas.microsoft.com/office/drawing/2014/main" id="{9C64FB11-65F8-449C-B62D-DFFCFDBB5FE0}"/>
              </a:ext>
            </a:extLst>
          </p:cNvPr>
          <p:cNvSpPr txBox="1"/>
          <p:nvPr/>
        </p:nvSpPr>
        <p:spPr>
          <a:xfrm>
            <a:off x="7642747" y="4354127"/>
            <a:ext cx="4408227" cy="2031325"/>
          </a:xfrm>
          <a:prstGeom prst="rect">
            <a:avLst/>
          </a:prstGeom>
          <a:noFill/>
        </p:spPr>
        <p:txBody>
          <a:bodyPr wrap="square" rtlCol="0">
            <a:spAutoFit/>
          </a:bodyPr>
          <a:lstStyle/>
          <a:p>
            <a:r>
              <a:rPr lang="id-ID" dirty="0">
                <a:solidFill>
                  <a:schemeClr val="bg2"/>
                </a:solidFill>
              </a:rPr>
              <a:t>Isu kendali sangat terkait dengan jenis produk atau jasa yang sedang dipasarkan. Dalam hal produk industrial dan berteknologi tinggi, pengawasan akan lebih mudah dijalankan karena perantara tergantung kepada pemasar untuk produk dan jasa baru. Di mana strategi pemasaran perusahaan membutuhkan tingkat servis yang tinggi, saluran yang terintegrasi digunakan untuk memastikan bahwa servis dilaksanakan</a:t>
            </a:r>
          </a:p>
        </p:txBody>
      </p:sp>
      <p:sp>
        <p:nvSpPr>
          <p:cNvPr id="12" name="Title 1">
            <a:extLst>
              <a:ext uri="{FF2B5EF4-FFF2-40B4-BE49-F238E27FC236}">
                <a16:creationId xmlns:a16="http://schemas.microsoft.com/office/drawing/2014/main" id="{27E4D08F-F6F3-47EA-A1F5-C16A64D0120C}"/>
              </a:ext>
            </a:extLst>
          </p:cNvPr>
          <p:cNvSpPr txBox="1">
            <a:spLocks/>
          </p:cNvSpPr>
          <p:nvPr/>
        </p:nvSpPr>
        <p:spPr>
          <a:xfrm>
            <a:off x="1255595" y="232012"/>
            <a:ext cx="4408227" cy="1004809"/>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KEBUTUHAN FUNGSI KHUSUS</a:t>
            </a:r>
          </a:p>
        </p:txBody>
      </p:sp>
      <p:sp>
        <p:nvSpPr>
          <p:cNvPr id="13" name="TextBox 12">
            <a:extLst>
              <a:ext uri="{FF2B5EF4-FFF2-40B4-BE49-F238E27FC236}">
                <a16:creationId xmlns:a16="http://schemas.microsoft.com/office/drawing/2014/main" id="{0A9ECB59-0E28-4D17-848C-BD534A335635}"/>
              </a:ext>
            </a:extLst>
          </p:cNvPr>
          <p:cNvSpPr txBox="1"/>
          <p:nvPr/>
        </p:nvSpPr>
        <p:spPr>
          <a:xfrm>
            <a:off x="1378424" y="1637731"/>
            <a:ext cx="4067033" cy="2462213"/>
          </a:xfrm>
          <a:prstGeom prst="rect">
            <a:avLst/>
          </a:prstGeom>
          <a:noFill/>
        </p:spPr>
        <p:txBody>
          <a:bodyPr wrap="square" rtlCol="0">
            <a:spAutoFit/>
          </a:bodyPr>
          <a:lstStyle/>
          <a:p>
            <a:r>
              <a:rPr lang="id-ID" dirty="0">
                <a:solidFill>
                  <a:schemeClr val="bg2"/>
                </a:solidFill>
              </a:rPr>
              <a:t>Perusahaan internasional dapat mengharuskan kinerja fungsi distribusi supaya beroperasi dengan baik di pasar dunia tertentu. Pabrik mobil yang memasuki pasar di luar negeri benar benar mewajibkan servis khusus dan memadai dari jaringan distributor penyalur mereka. Perusahaan teknologi tinggi seperti IBM dan Xerox hanya dapat berfungsi di pasar dunia secara efektif bilamana saluran distribusi mereka menyediakan fasilitas pemeliharaan serta persediaan pasokan suku cadang yang memadai.</a:t>
            </a:r>
          </a:p>
        </p:txBody>
      </p:sp>
      <p:sp>
        <p:nvSpPr>
          <p:cNvPr id="15" name="Title 1">
            <a:extLst>
              <a:ext uri="{FF2B5EF4-FFF2-40B4-BE49-F238E27FC236}">
                <a16:creationId xmlns:a16="http://schemas.microsoft.com/office/drawing/2014/main" id="{7E12E1C6-6922-4447-BC3D-596657A91228}"/>
              </a:ext>
            </a:extLst>
          </p:cNvPr>
          <p:cNvSpPr txBox="1">
            <a:spLocks/>
          </p:cNvSpPr>
          <p:nvPr/>
        </p:nvSpPr>
        <p:spPr>
          <a:xfrm>
            <a:off x="1651379" y="4354127"/>
            <a:ext cx="3484728" cy="53226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SINERGI</a:t>
            </a:r>
          </a:p>
        </p:txBody>
      </p:sp>
      <p:sp>
        <p:nvSpPr>
          <p:cNvPr id="16" name="TextBox 15">
            <a:extLst>
              <a:ext uri="{FF2B5EF4-FFF2-40B4-BE49-F238E27FC236}">
                <a16:creationId xmlns:a16="http://schemas.microsoft.com/office/drawing/2014/main" id="{9CB6737F-ACC4-4D21-A8E2-BF5046179D83}"/>
              </a:ext>
            </a:extLst>
          </p:cNvPr>
          <p:cNvSpPr txBox="1"/>
          <p:nvPr/>
        </p:nvSpPr>
        <p:spPr>
          <a:xfrm>
            <a:off x="1651379" y="5113277"/>
            <a:ext cx="4408227" cy="1600438"/>
          </a:xfrm>
          <a:prstGeom prst="rect">
            <a:avLst/>
          </a:prstGeom>
          <a:noFill/>
        </p:spPr>
        <p:txBody>
          <a:bodyPr wrap="square" rtlCol="0">
            <a:spAutoFit/>
          </a:bodyPr>
          <a:lstStyle/>
          <a:p>
            <a:r>
              <a:rPr lang="id-ID" dirty="0">
                <a:solidFill>
                  <a:schemeClr val="bg2"/>
                </a:solidFill>
              </a:rPr>
              <a:t>Pilihan anggota-anggota saluran adakalanya dapat diperoleh penguasaan kemahiran komplementer yang dapat menaikkan keluaran keseluruhan sistem distribusi. Hal ini lumrah terjadi dimana distribusi potensial menguasai beberapa kecakapan atau kepiawaian yang akan memungkinkan akses yang cepat ke pasar. </a:t>
            </a:r>
          </a:p>
        </p:txBody>
      </p:sp>
    </p:spTree>
    <p:extLst>
      <p:ext uri="{BB962C8B-B14F-4D97-AF65-F5344CB8AC3E}">
        <p14:creationId xmlns:p14="http://schemas.microsoft.com/office/powerpoint/2010/main" val="2562242220"/>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429EA2E-C9C0-4CE6-9F29-E6F74E37B808}"/>
              </a:ext>
            </a:extLst>
          </p:cNvPr>
          <p:cNvSpPr txBox="1">
            <a:spLocks/>
          </p:cNvSpPr>
          <p:nvPr/>
        </p:nvSpPr>
        <p:spPr>
          <a:xfrm>
            <a:off x="1895291" y="533006"/>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PROFESIONALISME SALURAN DISTRIBUSI</a:t>
            </a:r>
          </a:p>
        </p:txBody>
      </p:sp>
      <p:sp>
        <p:nvSpPr>
          <p:cNvPr id="6" name="TextBox 5">
            <a:extLst>
              <a:ext uri="{FF2B5EF4-FFF2-40B4-BE49-F238E27FC236}">
                <a16:creationId xmlns:a16="http://schemas.microsoft.com/office/drawing/2014/main" id="{E4447A32-82A9-4895-858A-F9F612C431C3}"/>
              </a:ext>
            </a:extLst>
          </p:cNvPr>
          <p:cNvSpPr txBox="1"/>
          <p:nvPr/>
        </p:nvSpPr>
        <p:spPr>
          <a:xfrm>
            <a:off x="2066760" y="1536354"/>
            <a:ext cx="4053385" cy="2246769"/>
          </a:xfrm>
          <a:prstGeom prst="rect">
            <a:avLst/>
          </a:prstGeom>
          <a:noFill/>
        </p:spPr>
        <p:txBody>
          <a:bodyPr wrap="square" rtlCol="0">
            <a:spAutoFit/>
          </a:bodyPr>
          <a:lstStyle/>
          <a:p>
            <a:r>
              <a:rPr lang="id-ID" dirty="0">
                <a:solidFill>
                  <a:schemeClr val="bg2"/>
                </a:solidFill>
              </a:rPr>
              <a:t>Reputasi distributor harus dicek. Ukuran yang agak abstrak ini berfaedah dari sejumlah variabel yang semuanya akan membantu pemasar meramal efektivitasnya. Pemasar mesti mengakui distributor sebagai sebuah entitas mandiri dengan tujuannya sendiri. Oleh karena itu, strategi bisnis distributor mesti ditentukan, teristimewa apa yang diharapkan dapat diperoleh distributor dari relasi itu dan di mana pemasar internasional cocok dengan rencana tersebut.</a:t>
            </a:r>
          </a:p>
        </p:txBody>
      </p:sp>
      <p:sp>
        <p:nvSpPr>
          <p:cNvPr id="9" name="Title 1">
            <a:extLst>
              <a:ext uri="{FF2B5EF4-FFF2-40B4-BE49-F238E27FC236}">
                <a16:creationId xmlns:a16="http://schemas.microsoft.com/office/drawing/2014/main" id="{83F1D2F4-A7B6-4DE3-A5B7-61F557C7EC6B}"/>
              </a:ext>
            </a:extLst>
          </p:cNvPr>
          <p:cNvSpPr txBox="1">
            <a:spLocks/>
          </p:cNvSpPr>
          <p:nvPr/>
        </p:nvSpPr>
        <p:spPr>
          <a:xfrm>
            <a:off x="7683688" y="396528"/>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KETERSEDIAAN SALURAN DISTRIBUSI</a:t>
            </a:r>
          </a:p>
        </p:txBody>
      </p:sp>
      <p:sp>
        <p:nvSpPr>
          <p:cNvPr id="10" name="TextBox 9">
            <a:extLst>
              <a:ext uri="{FF2B5EF4-FFF2-40B4-BE49-F238E27FC236}">
                <a16:creationId xmlns:a16="http://schemas.microsoft.com/office/drawing/2014/main" id="{55935488-7BAA-4544-A389-20B1F9B032C6}"/>
              </a:ext>
            </a:extLst>
          </p:cNvPr>
          <p:cNvSpPr txBox="1"/>
          <p:nvPr/>
        </p:nvSpPr>
        <p:spPr>
          <a:xfrm>
            <a:off x="7961195" y="1105468"/>
            <a:ext cx="3875964" cy="3108543"/>
          </a:xfrm>
          <a:prstGeom prst="rect">
            <a:avLst/>
          </a:prstGeom>
          <a:noFill/>
        </p:spPr>
        <p:txBody>
          <a:bodyPr wrap="square" rtlCol="0">
            <a:spAutoFit/>
          </a:bodyPr>
          <a:lstStyle/>
          <a:p>
            <a:r>
              <a:rPr lang="id-ID" dirty="0">
                <a:solidFill>
                  <a:schemeClr val="bg2"/>
                </a:solidFill>
              </a:rPr>
              <a:t>Adalah jenis lembaga distribusi tertentu terdapat atau tersesdia juga akan membuat suatu perbedaan. Di dalam banyak pasar luar negeri, IBM dan Xerox tidak menemukan tipe lembaga pemasaran yang mereka inginkan untuk menjadi saluran distribusinya. Oleh sebab itu, perusahaan tersebut membangun jaringan saluran distribusinya sendiri dari satu pasar ke pasar berikutnya. Tetapi, apabila lembaga-lembaga local yang ada mampu berfungsi dalam saluran distribusi yang diusulkan oleh pemasar internasional secara efektif, pemasar mungkin akan menggukan mereka.</a:t>
            </a:r>
          </a:p>
        </p:txBody>
      </p:sp>
      <p:sp>
        <p:nvSpPr>
          <p:cNvPr id="12" name="Title 1">
            <a:extLst>
              <a:ext uri="{FF2B5EF4-FFF2-40B4-BE49-F238E27FC236}">
                <a16:creationId xmlns:a16="http://schemas.microsoft.com/office/drawing/2014/main" id="{EF4EA36B-DB6F-495F-8CD2-2B7EEF9B18D0}"/>
              </a:ext>
            </a:extLst>
          </p:cNvPr>
          <p:cNvSpPr txBox="1">
            <a:spLocks/>
          </p:cNvSpPr>
          <p:nvPr/>
        </p:nvSpPr>
        <p:spPr>
          <a:xfrm>
            <a:off x="7399894" y="4191721"/>
            <a:ext cx="4396323" cy="85795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KINERJA SALURAN DISTRIBUSI</a:t>
            </a:r>
          </a:p>
        </p:txBody>
      </p:sp>
      <p:sp>
        <p:nvSpPr>
          <p:cNvPr id="13" name="TextBox 12">
            <a:extLst>
              <a:ext uri="{FF2B5EF4-FFF2-40B4-BE49-F238E27FC236}">
                <a16:creationId xmlns:a16="http://schemas.microsoft.com/office/drawing/2014/main" id="{4E162477-B779-4F23-8F92-0461C029A99F}"/>
              </a:ext>
            </a:extLst>
          </p:cNvPr>
          <p:cNvSpPr txBox="1"/>
          <p:nvPr/>
        </p:nvSpPr>
        <p:spPr>
          <a:xfrm>
            <a:off x="7888406" y="5155707"/>
            <a:ext cx="3725839" cy="1600438"/>
          </a:xfrm>
          <a:prstGeom prst="rect">
            <a:avLst/>
          </a:prstGeom>
          <a:noFill/>
        </p:spPr>
        <p:txBody>
          <a:bodyPr wrap="square" rtlCol="0">
            <a:spAutoFit/>
          </a:bodyPr>
          <a:lstStyle/>
          <a:p>
            <a:r>
              <a:rPr lang="id-ID" dirty="0">
                <a:solidFill>
                  <a:schemeClr val="bg2"/>
                </a:solidFill>
              </a:rPr>
              <a:t>Kinerja saluran (channel performance) penting dari dua sudut pandang. Pertama, setiap anggota berminat dalam seberapa baik saluran memenuhi tujuan anggota. Kedua, organisasi yang mengelola dan mengkoordinasi saluran berkepentingan dengan seluruh kinerja saluran.</a:t>
            </a:r>
          </a:p>
        </p:txBody>
      </p:sp>
    </p:spTree>
    <p:extLst>
      <p:ext uri="{BB962C8B-B14F-4D97-AF65-F5344CB8AC3E}">
        <p14:creationId xmlns:p14="http://schemas.microsoft.com/office/powerpoint/2010/main" val="3991636353"/>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DDA4BB0-C6AB-4F70-8A7B-F99D0FAA50EF}"/>
              </a:ext>
            </a:extLst>
          </p:cNvPr>
          <p:cNvSpPr txBox="1">
            <a:spLocks/>
          </p:cNvSpPr>
          <p:nvPr/>
        </p:nvSpPr>
        <p:spPr>
          <a:xfrm>
            <a:off x="-3140733" y="533006"/>
            <a:ext cx="4396325" cy="5724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endParaRPr lang="id-ID" sz="2800" dirty="0">
              <a:latin typeface="Imprint MT Shadow" panose="04020605060303030202" pitchFamily="82" charset="0"/>
            </a:endParaRPr>
          </a:p>
        </p:txBody>
      </p:sp>
      <p:sp>
        <p:nvSpPr>
          <p:cNvPr id="7" name="Title 1">
            <a:extLst>
              <a:ext uri="{FF2B5EF4-FFF2-40B4-BE49-F238E27FC236}">
                <a16:creationId xmlns:a16="http://schemas.microsoft.com/office/drawing/2014/main" id="{9CAF4DEB-477D-42CC-A675-A3E14C437F44}"/>
              </a:ext>
            </a:extLst>
          </p:cNvPr>
          <p:cNvSpPr txBox="1">
            <a:spLocks/>
          </p:cNvSpPr>
          <p:nvPr/>
        </p:nvSpPr>
        <p:spPr>
          <a:xfrm>
            <a:off x="450903" y="5326433"/>
            <a:ext cx="4396325"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PEMASARAN PENUNJANG</a:t>
            </a:r>
          </a:p>
        </p:txBody>
      </p:sp>
      <p:sp>
        <p:nvSpPr>
          <p:cNvPr id="8" name="TextBox 7">
            <a:extLst>
              <a:ext uri="{FF2B5EF4-FFF2-40B4-BE49-F238E27FC236}">
                <a16:creationId xmlns:a16="http://schemas.microsoft.com/office/drawing/2014/main" id="{4A31641E-FC25-400C-922C-2648B08E64D1}"/>
              </a:ext>
            </a:extLst>
          </p:cNvPr>
          <p:cNvSpPr txBox="1"/>
          <p:nvPr/>
        </p:nvSpPr>
        <p:spPr>
          <a:xfrm>
            <a:off x="4088905" y="4826675"/>
            <a:ext cx="5232515" cy="2031325"/>
          </a:xfrm>
          <a:prstGeom prst="rect">
            <a:avLst/>
          </a:prstGeom>
          <a:noFill/>
        </p:spPr>
        <p:txBody>
          <a:bodyPr wrap="square" rtlCol="0">
            <a:spAutoFit/>
          </a:bodyPr>
          <a:lstStyle/>
          <a:p>
            <a:r>
              <a:rPr lang="id-ID" dirty="0">
                <a:solidFill>
                  <a:schemeClr val="bg2"/>
                </a:solidFill>
              </a:rPr>
              <a:t>terdapat banyak pertimbangan lainnya yang akan mendorong kinerja distributor nama merek yang telah mapan dan waralaba pelanggan akan membuat tugas pemasaran distributor menjadi lebih enteng. eksportir biasanya akan melatih Armada penjualan distributor sebagai bantuan yang diperlakukan untuk pemasaran. hal ini akan dilakukan pada permulaan hubungan dan pada waktu produk baru dimasukkan ke dalam Lini produk yang sudah ada distributor harus dipasok atas dasar yang tepat waktu dengan produk dan materi promosional dari kantor pusat. </a:t>
            </a:r>
          </a:p>
        </p:txBody>
      </p:sp>
      <p:sp>
        <p:nvSpPr>
          <p:cNvPr id="11" name="Title 1">
            <a:extLst>
              <a:ext uri="{FF2B5EF4-FFF2-40B4-BE49-F238E27FC236}">
                <a16:creationId xmlns:a16="http://schemas.microsoft.com/office/drawing/2014/main" id="{8285051F-8FE3-4C42-BCF5-E9BF41711AB0}"/>
              </a:ext>
            </a:extLst>
          </p:cNvPr>
          <p:cNvSpPr txBox="1">
            <a:spLocks/>
          </p:cNvSpPr>
          <p:nvPr/>
        </p:nvSpPr>
        <p:spPr>
          <a:xfrm>
            <a:off x="862609" y="319956"/>
            <a:ext cx="4396325"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PERJANJIAN SALURAN DISTRIBUSI</a:t>
            </a:r>
          </a:p>
        </p:txBody>
      </p:sp>
      <p:sp>
        <p:nvSpPr>
          <p:cNvPr id="12" name="TextBox 11">
            <a:extLst>
              <a:ext uri="{FF2B5EF4-FFF2-40B4-BE49-F238E27FC236}">
                <a16:creationId xmlns:a16="http://schemas.microsoft.com/office/drawing/2014/main" id="{7B94449B-1689-4666-9D7F-9AA1ED6D9FE6}"/>
              </a:ext>
            </a:extLst>
          </p:cNvPr>
          <p:cNvSpPr txBox="1"/>
          <p:nvPr/>
        </p:nvSpPr>
        <p:spPr>
          <a:xfrm>
            <a:off x="764273" y="1592216"/>
            <a:ext cx="4858605" cy="1384995"/>
          </a:xfrm>
          <a:prstGeom prst="rect">
            <a:avLst/>
          </a:prstGeom>
          <a:noFill/>
        </p:spPr>
        <p:txBody>
          <a:bodyPr wrap="square" rtlCol="0">
            <a:spAutoFit/>
          </a:bodyPr>
          <a:lstStyle/>
          <a:p>
            <a:r>
              <a:rPr lang="id-ID" dirty="0">
                <a:solidFill>
                  <a:schemeClr val="bg2"/>
                </a:solidFill>
              </a:rPr>
              <a:t>perjanjian distributor (distributor agreement) merupakan sebuah dokumen hukum yang harus menguraikan berbagai tanggung jawab dan kepentingan kedua belah pihak yang melindungi keduanya. persiapan yang hati-hati untuk perjanjian semacam itu dan menelaah nya dengan distributor akan membantu meminimalkan</a:t>
            </a:r>
          </a:p>
        </p:txBody>
      </p:sp>
      <p:sp>
        <p:nvSpPr>
          <p:cNvPr id="14" name="Title 1">
            <a:extLst>
              <a:ext uri="{FF2B5EF4-FFF2-40B4-BE49-F238E27FC236}">
                <a16:creationId xmlns:a16="http://schemas.microsoft.com/office/drawing/2014/main" id="{FD4E5376-41EF-4563-8213-5C15F2BFA37D}"/>
              </a:ext>
            </a:extLst>
          </p:cNvPr>
          <p:cNvSpPr txBox="1">
            <a:spLocks/>
          </p:cNvSpPr>
          <p:nvPr/>
        </p:nvSpPr>
        <p:spPr>
          <a:xfrm>
            <a:off x="6096000" y="319956"/>
            <a:ext cx="4997359" cy="998562"/>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TERMINASI HUBUNGAN SALURAN DISTRIBUSI</a:t>
            </a:r>
          </a:p>
        </p:txBody>
      </p:sp>
      <p:sp>
        <p:nvSpPr>
          <p:cNvPr id="15" name="TextBox 14">
            <a:extLst>
              <a:ext uri="{FF2B5EF4-FFF2-40B4-BE49-F238E27FC236}">
                <a16:creationId xmlns:a16="http://schemas.microsoft.com/office/drawing/2014/main" id="{61119AB2-114B-4086-95F8-DC9223248AA6}"/>
              </a:ext>
            </a:extLst>
          </p:cNvPr>
          <p:cNvSpPr txBox="1"/>
          <p:nvPr/>
        </p:nvSpPr>
        <p:spPr>
          <a:xfrm>
            <a:off x="6285932" y="1564921"/>
            <a:ext cx="4617493" cy="1384995"/>
          </a:xfrm>
          <a:prstGeom prst="rect">
            <a:avLst/>
          </a:prstGeom>
          <a:noFill/>
        </p:spPr>
        <p:txBody>
          <a:bodyPr wrap="square" rtlCol="0">
            <a:spAutoFit/>
          </a:bodyPr>
          <a:lstStyle/>
          <a:p>
            <a:r>
              <a:rPr lang="id-ID" dirty="0">
                <a:solidFill>
                  <a:schemeClr val="bg2"/>
                </a:solidFill>
              </a:rPr>
              <a:t>terdapat banyak alasan pemutusan atau terminasi sebuah lingkungan saluran ,namun yang paling khas adalah perubahan dalam pendekatan distribusi pemasaran Internasional misalnya pendirian sebuah kantor penjualan kurangnya atau lemahnya kinerja perantara. </a:t>
            </a:r>
          </a:p>
        </p:txBody>
      </p:sp>
    </p:spTree>
    <p:extLst>
      <p:ext uri="{BB962C8B-B14F-4D97-AF65-F5344CB8AC3E}">
        <p14:creationId xmlns:p14="http://schemas.microsoft.com/office/powerpoint/2010/main" val="3167212828"/>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17129F6-36BA-4753-956B-83FC0B010A20}"/>
              </a:ext>
            </a:extLst>
          </p:cNvPr>
          <p:cNvSpPr txBox="1">
            <a:spLocks/>
          </p:cNvSpPr>
          <p:nvPr/>
        </p:nvSpPr>
        <p:spPr>
          <a:xfrm>
            <a:off x="1893277" y="519147"/>
            <a:ext cx="3233993"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KULTUR</a:t>
            </a:r>
          </a:p>
        </p:txBody>
      </p:sp>
      <p:sp>
        <p:nvSpPr>
          <p:cNvPr id="6" name="TextBox 5">
            <a:extLst>
              <a:ext uri="{FF2B5EF4-FFF2-40B4-BE49-F238E27FC236}">
                <a16:creationId xmlns:a16="http://schemas.microsoft.com/office/drawing/2014/main" id="{40E75D65-0D3C-4D69-B62B-CC5B7DEAA04B}"/>
              </a:ext>
            </a:extLst>
          </p:cNvPr>
          <p:cNvSpPr txBox="1"/>
          <p:nvPr/>
        </p:nvSpPr>
        <p:spPr>
          <a:xfrm>
            <a:off x="5800298" y="259307"/>
            <a:ext cx="4913195" cy="2462213"/>
          </a:xfrm>
          <a:prstGeom prst="rect">
            <a:avLst/>
          </a:prstGeom>
          <a:noFill/>
        </p:spPr>
        <p:txBody>
          <a:bodyPr wrap="square" rtlCol="0">
            <a:spAutoFit/>
          </a:bodyPr>
          <a:lstStyle/>
          <a:p>
            <a:r>
              <a:rPr lang="id-ID" dirty="0">
                <a:solidFill>
                  <a:schemeClr val="bg2"/>
                </a:solidFill>
              </a:rPr>
              <a:t>dalam perencanaan sistem distribusi pemasar harus menganalisis struktur saluran yang ada, dikenal sebagai kultur distribusi. sebagai contoh metode dimana saluran distribusi Jepang terstruktur dan dikelola merupakan salah satu penyebab utama kegagalan perusahaan asing membentuk penetrasi pasar utama di Jepang. demikian pula, diperlukan suatu analisis menyangkut relasi di antara anggota-anggota saluran sebagai contoh tingkat integrasi vertikal. kaitan dapat didasarkan pada kepemilikan rumah kontrak atau penggunaan pakar oleh salah satu anggota saluran.</a:t>
            </a:r>
          </a:p>
        </p:txBody>
      </p:sp>
      <p:sp>
        <p:nvSpPr>
          <p:cNvPr id="7" name="TextBox 6">
            <a:extLst>
              <a:ext uri="{FF2B5EF4-FFF2-40B4-BE49-F238E27FC236}">
                <a16:creationId xmlns:a16="http://schemas.microsoft.com/office/drawing/2014/main" id="{EE7E6345-F71C-460F-831F-E1AFE4B97F34}"/>
              </a:ext>
            </a:extLst>
          </p:cNvPr>
          <p:cNvSpPr txBox="1"/>
          <p:nvPr/>
        </p:nvSpPr>
        <p:spPr>
          <a:xfrm>
            <a:off x="1319809" y="2846204"/>
            <a:ext cx="3839045" cy="954107"/>
          </a:xfrm>
          <a:prstGeom prst="rect">
            <a:avLst/>
          </a:prstGeom>
          <a:noFill/>
        </p:spPr>
        <p:txBody>
          <a:bodyPr wrap="square" rtlCol="0">
            <a:spAutoFit/>
          </a:bodyPr>
          <a:lstStyle/>
          <a:p>
            <a:r>
              <a:rPr lang="id-ID" sz="2800" dirty="0">
                <a:solidFill>
                  <a:schemeClr val="bg2"/>
                </a:solidFill>
                <a:latin typeface="Imprint MT Shadow" panose="04020605060303030202" pitchFamily="82" charset="0"/>
              </a:rPr>
              <a:t>MODAL DAN ASPEK KEUANGAN</a:t>
            </a:r>
          </a:p>
        </p:txBody>
      </p:sp>
      <p:sp>
        <p:nvSpPr>
          <p:cNvPr id="8" name="TextBox 7">
            <a:extLst>
              <a:ext uri="{FF2B5EF4-FFF2-40B4-BE49-F238E27FC236}">
                <a16:creationId xmlns:a16="http://schemas.microsoft.com/office/drawing/2014/main" id="{03F4B4CC-B3B0-40B4-AB8B-C22D1DA9975E}"/>
              </a:ext>
            </a:extLst>
          </p:cNvPr>
          <p:cNvSpPr txBox="1"/>
          <p:nvPr/>
        </p:nvSpPr>
        <p:spPr>
          <a:xfrm>
            <a:off x="1319809" y="3800311"/>
            <a:ext cx="4380931" cy="2677656"/>
          </a:xfrm>
          <a:prstGeom prst="rect">
            <a:avLst/>
          </a:prstGeom>
          <a:noFill/>
        </p:spPr>
        <p:txBody>
          <a:bodyPr wrap="square" rtlCol="0">
            <a:spAutoFit/>
          </a:bodyPr>
          <a:lstStyle/>
          <a:p>
            <a:r>
              <a:rPr lang="id-ID" dirty="0">
                <a:solidFill>
                  <a:schemeClr val="bg2"/>
                </a:solidFill>
              </a:rPr>
              <a:t>istilah modal digunakan untuk menggambarkan kebutuhan finansial dalam membentuk suatu sistem saluran  kekuatan finansial pas pemasar internasional akan menentukan jenis saluran dan basis diatasnya hubungan saluran akan dibangun. semakin kuat keuangan pemasaran Internasional semakin mampu perusahaan itu membentuk saluran yang dimiliki atau dikendalikannya. kebutuhan perantara akan persediaan awal penjualan atas dasar konsinyasi pinjaman referensial dan pelatihan semuanya berdampak terhadap tipe pendekatan yang dipilih oleh pemasar internasional. </a:t>
            </a:r>
          </a:p>
        </p:txBody>
      </p:sp>
      <p:sp>
        <p:nvSpPr>
          <p:cNvPr id="10" name="TextBox 9">
            <a:extLst>
              <a:ext uri="{FF2B5EF4-FFF2-40B4-BE49-F238E27FC236}">
                <a16:creationId xmlns:a16="http://schemas.microsoft.com/office/drawing/2014/main" id="{352912D9-646D-46CE-91DA-85FBDDFD972B}"/>
              </a:ext>
            </a:extLst>
          </p:cNvPr>
          <p:cNvSpPr txBox="1"/>
          <p:nvPr/>
        </p:nvSpPr>
        <p:spPr>
          <a:xfrm>
            <a:off x="7410209" y="3426935"/>
            <a:ext cx="3644476" cy="523220"/>
          </a:xfrm>
          <a:prstGeom prst="rect">
            <a:avLst/>
          </a:prstGeom>
          <a:noFill/>
        </p:spPr>
        <p:txBody>
          <a:bodyPr wrap="square" rtlCol="0">
            <a:spAutoFit/>
          </a:bodyPr>
          <a:lstStyle/>
          <a:p>
            <a:r>
              <a:rPr lang="id-ID" sz="2800" dirty="0">
                <a:solidFill>
                  <a:schemeClr val="bg2"/>
                </a:solidFill>
                <a:latin typeface="Imprint MT Shadow" panose="04020605060303030202" pitchFamily="82" charset="0"/>
              </a:rPr>
              <a:t>KESINAMBUNGAN</a:t>
            </a:r>
          </a:p>
        </p:txBody>
      </p:sp>
      <p:sp>
        <p:nvSpPr>
          <p:cNvPr id="11" name="TextBox 10">
            <a:extLst>
              <a:ext uri="{FF2B5EF4-FFF2-40B4-BE49-F238E27FC236}">
                <a16:creationId xmlns:a16="http://schemas.microsoft.com/office/drawing/2014/main" id="{37846C6E-69EA-4710-A886-FA2839F7DA8D}"/>
              </a:ext>
            </a:extLst>
          </p:cNvPr>
          <p:cNvSpPr txBox="1"/>
          <p:nvPr/>
        </p:nvSpPr>
        <p:spPr>
          <a:xfrm>
            <a:off x="7041982" y="4053385"/>
            <a:ext cx="4380931" cy="2677656"/>
          </a:xfrm>
          <a:prstGeom prst="rect">
            <a:avLst/>
          </a:prstGeom>
          <a:noFill/>
        </p:spPr>
        <p:txBody>
          <a:bodyPr wrap="square" rtlCol="0">
            <a:spAutoFit/>
          </a:bodyPr>
          <a:lstStyle/>
          <a:p>
            <a:r>
              <a:rPr lang="id-ID" dirty="0">
                <a:solidFill>
                  <a:schemeClr val="bg2"/>
                </a:solidFill>
              </a:rPr>
              <a:t>keputusan desain saluran merupakan keputusan bauran pemasaran yang paling berjangka Panjang. perhatian penuh mesti diberikan dalam memilih tipe saluran yang benar adanya tipe perantara yang media dan ancaman apapun yang bersifat lingkungan dapat mengganggu desain saluran sungguhpun demikian kadang-kadang terjadi peristiwa yang tidak terduga. </a:t>
            </a:r>
          </a:p>
          <a:p>
            <a:r>
              <a:rPr lang="id-ID" dirty="0">
                <a:solidFill>
                  <a:schemeClr val="bg2"/>
                </a:solidFill>
              </a:rPr>
              <a:t>penjagaan kontinuitas sangat Bersandar kepada pemasar karena distributor luar negeri mungkin berwawasan jangka pendek atas hubungan dengan dengan perusahaan </a:t>
            </a:r>
          </a:p>
        </p:txBody>
      </p:sp>
    </p:spTree>
    <p:extLst>
      <p:ext uri="{BB962C8B-B14F-4D97-AF65-F5344CB8AC3E}">
        <p14:creationId xmlns:p14="http://schemas.microsoft.com/office/powerpoint/2010/main" val="1719078018"/>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F3E051E6-DA9C-429C-BE97-CE384F03221C}"/>
              </a:ext>
            </a:extLst>
          </p:cNvPr>
          <p:cNvSpPr txBox="1">
            <a:spLocks/>
          </p:cNvSpPr>
          <p:nvPr/>
        </p:nvSpPr>
        <p:spPr>
          <a:xfrm>
            <a:off x="7283617" y="896199"/>
            <a:ext cx="4398867"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PENGELOLAAN DISTRIBUSI INTERNASIONAL </a:t>
            </a:r>
            <a:endParaRPr lang="id-ID" sz="2800" dirty="0">
              <a:latin typeface="Imprint MT Shadow" panose="04020605060303030202" pitchFamily="82" charset="0"/>
            </a:endParaRPr>
          </a:p>
        </p:txBody>
      </p:sp>
      <p:sp>
        <p:nvSpPr>
          <p:cNvPr id="16" name="Rectangle: Rounded Corners 15">
            <a:extLst>
              <a:ext uri="{FF2B5EF4-FFF2-40B4-BE49-F238E27FC236}">
                <a16:creationId xmlns:a16="http://schemas.microsoft.com/office/drawing/2014/main" id="{B352A4FF-B2A3-4337-8570-E47789BAC54D}"/>
              </a:ext>
            </a:extLst>
          </p:cNvPr>
          <p:cNvSpPr/>
          <p:nvPr/>
        </p:nvSpPr>
        <p:spPr>
          <a:xfrm>
            <a:off x="1490407" y="1815149"/>
            <a:ext cx="1976124" cy="133748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Skala yang lebih luas kekuatan pengecer yang lebih besar di negara-negara kaya </a:t>
            </a:r>
          </a:p>
        </p:txBody>
      </p:sp>
      <p:sp>
        <p:nvSpPr>
          <p:cNvPr id="18" name="Rectangle: Rounded Corners 17">
            <a:extLst>
              <a:ext uri="{FF2B5EF4-FFF2-40B4-BE49-F238E27FC236}">
                <a16:creationId xmlns:a16="http://schemas.microsoft.com/office/drawing/2014/main" id="{59F372FE-C4BB-48CC-B3F8-90C2C8C107BB}"/>
              </a:ext>
            </a:extLst>
          </p:cNvPr>
          <p:cNvSpPr/>
          <p:nvPr/>
        </p:nvSpPr>
        <p:spPr>
          <a:xfrm>
            <a:off x="3744563" y="1815149"/>
            <a:ext cx="1773682" cy="133748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i-FI" dirty="0"/>
              <a:t>pertimbangan lainnya </a:t>
            </a:r>
          </a:p>
          <a:p>
            <a:pPr algn="ctr"/>
            <a:r>
              <a:rPr lang="fi-FI" dirty="0"/>
              <a:t>koneksi yang baik </a:t>
            </a:r>
            <a:endParaRPr lang="id-ID" dirty="0"/>
          </a:p>
        </p:txBody>
      </p:sp>
      <p:sp>
        <p:nvSpPr>
          <p:cNvPr id="20" name="Rectangle: Rounded Corners 19">
            <a:extLst>
              <a:ext uri="{FF2B5EF4-FFF2-40B4-BE49-F238E27FC236}">
                <a16:creationId xmlns:a16="http://schemas.microsoft.com/office/drawing/2014/main" id="{0AF39234-8C46-464A-B550-864D1BA7CD0E}"/>
              </a:ext>
            </a:extLst>
          </p:cNvPr>
          <p:cNvSpPr/>
          <p:nvPr/>
        </p:nvSpPr>
        <p:spPr>
          <a:xfrm>
            <a:off x="1490406" y="3682619"/>
            <a:ext cx="1773682" cy="133748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a:t>komitmen bisnis lainnya </a:t>
            </a:r>
            <a:endParaRPr lang="id-ID" dirty="0"/>
          </a:p>
        </p:txBody>
      </p:sp>
      <p:sp>
        <p:nvSpPr>
          <p:cNvPr id="22" name="Rectangle: Rounded Corners 21">
            <a:extLst>
              <a:ext uri="{FF2B5EF4-FFF2-40B4-BE49-F238E27FC236}">
                <a16:creationId xmlns:a16="http://schemas.microsoft.com/office/drawing/2014/main" id="{18E2B423-0316-4264-BBDD-4DBFFE4FA8D7}"/>
              </a:ext>
            </a:extLst>
          </p:cNvPr>
          <p:cNvSpPr/>
          <p:nvPr/>
        </p:nvSpPr>
        <p:spPr>
          <a:xfrm>
            <a:off x="3744563" y="3705371"/>
            <a:ext cx="1773682" cy="1337481"/>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a:t>sumber daya manusia, fasilitas dan perlengkapan </a:t>
            </a:r>
            <a:endParaRPr lang="id-ID" dirty="0"/>
          </a:p>
        </p:txBody>
      </p:sp>
      <p:sp>
        <p:nvSpPr>
          <p:cNvPr id="24" name="Title 1">
            <a:extLst>
              <a:ext uri="{FF2B5EF4-FFF2-40B4-BE49-F238E27FC236}">
                <a16:creationId xmlns:a16="http://schemas.microsoft.com/office/drawing/2014/main" id="{5BFA955A-5FAF-4D4A-8ADA-9C6F8DAA2CFE}"/>
              </a:ext>
            </a:extLst>
          </p:cNvPr>
          <p:cNvSpPr txBox="1">
            <a:spLocks/>
          </p:cNvSpPr>
          <p:nvPr/>
        </p:nvSpPr>
        <p:spPr>
          <a:xfrm>
            <a:off x="1799492" y="878004"/>
            <a:ext cx="3233993"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T</a:t>
            </a:r>
            <a:r>
              <a:rPr lang="id-ID" sz="2800" dirty="0">
                <a:latin typeface="Imprint MT Shadow" panose="04020605060303030202" pitchFamily="82" charset="0"/>
              </a:rPr>
              <a:t>REN</a:t>
            </a:r>
            <a:r>
              <a:rPr lang="it-IT" sz="2800" dirty="0">
                <a:latin typeface="Imprint MT Shadow" panose="04020605060303030202" pitchFamily="82" charset="0"/>
              </a:rPr>
              <a:t> </a:t>
            </a:r>
            <a:r>
              <a:rPr lang="id-ID" sz="2800" dirty="0">
                <a:latin typeface="Imprint MT Shadow" panose="04020605060303030202" pitchFamily="82" charset="0"/>
              </a:rPr>
              <a:t>DISTRIBUSI</a:t>
            </a:r>
            <a:r>
              <a:rPr lang="it-IT" sz="2800" dirty="0">
                <a:latin typeface="Imprint MT Shadow" panose="04020605060303030202" pitchFamily="82" charset="0"/>
              </a:rPr>
              <a:t> </a:t>
            </a:r>
            <a:r>
              <a:rPr lang="id-ID" sz="2800" dirty="0">
                <a:latin typeface="Imprint MT Shadow" panose="04020605060303030202" pitchFamily="82" charset="0"/>
              </a:rPr>
              <a:t>DI</a:t>
            </a:r>
            <a:r>
              <a:rPr lang="it-IT" sz="2800" dirty="0">
                <a:latin typeface="Imprint MT Shadow" panose="04020605060303030202" pitchFamily="82" charset="0"/>
              </a:rPr>
              <a:t> </a:t>
            </a:r>
            <a:r>
              <a:rPr lang="id-ID" sz="2800" dirty="0">
                <a:latin typeface="Imprint MT Shadow" panose="04020605060303030202" pitchFamily="82" charset="0"/>
              </a:rPr>
              <a:t>PASAR</a:t>
            </a:r>
            <a:r>
              <a:rPr lang="it-IT" sz="2800" dirty="0">
                <a:latin typeface="Imprint MT Shadow" panose="04020605060303030202" pitchFamily="82" charset="0"/>
              </a:rPr>
              <a:t> </a:t>
            </a:r>
            <a:r>
              <a:rPr lang="id-ID" sz="2800" dirty="0">
                <a:latin typeface="Imprint MT Shadow" panose="04020605060303030202" pitchFamily="82" charset="0"/>
              </a:rPr>
              <a:t>DUNIA</a:t>
            </a:r>
            <a:r>
              <a:rPr lang="it-IT" sz="2800" dirty="0">
                <a:latin typeface="Imprint MT Shadow" panose="04020605060303030202" pitchFamily="82" charset="0"/>
              </a:rPr>
              <a:t> </a:t>
            </a:r>
            <a:endParaRPr lang="id-ID" sz="2800" dirty="0">
              <a:latin typeface="Imprint MT Shadow" panose="04020605060303030202" pitchFamily="82" charset="0"/>
            </a:endParaRPr>
          </a:p>
        </p:txBody>
      </p:sp>
      <p:sp>
        <p:nvSpPr>
          <p:cNvPr id="27" name="Rectangle: Rounded Corners 26">
            <a:extLst>
              <a:ext uri="{FF2B5EF4-FFF2-40B4-BE49-F238E27FC236}">
                <a16:creationId xmlns:a16="http://schemas.microsoft.com/office/drawing/2014/main" id="{77D0B47F-6432-42C8-9002-AA15D1CD06F1}"/>
              </a:ext>
            </a:extLst>
          </p:cNvPr>
          <p:cNvSpPr/>
          <p:nvPr/>
        </p:nvSpPr>
        <p:spPr>
          <a:xfrm>
            <a:off x="6396776" y="2470243"/>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dirty="0"/>
              <a:t>pemilihan dan pengelolaan anggota dan fasilitator saluran internasional </a:t>
            </a:r>
          </a:p>
        </p:txBody>
      </p:sp>
      <p:sp>
        <p:nvSpPr>
          <p:cNvPr id="29" name="Rectangle: Rounded Corners 28">
            <a:extLst>
              <a:ext uri="{FF2B5EF4-FFF2-40B4-BE49-F238E27FC236}">
                <a16:creationId xmlns:a16="http://schemas.microsoft.com/office/drawing/2014/main" id="{DFC5BCA8-1D92-4984-BC7A-D6C2E44061C9}"/>
              </a:ext>
            </a:extLst>
          </p:cNvPr>
          <p:cNvSpPr/>
          <p:nvPr/>
        </p:nvSpPr>
        <p:spPr>
          <a:xfrm>
            <a:off x="8496259" y="2470242"/>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a:t>modal transportasi internasional</a:t>
            </a:r>
            <a:endParaRPr lang="id-ID" dirty="0"/>
          </a:p>
        </p:txBody>
      </p:sp>
      <p:sp>
        <p:nvSpPr>
          <p:cNvPr id="31" name="Rectangle: Rounded Corners 30">
            <a:extLst>
              <a:ext uri="{FF2B5EF4-FFF2-40B4-BE49-F238E27FC236}">
                <a16:creationId xmlns:a16="http://schemas.microsoft.com/office/drawing/2014/main" id="{12DD8BC7-F63C-4904-A966-5D30310759B5}"/>
              </a:ext>
            </a:extLst>
          </p:cNvPr>
          <p:cNvSpPr/>
          <p:nvPr/>
        </p:nvSpPr>
        <p:spPr>
          <a:xfrm>
            <a:off x="10418318" y="2467965"/>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dirty="0"/>
              <a:t>logistik dan distribusi fisik internasional. </a:t>
            </a:r>
          </a:p>
        </p:txBody>
      </p:sp>
      <p:sp>
        <p:nvSpPr>
          <p:cNvPr id="33" name="Rectangle: Rounded Corners 32">
            <a:extLst>
              <a:ext uri="{FF2B5EF4-FFF2-40B4-BE49-F238E27FC236}">
                <a16:creationId xmlns:a16="http://schemas.microsoft.com/office/drawing/2014/main" id="{419990E8-738E-4BC0-BC9E-F3F7C15AC903}"/>
              </a:ext>
            </a:extLst>
          </p:cNvPr>
          <p:cNvSpPr/>
          <p:nvPr/>
        </p:nvSpPr>
        <p:spPr>
          <a:xfrm>
            <a:off x="5322279" y="5436360"/>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Anggota Dan Fasilitator Saluran Internasional</a:t>
            </a:r>
          </a:p>
        </p:txBody>
      </p:sp>
      <p:sp>
        <p:nvSpPr>
          <p:cNvPr id="35" name="Rectangle: Rounded Corners 34">
            <a:extLst>
              <a:ext uri="{FF2B5EF4-FFF2-40B4-BE49-F238E27FC236}">
                <a16:creationId xmlns:a16="http://schemas.microsoft.com/office/drawing/2014/main" id="{B9F6BA3D-1766-4634-9AD4-8AD66A12A142}"/>
              </a:ext>
            </a:extLst>
          </p:cNvPr>
          <p:cNvSpPr/>
          <p:nvPr/>
        </p:nvSpPr>
        <p:spPr>
          <a:xfrm>
            <a:off x="7283617" y="5454556"/>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Fasilitator Internasional</a:t>
            </a:r>
          </a:p>
        </p:txBody>
      </p:sp>
      <p:sp>
        <p:nvSpPr>
          <p:cNvPr id="37" name="Rectangle: Rounded Corners 36">
            <a:extLst>
              <a:ext uri="{FF2B5EF4-FFF2-40B4-BE49-F238E27FC236}">
                <a16:creationId xmlns:a16="http://schemas.microsoft.com/office/drawing/2014/main" id="{11DE3002-4C99-483B-AA6D-1067AED41C40}"/>
              </a:ext>
            </a:extLst>
          </p:cNvPr>
          <p:cNvSpPr/>
          <p:nvPr/>
        </p:nvSpPr>
        <p:spPr>
          <a:xfrm>
            <a:off x="9244955" y="5463660"/>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Anggota Saluran Internasional</a:t>
            </a:r>
          </a:p>
        </p:txBody>
      </p:sp>
      <p:cxnSp>
        <p:nvCxnSpPr>
          <p:cNvPr id="39" name="Straight Arrow Connector 38">
            <a:extLst>
              <a:ext uri="{FF2B5EF4-FFF2-40B4-BE49-F238E27FC236}">
                <a16:creationId xmlns:a16="http://schemas.microsoft.com/office/drawing/2014/main" id="{FF16A05B-489E-4C47-9E79-867BB664245B}"/>
              </a:ext>
            </a:extLst>
          </p:cNvPr>
          <p:cNvCxnSpPr>
            <a:stCxn id="27" idx="2"/>
          </p:cNvCxnSpPr>
          <p:nvPr/>
        </p:nvCxnSpPr>
        <p:spPr>
          <a:xfrm flipH="1">
            <a:off x="6302948" y="3807724"/>
            <a:ext cx="980669" cy="16286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8E187297-2C66-4014-B8DB-5A97E1177740}"/>
              </a:ext>
            </a:extLst>
          </p:cNvPr>
          <p:cNvCxnSpPr>
            <a:stCxn id="27" idx="2"/>
            <a:endCxn id="35" idx="0"/>
          </p:cNvCxnSpPr>
          <p:nvPr/>
        </p:nvCxnSpPr>
        <p:spPr>
          <a:xfrm>
            <a:off x="7283617" y="3807724"/>
            <a:ext cx="886841" cy="1646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09F5E7AE-BA46-48DF-B9E6-F296959AE42D}"/>
              </a:ext>
            </a:extLst>
          </p:cNvPr>
          <p:cNvCxnSpPr>
            <a:stCxn id="27" idx="2"/>
            <a:endCxn id="37" idx="0"/>
          </p:cNvCxnSpPr>
          <p:nvPr/>
        </p:nvCxnSpPr>
        <p:spPr>
          <a:xfrm>
            <a:off x="7283617" y="3807724"/>
            <a:ext cx="2848179" cy="16559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246088"/>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FA52AC5-CCBE-41B0-96FC-F6E1511FC428}"/>
              </a:ext>
            </a:extLst>
          </p:cNvPr>
          <p:cNvSpPr txBox="1">
            <a:spLocks/>
          </p:cNvSpPr>
          <p:nvPr/>
        </p:nvSpPr>
        <p:spPr>
          <a:xfrm>
            <a:off x="5650700" y="354841"/>
            <a:ext cx="3233993"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2800" dirty="0">
                <a:latin typeface="Imprint MT Shadow" panose="04020605060303030202" pitchFamily="82" charset="0"/>
              </a:rPr>
              <a:t>KOMUNIKASI</a:t>
            </a:r>
          </a:p>
        </p:txBody>
      </p:sp>
      <p:sp>
        <p:nvSpPr>
          <p:cNvPr id="8" name="Rectangle: Rounded Corners 7">
            <a:extLst>
              <a:ext uri="{FF2B5EF4-FFF2-40B4-BE49-F238E27FC236}">
                <a16:creationId xmlns:a16="http://schemas.microsoft.com/office/drawing/2014/main" id="{9F05EBDA-D3A5-4439-B3DB-45BA0B85B9A4}"/>
              </a:ext>
            </a:extLst>
          </p:cNvPr>
          <p:cNvSpPr/>
          <p:nvPr/>
        </p:nvSpPr>
        <p:spPr>
          <a:xfrm>
            <a:off x="5418688" y="1801503"/>
            <a:ext cx="1773682" cy="133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Jarak Sosial</a:t>
            </a:r>
          </a:p>
        </p:txBody>
      </p:sp>
      <p:sp>
        <p:nvSpPr>
          <p:cNvPr id="10" name="Rectangle: Rounded Corners 9">
            <a:extLst>
              <a:ext uri="{FF2B5EF4-FFF2-40B4-BE49-F238E27FC236}">
                <a16:creationId xmlns:a16="http://schemas.microsoft.com/office/drawing/2014/main" id="{6DA1D140-20B2-432E-8354-51FBA3CBB989}"/>
              </a:ext>
            </a:extLst>
          </p:cNvPr>
          <p:cNvSpPr/>
          <p:nvPr/>
        </p:nvSpPr>
        <p:spPr>
          <a:xfrm>
            <a:off x="7399888" y="1801503"/>
            <a:ext cx="1773682" cy="133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Jarak Kultural</a:t>
            </a:r>
          </a:p>
        </p:txBody>
      </p:sp>
      <p:sp>
        <p:nvSpPr>
          <p:cNvPr id="12" name="Rectangle: Rounded Corners 11">
            <a:extLst>
              <a:ext uri="{FF2B5EF4-FFF2-40B4-BE49-F238E27FC236}">
                <a16:creationId xmlns:a16="http://schemas.microsoft.com/office/drawing/2014/main" id="{9C303A06-484D-4A25-B632-D7F2795C583A}"/>
              </a:ext>
            </a:extLst>
          </p:cNvPr>
          <p:cNvSpPr/>
          <p:nvPr/>
        </p:nvSpPr>
        <p:spPr>
          <a:xfrm>
            <a:off x="5418688" y="3682619"/>
            <a:ext cx="1773682" cy="133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Jarak Teknologis</a:t>
            </a:r>
          </a:p>
        </p:txBody>
      </p:sp>
      <p:sp>
        <p:nvSpPr>
          <p:cNvPr id="14" name="Rectangle: Rounded Corners 13">
            <a:extLst>
              <a:ext uri="{FF2B5EF4-FFF2-40B4-BE49-F238E27FC236}">
                <a16:creationId xmlns:a16="http://schemas.microsoft.com/office/drawing/2014/main" id="{380E6191-E6F5-4839-BE56-031F3E13ADBF}"/>
              </a:ext>
            </a:extLst>
          </p:cNvPr>
          <p:cNvSpPr/>
          <p:nvPr/>
        </p:nvSpPr>
        <p:spPr>
          <a:xfrm>
            <a:off x="7399888" y="3719017"/>
            <a:ext cx="1773682" cy="13374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Jarak Geografis</a:t>
            </a:r>
          </a:p>
        </p:txBody>
      </p:sp>
    </p:spTree>
    <p:extLst>
      <p:ext uri="{BB962C8B-B14F-4D97-AF65-F5344CB8AC3E}">
        <p14:creationId xmlns:p14="http://schemas.microsoft.com/office/powerpoint/2010/main" val="3781328252"/>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DDEBE98-10AC-42A8-9926-6A6F67BD8763}"/>
              </a:ext>
            </a:extLst>
          </p:cNvPr>
          <p:cNvSpPr txBox="1">
            <a:spLocks/>
          </p:cNvSpPr>
          <p:nvPr/>
        </p:nvSpPr>
        <p:spPr>
          <a:xfrm>
            <a:off x="2056524" y="555005"/>
            <a:ext cx="4398867"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PENGELOLAAN DISTRIBUSI INTERNASIONAL </a:t>
            </a:r>
            <a:endParaRPr lang="id-ID" sz="2800" dirty="0">
              <a:latin typeface="Imprint MT Shadow" panose="04020605060303030202" pitchFamily="82" charset="0"/>
            </a:endParaRPr>
          </a:p>
        </p:txBody>
      </p:sp>
      <p:sp>
        <p:nvSpPr>
          <p:cNvPr id="7" name="Rectangle: Rounded Corners 6">
            <a:extLst>
              <a:ext uri="{FF2B5EF4-FFF2-40B4-BE49-F238E27FC236}">
                <a16:creationId xmlns:a16="http://schemas.microsoft.com/office/drawing/2014/main" id="{2756F91A-CD2A-4145-8C19-D1DE2731FD42}"/>
              </a:ext>
            </a:extLst>
          </p:cNvPr>
          <p:cNvSpPr/>
          <p:nvPr/>
        </p:nvSpPr>
        <p:spPr>
          <a:xfrm>
            <a:off x="1949619" y="2182952"/>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dirty="0"/>
              <a:t>pemilihan dan pengelolaan anggota dan fasilitator saluran internasional </a:t>
            </a:r>
          </a:p>
        </p:txBody>
      </p:sp>
      <p:sp>
        <p:nvSpPr>
          <p:cNvPr id="9" name="Rectangle: Rounded Corners 8">
            <a:extLst>
              <a:ext uri="{FF2B5EF4-FFF2-40B4-BE49-F238E27FC236}">
                <a16:creationId xmlns:a16="http://schemas.microsoft.com/office/drawing/2014/main" id="{D4706AEB-B3B5-455A-AEDE-74EBBC3B3247}"/>
              </a:ext>
            </a:extLst>
          </p:cNvPr>
          <p:cNvSpPr/>
          <p:nvPr/>
        </p:nvSpPr>
        <p:spPr>
          <a:xfrm>
            <a:off x="8468700" y="2126078"/>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dirty="0"/>
              <a:t>modal transportasi internasional</a:t>
            </a:r>
          </a:p>
        </p:txBody>
      </p:sp>
      <p:sp>
        <p:nvSpPr>
          <p:cNvPr id="14" name="Rectangle: Rounded Corners 13">
            <a:extLst>
              <a:ext uri="{FF2B5EF4-FFF2-40B4-BE49-F238E27FC236}">
                <a16:creationId xmlns:a16="http://schemas.microsoft.com/office/drawing/2014/main" id="{46605E86-64A0-4C41-9DE8-C6DBF0C50914}"/>
              </a:ext>
            </a:extLst>
          </p:cNvPr>
          <p:cNvSpPr/>
          <p:nvPr/>
        </p:nvSpPr>
        <p:spPr>
          <a:xfrm>
            <a:off x="88546" y="5274550"/>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Anggota Dan Fasilitator Saluran Internasional</a:t>
            </a:r>
          </a:p>
        </p:txBody>
      </p:sp>
      <p:sp>
        <p:nvSpPr>
          <p:cNvPr id="16" name="Rectangle: Rounded Corners 15">
            <a:extLst>
              <a:ext uri="{FF2B5EF4-FFF2-40B4-BE49-F238E27FC236}">
                <a16:creationId xmlns:a16="http://schemas.microsoft.com/office/drawing/2014/main" id="{9276AC6C-BC97-44B1-B9F4-E3E97FF4B940}"/>
              </a:ext>
            </a:extLst>
          </p:cNvPr>
          <p:cNvSpPr/>
          <p:nvPr/>
        </p:nvSpPr>
        <p:spPr>
          <a:xfrm>
            <a:off x="2033830" y="5274551"/>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Fasilitator Internasional</a:t>
            </a:r>
          </a:p>
        </p:txBody>
      </p:sp>
      <p:sp>
        <p:nvSpPr>
          <p:cNvPr id="18" name="Rectangle: Rounded Corners 17">
            <a:extLst>
              <a:ext uri="{FF2B5EF4-FFF2-40B4-BE49-F238E27FC236}">
                <a16:creationId xmlns:a16="http://schemas.microsoft.com/office/drawing/2014/main" id="{F2B330B9-BC04-421A-9139-3747CDD7D480}"/>
              </a:ext>
            </a:extLst>
          </p:cNvPr>
          <p:cNvSpPr/>
          <p:nvPr/>
        </p:nvSpPr>
        <p:spPr>
          <a:xfrm>
            <a:off x="3979114" y="5250963"/>
            <a:ext cx="1773682" cy="133748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id-ID" dirty="0"/>
              <a:t>Anggota Saluran Internasional</a:t>
            </a:r>
          </a:p>
        </p:txBody>
      </p:sp>
      <p:sp>
        <p:nvSpPr>
          <p:cNvPr id="52" name="TextBox 51">
            <a:extLst>
              <a:ext uri="{FF2B5EF4-FFF2-40B4-BE49-F238E27FC236}">
                <a16:creationId xmlns:a16="http://schemas.microsoft.com/office/drawing/2014/main" id="{5A5E5FA4-994B-42AC-A230-8D33C26C0578}"/>
              </a:ext>
            </a:extLst>
          </p:cNvPr>
          <p:cNvSpPr txBox="1"/>
          <p:nvPr/>
        </p:nvSpPr>
        <p:spPr>
          <a:xfrm>
            <a:off x="6096000" y="4149819"/>
            <a:ext cx="6096000" cy="2462213"/>
          </a:xfrm>
          <a:prstGeom prst="rect">
            <a:avLst/>
          </a:prstGeom>
          <a:noFill/>
        </p:spPr>
        <p:txBody>
          <a:bodyPr wrap="square" rtlCol="0">
            <a:spAutoFit/>
          </a:bodyPr>
          <a:lstStyle/>
          <a:p>
            <a:r>
              <a:rPr lang="id-ID" dirty="0">
                <a:solidFill>
                  <a:schemeClr val="bg2"/>
                </a:solidFill>
              </a:rPr>
              <a:t>Keputusan transportasi terutama melibatkan pemilihan moda transportasi untuk pengiriman barang secara internasioal maupun secara local didalam sebuah negara asing . Keputusan ini dipengaruhi oleh factor – factor seperti tersedianya sarana transportasi, bentuk produk , besarnya pengapalan , jarak yang akan dilalui , jenis permintaan (permintaan rutin ataukah mendesak) dan biaya alternative – alternative pengiriman yang berbeda- beda</a:t>
            </a:r>
            <a:r>
              <a:rPr lang="id-ID" dirty="0"/>
              <a:t>.. </a:t>
            </a:r>
            <a:r>
              <a:rPr lang="id-ID" dirty="0">
                <a:solidFill>
                  <a:schemeClr val="bg2"/>
                </a:solidFill>
              </a:rPr>
              <a:t>Ketersediaan transportasi merupakan salah satu factor penting yang mempengaruhi pemilihan tempat kedudukan sebuah perusahaan. Untuk memindahkan sebuah produk diantara negara-begara dan didalam sebuah negara, tersedia tiga moda transportasi: udara,air (laut dan sungai) , dan darat (truk dan kereta api). </a:t>
            </a:r>
          </a:p>
        </p:txBody>
      </p:sp>
    </p:spTree>
    <p:extLst>
      <p:ext uri="{BB962C8B-B14F-4D97-AF65-F5344CB8AC3E}">
        <p14:creationId xmlns:p14="http://schemas.microsoft.com/office/powerpoint/2010/main" val="3070635614"/>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DBAB23E-15A4-4CED-A4AE-F5F52FD551E5}"/>
              </a:ext>
            </a:extLst>
          </p:cNvPr>
          <p:cNvSpPr txBox="1">
            <a:spLocks/>
          </p:cNvSpPr>
          <p:nvPr/>
        </p:nvSpPr>
        <p:spPr>
          <a:xfrm>
            <a:off x="3200764" y="335772"/>
            <a:ext cx="6851653" cy="862088"/>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PENGELOLAAN DISTRIBUSI INTERNASIONAL </a:t>
            </a:r>
            <a:endParaRPr lang="id-ID" sz="2800" dirty="0">
              <a:latin typeface="Imprint MT Shadow" panose="04020605060303030202" pitchFamily="82" charset="0"/>
            </a:endParaRPr>
          </a:p>
        </p:txBody>
      </p:sp>
      <p:sp>
        <p:nvSpPr>
          <p:cNvPr id="7" name="Rectangle: Rounded Corners 6">
            <a:extLst>
              <a:ext uri="{FF2B5EF4-FFF2-40B4-BE49-F238E27FC236}">
                <a16:creationId xmlns:a16="http://schemas.microsoft.com/office/drawing/2014/main" id="{13781ACF-0844-4A24-BB37-A1966CE38E34}"/>
              </a:ext>
            </a:extLst>
          </p:cNvPr>
          <p:cNvSpPr/>
          <p:nvPr/>
        </p:nvSpPr>
        <p:spPr>
          <a:xfrm>
            <a:off x="4960219" y="1563935"/>
            <a:ext cx="1773682" cy="1337481"/>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id-ID" dirty="0"/>
              <a:t>logistik dan distribusi fisik internasional. </a:t>
            </a:r>
          </a:p>
        </p:txBody>
      </p:sp>
      <p:sp>
        <p:nvSpPr>
          <p:cNvPr id="13" name="Rectangle 12">
            <a:extLst>
              <a:ext uri="{FF2B5EF4-FFF2-40B4-BE49-F238E27FC236}">
                <a16:creationId xmlns:a16="http://schemas.microsoft.com/office/drawing/2014/main" id="{6C5FFB9F-E221-40A1-9896-7DB82B4C4E07}"/>
              </a:ext>
            </a:extLst>
          </p:cNvPr>
          <p:cNvSpPr/>
          <p:nvPr/>
        </p:nvSpPr>
        <p:spPr>
          <a:xfrm>
            <a:off x="2960031" y="3322099"/>
            <a:ext cx="1599062" cy="709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LAYANAN PELANGGAN</a:t>
            </a:r>
          </a:p>
        </p:txBody>
      </p:sp>
      <p:sp>
        <p:nvSpPr>
          <p:cNvPr id="15" name="Rectangle 14">
            <a:extLst>
              <a:ext uri="{FF2B5EF4-FFF2-40B4-BE49-F238E27FC236}">
                <a16:creationId xmlns:a16="http://schemas.microsoft.com/office/drawing/2014/main" id="{D14BC658-0E3C-43C2-B88E-8E59013A4137}"/>
              </a:ext>
            </a:extLst>
          </p:cNvPr>
          <p:cNvSpPr/>
          <p:nvPr/>
        </p:nvSpPr>
        <p:spPr>
          <a:xfrm>
            <a:off x="2885497" y="4197244"/>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LOGISTIK INTERNASIONAL</a:t>
            </a:r>
          </a:p>
        </p:txBody>
      </p:sp>
      <p:sp>
        <p:nvSpPr>
          <p:cNvPr id="17" name="Rectangle 16">
            <a:extLst>
              <a:ext uri="{FF2B5EF4-FFF2-40B4-BE49-F238E27FC236}">
                <a16:creationId xmlns:a16="http://schemas.microsoft.com/office/drawing/2014/main" id="{A5B922EC-57DC-4D60-B56E-0A01824B51A8}"/>
              </a:ext>
            </a:extLst>
          </p:cNvPr>
          <p:cNvSpPr/>
          <p:nvPr/>
        </p:nvSpPr>
        <p:spPr>
          <a:xfrm>
            <a:off x="4960219" y="3338298"/>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LOGISTIK DIPASAR LUAR NEGERI</a:t>
            </a:r>
          </a:p>
        </p:txBody>
      </p:sp>
      <p:sp>
        <p:nvSpPr>
          <p:cNvPr id="19" name="Rectangle 18">
            <a:extLst>
              <a:ext uri="{FF2B5EF4-FFF2-40B4-BE49-F238E27FC236}">
                <a16:creationId xmlns:a16="http://schemas.microsoft.com/office/drawing/2014/main" id="{9D4A8395-640B-4808-8407-73668F51CDEF}"/>
              </a:ext>
            </a:extLst>
          </p:cNvPr>
          <p:cNvSpPr/>
          <p:nvPr/>
        </p:nvSpPr>
        <p:spPr>
          <a:xfrm>
            <a:off x="4960219" y="4211760"/>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LOGISTIK MULTIPASAR</a:t>
            </a:r>
          </a:p>
        </p:txBody>
      </p:sp>
      <p:sp>
        <p:nvSpPr>
          <p:cNvPr id="21" name="Rectangle 20">
            <a:extLst>
              <a:ext uri="{FF2B5EF4-FFF2-40B4-BE49-F238E27FC236}">
                <a16:creationId xmlns:a16="http://schemas.microsoft.com/office/drawing/2014/main" id="{B2555569-A573-4880-941A-A340820BC601}"/>
              </a:ext>
            </a:extLst>
          </p:cNvPr>
          <p:cNvSpPr/>
          <p:nvPr/>
        </p:nvSpPr>
        <p:spPr>
          <a:xfrm>
            <a:off x="6958955" y="3370996"/>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LINGKUNGAN DINAMIK</a:t>
            </a:r>
          </a:p>
        </p:txBody>
      </p:sp>
      <p:sp>
        <p:nvSpPr>
          <p:cNvPr id="23" name="Rectangle 22">
            <a:extLst>
              <a:ext uri="{FF2B5EF4-FFF2-40B4-BE49-F238E27FC236}">
                <a16:creationId xmlns:a16="http://schemas.microsoft.com/office/drawing/2014/main" id="{E31A4C7A-CD10-4EE2-BF37-CA0FFD80F805}"/>
              </a:ext>
            </a:extLst>
          </p:cNvPr>
          <p:cNvSpPr/>
          <p:nvPr/>
        </p:nvSpPr>
        <p:spPr>
          <a:xfrm>
            <a:off x="961295" y="3332900"/>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 DISTRIBUSI FISIK INTERNASIONAL</a:t>
            </a:r>
          </a:p>
        </p:txBody>
      </p:sp>
      <p:sp>
        <p:nvSpPr>
          <p:cNvPr id="29" name="Rectangle 28">
            <a:extLst>
              <a:ext uri="{FF2B5EF4-FFF2-40B4-BE49-F238E27FC236}">
                <a16:creationId xmlns:a16="http://schemas.microsoft.com/office/drawing/2014/main" id="{82EBA34D-A41D-4437-A8D0-97C2127558A2}"/>
              </a:ext>
            </a:extLst>
          </p:cNvPr>
          <p:cNvSpPr/>
          <p:nvPr/>
        </p:nvSpPr>
        <p:spPr>
          <a:xfrm>
            <a:off x="6958955" y="4272032"/>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RESPON FLEKSIBEL</a:t>
            </a:r>
          </a:p>
        </p:txBody>
      </p:sp>
      <p:sp>
        <p:nvSpPr>
          <p:cNvPr id="31" name="Rectangle 30">
            <a:extLst>
              <a:ext uri="{FF2B5EF4-FFF2-40B4-BE49-F238E27FC236}">
                <a16:creationId xmlns:a16="http://schemas.microsoft.com/office/drawing/2014/main" id="{8746AB2E-176D-49C0-A40B-DC846607D679}"/>
              </a:ext>
            </a:extLst>
          </p:cNvPr>
          <p:cNvSpPr/>
          <p:nvPr/>
        </p:nvSpPr>
        <p:spPr>
          <a:xfrm>
            <a:off x="961295" y="4177926"/>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BIAYA DISTRIBUSI FISIK</a:t>
            </a:r>
          </a:p>
        </p:txBody>
      </p:sp>
      <p:sp>
        <p:nvSpPr>
          <p:cNvPr id="35" name="Rectangle 34">
            <a:extLst>
              <a:ext uri="{FF2B5EF4-FFF2-40B4-BE49-F238E27FC236}">
                <a16:creationId xmlns:a16="http://schemas.microsoft.com/office/drawing/2014/main" id="{F373ABF0-B9E8-4F52-91BA-5167E25CE145}"/>
              </a:ext>
            </a:extLst>
          </p:cNvPr>
          <p:cNvSpPr/>
          <p:nvPr/>
        </p:nvSpPr>
        <p:spPr>
          <a:xfrm>
            <a:off x="8957691" y="3429000"/>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PENGELOLAAN DISTRIBUSI GLOBAL</a:t>
            </a:r>
          </a:p>
        </p:txBody>
      </p:sp>
      <p:sp>
        <p:nvSpPr>
          <p:cNvPr id="39" name="Rectangle 38">
            <a:extLst>
              <a:ext uri="{FF2B5EF4-FFF2-40B4-BE49-F238E27FC236}">
                <a16:creationId xmlns:a16="http://schemas.microsoft.com/office/drawing/2014/main" id="{863818FC-996F-480D-B22A-5C70AA091204}"/>
              </a:ext>
            </a:extLst>
          </p:cNvPr>
          <p:cNvSpPr/>
          <p:nvPr/>
        </p:nvSpPr>
        <p:spPr>
          <a:xfrm>
            <a:off x="8957691" y="4272032"/>
            <a:ext cx="1773682" cy="6414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OPSI EKSPANSI GEOGRAFI PERUSAHAAN</a:t>
            </a:r>
          </a:p>
        </p:txBody>
      </p:sp>
      <p:sp>
        <p:nvSpPr>
          <p:cNvPr id="40" name="Rectangle: Rounded Corners 39">
            <a:extLst>
              <a:ext uri="{FF2B5EF4-FFF2-40B4-BE49-F238E27FC236}">
                <a16:creationId xmlns:a16="http://schemas.microsoft.com/office/drawing/2014/main" id="{EA955219-AD37-4606-ACC6-A83817499A65}"/>
              </a:ext>
            </a:extLst>
          </p:cNvPr>
          <p:cNvSpPr/>
          <p:nvPr/>
        </p:nvSpPr>
        <p:spPr>
          <a:xfrm>
            <a:off x="7845796" y="5632811"/>
            <a:ext cx="1621546" cy="1032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4 :Diversifikasi Segmen dan Geografi</a:t>
            </a:r>
          </a:p>
        </p:txBody>
      </p:sp>
      <p:sp>
        <p:nvSpPr>
          <p:cNvPr id="42" name="Rectangle: Rounded Corners 41">
            <a:extLst>
              <a:ext uri="{FF2B5EF4-FFF2-40B4-BE49-F238E27FC236}">
                <a16:creationId xmlns:a16="http://schemas.microsoft.com/office/drawing/2014/main" id="{1CD297E5-12BA-46CF-A114-08FFE4F21B31}"/>
              </a:ext>
            </a:extLst>
          </p:cNvPr>
          <p:cNvSpPr/>
          <p:nvPr/>
        </p:nvSpPr>
        <p:spPr>
          <a:xfrm>
            <a:off x="5739749" y="5667238"/>
            <a:ext cx="1621546" cy="1032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3 : Diversifikasi Geografi dan Konsentrasi Segmen</a:t>
            </a:r>
          </a:p>
        </p:txBody>
      </p:sp>
      <p:sp>
        <p:nvSpPr>
          <p:cNvPr id="44" name="Rectangle: Rounded Corners 43">
            <a:extLst>
              <a:ext uri="{FF2B5EF4-FFF2-40B4-BE49-F238E27FC236}">
                <a16:creationId xmlns:a16="http://schemas.microsoft.com/office/drawing/2014/main" id="{6817C70E-B6F9-4492-B3F0-D9FB48366E0B}"/>
              </a:ext>
            </a:extLst>
          </p:cNvPr>
          <p:cNvSpPr/>
          <p:nvPr/>
        </p:nvSpPr>
        <p:spPr>
          <a:xfrm>
            <a:off x="1769133" y="5680885"/>
            <a:ext cx="1621546" cy="1032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1 : Konsentrasi Segmen dan Geografi</a:t>
            </a:r>
          </a:p>
        </p:txBody>
      </p:sp>
      <p:sp>
        <p:nvSpPr>
          <p:cNvPr id="46" name="Rectangle: Rounded Corners 45">
            <a:extLst>
              <a:ext uri="{FF2B5EF4-FFF2-40B4-BE49-F238E27FC236}">
                <a16:creationId xmlns:a16="http://schemas.microsoft.com/office/drawing/2014/main" id="{0D22175D-971E-49DC-8B8F-01D1A5EB8863}"/>
              </a:ext>
            </a:extLst>
          </p:cNvPr>
          <p:cNvSpPr/>
          <p:nvPr/>
        </p:nvSpPr>
        <p:spPr>
          <a:xfrm>
            <a:off x="3772338" y="5632812"/>
            <a:ext cx="1621546" cy="10326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2 : Diversifikasi Segmen dan Konsentrasi Geografi</a:t>
            </a:r>
          </a:p>
        </p:txBody>
      </p:sp>
    </p:spTree>
    <p:extLst>
      <p:ext uri="{BB962C8B-B14F-4D97-AF65-F5344CB8AC3E}">
        <p14:creationId xmlns:p14="http://schemas.microsoft.com/office/powerpoint/2010/main" val="3040381923"/>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10F3C6A-7674-4861-AA1C-63CEEF37DA06}"/>
              </a:ext>
            </a:extLst>
          </p:cNvPr>
          <p:cNvSpPr txBox="1">
            <a:spLocks/>
          </p:cNvSpPr>
          <p:nvPr/>
        </p:nvSpPr>
        <p:spPr>
          <a:xfrm>
            <a:off x="1237658" y="486766"/>
            <a:ext cx="4398867"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PERUSAHAAN PASAR GLOBAL</a:t>
            </a:r>
            <a:endParaRPr lang="id-ID" sz="2800" dirty="0">
              <a:latin typeface="Imprint MT Shadow" panose="04020605060303030202" pitchFamily="82" charset="0"/>
            </a:endParaRPr>
          </a:p>
        </p:txBody>
      </p:sp>
      <p:sp>
        <p:nvSpPr>
          <p:cNvPr id="6" name="TextBox 5">
            <a:extLst>
              <a:ext uri="{FF2B5EF4-FFF2-40B4-BE49-F238E27FC236}">
                <a16:creationId xmlns:a16="http://schemas.microsoft.com/office/drawing/2014/main" id="{6D32A2EB-EE44-48C9-B897-97059C9E6A2B}"/>
              </a:ext>
            </a:extLst>
          </p:cNvPr>
          <p:cNvSpPr txBox="1"/>
          <p:nvPr/>
        </p:nvSpPr>
        <p:spPr>
          <a:xfrm>
            <a:off x="1812621" y="1964548"/>
            <a:ext cx="3725838" cy="1815882"/>
          </a:xfrm>
          <a:prstGeom prst="rect">
            <a:avLst/>
          </a:prstGeom>
          <a:noFill/>
        </p:spPr>
        <p:txBody>
          <a:bodyPr wrap="square" rtlCol="0">
            <a:spAutoFit/>
          </a:bodyPr>
          <a:lstStyle/>
          <a:p>
            <a:r>
              <a:rPr lang="id-ID" dirty="0">
                <a:solidFill>
                  <a:schemeClr val="bg2"/>
                </a:solidFill>
              </a:rPr>
              <a:t>Karena perusahaan yang menggunakan strategi pasar global biasanya bersaing dengan perusahaan global lainnya, startegi distribusi luar negeri perlu memperhitungkan kondisi pasar lokal dan kebutuhan kompetitif global. Berlainan dengan perusahaan yang menerapkan strategi segmentasi nasional, perusahaan pasar global biasanya.</a:t>
            </a:r>
          </a:p>
        </p:txBody>
      </p:sp>
      <p:sp>
        <p:nvSpPr>
          <p:cNvPr id="7" name="TextBox 6">
            <a:extLst>
              <a:ext uri="{FF2B5EF4-FFF2-40B4-BE49-F238E27FC236}">
                <a16:creationId xmlns:a16="http://schemas.microsoft.com/office/drawing/2014/main" id="{760556A4-FC9E-44F2-94A6-CBF8E85310E2}"/>
              </a:ext>
            </a:extLst>
          </p:cNvPr>
          <p:cNvSpPr txBox="1"/>
          <p:nvPr/>
        </p:nvSpPr>
        <p:spPr>
          <a:xfrm>
            <a:off x="1674387" y="4097170"/>
            <a:ext cx="4599295" cy="2246769"/>
          </a:xfrm>
          <a:prstGeom prst="rect">
            <a:avLst/>
          </a:prstGeom>
          <a:noFill/>
        </p:spPr>
        <p:txBody>
          <a:bodyPr wrap="square" rtlCol="0">
            <a:spAutoFit/>
          </a:bodyPr>
          <a:lstStyle/>
          <a:p>
            <a:r>
              <a:rPr lang="id-ID" dirty="0">
                <a:solidFill>
                  <a:schemeClr val="bg2"/>
                </a:solidFill>
              </a:rPr>
              <a:t>Dalam rangka memenuhi kebutuhan saluran dan mengeksploitasi keunggulan keunggulan mereka perusahaan pasar global kerapkali menjumpai perlunya membantu anggota-anggota saluran mengembangkan kapabilitas mereka dan memperkuat atau meningkatkan aktivitas dan praktik mereka. Banyak erusahaan mengadakan program pelatihan bagi distributor dan penyalur mereka serta sering memberikan dukungan keuangan dan manajerial dalam rangka mengangkat efisiensi anggota-anggota saluran utama mereka</a:t>
            </a:r>
            <a:r>
              <a:rPr lang="id-ID" dirty="0"/>
              <a:t>.</a:t>
            </a:r>
          </a:p>
        </p:txBody>
      </p:sp>
      <p:sp>
        <p:nvSpPr>
          <p:cNvPr id="9" name="Title 1">
            <a:extLst>
              <a:ext uri="{FF2B5EF4-FFF2-40B4-BE49-F238E27FC236}">
                <a16:creationId xmlns:a16="http://schemas.microsoft.com/office/drawing/2014/main" id="{2C7F0069-B135-4FE8-BE34-718A7D2FBCC3}"/>
              </a:ext>
            </a:extLst>
          </p:cNvPr>
          <p:cNvSpPr txBox="1">
            <a:spLocks/>
          </p:cNvSpPr>
          <p:nvPr/>
        </p:nvSpPr>
        <p:spPr>
          <a:xfrm>
            <a:off x="7804634" y="304793"/>
            <a:ext cx="4398867"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t-IT" sz="2800" dirty="0">
                <a:latin typeface="Imprint MT Shadow" panose="04020605060303030202" pitchFamily="82" charset="0"/>
              </a:rPr>
              <a:t>PERUSAHAAN PASAR </a:t>
            </a:r>
            <a:r>
              <a:rPr lang="id-ID" sz="2800" dirty="0">
                <a:latin typeface="Imprint MT Shadow" panose="04020605060303030202" pitchFamily="82" charset="0"/>
              </a:rPr>
              <a:t>NASIONAL</a:t>
            </a:r>
          </a:p>
        </p:txBody>
      </p:sp>
      <p:sp>
        <p:nvSpPr>
          <p:cNvPr id="10" name="Rectangle 9">
            <a:extLst>
              <a:ext uri="{FF2B5EF4-FFF2-40B4-BE49-F238E27FC236}">
                <a16:creationId xmlns:a16="http://schemas.microsoft.com/office/drawing/2014/main" id="{74A8AD83-B396-4AC4-B1CA-F580147DC2AB}"/>
              </a:ext>
            </a:extLst>
          </p:cNvPr>
          <p:cNvSpPr/>
          <p:nvPr/>
        </p:nvSpPr>
        <p:spPr>
          <a:xfrm>
            <a:off x="8516461" y="1303354"/>
            <a:ext cx="2975212" cy="9985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Kebutuhan Penentuan Sumber Pengadaan Global Perusahaan</a:t>
            </a:r>
          </a:p>
          <a:p>
            <a:pPr algn="ctr"/>
            <a:endParaRPr lang="fi-FI" dirty="0"/>
          </a:p>
        </p:txBody>
      </p:sp>
      <p:sp>
        <p:nvSpPr>
          <p:cNvPr id="19" name="Rectangle 18">
            <a:extLst>
              <a:ext uri="{FF2B5EF4-FFF2-40B4-BE49-F238E27FC236}">
                <a16:creationId xmlns:a16="http://schemas.microsoft.com/office/drawing/2014/main" id="{BD963E9F-156D-43B2-A8E4-482A4C48703A}"/>
              </a:ext>
            </a:extLst>
          </p:cNvPr>
          <p:cNvSpPr/>
          <p:nvPr/>
        </p:nvSpPr>
        <p:spPr>
          <a:xfrm>
            <a:off x="9035076" y="2536933"/>
            <a:ext cx="1937982" cy="8454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Faktor pasar dan pabrik.</a:t>
            </a:r>
          </a:p>
        </p:txBody>
      </p:sp>
      <p:sp>
        <p:nvSpPr>
          <p:cNvPr id="21" name="Rectangle 20">
            <a:extLst>
              <a:ext uri="{FF2B5EF4-FFF2-40B4-BE49-F238E27FC236}">
                <a16:creationId xmlns:a16="http://schemas.microsoft.com/office/drawing/2014/main" id="{4D34616B-8E03-4D0C-A291-49CA32B8A3E9}"/>
              </a:ext>
            </a:extLst>
          </p:cNvPr>
          <p:cNvSpPr/>
          <p:nvPr/>
        </p:nvSpPr>
        <p:spPr>
          <a:xfrm>
            <a:off x="9035076" y="3550671"/>
            <a:ext cx="1937982" cy="8454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Faktor biaya</a:t>
            </a:r>
          </a:p>
        </p:txBody>
      </p:sp>
      <p:sp>
        <p:nvSpPr>
          <p:cNvPr id="23" name="Rectangle 22">
            <a:extLst>
              <a:ext uri="{FF2B5EF4-FFF2-40B4-BE49-F238E27FC236}">
                <a16:creationId xmlns:a16="http://schemas.microsoft.com/office/drawing/2014/main" id="{89ECC8D4-3185-4EBC-B668-718070499E34}"/>
              </a:ext>
            </a:extLst>
          </p:cNvPr>
          <p:cNvSpPr/>
          <p:nvPr/>
        </p:nvSpPr>
        <p:spPr>
          <a:xfrm>
            <a:off x="9035076" y="4564410"/>
            <a:ext cx="1937982" cy="8454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Hubungan dan restrikasi pemerintahan.</a:t>
            </a:r>
          </a:p>
        </p:txBody>
      </p:sp>
      <p:sp>
        <p:nvSpPr>
          <p:cNvPr id="25" name="Rectangle 24">
            <a:extLst>
              <a:ext uri="{FF2B5EF4-FFF2-40B4-BE49-F238E27FC236}">
                <a16:creationId xmlns:a16="http://schemas.microsoft.com/office/drawing/2014/main" id="{7486BD2E-6359-42F2-AA0D-53CF6880D828}"/>
              </a:ext>
            </a:extLst>
          </p:cNvPr>
          <p:cNvSpPr/>
          <p:nvPr/>
        </p:nvSpPr>
        <p:spPr>
          <a:xfrm>
            <a:off x="9035076" y="5604483"/>
            <a:ext cx="1937982" cy="8454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id-ID" dirty="0"/>
              <a:t>Pertimbangan lainnya</a:t>
            </a:r>
          </a:p>
        </p:txBody>
      </p:sp>
    </p:spTree>
    <p:extLst>
      <p:ext uri="{BB962C8B-B14F-4D97-AF65-F5344CB8AC3E}">
        <p14:creationId xmlns:p14="http://schemas.microsoft.com/office/powerpoint/2010/main" val="69259681"/>
      </p:ext>
    </p:extLst>
  </p:cSld>
  <p:clrMapOvr>
    <a:masterClrMapping/>
  </p:clrMapOvr>
  <p:transition spd="slow">
    <p:push dir="u"/>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FD2BE99-7265-4BCF-9DC4-8B828579176A}"/>
              </a:ext>
            </a:extLst>
          </p:cNvPr>
          <p:cNvSpPr txBox="1">
            <a:spLocks/>
          </p:cNvSpPr>
          <p:nvPr/>
        </p:nvSpPr>
        <p:spPr>
          <a:xfrm>
            <a:off x="7334404" y="104597"/>
            <a:ext cx="4778730"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es-ES" sz="2800" dirty="0">
                <a:latin typeface="Imprint MT Shadow" panose="04020605060303030202" pitchFamily="82" charset="0"/>
              </a:rPr>
              <a:t>PASAR ABU-ABU DAN PERUSAHAAN GLOBAL</a:t>
            </a:r>
            <a:endParaRPr lang="id-ID" sz="2800" dirty="0">
              <a:latin typeface="Imprint MT Shadow" panose="04020605060303030202" pitchFamily="82" charset="0"/>
            </a:endParaRPr>
          </a:p>
        </p:txBody>
      </p:sp>
      <p:sp>
        <p:nvSpPr>
          <p:cNvPr id="9" name="Rectangle 8">
            <a:extLst>
              <a:ext uri="{FF2B5EF4-FFF2-40B4-BE49-F238E27FC236}">
                <a16:creationId xmlns:a16="http://schemas.microsoft.com/office/drawing/2014/main" id="{57FC8C7C-2656-4F81-B0D6-9ACC55CA93C1}"/>
              </a:ext>
            </a:extLst>
          </p:cNvPr>
          <p:cNvSpPr/>
          <p:nvPr/>
        </p:nvSpPr>
        <p:spPr>
          <a:xfrm>
            <a:off x="3459968" y="436741"/>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EROSI CITRA MEREK DAGANG</a:t>
            </a:r>
          </a:p>
        </p:txBody>
      </p:sp>
      <p:sp>
        <p:nvSpPr>
          <p:cNvPr id="11" name="Rectangle 10">
            <a:extLst>
              <a:ext uri="{FF2B5EF4-FFF2-40B4-BE49-F238E27FC236}">
                <a16:creationId xmlns:a16="http://schemas.microsoft.com/office/drawing/2014/main" id="{64DEC76E-32B5-4560-95A6-423B35451B4A}"/>
              </a:ext>
            </a:extLst>
          </p:cNvPr>
          <p:cNvSpPr/>
          <p:nvPr/>
        </p:nvSpPr>
        <p:spPr>
          <a:xfrm>
            <a:off x="3459968" y="3314121"/>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HUBUNGAN YANG TEGANG ANTARA PRODUSEN-PENYALUR-PELANGGAN</a:t>
            </a:r>
          </a:p>
        </p:txBody>
      </p:sp>
      <p:sp>
        <p:nvSpPr>
          <p:cNvPr id="57" name="Rectangle 56">
            <a:extLst>
              <a:ext uri="{FF2B5EF4-FFF2-40B4-BE49-F238E27FC236}">
                <a16:creationId xmlns:a16="http://schemas.microsoft.com/office/drawing/2014/main" id="{BF21C99C-D65A-4153-8D73-F97435C52F2A}"/>
              </a:ext>
            </a:extLst>
          </p:cNvPr>
          <p:cNvSpPr/>
          <p:nvPr/>
        </p:nvSpPr>
        <p:spPr>
          <a:xfrm>
            <a:off x="9723769" y="1278326"/>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GANGGUAN STRATEGI PEMASARAN DAN LABA USAHA</a:t>
            </a:r>
            <a:endParaRPr lang="id-ID" dirty="0"/>
          </a:p>
        </p:txBody>
      </p:sp>
      <p:sp>
        <p:nvSpPr>
          <p:cNvPr id="58" name="TextBox 57">
            <a:extLst>
              <a:ext uri="{FF2B5EF4-FFF2-40B4-BE49-F238E27FC236}">
                <a16:creationId xmlns:a16="http://schemas.microsoft.com/office/drawing/2014/main" id="{EAE6E7A1-138E-4D55-831F-B3E0E6B62A76}"/>
              </a:ext>
            </a:extLst>
          </p:cNvPr>
          <p:cNvSpPr txBox="1"/>
          <p:nvPr/>
        </p:nvSpPr>
        <p:spPr>
          <a:xfrm>
            <a:off x="1081456" y="1753958"/>
            <a:ext cx="6823881" cy="1384995"/>
          </a:xfrm>
          <a:prstGeom prst="rect">
            <a:avLst/>
          </a:prstGeom>
          <a:noFill/>
        </p:spPr>
        <p:txBody>
          <a:bodyPr wrap="square" rtlCol="0">
            <a:spAutoFit/>
          </a:bodyPr>
          <a:lstStyle/>
          <a:p>
            <a:r>
              <a:rPr lang="id-ID" dirty="0">
                <a:solidFill>
                  <a:schemeClr val="bg2"/>
                </a:solidFill>
              </a:rPr>
              <a:t>Produsen yang produknya dijual di pasar abu-abu menanggung risiko memudarnya citra mereknya bilamana para pelanggan menyadari bahwa produk tersebut dijual pada harga yang lebih murah melalui saluran alternatif. Hal ini biasanya berlaku untuk produk yang berdaya tarik gengsi dibentuk olen harga premium dan saluran distribusi yang eksklusif (misalnya, parfum, kosmetik, jam tangan, dll). Pemasar abu-abu mendapat boncengan gratis atas citra merek yang diciptakan oleh produsen.</a:t>
            </a:r>
          </a:p>
        </p:txBody>
      </p:sp>
      <p:sp>
        <p:nvSpPr>
          <p:cNvPr id="59" name="TextBox 58">
            <a:extLst>
              <a:ext uri="{FF2B5EF4-FFF2-40B4-BE49-F238E27FC236}">
                <a16:creationId xmlns:a16="http://schemas.microsoft.com/office/drawing/2014/main" id="{B6E070FF-B33E-4626-B174-D133E2D6A394}"/>
              </a:ext>
            </a:extLst>
          </p:cNvPr>
          <p:cNvSpPr txBox="1"/>
          <p:nvPr/>
        </p:nvSpPr>
        <p:spPr>
          <a:xfrm>
            <a:off x="1148688" y="4512871"/>
            <a:ext cx="6837527" cy="2462213"/>
          </a:xfrm>
          <a:prstGeom prst="rect">
            <a:avLst/>
          </a:prstGeom>
          <a:noFill/>
        </p:spPr>
        <p:txBody>
          <a:bodyPr wrap="square" rtlCol="0">
            <a:spAutoFit/>
          </a:bodyPr>
          <a:lstStyle/>
          <a:p>
            <a:r>
              <a:rPr lang="id-ID" dirty="0">
                <a:solidFill>
                  <a:schemeClr val="bg2"/>
                </a:solidFill>
              </a:rPr>
              <a:t>Banyak produsen yang sangat tergantung pada kepiawaian jaringan penyalurnya. Jaringan dibangun dengan berpijak pada catatan hubungan kepercayaan di antara manajemen puncak dari kemitraan dan produsen. Caterpillar Inc., yang mempunyai 200 penyalur yg merupakan jaringan distribusi industrial yang paling kuat di dunia. Namun, Caterpillar tidaklah imun terhadap pasar abu-abu. Pada tahun 1984, diperkirakan sebesar $600 juta dari perlengkapan</a:t>
            </a:r>
          </a:p>
          <a:p>
            <a:r>
              <a:rPr lang="id-ID" dirty="0">
                <a:solidFill>
                  <a:schemeClr val="bg2"/>
                </a:solidFill>
              </a:rPr>
              <a:t>pasar abu-abu membanjiri perbatasan Amerika. Banyak penyalur di pantai pesisir kehilangan kontruksi kepada pemasar abu-abu yang membeli perlengkapan Caterpillar buatan Eropa pada harga yg jauh di bawah harga Amerika. Banyak penyalur yang menjadi frustrasi dengan situasi ini.</a:t>
            </a:r>
          </a:p>
          <a:p>
            <a:endParaRPr lang="id-ID" dirty="0">
              <a:solidFill>
                <a:schemeClr val="bg2"/>
              </a:solidFill>
            </a:endParaRPr>
          </a:p>
        </p:txBody>
      </p:sp>
      <p:sp>
        <p:nvSpPr>
          <p:cNvPr id="60" name="TextBox 59">
            <a:extLst>
              <a:ext uri="{FF2B5EF4-FFF2-40B4-BE49-F238E27FC236}">
                <a16:creationId xmlns:a16="http://schemas.microsoft.com/office/drawing/2014/main" id="{6B5269B7-FED9-41AC-8788-CB32E1260CA2}"/>
              </a:ext>
            </a:extLst>
          </p:cNvPr>
          <p:cNvSpPr txBox="1"/>
          <p:nvPr/>
        </p:nvSpPr>
        <p:spPr>
          <a:xfrm>
            <a:off x="7838104" y="2902018"/>
            <a:ext cx="4353896" cy="2677656"/>
          </a:xfrm>
          <a:prstGeom prst="rect">
            <a:avLst/>
          </a:prstGeom>
          <a:noFill/>
        </p:spPr>
        <p:txBody>
          <a:bodyPr wrap="square" rtlCol="0">
            <a:spAutoFit/>
          </a:bodyPr>
          <a:lstStyle/>
          <a:p>
            <a:r>
              <a:rPr lang="id-ID" dirty="0">
                <a:solidFill>
                  <a:schemeClr val="bg2"/>
                </a:solidFill>
              </a:rPr>
              <a:t>Strategi pemasaran sebuah perusahaan dan seluruh kinerja labanya dapat terpengaruh secara buruk oleh aktivitas pasar abu-abu. Akurasi prakiraan, strategi penentuan harga, rencana perdagangan, dan upaya pemasaran lainnya dapat diganggu oleh suatu ekspansi yang tidak terduga oleh impor pasar abu-abu. Oleh karena itu, aktivitas pasar abu-abu harus diantisipasi tatkala perusahaan merumuskan strategi pemasarannya. Indikator kenaikan perbedaan harga di antara negara-negara dan menumpuknya persediaan merupakan sinyal kemungkinan ekspansi pasar abu-abu.</a:t>
            </a:r>
          </a:p>
        </p:txBody>
      </p:sp>
    </p:spTree>
    <p:extLst>
      <p:ext uri="{BB962C8B-B14F-4D97-AF65-F5344CB8AC3E}">
        <p14:creationId xmlns:p14="http://schemas.microsoft.com/office/powerpoint/2010/main" val="141952941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A792594-2DDA-4483-A0D2-CFAA13E57C41}"/>
              </a:ext>
            </a:extLst>
          </p:cNvPr>
          <p:cNvSpPr>
            <a:spLocks noGrp="1"/>
          </p:cNvSpPr>
          <p:nvPr>
            <p:ph type="title"/>
          </p:nvPr>
        </p:nvSpPr>
        <p:spPr>
          <a:xfrm>
            <a:off x="2565779" y="122830"/>
            <a:ext cx="8669928" cy="1470400"/>
          </a:xfrm>
        </p:spPr>
        <p:txBody>
          <a:bodyPr/>
          <a:lstStyle/>
          <a:p>
            <a:pPr algn="ctr"/>
            <a:r>
              <a:rPr lang="it-IT" sz="3200" dirty="0">
                <a:latin typeface="Imprint MT Shadow" panose="04020605060303030202" pitchFamily="82" charset="0"/>
              </a:rPr>
              <a:t>DEFINISI DAN PERAN STRATEGIK SALURAN DISTRIBUSI</a:t>
            </a:r>
            <a:endParaRPr lang="id-ID" sz="3200" dirty="0">
              <a:latin typeface="Imprint MT Shadow" panose="04020605060303030202" pitchFamily="82" charset="0"/>
            </a:endParaRPr>
          </a:p>
        </p:txBody>
      </p:sp>
      <p:sp>
        <p:nvSpPr>
          <p:cNvPr id="7" name="TextBox 6">
            <a:extLst>
              <a:ext uri="{FF2B5EF4-FFF2-40B4-BE49-F238E27FC236}">
                <a16:creationId xmlns:a16="http://schemas.microsoft.com/office/drawing/2014/main" id="{3E128236-F613-4670-8A82-D1929D6ECA5D}"/>
              </a:ext>
            </a:extLst>
          </p:cNvPr>
          <p:cNvSpPr txBox="1"/>
          <p:nvPr/>
        </p:nvSpPr>
        <p:spPr>
          <a:xfrm>
            <a:off x="1419366" y="1787855"/>
            <a:ext cx="10577016" cy="2031325"/>
          </a:xfrm>
          <a:prstGeom prst="rect">
            <a:avLst/>
          </a:prstGeom>
          <a:noFill/>
        </p:spPr>
        <p:txBody>
          <a:bodyPr wrap="square" rtlCol="0">
            <a:spAutoFit/>
          </a:bodyPr>
          <a:lstStyle/>
          <a:p>
            <a:r>
              <a:rPr lang="id-ID" dirty="0">
                <a:solidFill>
                  <a:schemeClr val="bg2"/>
                </a:solidFill>
              </a:rPr>
              <a:t>Saluran pemasaran (marketing channel) adalah sebuah sistem individu dan organisasi (yang didukung fasilitas, perlengkapan, dan informasi) untuk mengarahkan arus barang dan jasa dari produsen ke konsumen. Saluran pemasaran sering pula disebut sebagai saluran distribusi karena distribusi merupakan salahsatu fungsi utamanya. Saluran distribusi dalam pasar diseantero dunia merupakan aspek system pemasaran nasional yang sangat majemuk. Diversitas saluran distribusi dan luasnya kisaran kemungkinan strategi distribusi dapat menghasilkan masalah yang menantang bagi siapapun yang merancang program pemasaran internasional. Perusahaan kecil sering diganjal oleh ketidakmampuan nya membentuk saluran yang efektif. Dalam perusahaan multinasional yang lebih besar yang beroprasi melalui anak perusahaan nya strategi saluran merupakan elemen bauran pemasaran yang paling sedikit difahami oleh kantor pusat. Sampai pada tatanan tertentu, saluran pemasaran merupakan sebuah aspek program pemasaran yang dikendalikan melalui kebijakan kelompok manajemen pemasaran local.</a:t>
            </a:r>
          </a:p>
        </p:txBody>
      </p:sp>
    </p:spTree>
    <p:extLst>
      <p:ext uri="{BB962C8B-B14F-4D97-AF65-F5344CB8AC3E}">
        <p14:creationId xmlns:p14="http://schemas.microsoft.com/office/powerpoint/2010/main" val="3401016463"/>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B21B51B-AFD9-486D-B60A-D1803E1B388B}"/>
              </a:ext>
            </a:extLst>
          </p:cNvPr>
          <p:cNvSpPr txBox="1">
            <a:spLocks/>
          </p:cNvSpPr>
          <p:nvPr/>
        </p:nvSpPr>
        <p:spPr>
          <a:xfrm>
            <a:off x="4015768" y="219743"/>
            <a:ext cx="4778730"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es-ES" sz="2800" dirty="0">
                <a:latin typeface="Imprint MT Shadow" panose="04020605060303030202" pitchFamily="82" charset="0"/>
              </a:rPr>
              <a:t>PASAR ABU-ABU DAN PERUSAHAAN GLOBAL</a:t>
            </a:r>
            <a:endParaRPr lang="id-ID" sz="2800" dirty="0">
              <a:latin typeface="Imprint MT Shadow" panose="04020605060303030202" pitchFamily="82" charset="0"/>
            </a:endParaRPr>
          </a:p>
        </p:txBody>
      </p:sp>
      <p:sp>
        <p:nvSpPr>
          <p:cNvPr id="8" name="Rectangle 7">
            <a:extLst>
              <a:ext uri="{FF2B5EF4-FFF2-40B4-BE49-F238E27FC236}">
                <a16:creationId xmlns:a16="http://schemas.microsoft.com/office/drawing/2014/main" id="{ECDEEC7E-9AF6-4D4A-9518-0223926537E4}"/>
              </a:ext>
            </a:extLst>
          </p:cNvPr>
          <p:cNvSpPr/>
          <p:nvPr/>
        </p:nvSpPr>
        <p:spPr>
          <a:xfrm>
            <a:off x="4847074" y="1751751"/>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SEBAB PASAR ABU-ABU</a:t>
            </a:r>
          </a:p>
        </p:txBody>
      </p:sp>
      <p:sp>
        <p:nvSpPr>
          <p:cNvPr id="10" name="Rectangle 9">
            <a:extLst>
              <a:ext uri="{FF2B5EF4-FFF2-40B4-BE49-F238E27FC236}">
                <a16:creationId xmlns:a16="http://schemas.microsoft.com/office/drawing/2014/main" id="{763C57EE-2B1A-48D6-B94B-BB2D59A34B89}"/>
              </a:ext>
            </a:extLst>
          </p:cNvPr>
          <p:cNvSpPr/>
          <p:nvPr/>
        </p:nvSpPr>
        <p:spPr>
          <a:xfrm>
            <a:off x="3737856" y="4569177"/>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PERTUMBUHAN PRODUK GLOBAL</a:t>
            </a:r>
          </a:p>
        </p:txBody>
      </p:sp>
      <p:sp>
        <p:nvSpPr>
          <p:cNvPr id="12" name="Rectangle 11">
            <a:extLst>
              <a:ext uri="{FF2B5EF4-FFF2-40B4-BE49-F238E27FC236}">
                <a16:creationId xmlns:a16="http://schemas.microsoft.com/office/drawing/2014/main" id="{E1E2D1DC-C5E4-4198-81C4-BED940069014}"/>
              </a:ext>
            </a:extLst>
          </p:cNvPr>
          <p:cNvSpPr/>
          <p:nvPr/>
        </p:nvSpPr>
        <p:spPr>
          <a:xfrm>
            <a:off x="5741003" y="4569177"/>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t>DISKRIMINASI HARGA</a:t>
            </a:r>
          </a:p>
        </p:txBody>
      </p:sp>
      <p:sp>
        <p:nvSpPr>
          <p:cNvPr id="14" name="Rectangle 13">
            <a:extLst>
              <a:ext uri="{FF2B5EF4-FFF2-40B4-BE49-F238E27FC236}">
                <a16:creationId xmlns:a16="http://schemas.microsoft.com/office/drawing/2014/main" id="{C88A0F93-F7A8-4022-BC22-942E82BF2541}"/>
              </a:ext>
            </a:extLst>
          </p:cNvPr>
          <p:cNvSpPr/>
          <p:nvPr/>
        </p:nvSpPr>
        <p:spPr>
          <a:xfrm>
            <a:off x="3716943" y="3173119"/>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KELEBIHAN PASOKAN</a:t>
            </a:r>
          </a:p>
        </p:txBody>
      </p:sp>
      <p:sp>
        <p:nvSpPr>
          <p:cNvPr id="16" name="Rectangle 15">
            <a:extLst>
              <a:ext uri="{FF2B5EF4-FFF2-40B4-BE49-F238E27FC236}">
                <a16:creationId xmlns:a16="http://schemas.microsoft.com/office/drawing/2014/main" id="{44F984F7-1F57-4D17-BBA6-95F9D3405318}"/>
              </a:ext>
            </a:extLst>
          </p:cNvPr>
          <p:cNvSpPr/>
          <p:nvPr/>
        </p:nvSpPr>
        <p:spPr>
          <a:xfrm>
            <a:off x="5793273" y="3147809"/>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FLUKTUASI KURS VALUTA ASING</a:t>
            </a:r>
          </a:p>
        </p:txBody>
      </p:sp>
    </p:spTree>
    <p:extLst>
      <p:ext uri="{BB962C8B-B14F-4D97-AF65-F5344CB8AC3E}">
        <p14:creationId xmlns:p14="http://schemas.microsoft.com/office/powerpoint/2010/main" val="2494772957"/>
      </p:ext>
    </p:extLst>
  </p:cSld>
  <p:clrMapOvr>
    <a:masterClrMapping/>
  </p:clrMapOvr>
  <p:transition spd="slow">
    <p:push dir="u"/>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8B962DF-BAFB-4F9F-A629-C76457735345}"/>
              </a:ext>
            </a:extLst>
          </p:cNvPr>
          <p:cNvSpPr/>
          <p:nvPr/>
        </p:nvSpPr>
        <p:spPr>
          <a:xfrm>
            <a:off x="1957062" y="1767385"/>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REAKTIF UNTUK MEMERANGI PASAR ABU-ABU</a:t>
            </a:r>
          </a:p>
        </p:txBody>
      </p:sp>
      <p:sp>
        <p:nvSpPr>
          <p:cNvPr id="17" name="Rectangle 16">
            <a:extLst>
              <a:ext uri="{FF2B5EF4-FFF2-40B4-BE49-F238E27FC236}">
                <a16:creationId xmlns:a16="http://schemas.microsoft.com/office/drawing/2014/main" id="{C68E4397-27E5-4F03-A137-1BA78036B50D}"/>
              </a:ext>
            </a:extLst>
          </p:cNvPr>
          <p:cNvSpPr/>
          <p:nvPr/>
        </p:nvSpPr>
        <p:spPr>
          <a:xfrm>
            <a:off x="-32350" y="3248174"/>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KONFRONTASI STRATEGIK</a:t>
            </a:r>
          </a:p>
        </p:txBody>
      </p:sp>
      <p:sp>
        <p:nvSpPr>
          <p:cNvPr id="19" name="Rectangle 18">
            <a:extLst>
              <a:ext uri="{FF2B5EF4-FFF2-40B4-BE49-F238E27FC236}">
                <a16:creationId xmlns:a16="http://schemas.microsoft.com/office/drawing/2014/main" id="{F9DD802C-7624-4351-8F1B-E71367C497CD}"/>
              </a:ext>
            </a:extLst>
          </p:cNvPr>
          <p:cNvSpPr/>
          <p:nvPr/>
        </p:nvSpPr>
        <p:spPr>
          <a:xfrm>
            <a:off x="-37185" y="4473662"/>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PARTISIPASI</a:t>
            </a:r>
          </a:p>
        </p:txBody>
      </p:sp>
      <p:sp>
        <p:nvSpPr>
          <p:cNvPr id="21" name="Rectangle 20">
            <a:extLst>
              <a:ext uri="{FF2B5EF4-FFF2-40B4-BE49-F238E27FC236}">
                <a16:creationId xmlns:a16="http://schemas.microsoft.com/office/drawing/2014/main" id="{66B7D075-7147-47AA-920F-5E8162167825}"/>
              </a:ext>
            </a:extLst>
          </p:cNvPr>
          <p:cNvSpPr/>
          <p:nvPr/>
        </p:nvSpPr>
        <p:spPr>
          <a:xfrm>
            <a:off x="1991709" y="3248174"/>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KONFRONTASI AGRESIF: POTONGAN HARGA</a:t>
            </a:r>
          </a:p>
        </p:txBody>
      </p:sp>
      <p:sp>
        <p:nvSpPr>
          <p:cNvPr id="23" name="Rectangle 22">
            <a:extLst>
              <a:ext uri="{FF2B5EF4-FFF2-40B4-BE49-F238E27FC236}">
                <a16:creationId xmlns:a16="http://schemas.microsoft.com/office/drawing/2014/main" id="{4E2CD3C6-DF25-4926-8B20-3E6A914EDB0B}"/>
              </a:ext>
            </a:extLst>
          </p:cNvPr>
          <p:cNvSpPr/>
          <p:nvPr/>
        </p:nvSpPr>
        <p:spPr>
          <a:xfrm>
            <a:off x="2001737" y="4473662"/>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KONFRONTAS AGRESIF: CAMPUR TANGAN PASOKAN</a:t>
            </a:r>
          </a:p>
        </p:txBody>
      </p:sp>
      <p:sp>
        <p:nvSpPr>
          <p:cNvPr id="25" name="Rectangle 24">
            <a:extLst>
              <a:ext uri="{FF2B5EF4-FFF2-40B4-BE49-F238E27FC236}">
                <a16:creationId xmlns:a16="http://schemas.microsoft.com/office/drawing/2014/main" id="{E73C89E5-183A-4140-A942-53088E219DAD}"/>
              </a:ext>
            </a:extLst>
          </p:cNvPr>
          <p:cNvSpPr/>
          <p:nvPr/>
        </p:nvSpPr>
        <p:spPr>
          <a:xfrm>
            <a:off x="4015768" y="3106016"/>
            <a:ext cx="1787857" cy="1309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KONFRONTASI AGRESIF : PROMOSI KELEMAHAN PRODUK PASAR ABU-ABU</a:t>
            </a:r>
          </a:p>
        </p:txBody>
      </p:sp>
      <p:sp>
        <p:nvSpPr>
          <p:cNvPr id="27" name="Rectangle 26">
            <a:extLst>
              <a:ext uri="{FF2B5EF4-FFF2-40B4-BE49-F238E27FC236}">
                <a16:creationId xmlns:a16="http://schemas.microsoft.com/office/drawing/2014/main" id="{06993CEB-CC8C-439D-B14A-815CA25ADFF8}"/>
              </a:ext>
            </a:extLst>
          </p:cNvPr>
          <p:cNvSpPr/>
          <p:nvPr/>
        </p:nvSpPr>
        <p:spPr>
          <a:xfrm>
            <a:off x="2041401" y="5834418"/>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KOLABORASI</a:t>
            </a:r>
          </a:p>
        </p:txBody>
      </p:sp>
      <p:sp>
        <p:nvSpPr>
          <p:cNvPr id="29" name="Rectangle 28">
            <a:extLst>
              <a:ext uri="{FF2B5EF4-FFF2-40B4-BE49-F238E27FC236}">
                <a16:creationId xmlns:a16="http://schemas.microsoft.com/office/drawing/2014/main" id="{94356AB4-B034-47C2-8F3F-9D607BBEDE6E}"/>
              </a:ext>
            </a:extLst>
          </p:cNvPr>
          <p:cNvSpPr/>
          <p:nvPr/>
        </p:nvSpPr>
        <p:spPr>
          <a:xfrm>
            <a:off x="4004884" y="4610120"/>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AKUISISI</a:t>
            </a:r>
          </a:p>
        </p:txBody>
      </p:sp>
      <p:sp>
        <p:nvSpPr>
          <p:cNvPr id="31" name="Rectangle 30">
            <a:extLst>
              <a:ext uri="{FF2B5EF4-FFF2-40B4-BE49-F238E27FC236}">
                <a16:creationId xmlns:a16="http://schemas.microsoft.com/office/drawing/2014/main" id="{C5FA1346-34BF-4AE5-BEFF-13226CFB0E78}"/>
              </a:ext>
            </a:extLst>
          </p:cNvPr>
          <p:cNvSpPr/>
          <p:nvPr/>
        </p:nvSpPr>
        <p:spPr>
          <a:xfrm>
            <a:off x="6647116" y="3106016"/>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KETERSEDIAAN DAN DIFERENSIABI PRODUK/JASA</a:t>
            </a:r>
            <a:endParaRPr lang="id-ID" dirty="0"/>
          </a:p>
        </p:txBody>
      </p:sp>
      <p:sp>
        <p:nvSpPr>
          <p:cNvPr id="33" name="Rectangle 32">
            <a:extLst>
              <a:ext uri="{FF2B5EF4-FFF2-40B4-BE49-F238E27FC236}">
                <a16:creationId xmlns:a16="http://schemas.microsoft.com/office/drawing/2014/main" id="{70AF0509-7236-4E21-9B66-9B4780011E15}"/>
              </a:ext>
            </a:extLst>
          </p:cNvPr>
          <p:cNvSpPr/>
          <p:nvPr/>
        </p:nvSpPr>
        <p:spPr>
          <a:xfrm>
            <a:off x="6689954" y="4439523"/>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PENENTUAN HARGA STRATEGIK </a:t>
            </a:r>
          </a:p>
        </p:txBody>
      </p:sp>
      <p:sp>
        <p:nvSpPr>
          <p:cNvPr id="35" name="Rectangle 34">
            <a:extLst>
              <a:ext uri="{FF2B5EF4-FFF2-40B4-BE49-F238E27FC236}">
                <a16:creationId xmlns:a16="http://schemas.microsoft.com/office/drawing/2014/main" id="{B1345F35-28CD-480C-93A9-1D0D0FCADCC9}"/>
              </a:ext>
            </a:extLst>
          </p:cNvPr>
          <p:cNvSpPr/>
          <p:nvPr/>
        </p:nvSpPr>
        <p:spPr>
          <a:xfrm>
            <a:off x="8539567" y="3106016"/>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PENGEMBANGAN PENYALUR</a:t>
            </a:r>
          </a:p>
        </p:txBody>
      </p:sp>
      <p:sp>
        <p:nvSpPr>
          <p:cNvPr id="37" name="Rectangle 36">
            <a:extLst>
              <a:ext uri="{FF2B5EF4-FFF2-40B4-BE49-F238E27FC236}">
                <a16:creationId xmlns:a16="http://schemas.microsoft.com/office/drawing/2014/main" id="{13134CCA-D010-421B-9A7A-AD8B7AC1223A}"/>
              </a:ext>
            </a:extLst>
          </p:cNvPr>
          <p:cNvSpPr/>
          <p:nvPr/>
        </p:nvSpPr>
        <p:spPr>
          <a:xfrm>
            <a:off x="8564037" y="4391769"/>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a:t>SISTEM INFORMASI PEMASARAN</a:t>
            </a:r>
            <a:endParaRPr lang="id-ID" dirty="0"/>
          </a:p>
        </p:txBody>
      </p:sp>
      <p:sp>
        <p:nvSpPr>
          <p:cNvPr id="39" name="Rectangle 38">
            <a:extLst>
              <a:ext uri="{FF2B5EF4-FFF2-40B4-BE49-F238E27FC236}">
                <a16:creationId xmlns:a16="http://schemas.microsoft.com/office/drawing/2014/main" id="{767ABECA-86F3-4D9F-A0CB-BAEAD5139A57}"/>
              </a:ext>
            </a:extLst>
          </p:cNvPr>
          <p:cNvSpPr/>
          <p:nvPr/>
        </p:nvSpPr>
        <p:spPr>
          <a:xfrm>
            <a:off x="10432018" y="3173118"/>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PENGUKUHAN CITRA JANGKA PANJANG</a:t>
            </a:r>
          </a:p>
        </p:txBody>
      </p:sp>
      <p:sp>
        <p:nvSpPr>
          <p:cNvPr id="41" name="Rectangle 40">
            <a:extLst>
              <a:ext uri="{FF2B5EF4-FFF2-40B4-BE49-F238E27FC236}">
                <a16:creationId xmlns:a16="http://schemas.microsoft.com/office/drawing/2014/main" id="{8FC7D97D-D1A4-4B44-900F-E6B2168FDFCA}"/>
              </a:ext>
            </a:extLst>
          </p:cNvPr>
          <p:cNvSpPr/>
          <p:nvPr/>
        </p:nvSpPr>
        <p:spPr>
          <a:xfrm>
            <a:off x="10484242" y="4415064"/>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PEMBENTUKAN PRESEDENSI HUKUM</a:t>
            </a:r>
          </a:p>
        </p:txBody>
      </p:sp>
      <p:sp>
        <p:nvSpPr>
          <p:cNvPr id="43" name="Rectangle 42">
            <a:extLst>
              <a:ext uri="{FF2B5EF4-FFF2-40B4-BE49-F238E27FC236}">
                <a16:creationId xmlns:a16="http://schemas.microsoft.com/office/drawing/2014/main" id="{54449430-3760-4145-94DB-49649FADAB50}"/>
              </a:ext>
            </a:extLst>
          </p:cNvPr>
          <p:cNvSpPr/>
          <p:nvPr/>
        </p:nvSpPr>
        <p:spPr>
          <a:xfrm>
            <a:off x="8539567" y="5834418"/>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LOBI</a:t>
            </a:r>
          </a:p>
        </p:txBody>
      </p:sp>
      <p:sp>
        <p:nvSpPr>
          <p:cNvPr id="45" name="Rectangle 44">
            <a:extLst>
              <a:ext uri="{FF2B5EF4-FFF2-40B4-BE49-F238E27FC236}">
                <a16:creationId xmlns:a16="http://schemas.microsoft.com/office/drawing/2014/main" id="{42870493-A58F-44E9-8137-09F83BBD447E}"/>
              </a:ext>
            </a:extLst>
          </p:cNvPr>
          <p:cNvSpPr/>
          <p:nvPr/>
        </p:nvSpPr>
        <p:spPr>
          <a:xfrm>
            <a:off x="8434974" y="1872547"/>
            <a:ext cx="1787857" cy="10235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STRATEGI PROAKTIF UNTUK MENANGKAL PASAR ABU-ABU</a:t>
            </a:r>
          </a:p>
        </p:txBody>
      </p:sp>
      <p:sp>
        <p:nvSpPr>
          <p:cNvPr id="47" name="Title 1">
            <a:extLst>
              <a:ext uri="{FF2B5EF4-FFF2-40B4-BE49-F238E27FC236}">
                <a16:creationId xmlns:a16="http://schemas.microsoft.com/office/drawing/2014/main" id="{609BDE17-126E-4F64-BE1F-CA02C939A00D}"/>
              </a:ext>
            </a:extLst>
          </p:cNvPr>
          <p:cNvSpPr txBox="1">
            <a:spLocks/>
          </p:cNvSpPr>
          <p:nvPr/>
        </p:nvSpPr>
        <p:spPr>
          <a:xfrm>
            <a:off x="4015768" y="219743"/>
            <a:ext cx="4778730" cy="998561"/>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es-ES" sz="2800" dirty="0">
                <a:latin typeface="Imprint MT Shadow" panose="04020605060303030202" pitchFamily="82" charset="0"/>
              </a:rPr>
              <a:t>PASAR ABU-ABU DAN PERUSAHAAN GLOBAL</a:t>
            </a:r>
            <a:endParaRPr lang="id-ID" sz="2800" dirty="0">
              <a:latin typeface="Imprint MT Shadow" panose="04020605060303030202" pitchFamily="82" charset="0"/>
            </a:endParaRPr>
          </a:p>
        </p:txBody>
      </p:sp>
    </p:spTree>
    <p:extLst>
      <p:ext uri="{BB962C8B-B14F-4D97-AF65-F5344CB8AC3E}">
        <p14:creationId xmlns:p14="http://schemas.microsoft.com/office/powerpoint/2010/main" val="3327351314"/>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0C46-1492-433F-A45C-DA7AA664F773}"/>
              </a:ext>
            </a:extLst>
          </p:cNvPr>
          <p:cNvSpPr>
            <a:spLocks noGrp="1"/>
          </p:cNvSpPr>
          <p:nvPr>
            <p:ph type="title"/>
          </p:nvPr>
        </p:nvSpPr>
        <p:spPr>
          <a:xfrm rot="10800000" flipV="1">
            <a:off x="-4032261" y="-1332970"/>
            <a:ext cx="7517583" cy="1972813"/>
          </a:xfrm>
        </p:spPr>
        <p:txBody>
          <a:bodyPr/>
          <a:lstStyle/>
          <a:p>
            <a:r>
              <a:rPr lang="en-US" sz="4000" dirty="0"/>
              <a:t>TAXONOMI</a:t>
            </a:r>
          </a:p>
        </p:txBody>
      </p:sp>
      <p:pic>
        <p:nvPicPr>
          <p:cNvPr id="5" name="Picture 4">
            <a:extLst>
              <a:ext uri="{FF2B5EF4-FFF2-40B4-BE49-F238E27FC236}">
                <a16:creationId xmlns:a16="http://schemas.microsoft.com/office/drawing/2014/main" id="{BFB8D556-6F0C-4949-95B6-7E1127B68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678" y="639844"/>
            <a:ext cx="9758077" cy="5864087"/>
          </a:xfrm>
          <a:prstGeom prst="rect">
            <a:avLst/>
          </a:prstGeom>
        </p:spPr>
      </p:pic>
    </p:spTree>
    <p:extLst>
      <p:ext uri="{BB962C8B-B14F-4D97-AF65-F5344CB8AC3E}">
        <p14:creationId xmlns:p14="http://schemas.microsoft.com/office/powerpoint/2010/main" val="900651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70C28-2C7D-4004-8BF6-24466FD6B8E5}"/>
              </a:ext>
            </a:extLst>
          </p:cNvPr>
          <p:cNvSpPr>
            <a:spLocks noGrp="1"/>
          </p:cNvSpPr>
          <p:nvPr>
            <p:ph type="title"/>
          </p:nvPr>
        </p:nvSpPr>
        <p:spPr/>
        <p:txBody>
          <a:bodyPr/>
          <a:lstStyle/>
          <a:p>
            <a:pPr algn="ctr"/>
            <a:r>
              <a:rPr lang="id-ID" dirty="0"/>
              <a:t>TERIMA KASIH</a:t>
            </a:r>
          </a:p>
        </p:txBody>
      </p:sp>
      <p:sp>
        <p:nvSpPr>
          <p:cNvPr id="3" name="Subtitle 2">
            <a:extLst>
              <a:ext uri="{FF2B5EF4-FFF2-40B4-BE49-F238E27FC236}">
                <a16:creationId xmlns:a16="http://schemas.microsoft.com/office/drawing/2014/main" id="{46DD7A45-1A2E-4FA1-B82E-A6B67493D64F}"/>
              </a:ext>
            </a:extLst>
          </p:cNvPr>
          <p:cNvSpPr>
            <a:spLocks noGrp="1"/>
          </p:cNvSpPr>
          <p:nvPr>
            <p:ph type="subTitle" idx="1"/>
          </p:nvPr>
        </p:nvSpPr>
        <p:spPr/>
        <p:txBody>
          <a:bodyPr/>
          <a:lstStyle/>
          <a:p>
            <a:endParaRPr lang="id-ID"/>
          </a:p>
        </p:txBody>
      </p:sp>
    </p:spTree>
    <p:extLst>
      <p:ext uri="{BB962C8B-B14F-4D97-AF65-F5344CB8AC3E}">
        <p14:creationId xmlns:p14="http://schemas.microsoft.com/office/powerpoint/2010/main" val="110197508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BA1FE6E-2D5F-4F5F-A8DA-1E0823CC98ED}"/>
              </a:ext>
            </a:extLst>
          </p:cNvPr>
          <p:cNvSpPr>
            <a:spLocks noGrp="1"/>
          </p:cNvSpPr>
          <p:nvPr>
            <p:ph type="title"/>
          </p:nvPr>
        </p:nvSpPr>
        <p:spPr>
          <a:xfrm>
            <a:off x="1801512" y="123223"/>
            <a:ext cx="8669928" cy="777922"/>
          </a:xfrm>
        </p:spPr>
        <p:txBody>
          <a:bodyPr/>
          <a:lstStyle/>
          <a:p>
            <a:pPr algn="ctr"/>
            <a:r>
              <a:rPr lang="id-ID" sz="3200" dirty="0">
                <a:latin typeface="Imprint MT Shadow" panose="04020605060303030202" pitchFamily="82" charset="0"/>
              </a:rPr>
              <a:t>FUNGSI SALURAN DISTRIBUSI</a:t>
            </a:r>
          </a:p>
        </p:txBody>
      </p:sp>
      <p:sp>
        <p:nvSpPr>
          <p:cNvPr id="5" name="TextBox 4">
            <a:extLst>
              <a:ext uri="{FF2B5EF4-FFF2-40B4-BE49-F238E27FC236}">
                <a16:creationId xmlns:a16="http://schemas.microsoft.com/office/drawing/2014/main" id="{40B1D898-A5A7-4F0E-B125-A905E9FEF337}"/>
              </a:ext>
            </a:extLst>
          </p:cNvPr>
          <p:cNvSpPr txBox="1"/>
          <p:nvPr/>
        </p:nvSpPr>
        <p:spPr>
          <a:xfrm>
            <a:off x="2081283" y="1284559"/>
            <a:ext cx="7710985" cy="1169551"/>
          </a:xfrm>
          <a:prstGeom prst="rect">
            <a:avLst/>
          </a:prstGeom>
          <a:noFill/>
        </p:spPr>
        <p:txBody>
          <a:bodyPr wrap="square" rtlCol="0">
            <a:spAutoFit/>
          </a:bodyPr>
          <a:lstStyle/>
          <a:p>
            <a:r>
              <a:rPr lang="id-ID" dirty="0">
                <a:solidFill>
                  <a:schemeClr val="bg2"/>
                </a:solidFill>
              </a:rPr>
              <a:t>Saluran distribusi merupakan sebuah jaringan yang melaksanakan fungsi yang menghubungkan produsen dengan pengguna akhir. Saluran distribusi terdiri atas institusi dan agensi yang saling tergantung dan terkait, berfungsi sebagai sebuah system atau jaringan yang bekerjasama dalam upaya memproduksi dan mendistribusikan sebuah produk kepada para pemakai akhir. </a:t>
            </a:r>
          </a:p>
        </p:txBody>
      </p:sp>
      <p:sp>
        <p:nvSpPr>
          <p:cNvPr id="6" name="Oval 5">
            <a:extLst>
              <a:ext uri="{FF2B5EF4-FFF2-40B4-BE49-F238E27FC236}">
                <a16:creationId xmlns:a16="http://schemas.microsoft.com/office/drawing/2014/main" id="{13814980-82B8-42DA-A69A-A18BD2449C7F}"/>
              </a:ext>
            </a:extLst>
          </p:cNvPr>
          <p:cNvSpPr/>
          <p:nvPr/>
        </p:nvSpPr>
        <p:spPr>
          <a:xfrm>
            <a:off x="3784416" y="3429000"/>
            <a:ext cx="2176814"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Mengurangi Ketidakcocokan</a:t>
            </a:r>
          </a:p>
        </p:txBody>
      </p:sp>
      <p:sp>
        <p:nvSpPr>
          <p:cNvPr id="8" name="Oval 7">
            <a:extLst>
              <a:ext uri="{FF2B5EF4-FFF2-40B4-BE49-F238E27FC236}">
                <a16:creationId xmlns:a16="http://schemas.microsoft.com/office/drawing/2014/main" id="{4DA4250D-0A6D-4606-881E-8F79721728B7}"/>
              </a:ext>
            </a:extLst>
          </p:cNvPr>
          <p:cNvSpPr/>
          <p:nvPr/>
        </p:nvSpPr>
        <p:spPr>
          <a:xfrm>
            <a:off x="1190768" y="3458570"/>
            <a:ext cx="2006221"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Mempermudah Proses Pertukaran</a:t>
            </a:r>
          </a:p>
        </p:txBody>
      </p:sp>
      <p:sp>
        <p:nvSpPr>
          <p:cNvPr id="10" name="Oval 9">
            <a:extLst>
              <a:ext uri="{FF2B5EF4-FFF2-40B4-BE49-F238E27FC236}">
                <a16:creationId xmlns:a16="http://schemas.microsoft.com/office/drawing/2014/main" id="{A91FC963-E060-4994-8F1C-629F5C855927}"/>
              </a:ext>
            </a:extLst>
          </p:cNvPr>
          <p:cNvSpPr/>
          <p:nvPr/>
        </p:nvSpPr>
        <p:spPr>
          <a:xfrm>
            <a:off x="6315035" y="3458570"/>
            <a:ext cx="2006221"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Standardisasi Transaksi</a:t>
            </a:r>
          </a:p>
        </p:txBody>
      </p:sp>
      <p:sp>
        <p:nvSpPr>
          <p:cNvPr id="12" name="Oval 11">
            <a:extLst>
              <a:ext uri="{FF2B5EF4-FFF2-40B4-BE49-F238E27FC236}">
                <a16:creationId xmlns:a16="http://schemas.microsoft.com/office/drawing/2014/main" id="{0E7577DA-7832-43B6-BEC0-A741EE4C1988}"/>
              </a:ext>
            </a:extLst>
          </p:cNvPr>
          <p:cNvSpPr/>
          <p:nvPr/>
        </p:nvSpPr>
        <p:spPr>
          <a:xfrm>
            <a:off x="8885824" y="3480433"/>
            <a:ext cx="2231411"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Mempertemukan Pembeli dan Penjual</a:t>
            </a:r>
          </a:p>
        </p:txBody>
      </p:sp>
      <p:sp>
        <p:nvSpPr>
          <p:cNvPr id="14" name="Oval 13">
            <a:extLst>
              <a:ext uri="{FF2B5EF4-FFF2-40B4-BE49-F238E27FC236}">
                <a16:creationId xmlns:a16="http://schemas.microsoft.com/office/drawing/2014/main" id="{E34A68FF-53E2-44A6-8C98-E92D9FC89051}"/>
              </a:ext>
            </a:extLst>
          </p:cNvPr>
          <p:cNvSpPr/>
          <p:nvPr/>
        </p:nvSpPr>
        <p:spPr>
          <a:xfrm>
            <a:off x="6315035" y="5242271"/>
            <a:ext cx="2231411"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Mengembangkan Pasar</a:t>
            </a:r>
          </a:p>
        </p:txBody>
      </p:sp>
      <p:sp>
        <p:nvSpPr>
          <p:cNvPr id="16" name="Oval 15">
            <a:extLst>
              <a:ext uri="{FF2B5EF4-FFF2-40B4-BE49-F238E27FC236}">
                <a16:creationId xmlns:a16="http://schemas.microsoft.com/office/drawing/2014/main" id="{98881FE5-4C34-46A3-9A35-46B8FCCF2E1A}"/>
              </a:ext>
            </a:extLst>
          </p:cNvPr>
          <p:cNvSpPr/>
          <p:nvPr/>
        </p:nvSpPr>
        <p:spPr>
          <a:xfrm>
            <a:off x="3645555" y="5261073"/>
            <a:ext cx="2231411" cy="12282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Menyediakan Layanan Pelanggan</a:t>
            </a:r>
          </a:p>
        </p:txBody>
      </p:sp>
    </p:spTree>
    <p:extLst>
      <p:ext uri="{BB962C8B-B14F-4D97-AF65-F5344CB8AC3E}">
        <p14:creationId xmlns:p14="http://schemas.microsoft.com/office/powerpoint/2010/main" val="1698490513"/>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2F67D3-8CB6-420F-86DB-8D3EB2CD45AE}"/>
              </a:ext>
            </a:extLst>
          </p:cNvPr>
          <p:cNvSpPr>
            <a:spLocks noGrp="1"/>
          </p:cNvSpPr>
          <p:nvPr>
            <p:ph type="title"/>
          </p:nvPr>
        </p:nvSpPr>
        <p:spPr>
          <a:xfrm>
            <a:off x="2333767" y="34121"/>
            <a:ext cx="8669928" cy="777922"/>
          </a:xfrm>
        </p:spPr>
        <p:txBody>
          <a:bodyPr/>
          <a:lstStyle/>
          <a:p>
            <a:pPr algn="ctr"/>
            <a:r>
              <a:rPr lang="id-ID" sz="3200" dirty="0">
                <a:latin typeface="Imprint MT Shadow" panose="04020605060303030202" pitchFamily="82" charset="0"/>
              </a:rPr>
              <a:t>PERANTARA PEMASARAN</a:t>
            </a:r>
          </a:p>
        </p:txBody>
      </p:sp>
      <p:sp>
        <p:nvSpPr>
          <p:cNvPr id="5" name="Rectangle: Rounded Corners 4">
            <a:extLst>
              <a:ext uri="{FF2B5EF4-FFF2-40B4-BE49-F238E27FC236}">
                <a16:creationId xmlns:a16="http://schemas.microsoft.com/office/drawing/2014/main" id="{71D79A11-E904-435C-AD7B-AF3E9D5A3C40}"/>
              </a:ext>
            </a:extLst>
          </p:cNvPr>
          <p:cNvSpPr/>
          <p:nvPr/>
        </p:nvSpPr>
        <p:spPr>
          <a:xfrm>
            <a:off x="2410629" y="1910686"/>
            <a:ext cx="8516203" cy="414891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lgn="ctr">
              <a:buFontTx/>
              <a:buChar char="-"/>
            </a:pPr>
            <a:r>
              <a:rPr lang="id-ID" dirty="0">
                <a:solidFill>
                  <a:schemeClr val="bg2"/>
                </a:solidFill>
              </a:rPr>
              <a:t>PERANTARA (MIDDLEMAN)</a:t>
            </a:r>
          </a:p>
          <a:p>
            <a:pPr marL="285750" indent="-285750" algn="ctr">
              <a:buFontTx/>
              <a:buChar char="-"/>
            </a:pPr>
            <a:r>
              <a:rPr lang="id-ID" dirty="0">
                <a:solidFill>
                  <a:schemeClr val="bg2"/>
                </a:solidFill>
              </a:rPr>
              <a:t>AGEN ATAU PIALANG (AGENT/BROKER)</a:t>
            </a:r>
          </a:p>
          <a:p>
            <a:pPr marL="285750" indent="-285750" algn="ctr">
              <a:buFontTx/>
              <a:buChar char="-"/>
            </a:pPr>
            <a:r>
              <a:rPr lang="id-ID" dirty="0">
                <a:solidFill>
                  <a:schemeClr val="bg2"/>
                </a:solidFill>
              </a:rPr>
              <a:t>GROSIR (WHOLESALER)</a:t>
            </a:r>
          </a:p>
          <a:p>
            <a:pPr marL="285750" indent="-285750" algn="ctr">
              <a:buFontTx/>
              <a:buChar char="-"/>
            </a:pPr>
            <a:r>
              <a:rPr lang="id-ID" dirty="0">
                <a:solidFill>
                  <a:schemeClr val="bg2"/>
                </a:solidFill>
              </a:rPr>
              <a:t>PENGECER (RETAILER)</a:t>
            </a:r>
          </a:p>
          <a:p>
            <a:pPr marL="285750" indent="-285750" algn="ctr">
              <a:buFontTx/>
              <a:buChar char="-"/>
            </a:pPr>
            <a:r>
              <a:rPr lang="id-ID" dirty="0">
                <a:solidFill>
                  <a:schemeClr val="bg2"/>
                </a:solidFill>
              </a:rPr>
              <a:t>DISTRIBUTOR</a:t>
            </a:r>
          </a:p>
          <a:p>
            <a:pPr marL="285750" indent="-285750" algn="ctr">
              <a:buFontTx/>
              <a:buChar char="-"/>
            </a:pPr>
            <a:r>
              <a:rPr lang="id-ID" dirty="0">
                <a:solidFill>
                  <a:schemeClr val="bg2"/>
                </a:solidFill>
              </a:rPr>
              <a:t>PENYALUR (DEALER)</a:t>
            </a:r>
          </a:p>
          <a:p>
            <a:pPr marL="285750" indent="-285750" algn="ctr">
              <a:buFontTx/>
              <a:buChar char="-"/>
            </a:pPr>
            <a:r>
              <a:rPr lang="id-ID" dirty="0">
                <a:solidFill>
                  <a:schemeClr val="bg2"/>
                </a:solidFill>
              </a:rPr>
              <a:t>PENJUAL ULANG BERNILAI TAMBAH (VALUE ADDED RESELLER,VAR)</a:t>
            </a:r>
          </a:p>
        </p:txBody>
      </p:sp>
    </p:spTree>
    <p:extLst>
      <p:ext uri="{BB962C8B-B14F-4D97-AF65-F5344CB8AC3E}">
        <p14:creationId xmlns:p14="http://schemas.microsoft.com/office/powerpoint/2010/main" val="10025741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154572C-211E-47EC-87BA-87384857C0A2}"/>
              </a:ext>
            </a:extLst>
          </p:cNvPr>
          <p:cNvSpPr>
            <a:spLocks noGrp="1"/>
          </p:cNvSpPr>
          <p:nvPr>
            <p:ph type="title"/>
          </p:nvPr>
        </p:nvSpPr>
        <p:spPr>
          <a:xfrm>
            <a:off x="6414052" y="4432376"/>
            <a:ext cx="4910846" cy="682963"/>
          </a:xfrm>
        </p:spPr>
        <p:txBody>
          <a:bodyPr/>
          <a:lstStyle/>
          <a:p>
            <a:pPr algn="ctr"/>
            <a:r>
              <a:rPr lang="id-ID" sz="3200" dirty="0">
                <a:latin typeface="Imprint MT Shadow" panose="04020605060303030202" pitchFamily="82" charset="0"/>
              </a:rPr>
              <a:t>TIPE PERANTARA</a:t>
            </a:r>
          </a:p>
        </p:txBody>
      </p:sp>
      <p:sp>
        <p:nvSpPr>
          <p:cNvPr id="5" name="TextBox 4">
            <a:extLst>
              <a:ext uri="{FF2B5EF4-FFF2-40B4-BE49-F238E27FC236}">
                <a16:creationId xmlns:a16="http://schemas.microsoft.com/office/drawing/2014/main" id="{D7CC4E94-08FA-42B3-8992-C09DDD06E61E}"/>
              </a:ext>
            </a:extLst>
          </p:cNvPr>
          <p:cNvSpPr txBox="1"/>
          <p:nvPr/>
        </p:nvSpPr>
        <p:spPr>
          <a:xfrm>
            <a:off x="6923054" y="5115339"/>
            <a:ext cx="4244454" cy="1815882"/>
          </a:xfrm>
          <a:prstGeom prst="rect">
            <a:avLst/>
          </a:prstGeom>
          <a:noFill/>
        </p:spPr>
        <p:txBody>
          <a:bodyPr wrap="square" rtlCol="0">
            <a:spAutoFit/>
          </a:bodyPr>
          <a:lstStyle/>
          <a:p>
            <a:r>
              <a:rPr lang="id-ID" dirty="0">
                <a:solidFill>
                  <a:schemeClr val="bg2"/>
                </a:solidFill>
              </a:rPr>
              <a:t>Tipe perantara dua keputusan dasar diperlukan dalam pemilihan tipe perantara untuk melayani pasar tertentu : pertama, pemasar internasional harus menentukan pasar relasinya dengan para perantara. Kedua, pemasar internasional harus memutuskan apakah akan memanfaatkan ekspor tidak langsung, ekspor langsung, ataukah distribusi terintegrasi dalam menerobos pasar luar negeri. </a:t>
            </a:r>
          </a:p>
        </p:txBody>
      </p:sp>
      <p:sp>
        <p:nvSpPr>
          <p:cNvPr id="6" name="Title 1">
            <a:extLst>
              <a:ext uri="{FF2B5EF4-FFF2-40B4-BE49-F238E27FC236}">
                <a16:creationId xmlns:a16="http://schemas.microsoft.com/office/drawing/2014/main" id="{23ECB834-399D-4324-808E-97D1557AFA76}"/>
              </a:ext>
            </a:extLst>
          </p:cNvPr>
          <p:cNvSpPr txBox="1">
            <a:spLocks/>
          </p:cNvSpPr>
          <p:nvPr/>
        </p:nvSpPr>
        <p:spPr>
          <a:xfrm>
            <a:off x="-510309" y="640870"/>
            <a:ext cx="8821004" cy="586853"/>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3200" dirty="0">
                <a:latin typeface="Imprint MT Shadow" panose="04020605060303030202" pitchFamily="82" charset="0"/>
              </a:rPr>
              <a:t>PRO DAN KONTRA PENGGUNAAN PERANTARA</a:t>
            </a:r>
          </a:p>
        </p:txBody>
      </p:sp>
      <p:sp>
        <p:nvSpPr>
          <p:cNvPr id="8" name="TextBox 7">
            <a:extLst>
              <a:ext uri="{FF2B5EF4-FFF2-40B4-BE49-F238E27FC236}">
                <a16:creationId xmlns:a16="http://schemas.microsoft.com/office/drawing/2014/main" id="{50015E00-1856-42E1-94E7-790F102A25C5}"/>
              </a:ext>
            </a:extLst>
          </p:cNvPr>
          <p:cNvSpPr txBox="1"/>
          <p:nvPr/>
        </p:nvSpPr>
        <p:spPr>
          <a:xfrm>
            <a:off x="47055" y="1287646"/>
            <a:ext cx="7353869" cy="1815882"/>
          </a:xfrm>
          <a:prstGeom prst="rect">
            <a:avLst/>
          </a:prstGeom>
          <a:noFill/>
        </p:spPr>
        <p:txBody>
          <a:bodyPr wrap="square" rtlCol="0">
            <a:spAutoFit/>
          </a:bodyPr>
          <a:lstStyle/>
          <a:p>
            <a:r>
              <a:rPr lang="id-ID" dirty="0">
                <a:solidFill>
                  <a:schemeClr val="bg2"/>
                </a:solidFill>
              </a:rPr>
              <a:t>Pro dan kontra penggunaan perantara. Para pedagan perantara independent memainkan peran signifikan dalam seluruh upaya pemasaran global dari banyak perusahaan. Sekalipun beberapa perusahaan raksasa menggunakan para perantara untuk mencoba distribusi dipasar luar negeri yang lebih kecil atau untuk distribusi lini tertentu dipasar yang lebih besar, distribusi melalui para perantara sangat penting bagi perusahaan kecil. Yang pada umumnya memiliki skala operasi sumberdaya keuangan atau pengalaman yang beroprasi lebih langsung dipasar luar negeri. Dilain pihak, ada beberapa kelemahan serius dalam penggunaan distributor mandiri. </a:t>
            </a:r>
          </a:p>
        </p:txBody>
      </p:sp>
    </p:spTree>
    <p:extLst>
      <p:ext uri="{BB962C8B-B14F-4D97-AF65-F5344CB8AC3E}">
        <p14:creationId xmlns:p14="http://schemas.microsoft.com/office/powerpoint/2010/main" val="1015916035"/>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B9D5199-B989-419F-B7CD-53DEF4570937}"/>
              </a:ext>
            </a:extLst>
          </p:cNvPr>
          <p:cNvSpPr>
            <a:spLocks noGrp="1"/>
          </p:cNvSpPr>
          <p:nvPr>
            <p:ph type="title"/>
          </p:nvPr>
        </p:nvSpPr>
        <p:spPr>
          <a:xfrm>
            <a:off x="2688608" y="150125"/>
            <a:ext cx="8447964" cy="627796"/>
          </a:xfrm>
        </p:spPr>
        <p:txBody>
          <a:bodyPr/>
          <a:lstStyle/>
          <a:p>
            <a:pPr algn="ctr"/>
            <a:r>
              <a:rPr lang="id-ID" sz="3200" dirty="0">
                <a:latin typeface="Imprint MT Shadow" panose="04020605060303030202" pitchFamily="82" charset="0"/>
              </a:rPr>
              <a:t>TIGA STRATEGI DISTRIBUSI GLOBAL</a:t>
            </a:r>
          </a:p>
        </p:txBody>
      </p:sp>
      <p:sp>
        <p:nvSpPr>
          <p:cNvPr id="5" name="TextBox 4">
            <a:extLst>
              <a:ext uri="{FF2B5EF4-FFF2-40B4-BE49-F238E27FC236}">
                <a16:creationId xmlns:a16="http://schemas.microsoft.com/office/drawing/2014/main" id="{69ED1456-659F-4489-95D9-66F215A2327A}"/>
              </a:ext>
            </a:extLst>
          </p:cNvPr>
          <p:cNvSpPr txBox="1"/>
          <p:nvPr/>
        </p:nvSpPr>
        <p:spPr>
          <a:xfrm>
            <a:off x="1528549" y="1118575"/>
            <a:ext cx="4872251" cy="954107"/>
          </a:xfrm>
          <a:prstGeom prst="rect">
            <a:avLst/>
          </a:prstGeom>
          <a:noFill/>
        </p:spPr>
        <p:txBody>
          <a:bodyPr wrap="square" rtlCol="0">
            <a:spAutoFit/>
          </a:bodyPr>
          <a:lstStyle/>
          <a:p>
            <a:r>
              <a:rPr lang="id-ID" dirty="0">
                <a:solidFill>
                  <a:schemeClr val="bg2"/>
                </a:solidFill>
              </a:rPr>
              <a:t>Strategi distribusi luar negeri. Perusahaan yang terlibat dalam pemasaran luar negeri acapkali Menyusun rencana dan strategi distribusi untuk setiap pasar luar negeri mereka ada 2 alasan utama keragaman itu.</a:t>
            </a:r>
          </a:p>
        </p:txBody>
      </p:sp>
      <p:sp>
        <p:nvSpPr>
          <p:cNvPr id="6" name="TextBox 5">
            <a:extLst>
              <a:ext uri="{FF2B5EF4-FFF2-40B4-BE49-F238E27FC236}">
                <a16:creationId xmlns:a16="http://schemas.microsoft.com/office/drawing/2014/main" id="{91B99AD5-CA79-4D62-92B1-6D6BFFF95620}"/>
              </a:ext>
            </a:extLst>
          </p:cNvPr>
          <p:cNvSpPr txBox="1"/>
          <p:nvPr/>
        </p:nvSpPr>
        <p:spPr>
          <a:xfrm>
            <a:off x="5943599" y="2413337"/>
            <a:ext cx="5076967" cy="2031325"/>
          </a:xfrm>
          <a:prstGeom prst="rect">
            <a:avLst/>
          </a:prstGeom>
          <a:noFill/>
        </p:spPr>
        <p:txBody>
          <a:bodyPr wrap="square" rtlCol="0">
            <a:spAutoFit/>
          </a:bodyPr>
          <a:lstStyle/>
          <a:p>
            <a:r>
              <a:rPr lang="id-ID" dirty="0">
                <a:solidFill>
                  <a:schemeClr val="bg2"/>
                </a:solidFill>
              </a:rPr>
              <a:t>Strategi distribusi internasional. 4 kriteria yang perlu dipenuhi sewaktu membuat system, pertama system harus menggunakan penggunaan yang efisien sumber daya produksi perusahaan. Kedua, system harus ekonomis dan efisien juga dapat diandalkan. Ketiga, system harus menunjang dan responsive terhadap tujuan pemassaran  asing. Keempat, system harus responsive terhadap perubahan hambatan eksternal yang muncul dari perubahan kebijakan perdagangan luar negeri</a:t>
            </a:r>
            <a:r>
              <a:rPr lang="id-ID" dirty="0"/>
              <a:t>.</a:t>
            </a:r>
          </a:p>
        </p:txBody>
      </p:sp>
      <p:sp>
        <p:nvSpPr>
          <p:cNvPr id="7" name="TextBox 6">
            <a:extLst>
              <a:ext uri="{FF2B5EF4-FFF2-40B4-BE49-F238E27FC236}">
                <a16:creationId xmlns:a16="http://schemas.microsoft.com/office/drawing/2014/main" id="{DDB37614-BD6F-4FE6-B30D-2686D746213B}"/>
              </a:ext>
            </a:extLst>
          </p:cNvPr>
          <p:cNvSpPr txBox="1"/>
          <p:nvPr/>
        </p:nvSpPr>
        <p:spPr>
          <a:xfrm>
            <a:off x="791569" y="5107437"/>
            <a:ext cx="6346209" cy="1600438"/>
          </a:xfrm>
          <a:prstGeom prst="rect">
            <a:avLst/>
          </a:prstGeom>
          <a:noFill/>
        </p:spPr>
        <p:txBody>
          <a:bodyPr wrap="square" rtlCol="0">
            <a:spAutoFit/>
          </a:bodyPr>
          <a:lstStyle/>
          <a:p>
            <a:r>
              <a:rPr lang="id-ID" dirty="0">
                <a:solidFill>
                  <a:schemeClr val="bg2"/>
                </a:solidFill>
              </a:rPr>
              <a:t>Strategi distribusi global Pada saat bertindak sebagai eksportir perusahaan berkepentingan dalam melayani pasar luar negeri dengan metode yang andal dan efisien biaya. Hal ini memerlukan pemilihan anggota saluran dan saran apengangkutan yang memastikan bahwa produk sampai dengan selamat dan biaya yang masuk akal. Walaupun demikian, Ketika perusahaan mulai membuat produknya di suatu negara dan memasarkannya, perusahaan menjumpai bahwa perpindahan fisik produknya terpotong-potong dan mahal. </a:t>
            </a:r>
          </a:p>
        </p:txBody>
      </p:sp>
    </p:spTree>
    <p:extLst>
      <p:ext uri="{BB962C8B-B14F-4D97-AF65-F5344CB8AC3E}">
        <p14:creationId xmlns:p14="http://schemas.microsoft.com/office/powerpoint/2010/main" val="216867224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A88C754-FD42-4DEC-92FA-BD5BC6023ED2}"/>
              </a:ext>
            </a:extLst>
          </p:cNvPr>
          <p:cNvSpPr txBox="1">
            <a:spLocks/>
          </p:cNvSpPr>
          <p:nvPr/>
        </p:nvSpPr>
        <p:spPr>
          <a:xfrm>
            <a:off x="0" y="259307"/>
            <a:ext cx="7601804" cy="62779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3200" dirty="0">
                <a:latin typeface="Imprint MT Shadow" panose="04020605060303030202" pitchFamily="82" charset="0"/>
              </a:rPr>
              <a:t>ORIENTASI SALURAN DISTRIBUSI</a:t>
            </a:r>
          </a:p>
        </p:txBody>
      </p:sp>
      <p:sp>
        <p:nvSpPr>
          <p:cNvPr id="7" name="TextBox 6">
            <a:extLst>
              <a:ext uri="{FF2B5EF4-FFF2-40B4-BE49-F238E27FC236}">
                <a16:creationId xmlns:a16="http://schemas.microsoft.com/office/drawing/2014/main" id="{5893D7E3-BD7A-4884-B5A9-B36AF971A48A}"/>
              </a:ext>
            </a:extLst>
          </p:cNvPr>
          <p:cNvSpPr txBox="1"/>
          <p:nvPr/>
        </p:nvSpPr>
        <p:spPr>
          <a:xfrm>
            <a:off x="77337" y="1282889"/>
            <a:ext cx="6018663" cy="954107"/>
          </a:xfrm>
          <a:prstGeom prst="rect">
            <a:avLst/>
          </a:prstGeom>
          <a:noFill/>
        </p:spPr>
        <p:txBody>
          <a:bodyPr wrap="square" rtlCol="0">
            <a:spAutoFit/>
          </a:bodyPr>
          <a:lstStyle/>
          <a:p>
            <a:r>
              <a:rPr lang="id-ID" dirty="0">
                <a:solidFill>
                  <a:schemeClr val="bg2"/>
                </a:solidFill>
              </a:rPr>
              <a:t>Orientasi saluran distribusi terdiri atas :</a:t>
            </a:r>
          </a:p>
          <a:p>
            <a:r>
              <a:rPr lang="id-ID" dirty="0">
                <a:solidFill>
                  <a:schemeClr val="bg2"/>
                </a:solidFill>
              </a:rPr>
              <a:t>1. Aktif vs Pasif</a:t>
            </a:r>
          </a:p>
          <a:p>
            <a:r>
              <a:rPr lang="id-ID" dirty="0">
                <a:solidFill>
                  <a:schemeClr val="bg2"/>
                </a:solidFill>
              </a:rPr>
              <a:t>2. Dinamis vs Statik</a:t>
            </a:r>
          </a:p>
          <a:p>
            <a:r>
              <a:rPr lang="id-ID" dirty="0">
                <a:solidFill>
                  <a:schemeClr val="bg2"/>
                </a:solidFill>
              </a:rPr>
              <a:t>3. Keputusan saluran yang berorentasi pasar VS berorientasi produk</a:t>
            </a:r>
          </a:p>
        </p:txBody>
      </p:sp>
      <p:sp>
        <p:nvSpPr>
          <p:cNvPr id="9" name="Title 1">
            <a:extLst>
              <a:ext uri="{FF2B5EF4-FFF2-40B4-BE49-F238E27FC236}">
                <a16:creationId xmlns:a16="http://schemas.microsoft.com/office/drawing/2014/main" id="{D2EE9B24-1D19-4F2B-84F7-B92ACF64865B}"/>
              </a:ext>
            </a:extLst>
          </p:cNvPr>
          <p:cNvSpPr txBox="1">
            <a:spLocks/>
          </p:cNvSpPr>
          <p:nvPr/>
        </p:nvSpPr>
        <p:spPr>
          <a:xfrm>
            <a:off x="3377822" y="3016155"/>
            <a:ext cx="8447964" cy="627796"/>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r" rtl="0" eaLnBrk="1" hangingPunct="1">
              <a:lnSpc>
                <a:spcPct val="100000"/>
              </a:lnSpc>
              <a:spcBef>
                <a:spcPts val="0"/>
              </a:spcBef>
              <a:spcAft>
                <a:spcPts val="0"/>
              </a:spcAft>
              <a:buClr>
                <a:srgbClr val="F3F3F3"/>
              </a:buClr>
              <a:buSzPts val="3600"/>
              <a:buFont typeface="Josefin Sans"/>
              <a:buNone/>
              <a:defRPr sz="8000" b="0" i="0" u="none" strike="noStrike" cap="none">
                <a:solidFill>
                  <a:srgbClr val="F3F3F3"/>
                </a:solidFill>
                <a:latin typeface="Josefin Sans"/>
                <a:ea typeface="Josefin Sans"/>
                <a:cs typeface="Josefin Sans"/>
                <a:sym typeface="Josefin Sans"/>
              </a:defRPr>
            </a:lvl1pPr>
            <a:lvl2pPr marR="0" lvl="1"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2pPr>
            <a:lvl3pPr marR="0" lvl="2"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3pPr>
            <a:lvl4pPr marR="0" lvl="3"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4pPr>
            <a:lvl5pPr marR="0" lvl="4"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5pPr>
            <a:lvl6pPr marR="0" lvl="5"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6pPr>
            <a:lvl7pPr marR="0" lvl="6"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7pPr>
            <a:lvl8pPr marR="0" lvl="7"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8pPr>
            <a:lvl9pPr marR="0" lvl="8" algn="ctr" rtl="0" eaLnBrk="1" hangingPunct="1">
              <a:lnSpc>
                <a:spcPct val="100000"/>
              </a:lnSpc>
              <a:spcBef>
                <a:spcPts val="0"/>
              </a:spcBef>
              <a:spcAft>
                <a:spcPts val="0"/>
              </a:spcAft>
              <a:buClr>
                <a:srgbClr val="F3F3F3"/>
              </a:buClr>
              <a:buSzPts val="2800"/>
              <a:buFont typeface="Arial"/>
              <a:buNone/>
              <a:defRPr sz="2800" b="0" i="0" u="none" strike="noStrike" cap="none">
                <a:solidFill>
                  <a:srgbClr val="F3F3F3"/>
                </a:solidFill>
                <a:latin typeface="Arial"/>
                <a:ea typeface="Arial"/>
                <a:cs typeface="Arial"/>
                <a:sym typeface="Arial"/>
              </a:defRPr>
            </a:lvl9pPr>
          </a:lstStyle>
          <a:p>
            <a:pPr algn="ctr"/>
            <a:r>
              <a:rPr lang="id-ID" sz="3200" dirty="0">
                <a:latin typeface="Imprint MT Shadow" panose="04020605060303030202" pitchFamily="82" charset="0"/>
              </a:rPr>
              <a:t>LOYALITAS, KONFLIK, DAN MANAJEMEN KONFLIK SALURAN</a:t>
            </a:r>
          </a:p>
        </p:txBody>
      </p:sp>
      <p:sp>
        <p:nvSpPr>
          <p:cNvPr id="11" name="TextBox 10">
            <a:extLst>
              <a:ext uri="{FF2B5EF4-FFF2-40B4-BE49-F238E27FC236}">
                <a16:creationId xmlns:a16="http://schemas.microsoft.com/office/drawing/2014/main" id="{C22DB797-4827-4317-9C67-F0B1815A3BAA}"/>
              </a:ext>
            </a:extLst>
          </p:cNvPr>
          <p:cNvSpPr txBox="1"/>
          <p:nvPr/>
        </p:nvSpPr>
        <p:spPr>
          <a:xfrm>
            <a:off x="4844955" y="3957121"/>
            <a:ext cx="6237027" cy="1815882"/>
          </a:xfrm>
          <a:prstGeom prst="rect">
            <a:avLst/>
          </a:prstGeom>
          <a:noFill/>
        </p:spPr>
        <p:txBody>
          <a:bodyPr wrap="square" rtlCol="0">
            <a:spAutoFit/>
          </a:bodyPr>
          <a:lstStyle/>
          <a:p>
            <a:r>
              <a:rPr lang="id-ID" dirty="0">
                <a:solidFill>
                  <a:schemeClr val="bg2"/>
                </a:solidFill>
              </a:rPr>
              <a:t>Salahsatu unsur saluran yang efektif adalah kepuasan anggota saluran distribusi. Pada saat saluran meluas dan jumlah saluran semakin banyak, tidak diragukan lagi akan lebih banyak kompetisi langsung diantara anggota-anggota saluran. Beberapa anggota akan menyikapi anggota kompetitif yang besar dan anggota-anggota layanan sendiri sebagai tidak adil. Beberapa anggota akan menganggap perusahaan tidak adil. Sesungguhnya distribusi yang intensif melemahkan Kerjasama dan loyalitas anggota-anggota saluran dan konflik saluran juga meruncing.</a:t>
            </a:r>
          </a:p>
        </p:txBody>
      </p:sp>
    </p:spTree>
    <p:extLst>
      <p:ext uri="{BB962C8B-B14F-4D97-AF65-F5344CB8AC3E}">
        <p14:creationId xmlns:p14="http://schemas.microsoft.com/office/powerpoint/2010/main" val="227690688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96DB83F-04ED-45F5-9EEB-F61913FA0792}"/>
              </a:ext>
            </a:extLst>
          </p:cNvPr>
          <p:cNvSpPr>
            <a:spLocks noGrp="1"/>
          </p:cNvSpPr>
          <p:nvPr>
            <p:ph type="title"/>
          </p:nvPr>
        </p:nvSpPr>
        <p:spPr>
          <a:xfrm>
            <a:off x="2879676" y="600501"/>
            <a:ext cx="8447964" cy="627796"/>
          </a:xfrm>
        </p:spPr>
        <p:txBody>
          <a:bodyPr/>
          <a:lstStyle/>
          <a:p>
            <a:pPr algn="ctr"/>
            <a:r>
              <a:rPr lang="id-ID" sz="3200" dirty="0">
                <a:latin typeface="Imprint MT Shadow" panose="04020605060303030202" pitchFamily="82" charset="0"/>
              </a:rPr>
              <a:t>PENGELOLAAN DAN DESIGN SALURAN DISTRIBUSI LUAR NEGERI</a:t>
            </a:r>
          </a:p>
        </p:txBody>
      </p:sp>
      <p:sp>
        <p:nvSpPr>
          <p:cNvPr id="5" name="TextBox 4">
            <a:extLst>
              <a:ext uri="{FF2B5EF4-FFF2-40B4-BE49-F238E27FC236}">
                <a16:creationId xmlns:a16="http://schemas.microsoft.com/office/drawing/2014/main" id="{4E273251-9173-4B4A-B770-D3B0967CFDB7}"/>
              </a:ext>
            </a:extLst>
          </p:cNvPr>
          <p:cNvSpPr txBox="1"/>
          <p:nvPr/>
        </p:nvSpPr>
        <p:spPr>
          <a:xfrm>
            <a:off x="1555845" y="1228297"/>
            <a:ext cx="4967785" cy="1600438"/>
          </a:xfrm>
          <a:prstGeom prst="rect">
            <a:avLst/>
          </a:prstGeom>
          <a:noFill/>
        </p:spPr>
        <p:txBody>
          <a:bodyPr wrap="square" rtlCol="0">
            <a:spAutoFit/>
          </a:bodyPr>
          <a:lstStyle/>
          <a:p>
            <a:r>
              <a:rPr lang="id-ID" dirty="0">
                <a:solidFill>
                  <a:schemeClr val="bg2"/>
                </a:solidFill>
              </a:rPr>
              <a:t>Langkah pertama dalam mengelola distribusi luar negeri adalah mengidentifikasi tujuan perusahaan dipasar luar negeri. Program pemasaran termasuk distribusi, merupakan alat untuk mencapai tujuan itu. Agar hubungan saluran dapat berjalan, masing-masing pihak harus jujur dan terbuka terhadap perubahan yang dirasakan dalam perilaku pihak lain nya yang mungkin bertentangan. </a:t>
            </a:r>
          </a:p>
        </p:txBody>
      </p:sp>
      <p:sp>
        <p:nvSpPr>
          <p:cNvPr id="6" name="TextBox 5">
            <a:extLst>
              <a:ext uri="{FF2B5EF4-FFF2-40B4-BE49-F238E27FC236}">
                <a16:creationId xmlns:a16="http://schemas.microsoft.com/office/drawing/2014/main" id="{6D6C4203-6892-416E-8B4F-5AC247A0ED10}"/>
              </a:ext>
            </a:extLst>
          </p:cNvPr>
          <p:cNvSpPr txBox="1"/>
          <p:nvPr/>
        </p:nvSpPr>
        <p:spPr>
          <a:xfrm>
            <a:off x="5336274" y="3429000"/>
            <a:ext cx="6687403" cy="2677656"/>
          </a:xfrm>
          <a:prstGeom prst="rect">
            <a:avLst/>
          </a:prstGeom>
          <a:noFill/>
        </p:spPr>
        <p:txBody>
          <a:bodyPr wrap="square" rtlCol="0">
            <a:spAutoFit/>
          </a:bodyPr>
          <a:lstStyle/>
          <a:p>
            <a:r>
              <a:rPr lang="id-ID" dirty="0">
                <a:solidFill>
                  <a:schemeClr val="bg2"/>
                </a:solidFill>
              </a:rPr>
              <a:t>Design saluran melibatkan pembuatan struktur saluran yang menghubungkan strategi unit-unit bisnis, sesuai pasar sasaran. Design saluran terkait dengan Panjang lebarnya saluran yang dipakai. Panjang saluran merujuk pada lamanya waktu yang dibutuhkan sebuah produk untuk berpindah dari tangan perantara di konsumen akhir. Design saluran ditentukan oleh factor-faktor yang integral bagi pembentukan saluran distribusi baru dan modufukasi serta pengelolaan saluran yang telah ada. Masing-masing pengaruhnya berbeda dari satu pasar kepasar lain nya. Sekiranya memang pernah, sebuah factor diperhitungkan tampa dampak interaktif factor lain nya. Pemasar internasional sebaiknya menggunakan daftar 23 faktor itu untuk menentukan ancangan yang ampuh guna mencapai konsumen yang dijanjikan sasaran sebelum memilih anggota saluran guna mengisi peran nya. </a:t>
            </a:r>
          </a:p>
        </p:txBody>
      </p:sp>
    </p:spTree>
    <p:extLst>
      <p:ext uri="{BB962C8B-B14F-4D97-AF65-F5344CB8AC3E}">
        <p14:creationId xmlns:p14="http://schemas.microsoft.com/office/powerpoint/2010/main" val="867066193"/>
      </p:ext>
    </p:extLst>
  </p:cSld>
  <p:clrMapOvr>
    <a:masterClrMapping/>
  </p:clrMapOvr>
  <p:transition spd="slow">
    <p:push dir="u"/>
  </p:transition>
</p:sld>
</file>

<file path=ppt/theme/theme1.xml><?xml version="1.0" encoding="utf-8"?>
<a:theme xmlns:a="http://schemas.openxmlformats.org/drawingml/2006/main" name="Law Consulting Sales Pitch">
  <a:themeElements>
    <a:clrScheme name="Simple Light">
      <a:dk1>
        <a:srgbClr val="453751"/>
      </a:dk1>
      <a:lt1>
        <a:srgbClr val="EDE7D3"/>
      </a:lt1>
      <a:dk2>
        <a:srgbClr val="EDC26B"/>
      </a:dk2>
      <a:lt2>
        <a:srgbClr val="968D8C"/>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imple Blackboard Background by Slidesgo">
  <a:themeElements>
    <a:clrScheme name="Simple Light">
      <a:dk1>
        <a:srgbClr val="D752A4"/>
      </a:dk1>
      <a:lt1>
        <a:srgbClr val="31A9EA"/>
      </a:lt1>
      <a:dk2>
        <a:srgbClr val="F9DC01"/>
      </a:dk2>
      <a:lt2>
        <a:srgbClr val="595959"/>
      </a:lt2>
      <a:accent1>
        <a:srgbClr val="FFFFFF"/>
      </a:accent1>
      <a:accent2>
        <a:srgbClr val="D752A4"/>
      </a:accent2>
      <a:accent3>
        <a:srgbClr val="31A9EA"/>
      </a:accent3>
      <a:accent4>
        <a:srgbClr val="F9DC01"/>
      </a:accent4>
      <a:accent5>
        <a:srgbClr val="595959"/>
      </a:accent5>
      <a:accent6>
        <a:srgbClr val="FFFFFF"/>
      </a:accent6>
      <a:hlink>
        <a:srgbClr val="D752A4"/>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GUY KAWASAKI">
  <a:themeElements>
    <a:clrScheme name="Simple Dark">
      <a:dk1>
        <a:srgbClr val="434343"/>
      </a:dk1>
      <a:lt1>
        <a:srgbClr val="303030"/>
      </a:lt1>
      <a:dk2>
        <a:srgbClr val="F3F3F3"/>
      </a:dk2>
      <a:lt2>
        <a:srgbClr val="FF552E"/>
      </a:lt2>
      <a:accent1>
        <a:srgbClr val="F9CB9C"/>
      </a:accent1>
      <a:accent2>
        <a:srgbClr val="434343"/>
      </a:accent2>
      <a:accent3>
        <a:srgbClr val="FF552E"/>
      </a:accent3>
      <a:accent4>
        <a:srgbClr val="F9CB9C"/>
      </a:accent4>
      <a:accent5>
        <a:srgbClr val="F3F3F3"/>
      </a:accent5>
      <a:accent6>
        <a:srgbClr val="434343"/>
      </a:accent6>
      <a:hlink>
        <a:srgbClr val="F3F3F3"/>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3940</Words>
  <Application>Microsoft Office PowerPoint</Application>
  <PresentationFormat>Widescreen</PresentationFormat>
  <Paragraphs>216</Paragraphs>
  <Slides>33</Slides>
  <Notes>0</Notes>
  <HiddenSlides>0</HiddenSlides>
  <MMClips>0</MMClips>
  <ScaleCrop>false</ScaleCrop>
  <HeadingPairs>
    <vt:vector size="6" baseType="variant">
      <vt:variant>
        <vt:lpstr>Fonts Used</vt:lpstr>
      </vt:variant>
      <vt:variant>
        <vt:i4>16</vt:i4>
      </vt:variant>
      <vt:variant>
        <vt:lpstr>Theme</vt:lpstr>
      </vt:variant>
      <vt:variant>
        <vt:i4>6</vt:i4>
      </vt:variant>
      <vt:variant>
        <vt:lpstr>Slide Titles</vt:lpstr>
      </vt:variant>
      <vt:variant>
        <vt:i4>33</vt:i4>
      </vt:variant>
    </vt:vector>
  </HeadingPairs>
  <TitlesOfParts>
    <vt:vector size="55" baseType="lpstr">
      <vt:lpstr>Archivo Black</vt:lpstr>
      <vt:lpstr>Arial</vt:lpstr>
      <vt:lpstr>Arvo</vt:lpstr>
      <vt:lpstr>Fira Sans Extra Condensed Medium</vt:lpstr>
      <vt:lpstr>Imprint MT Shadow</vt:lpstr>
      <vt:lpstr>Josefin Sans</vt:lpstr>
      <vt:lpstr>Prata</vt:lpstr>
      <vt:lpstr>Proxima Nova</vt:lpstr>
      <vt:lpstr>Proxima Nova Semibold</vt:lpstr>
      <vt:lpstr>Quicksand</vt:lpstr>
      <vt:lpstr>Reenie Beanie</vt:lpstr>
      <vt:lpstr>Roboto</vt:lpstr>
      <vt:lpstr>Roboto Light</vt:lpstr>
      <vt:lpstr>Roboto Thin</vt:lpstr>
      <vt:lpstr>Squada One</vt:lpstr>
      <vt:lpstr>Tenor Sans</vt:lpstr>
      <vt:lpstr>Law Consulting Sales Pitch</vt:lpstr>
      <vt:lpstr>SlidesGo Final Pages</vt:lpstr>
      <vt:lpstr>Simple Blackboard Background by Slidesgo</vt:lpstr>
      <vt:lpstr>1_Slidesgo Final Pages</vt:lpstr>
      <vt:lpstr>GUY KAWASAKI</vt:lpstr>
      <vt:lpstr>2_Slidesgo Final Pages</vt:lpstr>
      <vt:lpstr>BAB 18 SALURAN DISTRIBUSI INTERNASIONAL</vt:lpstr>
      <vt:lpstr>LATAR BELAKANG</vt:lpstr>
      <vt:lpstr>DEFINISI DAN PERAN STRATEGIK SALURAN DISTRIBUSI</vt:lpstr>
      <vt:lpstr>FUNGSI SALURAN DISTRIBUSI</vt:lpstr>
      <vt:lpstr>PERANTARA PEMASARAN</vt:lpstr>
      <vt:lpstr>TIPE PERANTARA</vt:lpstr>
      <vt:lpstr>TIGA STRATEGI DISTRIBUSI GLOBAL</vt:lpstr>
      <vt:lpstr>PowerPoint Presentation</vt:lpstr>
      <vt:lpstr>PENGELOLAAN DAN DESIGN SALURAN DISTRIBUSI LUAR NEGERI</vt:lpstr>
      <vt:lpstr>JENIS KONFLIK</vt:lpstr>
      <vt:lpstr>PENGELOLAAN KONFLIK</vt:lpstr>
      <vt:lpstr>DETERMINAN LINGKUNGAN</vt:lpstr>
      <vt:lpstr>STRUKTUR PENJUALAN GROSIRAN</vt:lpstr>
      <vt:lpstr>HUBUNGAN SALURAN</vt:lpstr>
      <vt:lpstr>DETERMINAN PASAR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TAXONOMI</vt:lpstr>
      <vt:lpstr>TERIMA KASIH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 PEMBAHASAN</dc:title>
  <dc:creator>ismail - [2010]</dc:creator>
  <cp:lastModifiedBy>rid haa</cp:lastModifiedBy>
  <cp:revision>8</cp:revision>
  <dcterms:created xsi:type="dcterms:W3CDTF">2020-06-25T17:50:16Z</dcterms:created>
  <dcterms:modified xsi:type="dcterms:W3CDTF">2020-07-10T14:50:55Z</dcterms:modified>
</cp:coreProperties>
</file>