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6" r:id="rId7"/>
    <p:sldId id="264" r:id="rId8"/>
    <p:sldId id="259" r:id="rId9"/>
    <p:sldId id="268" r:id="rId10"/>
    <p:sldId id="267" r:id="rId11"/>
    <p:sldId id="269" r:id="rId12"/>
    <p:sldId id="265" r:id="rId13"/>
    <p:sldId id="27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/>
  </p:normalViewPr>
  <p:slideViewPr>
    <p:cSldViewPr snapToGrid="0" snapToObjects="1">
      <p:cViewPr varScale="1">
        <p:scale>
          <a:sx n="99" d="100"/>
          <a:sy n="99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d.wikipedia.org/w/index.php?title=Pluralisme_budaya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Negara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Kristina </a:t>
            </a:r>
            <a:r>
              <a:rPr lang="en-US" dirty="0" err="1" smtClean="0"/>
              <a:t>Wardhani</a:t>
            </a:r>
            <a:r>
              <a:rPr lang="en-US" dirty="0" smtClean="0"/>
              <a:t> ,S.E.,M.M.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49" y="824245"/>
            <a:ext cx="8547022" cy="5747135"/>
          </a:xfrm>
        </p:spPr>
      </p:pic>
    </p:spTree>
    <p:extLst>
      <p:ext uri="{BB962C8B-B14F-4D97-AF65-F5344CB8AC3E}">
        <p14:creationId xmlns:p14="http://schemas.microsoft.com/office/powerpoint/2010/main" val="162216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di Negara India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	India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.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di Mumbai </a:t>
            </a:r>
            <a:r>
              <a:rPr lang="en-US" dirty="0" err="1"/>
              <a:t>dan</a:t>
            </a:r>
            <a:r>
              <a:rPr lang="en-US" dirty="0"/>
              <a:t> New Delhi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mengizinkan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pengawas</a:t>
            </a:r>
            <a:r>
              <a:rPr lang="en-US" dirty="0"/>
              <a:t> </a:t>
            </a:r>
            <a:r>
              <a:rPr lang="en-US" dirty="0" err="1"/>
              <a:t>ketenagakerjaan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single-window clearance.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/>
              <a:t>bisnis</a:t>
            </a:r>
            <a:r>
              <a:rPr lang="en-US" dirty="0"/>
              <a:t> juga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berkat</a:t>
            </a:r>
            <a:r>
              <a:rPr lang="en-US" dirty="0"/>
              <a:t> </a:t>
            </a:r>
            <a:r>
              <a:rPr lang="en-US" dirty="0" err="1"/>
              <a:t>dihapuskannya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Mengekspor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mengimpor</a:t>
            </a:r>
            <a:r>
              <a:rPr lang="en-US" dirty="0"/>
              <a:t> juga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online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pelabuhan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/>
              <a:t>2003/2004, India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mereformasi</a:t>
            </a:r>
            <a:r>
              <a:rPr lang="en-US" dirty="0"/>
              <a:t> 48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mempersulit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paling </a:t>
            </a:r>
            <a:r>
              <a:rPr lang="en-US" dirty="0" err="1"/>
              <a:t>ditingkatkan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berurusan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kebangkrutan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9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Negara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err="1"/>
              <a:t>P</a:t>
            </a:r>
            <a:r>
              <a:rPr lang="en-US" dirty="0" err="1" smtClean="0"/>
              <a:t>asang</a:t>
            </a:r>
            <a:r>
              <a:rPr lang="en-US" dirty="0" smtClean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lebar-lebar</a:t>
            </a:r>
            <a:r>
              <a:rPr lang="en-US" dirty="0"/>
              <a:t>! </a:t>
            </a:r>
            <a:r>
              <a:rPr lang="en-US" b="1" dirty="0"/>
              <a:t>India</a:t>
            </a:r>
            <a:r>
              <a:rPr lang="en-US" dirty="0"/>
              <a:t> 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menyentuh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menginjak</a:t>
            </a:r>
            <a:r>
              <a:rPr lang="en-US" dirty="0"/>
              <a:t> kaki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India,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maaflah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. </a:t>
            </a:r>
            <a:r>
              <a:rPr lang="en-US" dirty="0" err="1"/>
              <a:t>Masyarakat</a:t>
            </a:r>
            <a:r>
              <a:rPr lang="en-US" dirty="0"/>
              <a:t> India </a:t>
            </a:r>
            <a:r>
              <a:rPr lang="en-US" dirty="0" err="1"/>
              <a:t>menganggap</a:t>
            </a:r>
            <a:r>
              <a:rPr lang="en-US" dirty="0"/>
              <a:t> kaki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penghinaan</a:t>
            </a:r>
            <a:r>
              <a:rPr lang="en-US" dirty="0"/>
              <a:t> yang </a:t>
            </a:r>
            <a:r>
              <a:rPr lang="en-US" dirty="0" err="1"/>
              <a:t>mematikan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menyentuh</a:t>
            </a:r>
            <a:r>
              <a:rPr lang="en-US" dirty="0"/>
              <a:t> kaki </a:t>
            </a:r>
            <a:r>
              <a:rPr lang="en-US" dirty="0" err="1"/>
              <a:t>seseorang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diundang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India, </a:t>
            </a:r>
            <a:r>
              <a:rPr lang="en-US" dirty="0" err="1"/>
              <a:t>bersiaplah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menanggalkan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2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 </a:t>
            </a:r>
            <a:r>
              <a:rPr lang="en-US" dirty="0" err="1" smtClean="0"/>
              <a:t>Berbisnis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India?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1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4102999" cy="2283824"/>
          </a:xfrm>
        </p:spPr>
        <p:txBody>
          <a:bodyPr/>
          <a:lstStyle/>
          <a:p>
            <a:r>
              <a:rPr lang="en-US" dirty="0" smtClean="0"/>
              <a:t>Kristina </a:t>
            </a:r>
            <a:r>
              <a:rPr lang="en-US" dirty="0" err="1" smtClean="0"/>
              <a:t>wardhani</a:t>
            </a:r>
            <a:r>
              <a:rPr lang="en-US" dirty="0" smtClean="0"/>
              <a:t> ,S.E., M.M.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6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, me</a:t>
            </a:r>
            <a:r>
              <a:rPr lang="id-ID" dirty="0" err="1"/>
              <a:t>mahami</a:t>
            </a:r>
            <a:r>
              <a:rPr lang="id-ID" dirty="0"/>
              <a:t> </a:t>
            </a:r>
            <a:r>
              <a:rPr lang="id-ID" dirty="0" smtClean="0"/>
              <a:t>tentang</a:t>
            </a:r>
            <a:r>
              <a:rPr lang="en-US" dirty="0"/>
              <a:t> </a:t>
            </a:r>
            <a:r>
              <a:rPr lang="id-ID" dirty="0" smtClean="0"/>
              <a:t>Budaya </a:t>
            </a:r>
            <a:r>
              <a:rPr lang="id-ID" dirty="0"/>
              <a:t>masyarakat </a:t>
            </a:r>
            <a:r>
              <a:rPr lang="id-ID" dirty="0" err="1"/>
              <a:t>india</a:t>
            </a:r>
            <a:r>
              <a:rPr lang="id-ID" dirty="0"/>
              <a:t> secara umum</a:t>
            </a:r>
            <a:endParaRPr lang="en-US" dirty="0"/>
          </a:p>
          <a:p>
            <a:pPr lvl="0"/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, me</a:t>
            </a:r>
            <a:r>
              <a:rPr lang="id-ID" dirty="0" err="1"/>
              <a:t>mahami</a:t>
            </a:r>
            <a:r>
              <a:rPr lang="id-ID" dirty="0"/>
              <a:t> tentang</a:t>
            </a:r>
            <a:r>
              <a:rPr lang="en-US" dirty="0"/>
              <a:t> </a:t>
            </a:r>
            <a:r>
              <a:rPr lang="id-ID" dirty="0" smtClean="0"/>
              <a:t>Sisi </a:t>
            </a:r>
            <a:r>
              <a:rPr lang="id-ID" dirty="0"/>
              <a:t>persamaan dan perbedaan dari masyarakat </a:t>
            </a:r>
            <a:r>
              <a:rPr lang="id-ID" dirty="0" err="1"/>
              <a:t>india</a:t>
            </a:r>
            <a:r>
              <a:rPr lang="id-ID" dirty="0"/>
              <a:t> dengan masyarakat Indonesia</a:t>
            </a:r>
            <a:endParaRPr lang="en-US" dirty="0"/>
          </a:p>
          <a:p>
            <a:pPr lvl="0"/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, me</a:t>
            </a:r>
            <a:r>
              <a:rPr lang="id-ID" dirty="0" err="1"/>
              <a:t>mahami</a:t>
            </a:r>
            <a:r>
              <a:rPr lang="id-ID" dirty="0"/>
              <a:t> tentang</a:t>
            </a:r>
            <a:r>
              <a:rPr lang="en-US" dirty="0"/>
              <a:t> </a:t>
            </a:r>
            <a:r>
              <a:rPr lang="id-ID" dirty="0" smtClean="0"/>
              <a:t>Keterikatan </a:t>
            </a:r>
            <a:r>
              <a:rPr lang="id-ID" dirty="0"/>
              <a:t>dan hubungan kuat secara </a:t>
            </a:r>
            <a:r>
              <a:rPr lang="id-ID" dirty="0" err="1"/>
              <a:t>history</a:t>
            </a:r>
            <a:r>
              <a:rPr lang="id-ID" dirty="0"/>
              <a:t> antara </a:t>
            </a:r>
            <a:r>
              <a:rPr lang="id-ID" dirty="0" err="1"/>
              <a:t>masyarkat</a:t>
            </a:r>
            <a:r>
              <a:rPr lang="id-ID" dirty="0"/>
              <a:t> India dengan Indonesia</a:t>
            </a:r>
            <a:endParaRPr lang="en-US" dirty="0"/>
          </a:p>
          <a:p>
            <a:pPr lvl="0"/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, me</a:t>
            </a:r>
            <a:r>
              <a:rPr lang="id-ID" dirty="0" err="1"/>
              <a:t>mahami</a:t>
            </a:r>
            <a:r>
              <a:rPr lang="id-ID" dirty="0"/>
              <a:t> tentang</a:t>
            </a:r>
            <a:r>
              <a:rPr lang="en-US" dirty="0"/>
              <a:t> </a:t>
            </a:r>
            <a:r>
              <a:rPr lang="id-ID" dirty="0" smtClean="0"/>
              <a:t>Memahami </a:t>
            </a:r>
            <a:r>
              <a:rPr lang="id-ID" dirty="0"/>
              <a:t>asal usul kebudayaan Indonesia yang sedikit banyak dipengaruhi oleh masyarakat </a:t>
            </a:r>
            <a:r>
              <a:rPr lang="id-ID" dirty="0" err="1"/>
              <a:t>india</a:t>
            </a:r>
            <a:r>
              <a:rPr lang="id-ID" dirty="0"/>
              <a:t>.</a:t>
            </a:r>
            <a:endParaRPr lang="en-US" dirty="0"/>
          </a:p>
          <a:p>
            <a:pPr lvl="0"/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, me</a:t>
            </a:r>
            <a:r>
              <a:rPr lang="id-ID" dirty="0" err="1"/>
              <a:t>mahami</a:t>
            </a:r>
            <a:r>
              <a:rPr lang="id-ID" dirty="0"/>
              <a:t> tentang</a:t>
            </a:r>
            <a:r>
              <a:rPr lang="en-US" dirty="0"/>
              <a:t> </a:t>
            </a:r>
            <a:r>
              <a:rPr lang="id-ID" dirty="0" smtClean="0"/>
              <a:t>Pentingnya </a:t>
            </a:r>
            <a:r>
              <a:rPr lang="id-ID" dirty="0"/>
              <a:t>menjalin </a:t>
            </a:r>
            <a:r>
              <a:rPr lang="id-ID" dirty="0" err="1"/>
              <a:t>kerjasama</a:t>
            </a:r>
            <a:r>
              <a:rPr lang="id-ID" dirty="0"/>
              <a:t> yang harmonis dengan masyarakat </a:t>
            </a:r>
            <a:r>
              <a:rPr lang="id-ID" dirty="0" err="1"/>
              <a:t>india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5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50942"/>
            <a:ext cx="8761413" cy="706964"/>
          </a:xfrm>
        </p:spPr>
        <p:txBody>
          <a:bodyPr/>
          <a:lstStyle/>
          <a:p>
            <a:pPr lvl="0"/>
            <a:r>
              <a:rPr lang="en-US" dirty="0" err="1" smtClean="0"/>
              <a:t>Kebudayaan</a:t>
            </a:r>
            <a:r>
              <a:rPr lang="en-US" dirty="0" smtClean="0"/>
              <a:t> Negara India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31480" cy="3416300"/>
          </a:xfrm>
        </p:spPr>
        <p:txBody>
          <a:bodyPr/>
          <a:lstStyle/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Kebudayaan</a:t>
            </a:r>
            <a:r>
              <a:rPr lang="en-US" b="1" dirty="0" smtClean="0"/>
              <a:t> </a:t>
            </a:r>
            <a:r>
              <a:rPr lang="en-US" b="1" dirty="0"/>
              <a:t>India </a:t>
            </a:r>
            <a:r>
              <a:rPr lang="en-US" b="1" dirty="0" err="1"/>
              <a:t>penuh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 </a:t>
            </a:r>
            <a:r>
              <a:rPr lang="en-US" b="1" dirty="0" err="1" smtClean="0"/>
              <a:t>sinkretisme</a:t>
            </a:r>
            <a:r>
              <a:rPr lang="en-US" b="1" dirty="0" smtClean="0"/>
              <a:t>, </a:t>
            </a:r>
            <a:r>
              <a:rPr lang="en-US" b="1" dirty="0" err="1"/>
              <a:t>dan</a:t>
            </a:r>
            <a:r>
              <a:rPr lang="en-US" b="1" dirty="0"/>
              <a:t> </a:t>
            </a:r>
            <a:r>
              <a:rPr lang="en-US" b="1" dirty="0" err="1" smtClean="0"/>
              <a:t>pluralisme</a:t>
            </a:r>
            <a:r>
              <a:rPr lang="en-US" b="1" dirty="0" smtClean="0">
                <a:hlinkClick r:id="rId2" tooltip="Pluralisme budaya (halaman belum tersedia)"/>
              </a:rPr>
              <a:t> </a:t>
            </a:r>
            <a:r>
              <a:rPr lang="en-US" b="1" dirty="0" err="1" smtClean="0"/>
              <a:t>budaya</a:t>
            </a:r>
            <a:r>
              <a:rPr lang="en-US" b="1" dirty="0" smtClean="0"/>
              <a:t>.</a:t>
            </a:r>
            <a:r>
              <a:rPr lang="en-US" b="1" dirty="0"/>
              <a:t> </a:t>
            </a:r>
            <a:r>
              <a:rPr lang="en-US" b="1" dirty="0" err="1"/>
              <a:t>Kebudayaan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terus</a:t>
            </a:r>
            <a:r>
              <a:rPr lang="en-US" b="1" dirty="0"/>
              <a:t> </a:t>
            </a:r>
            <a:r>
              <a:rPr lang="en-US" b="1" dirty="0" err="1"/>
              <a:t>menyerap</a:t>
            </a:r>
            <a:r>
              <a:rPr lang="en-US" b="1" dirty="0"/>
              <a:t> </a:t>
            </a:r>
            <a:r>
              <a:rPr lang="en-US" b="1" dirty="0" err="1"/>
              <a:t>adat</a:t>
            </a:r>
            <a:r>
              <a:rPr lang="en-US" b="1" dirty="0"/>
              <a:t> </a:t>
            </a:r>
            <a:r>
              <a:rPr lang="en-US" b="1" dirty="0" err="1"/>
              <a:t>istiadat</a:t>
            </a:r>
            <a:r>
              <a:rPr lang="en-US" b="1" dirty="0"/>
              <a:t>, </a:t>
            </a:r>
            <a:r>
              <a:rPr lang="en-US" b="1" dirty="0" err="1"/>
              <a:t>tradisi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pemikiran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penjajah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imigran</a:t>
            </a:r>
            <a:r>
              <a:rPr lang="en-US" b="1" dirty="0"/>
              <a:t> </a:t>
            </a:r>
            <a:r>
              <a:rPr lang="en-US" b="1" dirty="0" err="1"/>
              <a:t>sambil</a:t>
            </a:r>
            <a:r>
              <a:rPr lang="en-US" b="1" dirty="0"/>
              <a:t> </a:t>
            </a:r>
            <a:r>
              <a:rPr lang="en-US" b="1" dirty="0" err="1"/>
              <a:t>terus</a:t>
            </a:r>
            <a:r>
              <a:rPr lang="en-US" b="1" dirty="0"/>
              <a:t> </a:t>
            </a:r>
            <a:r>
              <a:rPr lang="en-US" b="1" dirty="0" err="1"/>
              <a:t>mempertahankan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 yang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mapan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menyebarluaskan</a:t>
            </a:r>
            <a:r>
              <a:rPr lang="en-US" b="1" dirty="0"/>
              <a:t> </a:t>
            </a:r>
            <a:r>
              <a:rPr lang="en-US" b="1" dirty="0" err="1" smtClean="0"/>
              <a:t>budaya</a:t>
            </a:r>
            <a:r>
              <a:rPr lang="en-US" b="1" dirty="0" smtClean="0"/>
              <a:t> India</a:t>
            </a:r>
            <a:r>
              <a:rPr lang="en-US" b="1" dirty="0"/>
              <a:t> 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tempat-tempat</a:t>
            </a:r>
            <a:r>
              <a:rPr lang="en-US" b="1" dirty="0"/>
              <a:t> lain </a:t>
            </a:r>
            <a:r>
              <a:rPr lang="en-US" b="1" dirty="0" smtClean="0"/>
              <a:t>di </a:t>
            </a:r>
            <a:r>
              <a:rPr lang="en-US" b="1" dirty="0"/>
              <a:t>Asia</a:t>
            </a:r>
            <a:r>
              <a:rPr lang="en-US" b="1" dirty="0" smtClean="0"/>
              <a:t>.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/>
              <a:t>India-Indonesia </a:t>
            </a:r>
            <a:r>
              <a:rPr lang="en-US" b="1" dirty="0" err="1"/>
              <a:t>mengacu</a:t>
            </a:r>
            <a:r>
              <a:rPr lang="en-US" b="1" dirty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/>
              <a:t> bilateral </a:t>
            </a:r>
            <a:r>
              <a:rPr lang="en-US" b="1" dirty="0" err="1"/>
              <a:t>antara</a:t>
            </a:r>
            <a:r>
              <a:rPr lang="en-US" b="1" dirty="0"/>
              <a:t> India </a:t>
            </a:r>
            <a:r>
              <a:rPr lang="en-US" b="1" dirty="0" err="1"/>
              <a:t>dan</a:t>
            </a:r>
            <a:r>
              <a:rPr lang="en-US" b="1" dirty="0"/>
              <a:t> Indonesia. India </a:t>
            </a:r>
            <a:r>
              <a:rPr lang="en-US" b="1" dirty="0" err="1"/>
              <a:t>dan</a:t>
            </a:r>
            <a:r>
              <a:rPr lang="en-US" b="1" dirty="0"/>
              <a:t> Indonesia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bertetangga</a:t>
            </a:r>
            <a:r>
              <a:rPr lang="en-US" b="1" dirty="0"/>
              <a:t>. </a:t>
            </a:r>
            <a:r>
              <a:rPr lang="en-US" b="1" dirty="0" err="1"/>
              <a:t>Kawasan</a:t>
            </a:r>
            <a:r>
              <a:rPr lang="en-US" b="1" dirty="0"/>
              <a:t> Andaman </a:t>
            </a:r>
            <a:r>
              <a:rPr lang="en-US" b="1" dirty="0" err="1"/>
              <a:t>dan</a:t>
            </a:r>
            <a:r>
              <a:rPr lang="en-US" b="1" dirty="0"/>
              <a:t> </a:t>
            </a:r>
            <a:r>
              <a:rPr lang="en-US" b="1" dirty="0" err="1"/>
              <a:t>Kepulauan</a:t>
            </a:r>
            <a:r>
              <a:rPr lang="en-US" b="1" dirty="0"/>
              <a:t> </a:t>
            </a:r>
            <a:r>
              <a:rPr lang="en-US" b="1" dirty="0" err="1"/>
              <a:t>Nikobar</a:t>
            </a:r>
            <a:r>
              <a:rPr lang="en-US" b="1" dirty="0"/>
              <a:t> India </a:t>
            </a:r>
            <a:r>
              <a:rPr lang="en-US" b="1" dirty="0" err="1"/>
              <a:t>berbatasan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wilayah</a:t>
            </a:r>
            <a:r>
              <a:rPr lang="en-US" b="1" dirty="0"/>
              <a:t> </a:t>
            </a:r>
            <a:r>
              <a:rPr lang="en-US" b="1" dirty="0" err="1"/>
              <a:t>maritim</a:t>
            </a:r>
            <a:r>
              <a:rPr lang="en-US" b="1" dirty="0"/>
              <a:t> Indonesia di </a:t>
            </a:r>
            <a:r>
              <a:rPr lang="en-US" b="1" dirty="0" err="1"/>
              <a:t>sepanjang</a:t>
            </a:r>
            <a:r>
              <a:rPr lang="en-US" b="1" dirty="0"/>
              <a:t> </a:t>
            </a:r>
            <a:r>
              <a:rPr lang="en-US" b="1" dirty="0" err="1"/>
              <a:t>Laut</a:t>
            </a:r>
            <a:r>
              <a:rPr lang="en-US" b="1" dirty="0"/>
              <a:t> Andaman.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6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Warni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Negara India x Negara Indonesia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, </a:t>
            </a:r>
            <a:r>
              <a:rPr lang="en-US" b="1" dirty="0" err="1"/>
              <a:t>musik</a:t>
            </a:r>
            <a:r>
              <a:rPr lang="en-US" b="1" dirty="0"/>
              <a:t> </a:t>
            </a:r>
            <a:r>
              <a:rPr lang="en-US" b="1" dirty="0" err="1"/>
              <a:t>Dangdut</a:t>
            </a:r>
            <a:r>
              <a:rPr lang="en-US" dirty="0"/>
              <a:t> yang </a:t>
            </a:r>
            <a:r>
              <a:rPr lang="en-US" dirty="0" err="1"/>
              <a:t>populer</a:t>
            </a:r>
            <a:r>
              <a:rPr lang="en-US" dirty="0"/>
              <a:t> di Indonesia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 </a:t>
            </a:r>
            <a:r>
              <a:rPr lang="en-US" dirty="0" err="1"/>
              <a:t>musik</a:t>
            </a:r>
            <a:r>
              <a:rPr lang="en-US" dirty="0"/>
              <a:t> Hindustan. </a:t>
            </a:r>
            <a:r>
              <a:rPr lang="en-US" b="1" dirty="0"/>
              <a:t>Film Bollywood 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India </a:t>
            </a:r>
            <a:r>
              <a:rPr lang="en-US" dirty="0"/>
              <a:t>juga </a:t>
            </a:r>
            <a:r>
              <a:rPr lang="en-US" dirty="0" err="1"/>
              <a:t>populer</a:t>
            </a:r>
            <a:r>
              <a:rPr lang="en-US" dirty="0"/>
              <a:t> di Indonesia.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India di Indonesia,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India Jawaharlal Nehru </a:t>
            </a:r>
            <a:r>
              <a:rPr lang="en-US" dirty="0" err="1"/>
              <a:t>didirikan</a:t>
            </a:r>
            <a:r>
              <a:rPr lang="en-US" dirty="0"/>
              <a:t> di Jakarta 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1989,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India,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seninya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 </a:t>
            </a:r>
            <a:r>
              <a:rPr lang="en-US" b="1" dirty="0"/>
              <a:t>Yoga, </a:t>
            </a:r>
            <a:r>
              <a:rPr lang="en-US" b="1" dirty="0" err="1"/>
              <a:t>musik</a:t>
            </a:r>
            <a:r>
              <a:rPr lang="en-US" b="1" dirty="0"/>
              <a:t> </a:t>
            </a:r>
            <a:r>
              <a:rPr lang="en-US" b="1" dirty="0" err="1"/>
              <a:t>dan</a:t>
            </a:r>
            <a:r>
              <a:rPr lang="en-US" b="1" dirty="0"/>
              <a:t> </a:t>
            </a:r>
            <a:r>
              <a:rPr lang="en-US" b="1" dirty="0" err="1" smtClean="0"/>
              <a:t>tari</a:t>
            </a:r>
            <a:r>
              <a:rPr lang="en-US" b="1" dirty="0" smtClean="0"/>
              <a:t> India</a:t>
            </a:r>
            <a:endParaRPr lang="en-US" b="1" dirty="0"/>
          </a:p>
          <a:p>
            <a:r>
              <a:rPr lang="en-US" dirty="0" err="1"/>
              <a:t>Busana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juga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b="1" dirty="0" err="1"/>
              <a:t>kain</a:t>
            </a:r>
            <a:r>
              <a:rPr lang="en-US" b="1" dirty="0"/>
              <a:t> </a:t>
            </a:r>
            <a:r>
              <a:rPr lang="en-US" b="1" dirty="0" smtClean="0"/>
              <a:t>lungi yang </a:t>
            </a:r>
            <a:r>
              <a:rPr lang="en-US" b="1" dirty="0" err="1"/>
              <a:t>mirip</a:t>
            </a:r>
            <a:r>
              <a:rPr lang="en-US" b="1" dirty="0"/>
              <a:t> </a:t>
            </a:r>
            <a:r>
              <a:rPr lang="en-US" b="1" dirty="0" err="1" smtClean="0"/>
              <a:t>sarung</a:t>
            </a:r>
            <a:r>
              <a:rPr lang="en-US" b="1" dirty="0"/>
              <a:t> Indonesia </a:t>
            </a:r>
            <a:r>
              <a:rPr lang="en-US" dirty="0"/>
              <a:t>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.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juga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 </a:t>
            </a:r>
            <a:r>
              <a:rPr lang="en-US" b="1" i="1" dirty="0" err="1"/>
              <a:t>Kare</a:t>
            </a:r>
            <a:r>
              <a:rPr lang="en-US" dirty="0"/>
              <a:t> 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dirty="0" err="1" smtClean="0"/>
              <a:t>kari</a:t>
            </a:r>
            <a:r>
              <a:rPr lang="en-US" dirty="0"/>
              <a:t> India,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b="1" dirty="0" err="1" smtClean="0"/>
              <a:t>Masakan</a:t>
            </a:r>
            <a:r>
              <a:rPr lang="en-US" b="1" dirty="0" smtClean="0"/>
              <a:t> Padang </a:t>
            </a:r>
            <a:r>
              <a:rPr lang="en-US" b="1" dirty="0" err="1" smtClean="0"/>
              <a:t>dari</a:t>
            </a:r>
            <a:r>
              <a:rPr lang="en-US" b="1" dirty="0" smtClean="0"/>
              <a:t> Sumatra Barat 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rempah-rempah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rempah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masakan</a:t>
            </a:r>
            <a:r>
              <a:rPr lang="en-US" dirty="0" smtClean="0"/>
              <a:t> India 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 </a:t>
            </a:r>
            <a:r>
              <a:rPr lang="en-US" b="1" dirty="0" err="1" smtClean="0"/>
              <a:t>kue</a:t>
            </a:r>
            <a:r>
              <a:rPr lang="en-US" b="1" dirty="0" smtClean="0"/>
              <a:t> </a:t>
            </a:r>
            <a:r>
              <a:rPr lang="en-US" b="1" dirty="0" err="1" smtClean="0"/>
              <a:t>apam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kue</a:t>
            </a:r>
            <a:r>
              <a:rPr lang="en-US" dirty="0"/>
              <a:t> Indonesia yang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kue</a:t>
            </a:r>
            <a:r>
              <a:rPr lang="en-US" dirty="0"/>
              <a:t> India yang juga </a:t>
            </a:r>
            <a:r>
              <a:rPr lang="en-US" dirty="0" err="1" smtClean="0"/>
              <a:t>disebut</a:t>
            </a:r>
            <a:r>
              <a:rPr lang="en-US" dirty="0"/>
              <a:t> </a:t>
            </a:r>
            <a:r>
              <a:rPr lang="en-US" i="1" dirty="0" err="1"/>
              <a:t>apam</a:t>
            </a:r>
            <a:r>
              <a:rPr lang="en-US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95" y="114866"/>
            <a:ext cx="3516827" cy="6743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1" y="0"/>
            <a:ext cx="265993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0" y="2057400"/>
            <a:ext cx="292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Warni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Negara India x Negara Indonesia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Kerajaan</a:t>
            </a:r>
            <a:r>
              <a:rPr lang="en-US" b="1" dirty="0" smtClean="0"/>
              <a:t> </a:t>
            </a:r>
            <a:r>
              <a:rPr lang="en-US" b="1" dirty="0" err="1" smtClean="0"/>
              <a:t>Kutai</a:t>
            </a:r>
            <a:r>
              <a:rPr lang="en-US" b="1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bercorak</a:t>
            </a:r>
            <a:r>
              <a:rPr lang="en-US" dirty="0"/>
              <a:t> Hindu </a:t>
            </a:r>
            <a:r>
              <a:rPr lang="en-US" dirty="0" err="1"/>
              <a:t>pertama</a:t>
            </a:r>
            <a:r>
              <a:rPr lang="en-US" dirty="0"/>
              <a:t> di </a:t>
            </a:r>
            <a:r>
              <a:rPr lang="en-US" dirty="0" err="1"/>
              <a:t>kawasan</a:t>
            </a:r>
            <a:r>
              <a:rPr lang="en-US" dirty="0"/>
              <a:t> </a:t>
            </a:r>
            <a:r>
              <a:rPr lang="en-US" dirty="0" smtClean="0"/>
              <a:t>Indonesia</a:t>
            </a:r>
            <a:r>
              <a:rPr lang="en-US" dirty="0"/>
              <a:t> modern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 </a:t>
            </a:r>
            <a:r>
              <a:rPr lang="en-US" dirty="0" err="1" smtClean="0"/>
              <a:t>budaya</a:t>
            </a:r>
            <a:r>
              <a:rPr lang="en-US" dirty="0"/>
              <a:t> </a:t>
            </a:r>
            <a:r>
              <a:rPr lang="en-US" dirty="0" err="1"/>
              <a:t>serapan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India</a:t>
            </a:r>
          </a:p>
          <a:p>
            <a:r>
              <a:rPr lang="en-US" b="1" dirty="0" err="1" smtClean="0"/>
              <a:t>Wiracarita</a:t>
            </a:r>
            <a:r>
              <a:rPr lang="en-US" b="1" dirty="0" smtClean="0"/>
              <a:t> </a:t>
            </a:r>
            <a:r>
              <a:rPr lang="en-US" b="1" dirty="0" err="1"/>
              <a:t>kuno</a:t>
            </a:r>
            <a:r>
              <a:rPr lang="en-US" b="1" dirty="0"/>
              <a:t> Ramayana </a:t>
            </a:r>
            <a:r>
              <a:rPr lang="en-US" b="1" dirty="0" err="1"/>
              <a:t>dan</a:t>
            </a:r>
            <a:r>
              <a:rPr lang="en-US" b="1" dirty="0"/>
              <a:t> Mahabharata </a:t>
            </a:r>
            <a:r>
              <a:rPr lang="en-US" dirty="0"/>
              <a:t>juga </a:t>
            </a:r>
            <a:r>
              <a:rPr lang="en-US" dirty="0" err="1"/>
              <a:t>kental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Jawa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Bali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dipraktekan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pergelaran</a:t>
            </a:r>
            <a:r>
              <a:rPr lang="en-US" dirty="0"/>
              <a:t> </a:t>
            </a:r>
            <a:r>
              <a:rPr lang="en-US" b="1" dirty="0" err="1"/>
              <a:t>Wayang</a:t>
            </a:r>
            <a:r>
              <a:rPr lang="en-US" b="1" dirty="0"/>
              <a:t> Wong, </a:t>
            </a:r>
            <a:r>
              <a:rPr lang="en-US" b="1" dirty="0" err="1"/>
              <a:t>Wayang</a:t>
            </a:r>
            <a:r>
              <a:rPr lang="en-US" b="1" dirty="0"/>
              <a:t> </a:t>
            </a:r>
            <a:r>
              <a:rPr lang="en-US" b="1" dirty="0" err="1"/>
              <a:t>Kulit</a:t>
            </a:r>
            <a:r>
              <a:rPr lang="en-US" b="1" dirty="0"/>
              <a:t>, </a:t>
            </a:r>
            <a:r>
              <a:rPr lang="en-US" b="1" dirty="0" err="1"/>
              <a:t>Ketoprak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tarian</a:t>
            </a:r>
            <a:r>
              <a:rPr lang="en-US" b="1" dirty="0"/>
              <a:t> Bali </a:t>
            </a:r>
            <a:r>
              <a:rPr lang="en-US" b="1" dirty="0" err="1"/>
              <a:t>seperti</a:t>
            </a:r>
            <a:r>
              <a:rPr lang="en-US" b="1" dirty="0"/>
              <a:t> Tari </a:t>
            </a:r>
            <a:r>
              <a:rPr lang="en-US" b="1" dirty="0" err="1"/>
              <a:t>Kecak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tari-tarian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. </a:t>
            </a:r>
            <a:r>
              <a:rPr lang="en-US" b="1" dirty="0"/>
              <a:t>Nama-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</a:t>
            </a:r>
            <a:r>
              <a:rPr lang="en-US" dirty="0"/>
              <a:t>pun di Indonesia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Jl. </a:t>
            </a:r>
            <a:r>
              <a:rPr lang="en-US" i="1" dirty="0" err="1"/>
              <a:t>Arjuna</a:t>
            </a:r>
            <a:r>
              <a:rPr lang="en-US" i="1" dirty="0"/>
              <a:t>, Jl. Sri Rama di Bali, Jl. Garuda, Jl. </a:t>
            </a:r>
            <a:r>
              <a:rPr lang="en-US" i="1" dirty="0" err="1"/>
              <a:t>Jatayu</a:t>
            </a:r>
            <a:r>
              <a:rPr lang="en-US" i="1" dirty="0"/>
              <a:t>,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51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1218366"/>
            <a:ext cx="8761413" cy="706964"/>
          </a:xfrm>
        </p:spPr>
        <p:txBody>
          <a:bodyPr/>
          <a:lstStyle/>
          <a:p>
            <a:pPr lvl="0"/>
            <a:r>
              <a:rPr lang="id-ID" dirty="0" smtClean="0"/>
              <a:t>Filosofi India dalam </a:t>
            </a:r>
            <a:r>
              <a:rPr lang="id-ID" dirty="0"/>
              <a:t>percaturan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bisnis </a:t>
            </a:r>
            <a:r>
              <a:rPr lang="id-ID" dirty="0"/>
              <a:t>internasional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302691" cy="3416300"/>
          </a:xfrm>
        </p:spPr>
        <p:txBody>
          <a:bodyPr>
            <a:normAutofit/>
          </a:bodyPr>
          <a:lstStyle/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	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/>
              <a:t>India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multi-</a:t>
            </a:r>
            <a:r>
              <a:rPr lang="en-US" dirty="0" err="1"/>
              <a:t>kultural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multi-</a:t>
            </a:r>
            <a:r>
              <a:rPr lang="en-US" dirty="0" err="1"/>
              <a:t>religius</a:t>
            </a:r>
            <a:r>
              <a:rPr lang="en-US" dirty="0"/>
              <a:t> </a:t>
            </a:r>
            <a:r>
              <a:rPr lang="en-US" dirty="0" smtClean="0"/>
              <a:t>.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tradisional</a:t>
            </a:r>
            <a:r>
              <a:rPr lang="en-US" dirty="0"/>
              <a:t>,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India </a:t>
            </a:r>
            <a:r>
              <a:rPr lang="en-US" dirty="0" smtClean="0"/>
              <a:t>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di </a:t>
            </a:r>
            <a:r>
              <a:rPr lang="en-US" dirty="0"/>
              <a:t>Indonesia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tekstil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.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India yang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.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India </a:t>
            </a:r>
            <a:r>
              <a:rPr lang="en-US" dirty="0" err="1"/>
              <a:t>ke</a:t>
            </a:r>
            <a:r>
              <a:rPr lang="en-US" dirty="0"/>
              <a:t> Indonesia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r>
              <a:rPr lang="en-US" dirty="0" smtClean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juga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ladang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diminati</a:t>
            </a:r>
            <a:r>
              <a:rPr lang="en-US" dirty="0"/>
              <a:t> investor India</a:t>
            </a:r>
            <a:r>
              <a:rPr lang="en-US" dirty="0" smtClean="0"/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03" y="2170091"/>
            <a:ext cx="3993907" cy="468790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Tahun</a:t>
            </a:r>
            <a:r>
              <a:rPr lang="en-US" dirty="0"/>
              <a:t> 2019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perayaan</a:t>
            </a:r>
            <a:r>
              <a:rPr lang="en-US" dirty="0"/>
              <a:t> </a:t>
            </a:r>
            <a:r>
              <a:rPr lang="en-US" dirty="0" err="1"/>
              <a:t>peringatan</a:t>
            </a:r>
            <a:r>
              <a:rPr lang="en-US" dirty="0"/>
              <a:t> 70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diplomatik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terjalin</a:t>
            </a:r>
            <a:r>
              <a:rPr lang="en-US" dirty="0"/>
              <a:t> </a:t>
            </a:r>
            <a:r>
              <a:rPr lang="en-US" dirty="0" err="1"/>
              <a:t>berdekade-dekade</a:t>
            </a:r>
            <a:r>
              <a:rPr lang="en-US" dirty="0"/>
              <a:t>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pun </a:t>
            </a:r>
            <a:r>
              <a:rPr lang="en-US" dirty="0" err="1"/>
              <a:t>menguat</a:t>
            </a:r>
            <a:r>
              <a:rPr lang="en-US" dirty="0"/>
              <a:t>.</a:t>
            </a:r>
          </a:p>
          <a:p>
            <a:r>
              <a:rPr lang="en-US" dirty="0"/>
              <a:t>India,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 </a:t>
            </a:r>
            <a:r>
              <a:rPr lang="en-US" dirty="0" err="1"/>
              <a:t>sawit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,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kelapa</a:t>
            </a:r>
            <a:r>
              <a:rPr lang="en-US" dirty="0"/>
              <a:t> </a:t>
            </a:r>
            <a:r>
              <a:rPr lang="en-US" dirty="0" err="1"/>
              <a:t>sawit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CPO Indonesia.</a:t>
            </a:r>
          </a:p>
          <a:p>
            <a:r>
              <a:rPr lang="en-US" dirty="0" err="1"/>
              <a:t>Kini</a:t>
            </a:r>
            <a:r>
              <a:rPr lang="en-US" dirty="0"/>
              <a:t> Indonesia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membalasnya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India. </a:t>
            </a:r>
            <a:r>
              <a:rPr lang="en-US" dirty="0" err="1"/>
              <a:t>Negeri</a:t>
            </a:r>
            <a:r>
              <a:rPr lang="en-US" dirty="0"/>
              <a:t> Hindustan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10" y="832000"/>
            <a:ext cx="8047690" cy="58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72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191</TotalTime>
  <Words>236</Words>
  <Application>Microsoft Macintosh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Wingdings 3</vt:lpstr>
      <vt:lpstr>Arial</vt:lpstr>
      <vt:lpstr>Ion Boardroom</vt:lpstr>
      <vt:lpstr>Budaya Negara India</vt:lpstr>
      <vt:lpstr>Kriteria Indikator dan Penilaian </vt:lpstr>
      <vt:lpstr>PowerPoint Presentation</vt:lpstr>
      <vt:lpstr>Kebudayaan Negara India ? </vt:lpstr>
      <vt:lpstr>Warna Warni Budaya  Negara India x Negara Indonesia (1)</vt:lpstr>
      <vt:lpstr>PowerPoint Presentation</vt:lpstr>
      <vt:lpstr>Warna Warni Budaya  Negara India x Negara Indonesia (2)</vt:lpstr>
      <vt:lpstr>Filosofi India dalam percaturan  bisnis internasional </vt:lpstr>
      <vt:lpstr>PowerPoint Presentation</vt:lpstr>
      <vt:lpstr>PowerPoint Presentation</vt:lpstr>
      <vt:lpstr>Bagaimana Industri Bisnis di Negara India ?</vt:lpstr>
      <vt:lpstr>Fakta Unik Negara India</vt:lpstr>
      <vt:lpstr>Bagaimana Sikap Anda ketika  Berbisnis dengan Orang India?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Negara India</dc:title>
  <dc:creator>Microsoft Office User</dc:creator>
  <cp:lastModifiedBy>Microsoft Office User</cp:lastModifiedBy>
  <cp:revision>14</cp:revision>
  <dcterms:created xsi:type="dcterms:W3CDTF">2020-07-02T12:47:25Z</dcterms:created>
  <dcterms:modified xsi:type="dcterms:W3CDTF">2020-07-02T15:59:10Z</dcterms:modified>
</cp:coreProperties>
</file>