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8FB7-D269-4605-AFDF-D5F13939BCCF}" type="datetimeFigureOut">
              <a:rPr lang="en-ID" smtClean="0"/>
              <a:t>17/07/2020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CE149-7156-4ABA-BA1C-082902B1B88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34814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8FB7-D269-4605-AFDF-D5F13939BCCF}" type="datetimeFigureOut">
              <a:rPr lang="en-ID" smtClean="0"/>
              <a:t>17/07/2020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CE149-7156-4ABA-BA1C-082902B1B88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44172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8FB7-D269-4605-AFDF-D5F13939BCCF}" type="datetimeFigureOut">
              <a:rPr lang="en-ID" smtClean="0"/>
              <a:t>17/07/2020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CE149-7156-4ABA-BA1C-082902B1B88E}" type="slidenum">
              <a:rPr lang="en-ID" smtClean="0"/>
              <a:t>‹#›</a:t>
            </a:fld>
            <a:endParaRPr lang="en-ID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50452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8FB7-D269-4605-AFDF-D5F13939BCCF}" type="datetimeFigureOut">
              <a:rPr lang="en-ID" smtClean="0"/>
              <a:t>17/07/2020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CE149-7156-4ABA-BA1C-082902B1B88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485870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8FB7-D269-4605-AFDF-D5F13939BCCF}" type="datetimeFigureOut">
              <a:rPr lang="en-ID" smtClean="0"/>
              <a:t>17/07/2020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CE149-7156-4ABA-BA1C-082902B1B88E}" type="slidenum">
              <a:rPr lang="en-ID" smtClean="0"/>
              <a:t>‹#›</a:t>
            </a:fld>
            <a:endParaRPr lang="en-ID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474359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8FB7-D269-4605-AFDF-D5F13939BCCF}" type="datetimeFigureOut">
              <a:rPr lang="en-ID" smtClean="0"/>
              <a:t>17/07/2020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CE149-7156-4ABA-BA1C-082902B1B88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442980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8FB7-D269-4605-AFDF-D5F13939BCCF}" type="datetimeFigureOut">
              <a:rPr lang="en-ID" smtClean="0"/>
              <a:t>17/07/2020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CE149-7156-4ABA-BA1C-082902B1B88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440084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8FB7-D269-4605-AFDF-D5F13939BCCF}" type="datetimeFigureOut">
              <a:rPr lang="en-ID" smtClean="0"/>
              <a:t>17/07/2020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CE149-7156-4ABA-BA1C-082902B1B88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36400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8FB7-D269-4605-AFDF-D5F13939BCCF}" type="datetimeFigureOut">
              <a:rPr lang="en-ID" smtClean="0"/>
              <a:t>17/07/2020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CE149-7156-4ABA-BA1C-082902B1B88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76838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8FB7-D269-4605-AFDF-D5F13939BCCF}" type="datetimeFigureOut">
              <a:rPr lang="en-ID" smtClean="0"/>
              <a:t>17/07/2020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CE149-7156-4ABA-BA1C-082902B1B88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59125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8FB7-D269-4605-AFDF-D5F13939BCCF}" type="datetimeFigureOut">
              <a:rPr lang="en-ID" smtClean="0"/>
              <a:t>17/07/2020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CE149-7156-4ABA-BA1C-082902B1B88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89917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8FB7-D269-4605-AFDF-D5F13939BCCF}" type="datetimeFigureOut">
              <a:rPr lang="en-ID" smtClean="0"/>
              <a:t>17/07/2020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CE149-7156-4ABA-BA1C-082902B1B88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40012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8FB7-D269-4605-AFDF-D5F13939BCCF}" type="datetimeFigureOut">
              <a:rPr lang="en-ID" smtClean="0"/>
              <a:t>17/07/2020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CE149-7156-4ABA-BA1C-082902B1B88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41087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8FB7-D269-4605-AFDF-D5F13939BCCF}" type="datetimeFigureOut">
              <a:rPr lang="en-ID" smtClean="0"/>
              <a:t>17/07/2020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CE149-7156-4ABA-BA1C-082902B1B88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58170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8FB7-D269-4605-AFDF-D5F13939BCCF}" type="datetimeFigureOut">
              <a:rPr lang="en-ID" smtClean="0"/>
              <a:t>17/07/2020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CE149-7156-4ABA-BA1C-082902B1B88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55455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8FB7-D269-4605-AFDF-D5F13939BCCF}" type="datetimeFigureOut">
              <a:rPr lang="en-ID" smtClean="0"/>
              <a:t>17/07/2020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CE149-7156-4ABA-BA1C-082902B1B88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91003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28FB7-D269-4605-AFDF-D5F13939BCCF}" type="datetimeFigureOut">
              <a:rPr lang="en-ID" smtClean="0"/>
              <a:t>17/07/2020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7DCE149-7156-4ABA-BA1C-082902B1B88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18731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D82FE-2E5F-499F-AD5E-C8E84FD5D1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Review </a:t>
            </a:r>
            <a:r>
              <a:rPr lang="en-US" dirty="0" err="1" smtClean="0">
                <a:solidFill>
                  <a:schemeClr val="tx1"/>
                </a:solidFill>
              </a:rPr>
              <a:t>Materi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Pertemuan</a:t>
            </a:r>
            <a:r>
              <a:rPr lang="en-US" dirty="0" smtClean="0">
                <a:solidFill>
                  <a:schemeClr val="tx1"/>
                </a:solidFill>
              </a:rPr>
              <a:t> 9 </a:t>
            </a:r>
            <a:r>
              <a:rPr lang="en-US" dirty="0" err="1" smtClean="0">
                <a:solidFill>
                  <a:schemeClr val="tx1"/>
                </a:solidFill>
              </a:rPr>
              <a:t>sd</a:t>
            </a:r>
            <a:r>
              <a:rPr lang="en-US" dirty="0" smtClean="0">
                <a:solidFill>
                  <a:schemeClr val="tx1"/>
                </a:solidFill>
              </a:rPr>
              <a:t> 13</a:t>
            </a:r>
            <a:endParaRPr lang="en-ID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FF2DA3-0AB5-4CA6-A06D-14030DEA5E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anchor="t">
            <a:norm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</a:rPr>
              <a:t>LOGIKA MATEMATIKA</a:t>
            </a:r>
            <a:endParaRPr lang="en-ID" sz="2000" dirty="0">
              <a:solidFill>
                <a:schemeClr val="bg1"/>
              </a:solidFill>
            </a:endParaRPr>
          </a:p>
        </p:txBody>
      </p:sp>
      <p:pic>
        <p:nvPicPr>
          <p:cNvPr id="22" name="Graphic 21" descr="Magnifying glass">
            <a:extLst>
              <a:ext uri="{FF2B5EF4-FFF2-40B4-BE49-F238E27FC236}">
                <a16:creationId xmlns:a16="http://schemas.microsoft.com/office/drawing/2014/main" id="{4780201E-8FBA-4553-BA83-7E80019B7C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19382" y="747119"/>
            <a:ext cx="4047843" cy="4047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49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115</TotalTime>
  <Words>8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</vt:lpstr>
      <vt:lpstr>Review Materi Pertemuan 9 sd 13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METODE PEMBUKTIAN</dc:title>
  <dc:creator>Kaprodi_If_Unikom</dc:creator>
  <cp:lastModifiedBy>Kaprodi_Informatika</cp:lastModifiedBy>
  <cp:revision>11</cp:revision>
  <dcterms:created xsi:type="dcterms:W3CDTF">2019-05-10T06:33:47Z</dcterms:created>
  <dcterms:modified xsi:type="dcterms:W3CDTF">2020-07-17T02:28:20Z</dcterms:modified>
</cp:coreProperties>
</file>