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13A011-A6B3-4D01-94D9-3CCE5B6362C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64BCDD-1B68-4E41-9C90-96800FB2D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dirty="0" err="1" smtClean="0"/>
              <a:t>Soal-Soal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smtClean="0"/>
              <a:t>!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a. Leasing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b. Factoring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c. Modal Ventura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A4, 1,5 </a:t>
            </a:r>
            <a:r>
              <a:rPr lang="en-US" dirty="0" err="1" smtClean="0"/>
              <a:t>spasi</a:t>
            </a:r>
            <a:r>
              <a:rPr lang="en-US" dirty="0" smtClean="0"/>
              <a:t>, Arial 11.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diupload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 </a:t>
            </a:r>
            <a:r>
              <a:rPr lang="en-US" dirty="0" err="1" smtClean="0"/>
              <a:t>kuliah</a:t>
            </a:r>
            <a:r>
              <a:rPr lang="en-US" dirty="0" smtClean="0"/>
              <a:t> online </a:t>
            </a:r>
            <a:r>
              <a:rPr lang="en-US" dirty="0" err="1" smtClean="0"/>
              <a:t>unikom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 </a:t>
            </a:r>
            <a:r>
              <a:rPr lang="en-US" dirty="0" err="1" smtClean="0"/>
              <a:t>lms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34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QUIZ</vt:lpstr>
      <vt:lpstr>Soal-Soal</vt:lpstr>
      <vt:lpstr>Ketentuan Pengerjaan </vt:lpstr>
      <vt:lpstr>Selamat mengerjakan 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GIGABYTE</dc:creator>
  <cp:lastModifiedBy>GIGABYTE</cp:lastModifiedBy>
  <cp:revision>3</cp:revision>
  <dcterms:created xsi:type="dcterms:W3CDTF">2020-06-03T02:31:48Z</dcterms:created>
  <dcterms:modified xsi:type="dcterms:W3CDTF">2020-06-03T03:13:20Z</dcterms:modified>
</cp:coreProperties>
</file>