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7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7"/>
    <p:restoredTop sz="92264"/>
  </p:normalViewPr>
  <p:slideViewPr>
    <p:cSldViewPr snapToGrid="0" snapToObjects="1">
      <p:cViewPr varScale="1">
        <p:scale>
          <a:sx n="98" d="100"/>
          <a:sy n="98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0979-BFE3-AB46-8EA6-DCB4ACB5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72289-3C67-774A-9BEF-ACDFE5C74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114F4-1DA8-D046-A859-D159445C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F2B21-F1F8-EB4D-9E6E-6E825B246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DC502-FC32-4447-B3AA-0915B97B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6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4C37-E928-564F-B6E2-F1482645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EA46D-881D-6D49-8184-CFABECC3B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1352B-F08D-BB4A-9F87-97C806545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BCC05-0316-C64E-BDA1-DABB3F51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5D4A0-20B6-9D49-96DE-18EA20617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2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633860-B1D4-114A-B6E2-A2A9A757E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458CB-87CC-3A4A-96A0-9C2141F5F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133D6-3CC4-354F-80FF-F67CF3CA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E9AC4-6ADE-3A41-80F2-0DCEC732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15B5F-8162-AE4F-A34F-741EE563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6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8770-5983-0B4D-9296-DDDE521E7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45D69-D40D-AF41-B7DC-58085F894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00D4D-BD93-2347-9F8B-78BFE22A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66A43-7499-3D4F-A5D3-2BE7CC2EC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E5E10-A531-5B4D-AA6C-2B597F9E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205BD-21FF-B747-8A48-6536C22CD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64237-8CC4-BC45-8CC5-5950BCC86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AF75C-BB82-BB44-B988-3445E02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B8CF7-750A-5848-B087-D40BC289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D96D8-0C0E-FD4F-B711-03F9CCD7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8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A5DE6-AA73-3C4D-A4FF-647D1D52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E27A9-5041-B843-BD93-9DC29D091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F18F9-B420-BD4E-AB98-9E136FA74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FB6A4-7CA9-C247-9D6A-D534B7D4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6A07C-28FE-7D4F-A49C-85948DB4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BF38-3668-554C-BDBB-83279F46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7B9E-037D-414D-959E-11C850BFB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23A15-E7ED-9942-8B50-78B3B7012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75293-B747-DC48-BDCB-B2A297B5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48256-4C53-8B43-BAD0-42A0E13F6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256CF7-70B1-0443-A173-48A6C7C72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3474C7-79CB-2845-A031-E7A9AA10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9087F2-30CD-A745-8243-D8B5BCDCD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64F3C-D761-0744-9383-781EB13E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1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5D275-3C93-7747-8FC7-1EEBFE6D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5CB94-0B7D-BF44-90D5-7CB8CB2A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A60D04-D36B-E449-AC94-7A50D904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A67A4-4E9B-894C-AE01-B8EA49F2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3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773F73-116B-7046-ADD4-2D120C9D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07702-C810-2F42-BC3F-113E15FE4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722DA-D93E-ED40-8604-DB50BE7C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2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C528-023E-4C4A-93E6-F7C839211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E9C4B-3521-9C4A-8B19-D8D07C018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ED69B-6F26-2B4F-A19E-2201DB05C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754E2-B33F-CE4A-BA41-F71FD9EE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1E389-EB45-7C47-80EB-1C1E1A86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118BE-8BD6-3242-9F00-8D660AD5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2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54591-BB14-DE43-BF35-D28762A7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B6673-1556-AA44-8AD5-92FB1D251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52020-D895-944C-A58D-0DA4B462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262A8-6BC4-7742-9753-CF8BF2DA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F300C-D03B-B648-963C-6734C7C0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70A67-31F1-EC47-B8C5-6D75E732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1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30925-40F4-A743-A315-E0272EB23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2A1C3-41A1-004E-B070-F0E5F21B8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696B8-9571-0A40-A8A4-309F2B583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1285A-9074-CD4F-81C4-0BD67554A3D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8C8FF-7389-774B-B7CB-FC47D8E9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ED12A-82C7-D44A-870D-FE69E5499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3853-2E20-B349-8074-9A13C92F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0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8EA1B-BD39-5F42-AFCC-782FA8F19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PERTEMUAN-14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FC0FAC-3919-4549-B197-FCA033EF1A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PEMBUATAN ABSTRAK </a:t>
            </a:r>
          </a:p>
        </p:txBody>
      </p:sp>
    </p:spTree>
    <p:extLst>
      <p:ext uri="{BB962C8B-B14F-4D97-AF65-F5344CB8AC3E}">
        <p14:creationId xmlns:p14="http://schemas.microsoft.com/office/powerpoint/2010/main" val="427857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022A-E79C-B142-9BAD-6C9D08872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38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ABSTRAK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8E9E8-8285-7B4C-BD52-97EFC34D3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282"/>
            <a:ext cx="10515600" cy="306206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err="1"/>
              <a:t>Abstrak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tulis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skripsi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instrumen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yang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resume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rangkuman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intisari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err="1"/>
              <a:t>Abstrak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diletakkan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paragraf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. </a:t>
            </a:r>
            <a:r>
              <a:rPr lang="en-US" sz="2400" dirty="0" err="1"/>
              <a:t>Meskipun</a:t>
            </a:r>
            <a:r>
              <a:rPr lang="en-US" sz="2400" dirty="0"/>
              <a:t>, </a:t>
            </a:r>
            <a:r>
              <a:rPr lang="en-US" sz="2400" dirty="0" err="1"/>
              <a:t>tulisannya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,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dirty="0" err="1"/>
              <a:t>abstrak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pakem</a:t>
            </a:r>
            <a:r>
              <a:rPr lang="en-US" sz="2400" dirty="0"/>
              <a:t> </a:t>
            </a:r>
            <a:r>
              <a:rPr lang="en-US" sz="2400" dirty="0" err="1"/>
              <a:t>tersendiri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tulisan</a:t>
            </a:r>
            <a:r>
              <a:rPr lang="en-US" sz="2400" dirty="0"/>
              <a:t> yang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penulis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merangkum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</a:t>
            </a:r>
          </a:p>
          <a:p>
            <a:pPr algn="just">
              <a:buFont typeface="Wingdings" pitchFamily="2" charset="2"/>
              <a:buChar char="§"/>
            </a:pP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98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CBC6B-CE9C-8445-AF1A-DAEE2F50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Abstrak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B6293-323B-884A-9F0F-DFACBA81A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63554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br>
              <a:rPr lang="en-US" dirty="0"/>
            </a:b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, </a:t>
            </a:r>
            <a:r>
              <a:rPr lang="en-US" sz="3200" dirty="0" err="1"/>
              <a:t>Abstrak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tulisan</a:t>
            </a:r>
            <a:r>
              <a:rPr lang="en-US" sz="3200" dirty="0"/>
              <a:t> </a:t>
            </a:r>
            <a:r>
              <a:rPr lang="en-US" sz="3200" dirty="0" err="1"/>
              <a:t>sederhana</a:t>
            </a:r>
            <a:r>
              <a:rPr lang="en-US" sz="3200" dirty="0"/>
              <a:t>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terlalu</a:t>
            </a:r>
            <a:r>
              <a:rPr lang="en-US" sz="3200" dirty="0"/>
              <a:t> Panjang </a:t>
            </a:r>
            <a:r>
              <a:rPr lang="en-US" sz="3200" dirty="0" err="1"/>
              <a:t>penyajian</a:t>
            </a:r>
            <a:r>
              <a:rPr lang="en-US" sz="3200" dirty="0"/>
              <a:t> </a:t>
            </a:r>
            <a:r>
              <a:rPr lang="en-US" sz="3200" dirty="0" err="1"/>
              <a:t>kembali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cepat</a:t>
            </a:r>
            <a:r>
              <a:rPr lang="en-US" sz="3200" dirty="0"/>
              <a:t>, </a:t>
            </a:r>
            <a:r>
              <a:rPr lang="en-US" sz="3200" dirty="0" err="1"/>
              <a:t>singkat</a:t>
            </a:r>
            <a:r>
              <a:rPr lang="en-US" sz="3200" dirty="0"/>
              <a:t>, </a:t>
            </a:r>
            <a:r>
              <a:rPr lang="en-US" sz="3200" dirty="0" err="1"/>
              <a:t>padat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dipahami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pembaca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/>
              <a:t> penting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menyusun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tulis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err="1"/>
              <a:t>Abstrak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intisari</a:t>
            </a:r>
            <a:r>
              <a:rPr lang="en-US" sz="3200" dirty="0"/>
              <a:t> </a:t>
            </a:r>
            <a:r>
              <a:rPr lang="en-US" sz="3200" dirty="0" err="1"/>
              <a:t>ringkas</a:t>
            </a:r>
            <a:r>
              <a:rPr lang="en-US" sz="3200" dirty="0"/>
              <a:t> </a:t>
            </a:r>
            <a:r>
              <a:rPr lang="en-US" sz="3200" dirty="0" err="1"/>
              <a:t>mengenai</a:t>
            </a:r>
            <a:r>
              <a:rPr lang="en-US" sz="3200" dirty="0"/>
              <a:t> </a:t>
            </a:r>
            <a:r>
              <a:rPr lang="en-US" sz="3200" dirty="0" err="1"/>
              <a:t>isi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tulis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skripsi</a:t>
            </a:r>
            <a:r>
              <a:rPr lang="en-US" sz="3200" dirty="0"/>
              <a:t>, </a:t>
            </a:r>
            <a:r>
              <a:rPr lang="en-US" sz="3200" dirty="0" err="1"/>
              <a:t>tesis</a:t>
            </a:r>
            <a:r>
              <a:rPr lang="en-US" sz="3200" dirty="0"/>
              <a:t>, </a:t>
            </a:r>
            <a:r>
              <a:rPr lang="en-US" sz="3200" dirty="0" err="1"/>
              <a:t>disertasi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laporan</a:t>
            </a:r>
            <a:r>
              <a:rPr lang="en-US" sz="3200" dirty="0"/>
              <a:t>/</a:t>
            </a:r>
            <a:r>
              <a:rPr lang="en-US" sz="3200" dirty="0" err="1"/>
              <a:t>jurnal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.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tulis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menonjol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tulisan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. </a:t>
            </a:r>
            <a:r>
              <a:rPr lang="en-US" sz="3200" dirty="0" err="1"/>
              <a:t>Penyajiannya</a:t>
            </a:r>
            <a:r>
              <a:rPr lang="en-US" sz="3200" dirty="0"/>
              <a:t> </a:t>
            </a:r>
            <a:r>
              <a:rPr lang="en-US" sz="3200" dirty="0" err="1"/>
              <a:t>diletakkan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tulis</a:t>
            </a:r>
            <a:r>
              <a:rPr lang="en-US" sz="3200" dirty="0"/>
              <a:t>. </a:t>
            </a:r>
            <a:r>
              <a:rPr lang="en-US" sz="3200" dirty="0" err="1"/>
              <a:t>Penulisan</a:t>
            </a:r>
            <a:r>
              <a:rPr lang="en-US" sz="3200" dirty="0"/>
              <a:t> </a:t>
            </a:r>
            <a:r>
              <a:rPr lang="en-US" sz="3200" dirty="0" err="1"/>
              <a:t>abstrak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sulit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dikerjakan</a:t>
            </a:r>
            <a:r>
              <a:rPr lang="en-US" sz="3200" dirty="0"/>
              <a:t> di </a:t>
            </a:r>
            <a:r>
              <a:rPr lang="en-US" sz="3200" dirty="0" err="1"/>
              <a:t>awal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penulisan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.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penulis</a:t>
            </a:r>
            <a:r>
              <a:rPr lang="en-US" sz="3200" dirty="0"/>
              <a:t> </a:t>
            </a:r>
            <a:r>
              <a:rPr lang="en-US" sz="3200" dirty="0" err="1"/>
              <a:t>menulisnya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keseluruhan</a:t>
            </a:r>
            <a:r>
              <a:rPr lang="en-US" sz="3200" dirty="0"/>
              <a:t> </a:t>
            </a:r>
            <a:r>
              <a:rPr lang="en-US" sz="3200" dirty="0" err="1"/>
              <a:t>isi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tulis</a:t>
            </a:r>
            <a:r>
              <a:rPr lang="en-US" sz="3200" dirty="0"/>
              <a:t> </a:t>
            </a:r>
            <a:r>
              <a:rPr lang="en-US" sz="3200" dirty="0" err="1"/>
              <a:t>ilmiah</a:t>
            </a:r>
            <a:r>
              <a:rPr lang="en-US" sz="320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pembuatan</a:t>
            </a:r>
            <a:r>
              <a:rPr lang="en-US" sz="3200" dirty="0"/>
              <a:t> </a:t>
            </a:r>
            <a:r>
              <a:rPr lang="en-US" sz="3200" dirty="0" err="1"/>
              <a:t>abstrak</a:t>
            </a:r>
            <a:r>
              <a:rPr lang="en-US" sz="3200" dirty="0"/>
              <a:t> yang </a:t>
            </a:r>
            <a:r>
              <a:rPr lang="en-US" sz="3200" dirty="0" err="1"/>
              <a:t>benar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kaidah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kaidah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dipenuhi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para </a:t>
            </a:r>
            <a:r>
              <a:rPr lang="en-US" sz="3200" dirty="0" err="1"/>
              <a:t>peneliti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abstrak</a:t>
            </a:r>
            <a:r>
              <a:rPr lang="en-US" sz="3200" dirty="0"/>
              <a:t>. 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diharapkan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orang yang </a:t>
            </a:r>
            <a:r>
              <a:rPr lang="en-US" sz="3200" dirty="0" err="1"/>
              <a:t>menjadikan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rujukan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mendapatkan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yang </a:t>
            </a:r>
            <a:r>
              <a:rPr lang="en-US" sz="3200" dirty="0" err="1"/>
              <a:t>dibutuhkan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194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F189E-5C53-DB48-9D2D-C1FDB3D0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Cara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61C9-9B0B-5D4F-9046-1F9B09CFB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92100" indent="-292100" algn="just">
              <a:buNone/>
            </a:pPr>
            <a:r>
              <a:rPr lang="en-US" dirty="0"/>
              <a:t>1.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urgensi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menjelaskannya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melatarbelakangi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</a:p>
          <a:p>
            <a:pPr marL="292100" indent="-292100" algn="just">
              <a:buNone/>
            </a:pPr>
            <a:r>
              <a:rPr lang="en-US" dirty="0"/>
              <a:t>2.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.</a:t>
            </a:r>
          </a:p>
          <a:p>
            <a:pPr marL="292100" indent="-292100" algn="just">
              <a:buNone/>
            </a:pPr>
            <a:r>
              <a:rPr lang="en-US" dirty="0"/>
              <a:t>3. </a:t>
            </a:r>
            <a:r>
              <a:rPr lang="en-US" dirty="0" err="1"/>
              <a:t>Deskripsikan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pPr marL="292100" indent="-292100" algn="just">
              <a:buNone/>
            </a:pPr>
            <a:r>
              <a:rPr lang="en-US" dirty="0"/>
              <a:t>4. </a:t>
            </a:r>
            <a:r>
              <a:rPr lang="en-US" dirty="0" err="1"/>
              <a:t>Simpulkan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Kesimpulan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paling vital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penelitiannya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pPr marL="292100" indent="-292100" algn="just">
              <a:buNone/>
            </a:pPr>
            <a:r>
              <a:rPr lang="en-US" dirty="0"/>
              <a:t>5. </a:t>
            </a:r>
            <a:r>
              <a:rPr lang="en-US" dirty="0" err="1"/>
              <a:t>Berikan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 di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online, kata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kata-kata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A104E-15FE-154F-B8CA-F09385E89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fontScale="55000" lnSpcReduction="20000"/>
          </a:bodyPr>
          <a:lstStyle/>
          <a:p>
            <a:pPr marL="9525" indent="0" algn="just">
              <a:lnSpc>
                <a:spcPct val="100000"/>
              </a:lnSpc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, orang yang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.</a:t>
            </a:r>
          </a:p>
          <a:p>
            <a:pPr marL="352425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US" dirty="0" err="1"/>
              <a:t>Jumlah</a:t>
            </a:r>
            <a:r>
              <a:rPr lang="en-US" dirty="0"/>
              <a:t> Kata </a:t>
            </a:r>
          </a:p>
          <a:p>
            <a:pPr marL="349250" indent="-339725" algn="just">
              <a:lnSpc>
                <a:spcPct val="100000"/>
              </a:lnSpc>
              <a:buNone/>
            </a:pPr>
            <a:r>
              <a:rPr lang="en-US" dirty="0"/>
              <a:t>	Cara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kata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150 kata.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. 150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di Indonesia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100 </a:t>
            </a:r>
            <a:r>
              <a:rPr lang="en-US" dirty="0" err="1"/>
              <a:t>sampai</a:t>
            </a:r>
            <a:r>
              <a:rPr lang="en-US" dirty="0"/>
              <a:t> 150 kata.</a:t>
            </a:r>
          </a:p>
          <a:p>
            <a:pPr marL="349250" indent="-339725" algn="just">
              <a:lnSpc>
                <a:spcPct val="100000"/>
              </a:lnSpc>
              <a:buFont typeface="+mj-lt"/>
              <a:buAutoNum type="arabicPeriod" startAt="2"/>
            </a:pP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en-US" dirty="0"/>
          </a:p>
          <a:p>
            <a:pPr marL="349250" indent="-339725" algn="just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/>
              <a:t> 1 (single spacing).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memadatkan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.</a:t>
            </a:r>
          </a:p>
          <a:p>
            <a:pPr marL="349250" indent="-339725" algn="just">
              <a:lnSpc>
                <a:spcPct val="100000"/>
              </a:lnSpc>
              <a:buFont typeface="+mj-lt"/>
              <a:buAutoNum type="arabicPeriod" startAt="3"/>
            </a:pPr>
            <a:r>
              <a:rPr lang="en-US" dirty="0" err="1"/>
              <a:t>Penulisan</a:t>
            </a:r>
            <a:r>
              <a:rPr lang="en-US" dirty="0"/>
              <a:t> Bahasa </a:t>
            </a:r>
            <a:r>
              <a:rPr lang="en-US" dirty="0" err="1"/>
              <a:t>Asing</a:t>
            </a:r>
            <a:endParaRPr lang="en-US" dirty="0"/>
          </a:p>
          <a:p>
            <a:pPr marL="349250" indent="-339725" algn="just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miring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penulisannya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.</a:t>
            </a:r>
          </a:p>
          <a:p>
            <a:pPr marL="349250" indent="-339725" algn="just">
              <a:lnSpc>
                <a:spcPct val="100000"/>
              </a:lnSpc>
              <a:buFont typeface="+mj-lt"/>
              <a:buAutoNum type="arabicPeriod" startAt="4"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Paragraf</a:t>
            </a:r>
            <a:endParaRPr lang="en-US" dirty="0"/>
          </a:p>
          <a:p>
            <a:pPr marL="349250" indent="-339725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.</a:t>
            </a:r>
          </a:p>
          <a:p>
            <a:pPr marL="349250" indent="-339725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: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</a:t>
            </a:r>
          </a:p>
          <a:p>
            <a:pPr marL="349250" indent="-339725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: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data,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: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3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2919C-2814-D84F-8022-A6177F23B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457"/>
            <a:ext cx="10515600" cy="507750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 startAt="5"/>
            </a:pPr>
            <a:r>
              <a:rPr lang="en-US" sz="2000" dirty="0"/>
              <a:t>Bahasa</a:t>
            </a:r>
            <a:br>
              <a:rPr lang="en-US" sz="2000" dirty="0"/>
            </a:b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</a:t>
            </a:r>
            <a:r>
              <a:rPr lang="en-US" sz="2000" dirty="0" err="1"/>
              <a:t>Abstrak</a:t>
            </a:r>
            <a:r>
              <a:rPr lang="en-US" sz="2000" dirty="0"/>
              <a:t> Bahasa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induk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global.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6"/>
            </a:pPr>
            <a:r>
              <a:rPr lang="en-US" sz="2000" dirty="0"/>
              <a:t>Kata </a:t>
            </a:r>
            <a:r>
              <a:rPr lang="en-US" sz="2000" dirty="0" err="1"/>
              <a:t>Kunci</a:t>
            </a:r>
            <a:br>
              <a:rPr lang="en-US" sz="2000" dirty="0"/>
            </a:br>
            <a:r>
              <a:rPr lang="en-US" sz="2000" dirty="0" err="1"/>
              <a:t>Abstrak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 kata </a:t>
            </a:r>
            <a:r>
              <a:rPr lang="en-US" sz="2000" dirty="0" err="1"/>
              <a:t>kunci</a:t>
            </a:r>
            <a:r>
              <a:rPr lang="en-US" sz="2000" dirty="0"/>
              <a:t> yang </a:t>
            </a:r>
            <a:r>
              <a:rPr lang="en-US" sz="2000" dirty="0" err="1"/>
              <a:t>terkait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. </a:t>
            </a:r>
            <a:r>
              <a:rPr lang="en-US" sz="2000" dirty="0" err="1"/>
              <a:t>Jumlah</a:t>
            </a:r>
            <a:r>
              <a:rPr lang="en-US" sz="2000" dirty="0"/>
              <a:t> kata </a:t>
            </a:r>
            <a:r>
              <a:rPr lang="en-US" sz="2000" dirty="0" err="1"/>
              <a:t>kunci</a:t>
            </a:r>
            <a:r>
              <a:rPr lang="en-US" sz="2000" dirty="0"/>
              <a:t> yang </a:t>
            </a: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sekitar</a:t>
            </a:r>
            <a:r>
              <a:rPr lang="en-US" sz="2000" dirty="0"/>
              <a:t> 3 </a:t>
            </a:r>
            <a:r>
              <a:rPr lang="en-US" sz="2000" dirty="0" err="1"/>
              <a:t>sampai</a:t>
            </a:r>
            <a:r>
              <a:rPr lang="en-US" sz="2000" dirty="0"/>
              <a:t> 5 kata yang </a:t>
            </a:r>
            <a:r>
              <a:rPr lang="en-US" sz="2000" dirty="0" err="1"/>
              <a:t>dipisahkan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koma</a:t>
            </a:r>
            <a:r>
              <a:rPr lang="en-US" sz="2000" dirty="0"/>
              <a:t> (,).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 startAt="6"/>
            </a:pPr>
            <a:r>
              <a:rPr lang="en-US" sz="2000" dirty="0" err="1"/>
              <a:t>Penulisan</a:t>
            </a:r>
            <a:r>
              <a:rPr lang="en-US" sz="2000" dirty="0"/>
              <a:t> </a:t>
            </a:r>
            <a:r>
              <a:rPr lang="en-US" sz="2000" dirty="0" err="1"/>
              <a:t>Singkat</a:t>
            </a:r>
            <a:r>
              <a:rPr lang="en-US" sz="2000" dirty="0"/>
              <a:t>, </a:t>
            </a:r>
            <a:r>
              <a:rPr lang="en-US" sz="2000" dirty="0" err="1"/>
              <a:t>Padat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br>
              <a:rPr lang="en-US" sz="2000" dirty="0"/>
            </a:br>
            <a:r>
              <a:rPr lang="en-US" sz="2000" dirty="0" err="1"/>
              <a:t>Penulisan</a:t>
            </a:r>
            <a:r>
              <a:rPr lang="en-US" sz="2000" dirty="0"/>
              <a:t> </a:t>
            </a:r>
            <a:r>
              <a:rPr lang="en-US" sz="2000" dirty="0" err="1"/>
              <a:t>abstrak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menulis</a:t>
            </a:r>
            <a:r>
              <a:rPr lang="en-US" sz="2000" dirty="0"/>
              <a:t> </a:t>
            </a:r>
            <a:r>
              <a:rPr lang="en-US" sz="2000" dirty="0" err="1"/>
              <a:t>abstrak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singkat</a:t>
            </a:r>
            <a:r>
              <a:rPr lang="en-US" sz="2000" dirty="0"/>
              <a:t>, </a:t>
            </a:r>
            <a:r>
              <a:rPr lang="en-US" sz="2000" dirty="0" err="1"/>
              <a:t>padat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. </a:t>
            </a:r>
            <a:r>
              <a:rPr lang="en-US" sz="2000" dirty="0" err="1"/>
              <a:t>Tujuannya</a:t>
            </a:r>
            <a:r>
              <a:rPr lang="en-US" sz="2000" dirty="0"/>
              <a:t> agar </a:t>
            </a:r>
            <a:r>
              <a:rPr lang="en-US" sz="2000" dirty="0" err="1"/>
              <a:t>jumlah</a:t>
            </a:r>
            <a:r>
              <a:rPr lang="en-US" sz="2000" dirty="0"/>
              <a:t> kata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boros</a:t>
            </a:r>
            <a:r>
              <a:rPr lang="en-US" sz="2000" dirty="0"/>
              <a:t>. Serta, </a:t>
            </a:r>
            <a:r>
              <a:rPr lang="en-US" sz="2000" dirty="0" err="1"/>
              <a:t>poin</a:t>
            </a:r>
            <a:r>
              <a:rPr lang="en-US" sz="2000" dirty="0"/>
              <a:t> yang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dibahas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paragraf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keluar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</a:t>
            </a:r>
            <a:r>
              <a:rPr lang="en-US" sz="2000" dirty="0" err="1"/>
              <a:t>abstrak</a:t>
            </a:r>
            <a:r>
              <a:rPr lang="en-US" sz="2000" dirty="0"/>
              <a:t> yang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9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277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PERTEMUAN-14</vt:lpstr>
      <vt:lpstr>ABSTRAK</vt:lpstr>
      <vt:lpstr>Pengertian Abstrak</vt:lpstr>
      <vt:lpstr>Berikut Cara penulisan abstrak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PERTEMUAN-14</dc:title>
  <dc:creator>29116506 Indra Zulhijayanto</dc:creator>
  <cp:lastModifiedBy>29116506 Indra Zulhijayanto</cp:lastModifiedBy>
  <cp:revision>5</cp:revision>
  <dcterms:created xsi:type="dcterms:W3CDTF">2020-07-18T04:17:13Z</dcterms:created>
  <dcterms:modified xsi:type="dcterms:W3CDTF">2020-07-18T04:58:37Z</dcterms:modified>
</cp:coreProperties>
</file>