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7" d="100"/>
          <a:sy n="67" d="100"/>
        </p:scale>
        <p:origin x="-16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9B4-8F1B-49D7-A5D4-F4A8DE9DC7D2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A200-5248-44EC-A92E-FFF204DD17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42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9B4-8F1B-49D7-A5D4-F4A8DE9DC7D2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A200-5248-44EC-A92E-FFF204DD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1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9B4-8F1B-49D7-A5D4-F4A8DE9DC7D2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A200-5248-44EC-A92E-FFF204DD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4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9B4-8F1B-49D7-A5D4-F4A8DE9DC7D2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A200-5248-44EC-A92E-FFF204DD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6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9B4-8F1B-49D7-A5D4-F4A8DE9DC7D2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A200-5248-44EC-A92E-FFF204DD17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52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9B4-8F1B-49D7-A5D4-F4A8DE9DC7D2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A200-5248-44EC-A92E-FFF204DD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9B4-8F1B-49D7-A5D4-F4A8DE9DC7D2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A200-5248-44EC-A92E-FFF204DD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3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9B4-8F1B-49D7-A5D4-F4A8DE9DC7D2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A200-5248-44EC-A92E-FFF204DD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0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9B4-8F1B-49D7-A5D4-F4A8DE9DC7D2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A200-5248-44EC-A92E-FFF204DD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8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9C709B4-8F1B-49D7-A5D4-F4A8DE9DC7D2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C9A200-5248-44EC-A92E-FFF204DD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1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9B4-8F1B-49D7-A5D4-F4A8DE9DC7D2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A200-5248-44EC-A92E-FFF204DD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2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9C709B4-8F1B-49D7-A5D4-F4A8DE9DC7D2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7C9A200-5248-44EC-A92E-FFF204DD171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18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KELOMPOK 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DISCLOSURE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0421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/>
          <p:nvPr/>
        </p:nvPicPr>
        <p:blipFill>
          <a:blip r:embed="rId2"/>
          <a:srcRect t="58119"/>
          <a:stretch>
            <a:fillRect/>
          </a:stretch>
        </p:blipFill>
        <p:spPr>
          <a:xfrm>
            <a:off x="1240535" y="2666683"/>
            <a:ext cx="7902207" cy="2482025"/>
          </a:xfrm>
          <a:prstGeom prst="rect">
            <a:avLst/>
          </a:prstGeom>
          <a:ln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Proses Yang </a:t>
            </a:r>
            <a:r>
              <a:rPr lang="en-US" sz="3600" b="1" dirty="0" err="1" smtClean="0"/>
              <a:t>Dilakukan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Memahami</a:t>
            </a:r>
            <a:r>
              <a:rPr lang="en-US" sz="3600" b="1" dirty="0" smtClean="0"/>
              <a:t> Tingkat </a:t>
            </a:r>
            <a:r>
              <a:rPr lang="en-US" sz="3600" b="1" dirty="0" err="1" smtClean="0"/>
              <a:t>Kesadaran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Penyingkapan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Diri</a:t>
            </a:r>
            <a:r>
              <a:rPr lang="en-US" sz="3600" b="1" dirty="0" smtClean="0"/>
              <a:t> 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680" y="2022157"/>
            <a:ext cx="10515600" cy="4835843"/>
          </a:xfrm>
        </p:spPr>
        <p:txBody>
          <a:bodyPr/>
          <a:lstStyle/>
          <a:p>
            <a:r>
              <a:rPr lang="id-ID" sz="2400" dirty="0"/>
              <a:t>Proses yang dilakukan dalam memahami tingkat kesadaran dan penyingkapan diri melalui </a:t>
            </a:r>
            <a:r>
              <a:rPr lang="id-ID" sz="2400" dirty="0" smtClean="0"/>
              <a:t>Johari Window </a:t>
            </a:r>
            <a:r>
              <a:rPr lang="id-ID" sz="2400" dirty="0"/>
              <a:t>yaitu Luft, 1969 (dalam buku terjemahan Tubbs &amp; Moss, 2000:13).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id-ID" sz="2400" dirty="0"/>
              <a:t>Gambar diatas menjelaskan  ketika kita berhubungan dengan manusia lainnya, alam bentuk empat kuadran mirip empat kaca pada sebuah jendela.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8018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80288" y="280861"/>
            <a:ext cx="10515600" cy="591978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id-ID" sz="2400" dirty="0" smtClean="0"/>
              <a:t>Setiap </a:t>
            </a:r>
            <a:r>
              <a:rPr lang="id-ID" sz="2400" dirty="0"/>
              <a:t>orang dapat digambarkan </a:t>
            </a:r>
            <a:r>
              <a:rPr lang="id-ID" sz="2400" dirty="0" smtClean="0"/>
              <a:t>den</a:t>
            </a:r>
            <a:r>
              <a:rPr lang="en-US" sz="2400" dirty="0" err="1" smtClean="0"/>
              <a:t>gan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 marL="914400" lvl="1" indent="-457200">
              <a:buAutoNum type="arabicPeriod"/>
            </a:pPr>
            <a:r>
              <a:rPr lang="id-ID" sz="2400" b="1" dirty="0" smtClean="0"/>
              <a:t>Kuadran </a:t>
            </a:r>
            <a:r>
              <a:rPr lang="id-ID" sz="2400" b="1" dirty="0"/>
              <a:t>1</a:t>
            </a:r>
            <a:r>
              <a:rPr lang="id-ID" sz="2400" dirty="0"/>
              <a:t> yaitu kuadran terbuka Mencerminkan keterbukaan pada dunia secara </a:t>
            </a:r>
            <a:r>
              <a:rPr lang="id-ID" sz="2400" dirty="0" smtClean="0"/>
              <a:t>umum</a:t>
            </a:r>
            <a:r>
              <a:rPr lang="en-US" sz="2400" dirty="0" smtClean="0"/>
              <a:t>.</a:t>
            </a:r>
          </a:p>
          <a:p>
            <a:pPr marL="914400" lvl="1" indent="-457200">
              <a:buAutoNum type="arabicPeriod"/>
            </a:pPr>
            <a:r>
              <a:rPr lang="id-ID" sz="2400" b="1" dirty="0"/>
              <a:t>Kuadran 2</a:t>
            </a:r>
            <a:r>
              <a:rPr lang="id-ID" sz="2400" dirty="0"/>
              <a:t> yaitu kuadran gelap Meliputi semua hal mengenai diri anda yang dirasakan orang lain tetapi tidak anda rasakan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marL="914400" lvl="1" indent="-457200">
              <a:buAutoNum type="arabicPeriod"/>
            </a:pPr>
            <a:r>
              <a:rPr lang="id-ID" sz="2400" b="1" dirty="0"/>
              <a:t>Kuadran 3</a:t>
            </a:r>
            <a:r>
              <a:rPr lang="id-ID" sz="2400" dirty="0"/>
              <a:t> yaitu kuadran tersembunyi Kita yang menentukan </a:t>
            </a:r>
            <a:r>
              <a:rPr lang="id-ID" sz="2400" dirty="0" smtClean="0"/>
              <a:t>kebijaksanaan</a:t>
            </a:r>
            <a:r>
              <a:rPr lang="en-US" sz="2400" dirty="0" smtClean="0"/>
              <a:t>.</a:t>
            </a:r>
          </a:p>
          <a:p>
            <a:pPr marL="914400" lvl="1" indent="-457200">
              <a:buAutoNum type="arabicPeriod"/>
            </a:pPr>
            <a:r>
              <a:rPr lang="id-ID" sz="2400" b="1" dirty="0"/>
              <a:t>Kuadran 4</a:t>
            </a:r>
            <a:r>
              <a:rPr lang="id-ID" sz="2400" dirty="0"/>
              <a:t> yaitu kuadran tak diketahui Kuadran gelap tidak anda ketahui, meskipun orang lain. </a:t>
            </a:r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5883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09472" y="1797495"/>
            <a:ext cx="10058400" cy="402272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KESIMPULAN </a:t>
            </a:r>
          </a:p>
          <a:p>
            <a:pPr algn="ctr"/>
            <a:r>
              <a:rPr lang="en-US" sz="2400" dirty="0"/>
              <a:t>Dari </a:t>
            </a:r>
            <a:r>
              <a:rPr lang="en-US" sz="2400" dirty="0" err="1"/>
              <a:t>Penjelasan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Self disclosure ,</a:t>
            </a:r>
            <a:r>
              <a:rPr lang="en-US" sz="2400" dirty="0" err="1"/>
              <a:t>dapat</a:t>
            </a:r>
            <a:r>
              <a:rPr lang="en-US" sz="2400" dirty="0"/>
              <a:t> Kita </a:t>
            </a:r>
            <a:r>
              <a:rPr lang="en-US" sz="2400" dirty="0" err="1"/>
              <a:t>tegaskan</a:t>
            </a:r>
            <a:r>
              <a:rPr lang="en-US" sz="2400" dirty="0"/>
              <a:t> yang 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self disclosure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mengungkapkan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orang  lain.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diungkapkan</a:t>
            </a:r>
            <a:r>
              <a:rPr lang="en-US" sz="2400" dirty="0"/>
              <a:t>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personal,  </a:t>
            </a:r>
            <a:r>
              <a:rPr lang="en-US" sz="2400" dirty="0" err="1"/>
              <a:t>perasaan</a:t>
            </a:r>
            <a:r>
              <a:rPr lang="en-US" sz="2400" dirty="0"/>
              <a:t> ,</a:t>
            </a:r>
            <a:r>
              <a:rPr lang="en-US" sz="2400" dirty="0" err="1"/>
              <a:t>sikap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pendapat</a:t>
            </a:r>
            <a:r>
              <a:rPr lang="en-US" sz="2400" dirty="0"/>
              <a:t>.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7685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31520" y="2227771"/>
            <a:ext cx="10515600" cy="435133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HATUR NUHUN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ENI KUESYEN 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335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19328" y="914019"/>
            <a:ext cx="10515600" cy="5653088"/>
          </a:xfrm>
        </p:spPr>
        <p:txBody>
          <a:bodyPr>
            <a:normAutofit/>
          </a:bodyPr>
          <a:lstStyle/>
          <a:p>
            <a:pPr lvl="0"/>
            <a:r>
              <a:rPr lang="id-ID" sz="2400" b="1" i="1" dirty="0"/>
              <a:t>Ap</a:t>
            </a:r>
            <a:r>
              <a:rPr lang="en-US" sz="2400" b="1" i="1" dirty="0"/>
              <a:t>a</a:t>
            </a:r>
            <a:r>
              <a:rPr lang="id-ID" sz="2400" b="1" i="1" dirty="0"/>
              <a:t> itu Self Disclosure</a:t>
            </a:r>
            <a:r>
              <a:rPr lang="id-ID" sz="2400" dirty="0"/>
              <a:t> </a:t>
            </a:r>
            <a:r>
              <a:rPr lang="id-ID" sz="2400" b="1" i="1" dirty="0" smtClean="0"/>
              <a:t>?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i="1" dirty="0" smtClean="0"/>
              <a:t>	</a:t>
            </a:r>
            <a:r>
              <a:rPr lang="id-ID" sz="2400" b="1" i="1" dirty="0" smtClean="0"/>
              <a:t>Self Disclosure</a:t>
            </a:r>
            <a:r>
              <a:rPr lang="id-ID" sz="2400" dirty="0" smtClean="0"/>
              <a:t> atau penyingkapan diri merupakan sebuah proses membeberkan informasi tentang diri sendiri kepada </a:t>
            </a:r>
            <a:r>
              <a:rPr lang="id-ID" sz="2400" smtClean="0"/>
              <a:t>orang lain.Penyingkapan </a:t>
            </a:r>
            <a:r>
              <a:rPr lang="id-ID" sz="2400" dirty="0"/>
              <a:t>diri merupakan suatu usaha untuk membiarkan keontentikan memasuki hubungan sosial kita, dan hal ini berkaitan dengan kesehatan mental dan pengembangan konsep diri.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	</a:t>
            </a:r>
            <a:r>
              <a:rPr lang="id-ID" sz="2400" dirty="0" smtClean="0"/>
              <a:t>Salah </a:t>
            </a:r>
            <a:r>
              <a:rPr lang="id-ID" sz="2400" dirty="0"/>
              <a:t>satu model inovatif untuk memahami tingkat-tingkat kesadaran </a:t>
            </a:r>
            <a:r>
              <a:rPr lang="id-ID" sz="2400" dirty="0" smtClean="0"/>
              <a:t>dan</a:t>
            </a:r>
            <a:r>
              <a:rPr lang="en-US" sz="2400" dirty="0" smtClean="0"/>
              <a:t> </a:t>
            </a:r>
            <a:r>
              <a:rPr lang="id-ID" sz="2400" dirty="0" smtClean="0"/>
              <a:t>penyingkapan </a:t>
            </a:r>
            <a:r>
              <a:rPr lang="id-ID" sz="2400" dirty="0"/>
              <a:t>diri dalam komunikasi adalah Jendela Johari (Johari Window).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014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80988"/>
            <a:ext cx="10515600" cy="5895975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24256"/>
            <a:ext cx="10515600" cy="5652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id-ID" b="1" dirty="0" smtClean="0"/>
              <a:t>Makna </a:t>
            </a:r>
            <a:r>
              <a:rPr lang="id-ID" b="1" dirty="0"/>
              <a:t>self disclosure menurut para ahli :</a:t>
            </a:r>
            <a:endParaRPr lang="en-US" dirty="0"/>
          </a:p>
          <a:p>
            <a:pPr marL="0" indent="0">
              <a:buNone/>
            </a:pPr>
            <a:r>
              <a:rPr lang="id-ID" b="1" dirty="0"/>
              <a:t>Corsini (1987:115</a:t>
            </a:r>
            <a:r>
              <a:rPr lang="id-ID" dirty="0"/>
              <a:t>) menyatakan bahwa pengungkapan diri merupakan proses dimana individu secara suka rela dan sengaja mengungkapkan informasi pribadi berkenaan dengan sikap, pendapat, dan hal-hal yang menarik minat mereka.</a:t>
            </a:r>
            <a:endParaRPr lang="en-US" dirty="0"/>
          </a:p>
          <a:p>
            <a:pPr marL="0" indent="0">
              <a:buNone/>
            </a:pPr>
            <a:r>
              <a:rPr lang="id-ID" b="1" dirty="0"/>
              <a:t> DeVito (1990:60) </a:t>
            </a:r>
            <a:r>
              <a:rPr lang="id-ID" dirty="0"/>
              <a:t>menyebutkan bahwa makna dari self disclosure adalah suatu bentuk komunikasi 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9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87552" y="960437"/>
            <a:ext cx="10515600" cy="5897563"/>
          </a:xfrm>
        </p:spPr>
        <p:txBody>
          <a:bodyPr>
            <a:normAutofit/>
          </a:bodyPr>
          <a:lstStyle/>
          <a:p>
            <a:r>
              <a:rPr lang="id-ID" sz="2800" b="1" dirty="0"/>
              <a:t>Fungsi dan Manfaat Self Disclosure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a. </a:t>
            </a:r>
            <a:r>
              <a:rPr lang="id-ID" sz="2800" dirty="0" smtClean="0"/>
              <a:t>Ekspresi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b. </a:t>
            </a:r>
            <a:r>
              <a:rPr lang="id-ID" sz="2800" dirty="0" smtClean="0"/>
              <a:t>Penjernihan diri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c. </a:t>
            </a:r>
            <a:r>
              <a:rPr lang="id-ID" sz="2800" dirty="0" smtClean="0"/>
              <a:t>Keabsahan </a:t>
            </a:r>
            <a:r>
              <a:rPr lang="id-ID" sz="2800" dirty="0"/>
              <a:t>sosial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d. </a:t>
            </a:r>
            <a:r>
              <a:rPr lang="id-ID" sz="2800" dirty="0" smtClean="0"/>
              <a:t>Kendali </a:t>
            </a:r>
            <a:r>
              <a:rPr lang="id-ID" sz="2800" dirty="0"/>
              <a:t>sosial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e. </a:t>
            </a:r>
            <a:r>
              <a:rPr lang="id-ID" sz="2800" dirty="0" smtClean="0"/>
              <a:t>Perkembangan hubungan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575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87552" y="887412"/>
            <a:ext cx="10515600" cy="5970588"/>
          </a:xfrm>
        </p:spPr>
        <p:txBody>
          <a:bodyPr>
            <a:normAutofit/>
          </a:bodyPr>
          <a:lstStyle/>
          <a:p>
            <a:r>
              <a:rPr lang="id-ID" sz="2800" b="1" dirty="0"/>
              <a:t>Tingkatan Self Disclosure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1. </a:t>
            </a:r>
            <a:r>
              <a:rPr lang="id-ID" sz="2800" dirty="0" smtClean="0"/>
              <a:t>Basa-basi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2. </a:t>
            </a:r>
            <a:r>
              <a:rPr lang="id-ID" sz="2800" dirty="0" smtClean="0"/>
              <a:t>Membicarakan </a:t>
            </a:r>
            <a:r>
              <a:rPr lang="id-ID" sz="2800" dirty="0"/>
              <a:t>orang lain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3. </a:t>
            </a:r>
            <a:r>
              <a:rPr lang="id-ID" sz="2800" dirty="0" smtClean="0"/>
              <a:t>Menyatakan </a:t>
            </a:r>
            <a:r>
              <a:rPr lang="id-ID" sz="2800" dirty="0"/>
              <a:t>gagasan atau pendapat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4. </a:t>
            </a:r>
            <a:r>
              <a:rPr lang="id-ID" sz="2800" dirty="0" smtClean="0"/>
              <a:t>Perasaan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2342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lvl="0" algn="ctr"/>
            <a:r>
              <a:rPr lang="en-US" sz="3200" b="1" dirty="0" smtClean="0"/>
              <a:t>Bahasa Dan </a:t>
            </a:r>
            <a:r>
              <a:rPr lang="en-US" sz="3200" b="1" dirty="0" err="1" smtClean="0"/>
              <a:t>Sikap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Sebagai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Pengungkapan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843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 smtClean="0"/>
              <a:t>Bahasa : </a:t>
            </a:r>
            <a:r>
              <a:rPr lang="en-US" sz="2400" dirty="0"/>
              <a:t>B</a:t>
            </a:r>
            <a:r>
              <a:rPr lang="id-ID" sz="2400" dirty="0"/>
              <a:t>ahasa adalah sistem lambang atau simbol bunyi yang berkembang berdasarkan suatu aturan yang disepakati oleh pemakainya. Setiap lambang bahasa memiliki makna atau konsep. 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err="1" smtClean="0"/>
              <a:t>Lambang</a:t>
            </a:r>
            <a:r>
              <a:rPr lang="en-US" sz="2400" dirty="0" smtClean="0"/>
              <a:t> Bahasa yang </a:t>
            </a:r>
            <a:r>
              <a:rPr lang="en-US" sz="2400" dirty="0" err="1" smtClean="0"/>
              <a:t>berbunyi</a:t>
            </a:r>
            <a:r>
              <a:rPr lang="en-US" sz="2400" dirty="0" smtClean="0"/>
              <a:t> : </a:t>
            </a:r>
            <a:r>
              <a:rPr lang="en-US" sz="2400" dirty="0" err="1" smtClean="0"/>
              <a:t>kursi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err="1" smtClean="0"/>
              <a:t>Definisi</a:t>
            </a:r>
            <a:r>
              <a:rPr lang="en-US" sz="2400" dirty="0" smtClean="0"/>
              <a:t> Bahasa :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 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1933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41248" y="1727073"/>
            <a:ext cx="10515600" cy="4351338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/>
              <a:t>Sikap</a:t>
            </a:r>
            <a:r>
              <a:rPr lang="en-US" sz="2800" dirty="0" smtClean="0"/>
              <a:t> :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pikiran</a:t>
            </a:r>
            <a:r>
              <a:rPr lang="en-US" sz="2800" dirty="0"/>
              <a:t>, </a:t>
            </a:r>
            <a:r>
              <a:rPr lang="en-US" sz="2800" dirty="0" err="1"/>
              <a:t>kecenderungan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perasaan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mengenal</a:t>
            </a:r>
            <a:r>
              <a:rPr lang="en-US" sz="2800" dirty="0"/>
              <a:t> </a:t>
            </a:r>
            <a:r>
              <a:rPr lang="en-US" sz="2800" dirty="0" err="1"/>
              <a:t>aspek-aspek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yang </a:t>
            </a:r>
            <a:r>
              <a:rPr lang="en-US" sz="2800" dirty="0" err="1"/>
              <a:t>seringnya</a:t>
            </a:r>
            <a:r>
              <a:rPr lang="en-US" sz="2800" dirty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permanen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sulit</a:t>
            </a:r>
            <a:r>
              <a:rPr lang="en-US" sz="2800" dirty="0"/>
              <a:t> </a:t>
            </a:r>
            <a:r>
              <a:rPr lang="en-US" sz="2800" dirty="0" err="1"/>
              <a:t>diubah</a:t>
            </a:r>
            <a:r>
              <a:rPr lang="en-US" sz="2800" dirty="0" smtClean="0"/>
              <a:t>.</a:t>
            </a:r>
          </a:p>
          <a:p>
            <a:pPr algn="ctr"/>
            <a:r>
              <a:rPr lang="en-US" sz="2800" dirty="0" err="1"/>
              <a:t>Pengertian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 </a:t>
            </a:r>
            <a:r>
              <a:rPr lang="en-US" sz="2800" dirty="0" err="1"/>
              <a:t>menyebutkan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kecondongan</a:t>
            </a:r>
            <a:r>
              <a:rPr lang="en-US" sz="2800" dirty="0"/>
              <a:t> </a:t>
            </a:r>
            <a:r>
              <a:rPr lang="en-US" sz="2800" dirty="0" err="1"/>
              <a:t>evaluatif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8983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– </a:t>
            </a:r>
            <a:r>
              <a:rPr lang="en-US" dirty="0" err="1" smtClean="0"/>
              <a:t>teori</a:t>
            </a:r>
            <a:r>
              <a:rPr lang="en-US" dirty="0" smtClean="0"/>
              <a:t> self Disclosure </a:t>
            </a:r>
            <a:r>
              <a:rPr lang="en-US" dirty="0" err="1" smtClean="0"/>
              <a:t>menurut</a:t>
            </a:r>
            <a:r>
              <a:rPr lang="en-US" dirty="0" smtClean="0"/>
              <a:t> para </a:t>
            </a:r>
            <a:r>
              <a:rPr lang="en-US" dirty="0" err="1" smtClean="0"/>
              <a:t>ahli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92038"/>
            <a:ext cx="10058400" cy="4023360"/>
          </a:xfrm>
        </p:spPr>
        <p:txBody>
          <a:bodyPr>
            <a:normAutofit/>
          </a:bodyPr>
          <a:lstStyle/>
          <a:p>
            <a:r>
              <a:rPr lang="id-ID" sz="2400" b="1" dirty="0"/>
              <a:t>Menurut Para Ahli : </a:t>
            </a:r>
            <a:endParaRPr lang="en-US" sz="2400" dirty="0"/>
          </a:p>
          <a:p>
            <a:r>
              <a:rPr lang="id-ID" sz="2400" b="1" dirty="0" smtClean="0"/>
              <a:t>Lukaningsih </a:t>
            </a:r>
            <a:r>
              <a:rPr lang="id-ID" sz="2400" b="1" dirty="0"/>
              <a:t>(2010)</a:t>
            </a:r>
            <a:r>
              <a:rPr lang="id-ID" sz="2400" dirty="0"/>
              <a:t> mengemukakan self disclosure atau membuka diri </a:t>
            </a:r>
            <a:endParaRPr lang="en-US" sz="2400" dirty="0" smtClean="0"/>
          </a:p>
          <a:p>
            <a:r>
              <a:rPr lang="id-ID" sz="2400" b="1" dirty="0"/>
              <a:t>(Johnson dalam Supratiknya, 1995). </a:t>
            </a:r>
            <a:r>
              <a:rPr lang="id-ID" sz="2400" dirty="0" smtClean="0"/>
              <a:t>Self </a:t>
            </a:r>
            <a:r>
              <a:rPr lang="id-ID" sz="2400" dirty="0"/>
              <a:t>disclosure </a:t>
            </a:r>
            <a:r>
              <a:rPr lang="id-ID" sz="2400" dirty="0" smtClean="0"/>
              <a:t>adala</a:t>
            </a:r>
            <a:r>
              <a:rPr lang="en-US" sz="2400" dirty="0" smtClean="0"/>
              <a:t>h </a:t>
            </a:r>
            <a:r>
              <a:rPr lang="id-ID" sz="2400" dirty="0" smtClean="0"/>
              <a:t>mengungkapkan </a:t>
            </a:r>
            <a:r>
              <a:rPr lang="id-ID" sz="2400" dirty="0"/>
              <a:t>reaksi atau tanggapan kita terhadap </a:t>
            </a:r>
            <a:r>
              <a:rPr lang="id-ID" sz="2400" dirty="0" smtClean="0"/>
              <a:t>situasi</a:t>
            </a:r>
            <a:r>
              <a:rPr lang="en-US" sz="2400" dirty="0" smtClean="0"/>
              <a:t>.</a:t>
            </a:r>
            <a:r>
              <a:rPr lang="id-ID" sz="2400" dirty="0" smtClean="0"/>
              <a:t> </a:t>
            </a:r>
            <a:endParaRPr lang="en-US" sz="2400" dirty="0" smtClean="0"/>
          </a:p>
          <a:p>
            <a:r>
              <a:rPr lang="id-ID" sz="2400" b="1" dirty="0" smtClean="0"/>
              <a:t>Wrightsman </a:t>
            </a:r>
            <a:r>
              <a:rPr lang="id-ID" sz="2400" b="1" dirty="0"/>
              <a:t>(dalam Dayakisni, 2009)</a:t>
            </a:r>
            <a:r>
              <a:rPr lang="id-ID" sz="2400" dirty="0"/>
              <a:t> mengatakan self disclosure adalah proses menghadirkan </a:t>
            </a:r>
            <a:r>
              <a:rPr lang="id-ID" sz="2400" dirty="0" smtClean="0"/>
              <a:t>diri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0897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99616" y="1456119"/>
            <a:ext cx="10058400" cy="4022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b="1" dirty="0" smtClean="0"/>
              <a:t>Kelebihan Teori Penyingkapan diri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1. </a:t>
            </a:r>
            <a:r>
              <a:rPr lang="id-ID" sz="2400" dirty="0" smtClean="0"/>
              <a:t>bisa mendengarkan pengalaman orang lain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2. </a:t>
            </a:r>
            <a:r>
              <a:rPr lang="id-ID" sz="2400" dirty="0" smtClean="0"/>
              <a:t>bisa mengetahui seperti apa diri kita </a:t>
            </a:r>
            <a:endParaRPr lang="en-US" sz="2400" dirty="0" smtClean="0"/>
          </a:p>
          <a:p>
            <a:pPr marL="0" indent="0">
              <a:buNone/>
            </a:pPr>
            <a:r>
              <a:rPr lang="id-ID" sz="2400" b="1" dirty="0" smtClean="0"/>
              <a:t>Kekurangan dari Teori Penyingkapan Diri :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    </a:t>
            </a:r>
            <a:r>
              <a:rPr lang="en-US" sz="2400" dirty="0" smtClean="0"/>
              <a:t>1. </a:t>
            </a:r>
            <a:r>
              <a:rPr lang="id-ID" sz="2400" dirty="0" smtClean="0"/>
              <a:t>Tidak semua orang dapat menanggapi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2. di </a:t>
            </a:r>
            <a:r>
              <a:rPr lang="en-US" sz="2400" dirty="0" err="1" smtClean="0"/>
              <a:t>manfaatkan</a:t>
            </a:r>
            <a:r>
              <a:rPr lang="en-US" sz="2400" dirty="0" smtClean="0"/>
              <a:t> orang lain 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32123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</TotalTime>
  <Words>434</Words>
  <Application>Microsoft Office PowerPoint</Application>
  <PresentationFormat>Custom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Retrospect</vt:lpstr>
      <vt:lpstr>KELOMPOK 2 </vt:lpstr>
      <vt:lpstr>PowerPoint Presentation</vt:lpstr>
      <vt:lpstr>PowerPoint Presentation</vt:lpstr>
      <vt:lpstr>PowerPoint Presentation</vt:lpstr>
      <vt:lpstr>PowerPoint Presentation</vt:lpstr>
      <vt:lpstr>Bahasa Dan Sikap Sebagai Pengungkapan </vt:lpstr>
      <vt:lpstr>PowerPoint Presentation</vt:lpstr>
      <vt:lpstr>Teori – teori self Disclosure menurut para ahli</vt:lpstr>
      <vt:lpstr>PowerPoint Presentation</vt:lpstr>
      <vt:lpstr>Proses Yang Dilakukan Dalam Memahami Tingkat Kesadaran dan Penyingkapan Diri 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2</dc:title>
  <dc:creator>oy</dc:creator>
  <cp:lastModifiedBy>acer</cp:lastModifiedBy>
  <cp:revision>12</cp:revision>
  <dcterms:created xsi:type="dcterms:W3CDTF">2020-07-01T11:22:53Z</dcterms:created>
  <dcterms:modified xsi:type="dcterms:W3CDTF">2020-07-18T04:30:45Z</dcterms:modified>
</cp:coreProperties>
</file>