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59" r:id="rId6"/>
    <p:sldId id="260" r:id="rId7"/>
    <p:sldId id="261" r:id="rId8"/>
    <p:sldId id="264" r:id="rId9"/>
    <p:sldId id="262" r:id="rId10"/>
    <p:sldId id="265" r:id="rId11"/>
    <p:sldId id="263"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p:scale>
          <a:sx n="67" d="100"/>
          <a:sy n="67" d="100"/>
        </p:scale>
        <p:origin x="-168" y="-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7/18/2020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7/18/2020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7/18/2020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7/18/2020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7/18/2020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xmlns=""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xmlns=""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xmlns=""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xmlns="" id="{18C3B467-088C-4F3D-A9A7-105C4E1E20CD}"/>
              </a:ext>
            </a:extLst>
          </p:cNvPr>
          <p:cNvSpPr>
            <a:spLocks noGrp="1"/>
          </p:cNvSpPr>
          <p:nvPr>
            <p:ph type="ctrTitle"/>
          </p:nvPr>
        </p:nvSpPr>
        <p:spPr>
          <a:xfrm>
            <a:off x="1276055" y="2350017"/>
            <a:ext cx="4775075" cy="1630906"/>
          </a:xfrm>
        </p:spPr>
        <p:txBody>
          <a:bodyPr>
            <a:normAutofit fontScale="90000"/>
          </a:bodyPr>
          <a:lstStyle/>
          <a:p>
            <a:r>
              <a:rPr lang="en-US" sz="4400" dirty="0">
                <a:solidFill>
                  <a:schemeClr val="tx1"/>
                </a:solidFill>
              </a:rPr>
              <a:t>Media </a:t>
            </a:r>
            <a:r>
              <a:rPr lang="en-US" sz="4400" dirty="0" err="1">
                <a:solidFill>
                  <a:schemeClr val="tx1"/>
                </a:solidFill>
              </a:rPr>
              <a:t>Komunikasi</a:t>
            </a:r>
            <a:r>
              <a:rPr lang="en-US" sz="4400" dirty="0">
                <a:solidFill>
                  <a:schemeClr val="tx1"/>
                </a:solidFill>
              </a:rPr>
              <a:t> </a:t>
            </a:r>
            <a:r>
              <a:rPr lang="en-US" sz="4400" dirty="0" err="1">
                <a:solidFill>
                  <a:schemeClr val="tx1"/>
                </a:solidFill>
              </a:rPr>
              <a:t>Antar</a:t>
            </a:r>
            <a:r>
              <a:rPr lang="en-US" sz="4400" dirty="0">
                <a:solidFill>
                  <a:schemeClr val="tx1"/>
                </a:solidFill>
              </a:rPr>
              <a:t> </a:t>
            </a:r>
            <a:r>
              <a:rPr lang="en-US" sz="4400" dirty="0" err="1">
                <a:solidFill>
                  <a:schemeClr val="tx1"/>
                </a:solidFill>
              </a:rPr>
              <a:t>Pribadi</a:t>
            </a:r>
            <a:endParaRPr lang="en-US" sz="4400" dirty="0">
              <a:solidFill>
                <a:schemeClr val="tx1"/>
              </a:solidFill>
            </a:endParaRPr>
          </a:p>
        </p:txBody>
      </p:sp>
      <p:sp>
        <p:nvSpPr>
          <p:cNvPr id="3" name="Subtitle 2">
            <a:extLst>
              <a:ext uri="{FF2B5EF4-FFF2-40B4-BE49-F238E27FC236}">
                <a16:creationId xmlns:a16="http://schemas.microsoft.com/office/drawing/2014/main" xmlns="" id="{C8722DDC-8EEE-4A06-8DFE-B44871EAA2CF}"/>
              </a:ext>
            </a:extLst>
          </p:cNvPr>
          <p:cNvSpPr>
            <a:spLocks noGrp="1"/>
          </p:cNvSpPr>
          <p:nvPr>
            <p:ph type="subTitle" idx="1"/>
          </p:nvPr>
        </p:nvSpPr>
        <p:spPr>
          <a:xfrm>
            <a:off x="1276055" y="3990546"/>
            <a:ext cx="4775075" cy="559656"/>
          </a:xfrm>
        </p:spPr>
        <p:txBody>
          <a:bodyPr>
            <a:normAutofit/>
          </a:bodyPr>
          <a:lstStyle/>
          <a:p>
            <a:r>
              <a:rPr lang="en-US" dirty="0" err="1">
                <a:solidFill>
                  <a:schemeClr val="tx1"/>
                </a:solidFill>
              </a:rPr>
              <a:t>Topik</a:t>
            </a:r>
            <a:endParaRPr lang="en-US"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 name="Rectangle 128">
            <a:extLst>
              <a:ext uri="{FF2B5EF4-FFF2-40B4-BE49-F238E27FC236}">
                <a16:creationId xmlns:a16="http://schemas.microsoft.com/office/drawing/2014/main" xmlns="" id="{904DB13E-F722-4ED6-BB00-556651E952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1" name="Rectangle 130">
            <a:extLst>
              <a:ext uri="{FF2B5EF4-FFF2-40B4-BE49-F238E27FC236}">
                <a16:creationId xmlns:a16="http://schemas.microsoft.com/office/drawing/2014/main" xmlns="" id="{7B58A187-A4B1-42EB-A4C7-8635BA507B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3" name="Rectangle 132">
            <a:extLst>
              <a:ext uri="{FF2B5EF4-FFF2-40B4-BE49-F238E27FC236}">
                <a16:creationId xmlns:a16="http://schemas.microsoft.com/office/drawing/2014/main" xmlns="" id="{37F14E7F-3054-458C-ACF9-A8DA1757C6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5" name="Rectangle 134">
            <a:extLst>
              <a:ext uri="{FF2B5EF4-FFF2-40B4-BE49-F238E27FC236}">
                <a16:creationId xmlns:a16="http://schemas.microsoft.com/office/drawing/2014/main" xmlns="" id="{93747C1C-97FC-4D70-A6C8-A01FBCF5A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37" name="Group 136">
            <a:extLst>
              <a:ext uri="{FF2B5EF4-FFF2-40B4-BE49-F238E27FC236}">
                <a16:creationId xmlns:a16="http://schemas.microsoft.com/office/drawing/2014/main" xmlns="" id="{E26428D7-C6F3-473D-A360-A3F5C3E8728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250180" y="1267730"/>
            <a:ext cx="1691640" cy="615934"/>
            <a:chOff x="5250180" y="1267730"/>
            <a:chExt cx="1691640" cy="615934"/>
          </a:xfrm>
        </p:grpSpPr>
        <p:cxnSp>
          <p:nvCxnSpPr>
            <p:cNvPr id="138" name="Straight Connector 137">
              <a:extLst>
                <a:ext uri="{FF2B5EF4-FFF2-40B4-BE49-F238E27FC236}">
                  <a16:creationId xmlns:a16="http://schemas.microsoft.com/office/drawing/2014/main" xmlns="" id="{05CDC370-AE44-4300-98BA-FE204E88176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xmlns="" id="{47B15501-CB9A-4642-80EE-2876EF039EB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xmlns="" id="{6AFF9525-325F-47B3-A63C-93C12253AD7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useBgFill="1">
        <p:nvSpPr>
          <p:cNvPr id="142" name="Rectangle 141">
            <a:extLst>
              <a:ext uri="{FF2B5EF4-FFF2-40B4-BE49-F238E27FC236}">
                <a16:creationId xmlns:a16="http://schemas.microsoft.com/office/drawing/2014/main" xmlns="" id="{AEFDCDD6-2444-445B-B2A6-41F0C73EF9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xmlns="" id="{AA927C3B-99B6-4CC8-9B17-E037F84995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25568" y="0"/>
            <a:ext cx="7966432" cy="6858000"/>
          </a:xfrm>
          <a:prstGeom prst="rect">
            <a:avLst/>
          </a:prstGeom>
          <a:solidFill>
            <a:schemeClr val="accent1"/>
          </a:solidFill>
          <a:ln w="6350" cap="sq" cmpd="sng" algn="ctr">
            <a:noFill/>
            <a:prstDash val="solid"/>
            <a:miter lim="800000"/>
          </a:ln>
          <a:effectLst/>
        </p:spPr>
        <p:style>
          <a:lnRef idx="0">
            <a:scrgbClr r="0" g="0" b="0"/>
          </a:lnRef>
          <a:fillRef idx="1002">
            <a:schemeClr val="lt1"/>
          </a:fillRef>
          <a:effectRef idx="0">
            <a:scrgbClr r="0" g="0" b="0"/>
          </a:effectRef>
          <a:fontRef idx="major"/>
        </p:style>
      </p:sp>
      <p:sp>
        <p:nvSpPr>
          <p:cNvPr id="146" name="Rectangle 145">
            <a:extLst>
              <a:ext uri="{FF2B5EF4-FFF2-40B4-BE49-F238E27FC236}">
                <a16:creationId xmlns:a16="http://schemas.microsoft.com/office/drawing/2014/main" xmlns="" id="{5520CA27-09BA-46BA-BC29-D967DC58E5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70451" y="643468"/>
            <a:ext cx="6676665" cy="5571064"/>
          </a:xfrm>
          <a:prstGeom prst="rect">
            <a:avLst/>
          </a:prstGeom>
          <a:solidFill>
            <a:schemeClr val="bg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xmlns="" id="{05A849D6-560A-4DCB-8F28-267773C0B0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53520" y="726948"/>
            <a:ext cx="6510528" cy="5404104"/>
          </a:xfrm>
          <a:prstGeom prst="rect">
            <a:avLst/>
          </a:prstGeom>
          <a:solidFill>
            <a:schemeClr val="tx1">
              <a:lumMod val="85000"/>
              <a:lumOff val="15000"/>
            </a:schemeClr>
          </a:solidFill>
          <a:ln cap="sq">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56424CD-8167-45A9-AB34-8944B507C4C0}"/>
              </a:ext>
            </a:extLst>
          </p:cNvPr>
          <p:cNvSpPr>
            <a:spLocks noGrp="1"/>
          </p:cNvSpPr>
          <p:nvPr>
            <p:ph type="title"/>
          </p:nvPr>
        </p:nvSpPr>
        <p:spPr>
          <a:xfrm>
            <a:off x="5512503" y="1286934"/>
            <a:ext cx="5360631" cy="4271696"/>
          </a:xfrm>
        </p:spPr>
        <p:txBody>
          <a:bodyPr vert="horz" lIns="91440" tIns="45720" rIns="91440" bIns="45720" rtlCol="0" anchor="ctr">
            <a:normAutofit/>
          </a:bodyPr>
          <a:lstStyle/>
          <a:p>
            <a:r>
              <a:rPr lang="en-US" sz="3200" dirty="0" err="1">
                <a:solidFill>
                  <a:schemeClr val="bg1"/>
                </a:solidFill>
              </a:rPr>
              <a:t>Pengaruh</a:t>
            </a:r>
            <a:r>
              <a:rPr lang="en-US" sz="3200" dirty="0">
                <a:solidFill>
                  <a:schemeClr val="bg1"/>
                </a:solidFill>
              </a:rPr>
              <a:t> </a:t>
            </a:r>
            <a:r>
              <a:rPr lang="en-US" sz="3200" dirty="0" err="1">
                <a:solidFill>
                  <a:schemeClr val="bg1"/>
                </a:solidFill>
              </a:rPr>
              <a:t>teknologi</a:t>
            </a:r>
            <a:r>
              <a:rPr lang="en-US" sz="3200" dirty="0">
                <a:solidFill>
                  <a:schemeClr val="bg1"/>
                </a:solidFill>
              </a:rPr>
              <a:t> </a:t>
            </a:r>
            <a:r>
              <a:rPr lang="en-US" sz="3200" dirty="0" err="1">
                <a:solidFill>
                  <a:schemeClr val="bg1"/>
                </a:solidFill>
              </a:rPr>
              <a:t>Terhadap</a:t>
            </a:r>
            <a:r>
              <a:rPr lang="en-US" sz="3200" dirty="0">
                <a:solidFill>
                  <a:schemeClr val="bg1"/>
                </a:solidFill>
              </a:rPr>
              <a:t> </a:t>
            </a:r>
            <a:r>
              <a:rPr lang="en-US" sz="3200" dirty="0" err="1">
                <a:solidFill>
                  <a:schemeClr val="bg1"/>
                </a:solidFill>
              </a:rPr>
              <a:t>percakapan</a:t>
            </a:r>
            <a:r>
              <a:rPr lang="en-US" sz="3200" dirty="0">
                <a:solidFill>
                  <a:schemeClr val="bg1"/>
                </a:solidFill>
              </a:rPr>
              <a:t> dan </a:t>
            </a:r>
            <a:r>
              <a:rPr lang="en-US" sz="3200" dirty="0" err="1">
                <a:solidFill>
                  <a:schemeClr val="bg1"/>
                </a:solidFill>
              </a:rPr>
              <a:t>komunikasi</a:t>
            </a:r>
            <a:endParaRPr lang="en-US" sz="3200" dirty="0">
              <a:solidFill>
                <a:schemeClr val="bg1"/>
              </a:solidFill>
            </a:endParaRPr>
          </a:p>
        </p:txBody>
      </p:sp>
      <p:sp>
        <p:nvSpPr>
          <p:cNvPr id="3" name="Text Placeholder 2">
            <a:extLst>
              <a:ext uri="{FF2B5EF4-FFF2-40B4-BE49-F238E27FC236}">
                <a16:creationId xmlns:a16="http://schemas.microsoft.com/office/drawing/2014/main" xmlns="" id="{B671FDDB-3DAF-45C0-806B-01627AF18771}"/>
              </a:ext>
            </a:extLst>
          </p:cNvPr>
          <p:cNvSpPr>
            <a:spLocks noGrp="1"/>
          </p:cNvSpPr>
          <p:nvPr>
            <p:ph type="body" idx="1"/>
          </p:nvPr>
        </p:nvSpPr>
        <p:spPr>
          <a:xfrm>
            <a:off x="757084" y="1127760"/>
            <a:ext cx="3206162" cy="4599263"/>
          </a:xfrm>
        </p:spPr>
        <p:txBody>
          <a:bodyPr vert="horz" lIns="91440" tIns="45720" rIns="91440" bIns="45720" rtlCol="0" anchor="ctr">
            <a:normAutofit/>
          </a:bodyPr>
          <a:lstStyle/>
          <a:p>
            <a:pPr algn="l">
              <a:lnSpc>
                <a:spcPct val="90000"/>
              </a:lnSpc>
              <a:spcBef>
                <a:spcPts val="0"/>
              </a:spcBef>
              <a:spcAft>
                <a:spcPts val="600"/>
              </a:spcAft>
            </a:pPr>
            <a:r>
              <a:rPr lang="en-US" sz="2000" spc="80" dirty="0" err="1">
                <a:solidFill>
                  <a:schemeClr val="tx1"/>
                </a:solidFill>
              </a:rPr>
              <a:t>Teknologi</a:t>
            </a:r>
            <a:r>
              <a:rPr lang="en-US" sz="2000" spc="80" dirty="0">
                <a:solidFill>
                  <a:schemeClr val="tx1"/>
                </a:solidFill>
              </a:rPr>
              <a:t> </a:t>
            </a:r>
            <a:r>
              <a:rPr lang="en-US" sz="2000" spc="80" dirty="0" err="1">
                <a:solidFill>
                  <a:schemeClr val="tx1"/>
                </a:solidFill>
              </a:rPr>
              <a:t>adalah</a:t>
            </a:r>
            <a:r>
              <a:rPr lang="en-US" sz="2000" spc="80" dirty="0">
                <a:solidFill>
                  <a:schemeClr val="tx1"/>
                </a:solidFill>
              </a:rPr>
              <a:t> </a:t>
            </a:r>
            <a:r>
              <a:rPr lang="en-US" sz="2000" spc="80" dirty="0" err="1">
                <a:solidFill>
                  <a:schemeClr val="tx1"/>
                </a:solidFill>
              </a:rPr>
              <a:t>bagian</a:t>
            </a:r>
            <a:r>
              <a:rPr lang="en-US" sz="2000" spc="80" dirty="0">
                <a:solidFill>
                  <a:schemeClr val="tx1"/>
                </a:solidFill>
              </a:rPr>
              <a:t> </a:t>
            </a:r>
            <a:r>
              <a:rPr lang="en-US" sz="2000" spc="80" dirty="0" err="1">
                <a:solidFill>
                  <a:schemeClr val="tx1"/>
                </a:solidFill>
              </a:rPr>
              <a:t>penting</a:t>
            </a:r>
            <a:r>
              <a:rPr lang="en-US" sz="2000" spc="80" dirty="0">
                <a:solidFill>
                  <a:schemeClr val="tx1"/>
                </a:solidFill>
              </a:rPr>
              <a:t> </a:t>
            </a:r>
            <a:r>
              <a:rPr lang="en-US" sz="2000" spc="80" dirty="0" err="1">
                <a:solidFill>
                  <a:schemeClr val="tx1"/>
                </a:solidFill>
              </a:rPr>
              <a:t>dalam</a:t>
            </a:r>
            <a:r>
              <a:rPr lang="en-US" sz="2000" spc="80" dirty="0">
                <a:solidFill>
                  <a:schemeClr val="tx1"/>
                </a:solidFill>
              </a:rPr>
              <a:t> </a:t>
            </a:r>
            <a:r>
              <a:rPr lang="en-US" sz="2000" spc="80" dirty="0" err="1">
                <a:solidFill>
                  <a:schemeClr val="tx1"/>
                </a:solidFill>
              </a:rPr>
              <a:t>kehidupan</a:t>
            </a:r>
            <a:r>
              <a:rPr lang="en-US" sz="2000" spc="80" dirty="0">
                <a:solidFill>
                  <a:schemeClr val="tx1"/>
                </a:solidFill>
              </a:rPr>
              <a:t> </a:t>
            </a:r>
            <a:r>
              <a:rPr lang="en-US" sz="2000" spc="80" dirty="0" err="1">
                <a:solidFill>
                  <a:schemeClr val="tx1"/>
                </a:solidFill>
              </a:rPr>
              <a:t>saat</a:t>
            </a:r>
            <a:r>
              <a:rPr lang="en-US" sz="2000" spc="80" dirty="0">
                <a:solidFill>
                  <a:schemeClr val="tx1"/>
                </a:solidFill>
              </a:rPr>
              <a:t> ini. </a:t>
            </a:r>
            <a:r>
              <a:rPr lang="en-US" sz="2000" spc="80" dirty="0" err="1">
                <a:solidFill>
                  <a:schemeClr val="tx1"/>
                </a:solidFill>
              </a:rPr>
              <a:t>Segala</a:t>
            </a:r>
            <a:r>
              <a:rPr lang="en-US" sz="2000" spc="80" dirty="0">
                <a:solidFill>
                  <a:schemeClr val="tx1"/>
                </a:solidFill>
              </a:rPr>
              <a:t> </a:t>
            </a:r>
            <a:r>
              <a:rPr lang="en-US" sz="2000" spc="80" dirty="0" err="1">
                <a:solidFill>
                  <a:schemeClr val="tx1"/>
                </a:solidFill>
              </a:rPr>
              <a:t>sesuatu</a:t>
            </a:r>
            <a:r>
              <a:rPr lang="en-US" sz="2000" spc="80" dirty="0">
                <a:solidFill>
                  <a:schemeClr val="tx1"/>
                </a:solidFill>
              </a:rPr>
              <a:t> </a:t>
            </a:r>
            <a:r>
              <a:rPr lang="en-US" sz="2000" spc="80" dirty="0" err="1">
                <a:solidFill>
                  <a:schemeClr val="tx1"/>
                </a:solidFill>
              </a:rPr>
              <a:t>menerapkan</a:t>
            </a:r>
            <a:r>
              <a:rPr lang="en-US" sz="2000" spc="80" dirty="0">
                <a:solidFill>
                  <a:schemeClr val="tx1"/>
                </a:solidFill>
              </a:rPr>
              <a:t> </a:t>
            </a:r>
            <a:r>
              <a:rPr lang="en-US" sz="2000" spc="80" dirty="0" err="1">
                <a:solidFill>
                  <a:schemeClr val="tx1"/>
                </a:solidFill>
              </a:rPr>
              <a:t>teknologi</a:t>
            </a:r>
            <a:r>
              <a:rPr lang="en-US" sz="2000" spc="80" dirty="0">
                <a:solidFill>
                  <a:schemeClr val="tx1"/>
                </a:solidFill>
              </a:rPr>
              <a:t> </a:t>
            </a:r>
            <a:r>
              <a:rPr lang="en-US" sz="2000" spc="80" dirty="0" err="1">
                <a:solidFill>
                  <a:schemeClr val="tx1"/>
                </a:solidFill>
              </a:rPr>
              <a:t>untuk</a:t>
            </a:r>
            <a:r>
              <a:rPr lang="en-US" sz="2000" spc="80" dirty="0">
                <a:solidFill>
                  <a:schemeClr val="tx1"/>
                </a:solidFill>
              </a:rPr>
              <a:t> </a:t>
            </a:r>
            <a:r>
              <a:rPr lang="en-US" sz="2000" spc="80" dirty="0" err="1">
                <a:solidFill>
                  <a:schemeClr val="tx1"/>
                </a:solidFill>
              </a:rPr>
              <a:t>memudahkan</a:t>
            </a:r>
            <a:r>
              <a:rPr lang="en-US" sz="2000" spc="80" dirty="0">
                <a:solidFill>
                  <a:schemeClr val="tx1"/>
                </a:solidFill>
              </a:rPr>
              <a:t> </a:t>
            </a:r>
            <a:r>
              <a:rPr lang="en-US" sz="2000" spc="80" dirty="0" err="1">
                <a:solidFill>
                  <a:schemeClr val="tx1"/>
                </a:solidFill>
              </a:rPr>
              <a:t>berbagai</a:t>
            </a:r>
            <a:r>
              <a:rPr lang="en-US" sz="2000" spc="80" dirty="0">
                <a:solidFill>
                  <a:schemeClr val="tx1"/>
                </a:solidFill>
              </a:rPr>
              <a:t> </a:t>
            </a:r>
            <a:r>
              <a:rPr lang="en-US" sz="2000" spc="80" dirty="0" err="1">
                <a:solidFill>
                  <a:schemeClr val="tx1"/>
                </a:solidFill>
              </a:rPr>
              <a:t>aktivitas</a:t>
            </a:r>
            <a:r>
              <a:rPr lang="en-US" sz="2000" spc="80" dirty="0">
                <a:solidFill>
                  <a:schemeClr val="tx1"/>
                </a:solidFill>
              </a:rPr>
              <a:t>. Salah </a:t>
            </a:r>
            <a:r>
              <a:rPr lang="en-US" sz="2000" spc="80" dirty="0" err="1">
                <a:solidFill>
                  <a:schemeClr val="tx1"/>
                </a:solidFill>
              </a:rPr>
              <a:t>satu</a:t>
            </a:r>
            <a:r>
              <a:rPr lang="en-US" sz="2000" spc="80" dirty="0">
                <a:solidFill>
                  <a:schemeClr val="tx1"/>
                </a:solidFill>
              </a:rPr>
              <a:t> </a:t>
            </a:r>
            <a:r>
              <a:rPr lang="en-US" sz="2000" spc="80" dirty="0" err="1">
                <a:solidFill>
                  <a:schemeClr val="tx1"/>
                </a:solidFill>
              </a:rPr>
              <a:t>teknologi</a:t>
            </a:r>
            <a:r>
              <a:rPr lang="en-US" sz="2000" spc="80" dirty="0">
                <a:solidFill>
                  <a:schemeClr val="tx1"/>
                </a:solidFill>
              </a:rPr>
              <a:t> yang </a:t>
            </a:r>
            <a:r>
              <a:rPr lang="en-US" sz="2000" spc="80" dirty="0" err="1">
                <a:solidFill>
                  <a:schemeClr val="tx1"/>
                </a:solidFill>
              </a:rPr>
              <a:t>berkembang</a:t>
            </a:r>
            <a:r>
              <a:rPr lang="en-US" sz="2000" spc="80" dirty="0">
                <a:solidFill>
                  <a:schemeClr val="tx1"/>
                </a:solidFill>
              </a:rPr>
              <a:t> </a:t>
            </a:r>
            <a:r>
              <a:rPr lang="en-US" sz="2000" spc="80" dirty="0" err="1">
                <a:solidFill>
                  <a:schemeClr val="tx1"/>
                </a:solidFill>
              </a:rPr>
              <a:t>sangat</a:t>
            </a:r>
            <a:r>
              <a:rPr lang="en-US" sz="2000" spc="80" dirty="0">
                <a:solidFill>
                  <a:schemeClr val="tx1"/>
                </a:solidFill>
              </a:rPr>
              <a:t> </a:t>
            </a:r>
            <a:r>
              <a:rPr lang="en-US" sz="2000" spc="80" dirty="0" err="1">
                <a:solidFill>
                  <a:schemeClr val="tx1"/>
                </a:solidFill>
              </a:rPr>
              <a:t>pesat</a:t>
            </a:r>
            <a:r>
              <a:rPr lang="en-US" sz="2000" spc="80" dirty="0">
                <a:solidFill>
                  <a:schemeClr val="tx1"/>
                </a:solidFill>
              </a:rPr>
              <a:t> </a:t>
            </a:r>
            <a:r>
              <a:rPr lang="en-US" sz="2000" spc="80" dirty="0" err="1">
                <a:solidFill>
                  <a:schemeClr val="tx1"/>
                </a:solidFill>
              </a:rPr>
              <a:t>sekarang</a:t>
            </a:r>
            <a:r>
              <a:rPr lang="en-US" sz="2000" spc="80" dirty="0">
                <a:solidFill>
                  <a:schemeClr val="tx1"/>
                </a:solidFill>
              </a:rPr>
              <a:t> </a:t>
            </a:r>
            <a:r>
              <a:rPr lang="en-US" sz="2000" spc="80" dirty="0" err="1">
                <a:solidFill>
                  <a:schemeClr val="tx1"/>
                </a:solidFill>
              </a:rPr>
              <a:t>adalah</a:t>
            </a:r>
            <a:r>
              <a:rPr lang="en-US" sz="2000" spc="80" dirty="0">
                <a:solidFill>
                  <a:schemeClr val="tx1"/>
                </a:solidFill>
              </a:rPr>
              <a:t> </a:t>
            </a:r>
            <a:r>
              <a:rPr lang="en-US" sz="2000" spc="80" dirty="0" err="1">
                <a:solidFill>
                  <a:schemeClr val="tx1"/>
                </a:solidFill>
              </a:rPr>
              <a:t>teknologi</a:t>
            </a:r>
            <a:r>
              <a:rPr lang="en-US" sz="2000" spc="80" dirty="0">
                <a:solidFill>
                  <a:schemeClr val="tx1"/>
                </a:solidFill>
              </a:rPr>
              <a:t> </a:t>
            </a:r>
            <a:r>
              <a:rPr lang="en-US" sz="2000" spc="80" dirty="0" err="1">
                <a:solidFill>
                  <a:schemeClr val="tx1"/>
                </a:solidFill>
              </a:rPr>
              <a:t>komunikasi</a:t>
            </a:r>
            <a:r>
              <a:rPr lang="en-US" sz="2000" spc="80" dirty="0">
                <a:solidFill>
                  <a:schemeClr val="tx1"/>
                </a:solidFill>
              </a:rPr>
              <a:t>.</a:t>
            </a:r>
          </a:p>
        </p:txBody>
      </p:sp>
    </p:spTree>
    <p:extLst>
      <p:ext uri="{BB962C8B-B14F-4D97-AF65-F5344CB8AC3E}">
        <p14:creationId xmlns:p14="http://schemas.microsoft.com/office/powerpoint/2010/main" val="14237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95000"/>
              </a:schemeClr>
              <a:schemeClr val="bg1">
                <a:shade val="92000"/>
                <a:satMod val="115000"/>
              </a:schemeClr>
            </a:duotone>
          </a:blip>
          <a:tile tx="0" ty="0" sx="60000" sy="60000" flip="none" algn="tl"/>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8385E30-A553-4CA8-9FB2-165FE86E7EE4}"/>
              </a:ext>
            </a:extLst>
          </p:cNvPr>
          <p:cNvSpPr>
            <a:spLocks noGrp="1"/>
          </p:cNvSpPr>
          <p:nvPr>
            <p:ph type="title"/>
          </p:nvPr>
        </p:nvSpPr>
        <p:spPr>
          <a:xfrm>
            <a:off x="8458200" y="806392"/>
            <a:ext cx="3161963" cy="5245216"/>
          </a:xfrm>
        </p:spPr>
        <p:txBody>
          <a:bodyPr>
            <a:noAutofit/>
          </a:bodyPr>
          <a:lstStyle/>
          <a:p>
            <a:r>
              <a:rPr lang="en-US" sz="2400" dirty="0"/>
              <a:t>Berbagai temuan dan inovasi pada teknologi komunikasi telah membawa semua orang ke peradaban baru. Era digital yang sangat modern menjadikan teknologi komunikasi memberikan keuntungan yang tidak pernah terbayangkan sebelumnya. </a:t>
            </a:r>
            <a:endParaRPr lang="en-ID" sz="2400" dirty="0"/>
          </a:p>
        </p:txBody>
      </p:sp>
      <p:sp>
        <p:nvSpPr>
          <p:cNvPr id="6" name="Content Placeholder 5">
            <a:extLst>
              <a:ext uri="{FF2B5EF4-FFF2-40B4-BE49-F238E27FC236}">
                <a16:creationId xmlns:a16="http://schemas.microsoft.com/office/drawing/2014/main" xmlns="" id="{E7D68B1E-4104-4825-B8EB-6B67C92173D5}"/>
              </a:ext>
            </a:extLst>
          </p:cNvPr>
          <p:cNvSpPr>
            <a:spLocks noGrp="1"/>
          </p:cNvSpPr>
          <p:nvPr>
            <p:ph idx="1"/>
          </p:nvPr>
        </p:nvSpPr>
        <p:spPr>
          <a:xfrm>
            <a:off x="685800" y="486561"/>
            <a:ext cx="6858000" cy="5889071"/>
          </a:xfrm>
        </p:spPr>
        <p:txBody>
          <a:bodyPr>
            <a:normAutofit fontScale="92500"/>
          </a:bodyPr>
          <a:lstStyle/>
          <a:p>
            <a:pPr marL="0" indent="0">
              <a:buNone/>
            </a:pPr>
            <a:r>
              <a:rPr lang="en-ID" sz="1800" dirty="0" err="1"/>
              <a:t>Keuntungan</a:t>
            </a:r>
            <a:r>
              <a:rPr lang="en-ID" sz="1800" dirty="0"/>
              <a:t> </a:t>
            </a:r>
            <a:r>
              <a:rPr lang="en-ID" sz="1800" dirty="0" err="1"/>
              <a:t>Teknologi</a:t>
            </a:r>
            <a:r>
              <a:rPr lang="en-ID" sz="1800" dirty="0"/>
              <a:t> </a:t>
            </a:r>
            <a:r>
              <a:rPr lang="en-ID" sz="1800" dirty="0" err="1"/>
              <a:t>Informasi</a:t>
            </a:r>
            <a:r>
              <a:rPr lang="en-ID" sz="1800" dirty="0"/>
              <a:t>:</a:t>
            </a:r>
          </a:p>
          <a:p>
            <a:pPr marL="0" indent="0">
              <a:buNone/>
            </a:pPr>
            <a:r>
              <a:rPr lang="en-ID" sz="1800" b="1" dirty="0"/>
              <a:t>1.  </a:t>
            </a:r>
            <a:r>
              <a:rPr lang="en-US" sz="1800" b="1" dirty="0" err="1"/>
              <a:t>Berkomunikasi</a:t>
            </a:r>
            <a:r>
              <a:rPr lang="en-US" sz="1800" b="1" dirty="0"/>
              <a:t> </a:t>
            </a:r>
            <a:r>
              <a:rPr lang="en-US" sz="1800" b="1" dirty="0" err="1"/>
              <a:t>jadi</a:t>
            </a:r>
            <a:r>
              <a:rPr lang="en-US" sz="1800" b="1" dirty="0"/>
              <a:t> </a:t>
            </a:r>
            <a:r>
              <a:rPr lang="en-US" sz="1800" b="1" dirty="0" err="1"/>
              <a:t>lebih</a:t>
            </a:r>
            <a:r>
              <a:rPr lang="en-US" sz="1800" b="1" dirty="0"/>
              <a:t> </a:t>
            </a:r>
            <a:r>
              <a:rPr lang="en-US" sz="1800" b="1" dirty="0" err="1"/>
              <a:t>mudah</a:t>
            </a:r>
            <a:endParaRPr lang="en-US" sz="1800" b="1" dirty="0"/>
          </a:p>
          <a:p>
            <a:pPr marL="0" indent="0">
              <a:buNone/>
            </a:pPr>
            <a:r>
              <a:rPr lang="en-US" sz="1800" dirty="0" err="1"/>
              <a:t>kita</a:t>
            </a:r>
            <a:r>
              <a:rPr lang="en-US" sz="1800" dirty="0"/>
              <a:t> bisa </a:t>
            </a:r>
            <a:r>
              <a:rPr lang="en-US" sz="1800" dirty="0" err="1"/>
              <a:t>berkomunikasi</a:t>
            </a:r>
            <a:r>
              <a:rPr lang="en-US" sz="1800" dirty="0"/>
              <a:t> online </a:t>
            </a:r>
            <a:r>
              <a:rPr lang="en-US" sz="1800" dirty="0" err="1"/>
              <a:t>melalui</a:t>
            </a:r>
            <a:r>
              <a:rPr lang="en-US" sz="1800" dirty="0"/>
              <a:t> </a:t>
            </a:r>
            <a:r>
              <a:rPr lang="en-US" sz="1800" dirty="0" err="1"/>
              <a:t>surat</a:t>
            </a:r>
            <a:r>
              <a:rPr lang="en-US" sz="1800" dirty="0"/>
              <a:t> </a:t>
            </a:r>
            <a:r>
              <a:rPr lang="en-US" sz="1800" dirty="0" err="1"/>
              <a:t>elektronik</a:t>
            </a:r>
            <a:r>
              <a:rPr lang="en-US" sz="1800" dirty="0"/>
              <a:t> atau </a:t>
            </a:r>
            <a:r>
              <a:rPr lang="en-US" sz="1800" dirty="0" err="1"/>
              <a:t>sosial</a:t>
            </a:r>
            <a:r>
              <a:rPr lang="en-US" sz="1800" dirty="0"/>
              <a:t> media </a:t>
            </a:r>
            <a:r>
              <a:rPr lang="en-US" sz="1800" dirty="0" err="1"/>
              <a:t>lainnya</a:t>
            </a:r>
            <a:r>
              <a:rPr lang="en-US" sz="1800" dirty="0"/>
              <a:t> </a:t>
            </a:r>
            <a:r>
              <a:rPr lang="en-US" sz="1800" dirty="0" err="1"/>
              <a:t>tanpa</a:t>
            </a:r>
            <a:r>
              <a:rPr lang="en-US" sz="1800" dirty="0"/>
              <a:t> </a:t>
            </a:r>
            <a:r>
              <a:rPr lang="en-US" sz="1800" dirty="0" err="1"/>
              <a:t>harus</a:t>
            </a:r>
            <a:r>
              <a:rPr lang="en-US" sz="1800" dirty="0"/>
              <a:t> </a:t>
            </a:r>
            <a:r>
              <a:rPr lang="en-US" sz="1800" dirty="0" err="1"/>
              <a:t>bertatap</a:t>
            </a:r>
            <a:r>
              <a:rPr lang="en-US" sz="1800" dirty="0"/>
              <a:t> </a:t>
            </a:r>
            <a:r>
              <a:rPr lang="en-US" sz="1800" dirty="0" err="1"/>
              <a:t>muka</a:t>
            </a:r>
            <a:r>
              <a:rPr lang="en-US" sz="1800" dirty="0"/>
              <a:t> </a:t>
            </a:r>
            <a:r>
              <a:rPr lang="en-US" sz="1800" dirty="0" err="1"/>
              <a:t>secara</a:t>
            </a:r>
            <a:r>
              <a:rPr lang="en-US" sz="1800" dirty="0"/>
              <a:t> </a:t>
            </a:r>
            <a:r>
              <a:rPr lang="en-US" sz="1800" dirty="0" err="1"/>
              <a:t>langsung</a:t>
            </a:r>
            <a:r>
              <a:rPr lang="en-US" sz="1800" dirty="0"/>
              <a:t>.</a:t>
            </a:r>
          </a:p>
          <a:p>
            <a:pPr marL="0" indent="0">
              <a:buNone/>
            </a:pPr>
            <a:r>
              <a:rPr lang="en-US" sz="1800" b="1" dirty="0"/>
              <a:t>2.  </a:t>
            </a:r>
            <a:r>
              <a:rPr lang="en-US" sz="1800" b="1" dirty="0" err="1"/>
              <a:t>Memudahkan</a:t>
            </a:r>
            <a:r>
              <a:rPr lang="en-US" sz="1800" b="1" dirty="0"/>
              <a:t> </a:t>
            </a:r>
            <a:r>
              <a:rPr lang="en-US" sz="1800" b="1" dirty="0" err="1"/>
              <a:t>dalam</a:t>
            </a:r>
            <a:r>
              <a:rPr lang="en-US" sz="1800" b="1" dirty="0"/>
              <a:t> </a:t>
            </a:r>
            <a:r>
              <a:rPr lang="en-US" sz="1800" b="1" dirty="0" err="1"/>
              <a:t>akses</a:t>
            </a:r>
            <a:r>
              <a:rPr lang="en-US" sz="1800" b="1" dirty="0"/>
              <a:t> </a:t>
            </a:r>
            <a:r>
              <a:rPr lang="en-US" sz="1800" b="1" dirty="0" err="1"/>
              <a:t>informasi</a:t>
            </a:r>
            <a:endParaRPr lang="en-US" sz="1800" b="1" dirty="0"/>
          </a:p>
          <a:p>
            <a:pPr marL="0" indent="0">
              <a:buNone/>
            </a:pPr>
            <a:r>
              <a:rPr lang="en-US" sz="1800" dirty="0" err="1"/>
              <a:t>kita</a:t>
            </a:r>
            <a:r>
              <a:rPr lang="en-US" sz="1800" dirty="0"/>
              <a:t> </a:t>
            </a:r>
            <a:r>
              <a:rPr lang="en-US" sz="1800" dirty="0" err="1"/>
              <a:t>dengan</a:t>
            </a:r>
            <a:r>
              <a:rPr lang="en-US" sz="1800" dirty="0"/>
              <a:t> </a:t>
            </a:r>
            <a:r>
              <a:rPr lang="en-US" sz="1800" dirty="0" err="1"/>
              <a:t>mudah</a:t>
            </a:r>
            <a:r>
              <a:rPr lang="en-US" sz="1800" dirty="0"/>
              <a:t> bisa </a:t>
            </a:r>
            <a:r>
              <a:rPr lang="en-US" sz="1800" dirty="0" err="1"/>
              <a:t>mengakses</a:t>
            </a:r>
            <a:r>
              <a:rPr lang="en-US" sz="1800" dirty="0"/>
              <a:t> </a:t>
            </a:r>
            <a:r>
              <a:rPr lang="en-US" sz="1800" dirty="0" err="1"/>
              <a:t>informasi</a:t>
            </a:r>
            <a:r>
              <a:rPr lang="en-US" sz="1800" dirty="0"/>
              <a:t> </a:t>
            </a:r>
            <a:r>
              <a:rPr lang="en-US" sz="1800" dirty="0" err="1"/>
              <a:t>kapanpun</a:t>
            </a:r>
            <a:r>
              <a:rPr lang="en-US" sz="1800" dirty="0"/>
              <a:t> dan </a:t>
            </a:r>
            <a:r>
              <a:rPr lang="en-US" sz="1800" dirty="0" err="1"/>
              <a:t>dimanapun</a:t>
            </a:r>
            <a:r>
              <a:rPr lang="en-US" sz="1800" dirty="0"/>
              <a:t> ,</a:t>
            </a:r>
            <a:r>
              <a:rPr lang="en-US" sz="1800" dirty="0" err="1"/>
              <a:t>kemudahan</a:t>
            </a:r>
            <a:r>
              <a:rPr lang="en-US" sz="1800" dirty="0"/>
              <a:t> </a:t>
            </a:r>
            <a:r>
              <a:rPr lang="en-US" sz="1800" dirty="0" err="1"/>
              <a:t>akses</a:t>
            </a:r>
            <a:r>
              <a:rPr lang="en-US" sz="1800" dirty="0"/>
              <a:t> </a:t>
            </a:r>
            <a:r>
              <a:rPr lang="en-US" sz="1800" dirty="0" err="1"/>
              <a:t>informasi</a:t>
            </a:r>
            <a:r>
              <a:rPr lang="en-US" sz="1800" dirty="0"/>
              <a:t> </a:t>
            </a:r>
            <a:r>
              <a:rPr lang="en-US" sz="1800" dirty="0" err="1"/>
              <a:t>dapat</a:t>
            </a:r>
            <a:r>
              <a:rPr lang="en-US" sz="1800" dirty="0"/>
              <a:t> </a:t>
            </a:r>
            <a:r>
              <a:rPr lang="en-US" sz="1800" dirty="0" err="1"/>
              <a:t>menambah</a:t>
            </a:r>
            <a:r>
              <a:rPr lang="en-US" sz="1800" dirty="0"/>
              <a:t> </a:t>
            </a:r>
            <a:r>
              <a:rPr lang="en-US" sz="1800" dirty="0" err="1"/>
              <a:t>wawasan</a:t>
            </a:r>
            <a:r>
              <a:rPr lang="en-US" sz="1800" dirty="0"/>
              <a:t> </a:t>
            </a:r>
            <a:r>
              <a:rPr lang="en-US" sz="1800" dirty="0" err="1"/>
              <a:t>semua</a:t>
            </a:r>
            <a:r>
              <a:rPr lang="en-US" sz="1800" dirty="0"/>
              <a:t> orang. </a:t>
            </a:r>
            <a:r>
              <a:rPr lang="en-US" sz="1800" dirty="0" err="1"/>
              <a:t>Penyebaran</a:t>
            </a:r>
            <a:r>
              <a:rPr lang="en-US" sz="1800" dirty="0"/>
              <a:t> </a:t>
            </a:r>
            <a:r>
              <a:rPr lang="en-US" sz="1800" dirty="0" err="1"/>
              <a:t>informasi</a:t>
            </a:r>
            <a:r>
              <a:rPr lang="en-US" sz="1800" dirty="0"/>
              <a:t> </a:t>
            </a:r>
            <a:r>
              <a:rPr lang="en-US" sz="1800" dirty="0" err="1"/>
              <a:t>lebih</a:t>
            </a:r>
            <a:r>
              <a:rPr lang="en-US" sz="1800" dirty="0"/>
              <a:t> </a:t>
            </a:r>
            <a:r>
              <a:rPr lang="en-US" sz="1800" dirty="0" err="1"/>
              <a:t>mudah</a:t>
            </a:r>
            <a:r>
              <a:rPr lang="en-US" sz="1800" dirty="0"/>
              <a:t> dan </a:t>
            </a:r>
            <a:r>
              <a:rPr lang="en-US" sz="1800" dirty="0" err="1"/>
              <a:t>cepat</a:t>
            </a:r>
            <a:r>
              <a:rPr lang="en-US" sz="1800" dirty="0"/>
              <a:t> </a:t>
            </a:r>
            <a:r>
              <a:rPr lang="en-US" sz="1800" dirty="0" err="1"/>
              <a:t>dengan</a:t>
            </a:r>
            <a:r>
              <a:rPr lang="en-US" sz="1800" dirty="0"/>
              <a:t> </a:t>
            </a:r>
            <a:r>
              <a:rPr lang="en-US" sz="1800" dirty="0" err="1"/>
              <a:t>keberadaan</a:t>
            </a:r>
            <a:r>
              <a:rPr lang="en-US" sz="1800" dirty="0"/>
              <a:t> internet. </a:t>
            </a:r>
          </a:p>
          <a:p>
            <a:pPr marL="342900" indent="-342900">
              <a:buAutoNum type="arabicPeriod" startAt="3"/>
            </a:pPr>
            <a:r>
              <a:rPr lang="en-US" sz="1800" b="1" dirty="0" err="1"/>
              <a:t>Berbagi</a:t>
            </a:r>
            <a:r>
              <a:rPr lang="en-US" sz="1800" b="1" dirty="0"/>
              <a:t> </a:t>
            </a:r>
            <a:r>
              <a:rPr lang="en-US" sz="1800" b="1" dirty="0" err="1"/>
              <a:t>informasi</a:t>
            </a:r>
            <a:r>
              <a:rPr lang="en-US" sz="1800" b="1" dirty="0"/>
              <a:t> </a:t>
            </a:r>
            <a:r>
              <a:rPr lang="en-US" sz="1800" b="1" dirty="0" err="1"/>
              <a:t>secara</a:t>
            </a:r>
            <a:r>
              <a:rPr lang="en-US" sz="1800" b="1" dirty="0"/>
              <a:t> </a:t>
            </a:r>
            <a:r>
              <a:rPr lang="en-US" sz="1800" b="1" dirty="0" err="1"/>
              <a:t>efektif</a:t>
            </a:r>
            <a:endParaRPr lang="en-US" sz="1800" b="1" dirty="0"/>
          </a:p>
          <a:p>
            <a:pPr marL="0" indent="0">
              <a:buNone/>
            </a:pPr>
            <a:r>
              <a:rPr lang="en-US" sz="1800" dirty="0" err="1"/>
              <a:t>kehadiran</a:t>
            </a:r>
            <a:r>
              <a:rPr lang="en-US" sz="1800" dirty="0"/>
              <a:t> internet </a:t>
            </a:r>
            <a:r>
              <a:rPr lang="en-US" sz="1800" dirty="0" err="1"/>
              <a:t>sebagai</a:t>
            </a:r>
            <a:r>
              <a:rPr lang="en-US" sz="1800" dirty="0"/>
              <a:t> </a:t>
            </a:r>
            <a:r>
              <a:rPr lang="en-US" sz="1800" dirty="0" err="1"/>
              <a:t>hasil</a:t>
            </a:r>
            <a:r>
              <a:rPr lang="en-US" sz="1800" dirty="0"/>
              <a:t> </a:t>
            </a:r>
            <a:r>
              <a:rPr lang="en-US" sz="1800" dirty="0" err="1"/>
              <a:t>dari</a:t>
            </a:r>
            <a:r>
              <a:rPr lang="en-US" sz="1800" dirty="0"/>
              <a:t> </a:t>
            </a:r>
            <a:r>
              <a:rPr lang="en-US" sz="1800" dirty="0" err="1"/>
              <a:t>perkembangan</a:t>
            </a:r>
            <a:r>
              <a:rPr lang="en-US" sz="1800" dirty="0"/>
              <a:t> </a:t>
            </a:r>
            <a:r>
              <a:rPr lang="en-US" sz="1800" dirty="0" err="1"/>
              <a:t>teknologi</a:t>
            </a:r>
            <a:r>
              <a:rPr lang="en-US" sz="1800" dirty="0"/>
              <a:t> </a:t>
            </a:r>
            <a:r>
              <a:rPr lang="en-US" sz="1800" dirty="0" err="1"/>
              <a:t>komunikasi</a:t>
            </a:r>
            <a:r>
              <a:rPr lang="en-US" sz="1800" dirty="0"/>
              <a:t> dan </a:t>
            </a:r>
            <a:r>
              <a:rPr lang="en-US" sz="1800" dirty="0" err="1"/>
              <a:t>informasi</a:t>
            </a:r>
            <a:r>
              <a:rPr lang="en-US" sz="1800" dirty="0"/>
              <a:t> </a:t>
            </a:r>
            <a:r>
              <a:rPr lang="en-US" sz="1800" dirty="0" err="1"/>
              <a:t>mengakitbatkan</a:t>
            </a:r>
            <a:r>
              <a:rPr lang="en-US" sz="1800" dirty="0"/>
              <a:t> </a:t>
            </a:r>
            <a:r>
              <a:rPr lang="en-US" sz="1800" dirty="0" err="1"/>
              <a:t>semakin</a:t>
            </a:r>
            <a:r>
              <a:rPr lang="en-US" sz="1800" dirty="0"/>
              <a:t> </a:t>
            </a:r>
            <a:r>
              <a:rPr lang="en-US" sz="1800" dirty="0" err="1"/>
              <a:t>mudahnya</a:t>
            </a:r>
            <a:r>
              <a:rPr lang="en-US" sz="1800" dirty="0"/>
              <a:t> </a:t>
            </a:r>
            <a:r>
              <a:rPr lang="en-US" sz="1800" dirty="0" err="1"/>
              <a:t>kita</a:t>
            </a:r>
            <a:r>
              <a:rPr lang="en-US" sz="1800" dirty="0"/>
              <a:t> </a:t>
            </a:r>
            <a:r>
              <a:rPr lang="en-US" sz="1800" dirty="0" err="1"/>
              <a:t>saling</a:t>
            </a:r>
            <a:r>
              <a:rPr lang="en-US" sz="1800" dirty="0"/>
              <a:t> </a:t>
            </a:r>
            <a:r>
              <a:rPr lang="en-US" sz="1800" dirty="0" err="1"/>
              <a:t>bertukar</a:t>
            </a:r>
            <a:r>
              <a:rPr lang="en-US" sz="1800" dirty="0"/>
              <a:t> </a:t>
            </a:r>
            <a:r>
              <a:rPr lang="en-US" sz="1800" dirty="0" err="1"/>
              <a:t>informasi</a:t>
            </a:r>
            <a:r>
              <a:rPr lang="en-US" sz="1800" dirty="0"/>
              <a:t> di </a:t>
            </a:r>
            <a:r>
              <a:rPr lang="en-US" sz="1800" dirty="0" err="1"/>
              <a:t>seluruh</a:t>
            </a:r>
            <a:r>
              <a:rPr lang="en-US" sz="1800" dirty="0"/>
              <a:t> dunia.</a:t>
            </a:r>
          </a:p>
          <a:p>
            <a:pPr marL="342900" indent="-342900">
              <a:buAutoNum type="arabicPeriod" startAt="4"/>
            </a:pPr>
            <a:r>
              <a:rPr lang="en-US" sz="1800" b="1" dirty="0" err="1"/>
              <a:t>komunikasi</a:t>
            </a:r>
            <a:r>
              <a:rPr lang="en-US" sz="1800" b="1" dirty="0"/>
              <a:t> </a:t>
            </a:r>
            <a:r>
              <a:rPr lang="en-US" sz="1800" b="1" dirty="0" err="1"/>
              <a:t>tanpa</a:t>
            </a:r>
            <a:r>
              <a:rPr lang="en-US" sz="1800" b="1" dirty="0"/>
              <a:t> </a:t>
            </a:r>
            <a:r>
              <a:rPr lang="en-US" sz="1800" b="1" dirty="0" err="1"/>
              <a:t>batas</a:t>
            </a:r>
            <a:endParaRPr lang="en-US" sz="1800" b="1" dirty="0"/>
          </a:p>
          <a:p>
            <a:pPr marL="0" indent="0">
              <a:buNone/>
            </a:pPr>
            <a:r>
              <a:rPr lang="en-US" sz="1800" dirty="0"/>
              <a:t>      </a:t>
            </a:r>
            <a:r>
              <a:rPr lang="en-US" sz="1800" dirty="0" err="1"/>
              <a:t>kehadiran</a:t>
            </a:r>
            <a:r>
              <a:rPr lang="en-US" sz="1800" dirty="0"/>
              <a:t> internet </a:t>
            </a:r>
            <a:r>
              <a:rPr lang="en-US" sz="1800" dirty="0" err="1"/>
              <a:t>sebagai</a:t>
            </a:r>
            <a:r>
              <a:rPr lang="en-US" sz="1800" dirty="0"/>
              <a:t> </a:t>
            </a:r>
            <a:r>
              <a:rPr lang="en-US" sz="1800" dirty="0" err="1"/>
              <a:t>pendukung</a:t>
            </a:r>
            <a:r>
              <a:rPr lang="en-US" sz="1800" dirty="0"/>
              <a:t> </a:t>
            </a:r>
            <a:r>
              <a:rPr lang="en-US" sz="1800" dirty="0" err="1"/>
              <a:t>untuk</a:t>
            </a:r>
            <a:r>
              <a:rPr lang="en-US" sz="1800" dirty="0"/>
              <a:t> </a:t>
            </a:r>
            <a:r>
              <a:rPr lang="en-US" sz="1800" dirty="0" err="1"/>
              <a:t>berkomunikasi</a:t>
            </a:r>
            <a:r>
              <a:rPr lang="en-US" sz="1800" dirty="0"/>
              <a:t> </a:t>
            </a:r>
            <a:r>
              <a:rPr lang="en-US" sz="1800" dirty="0" err="1"/>
              <a:t>secara</a:t>
            </a:r>
            <a:r>
              <a:rPr lang="en-US" sz="1800" dirty="0"/>
              <a:t> online </a:t>
            </a:r>
            <a:r>
              <a:rPr lang="en-US" sz="1800" dirty="0" err="1"/>
              <a:t>memudahkan</a:t>
            </a:r>
            <a:r>
              <a:rPr lang="en-US" sz="1800" dirty="0"/>
              <a:t> </a:t>
            </a:r>
            <a:r>
              <a:rPr lang="en-US" sz="1800" dirty="0" err="1"/>
              <a:t>kita</a:t>
            </a:r>
            <a:r>
              <a:rPr lang="en-US" sz="1800" dirty="0"/>
              <a:t> </a:t>
            </a:r>
            <a:r>
              <a:rPr lang="en-US" sz="1800" dirty="0" err="1"/>
              <a:t>untuk</a:t>
            </a:r>
            <a:r>
              <a:rPr lang="en-US" sz="1800" dirty="0"/>
              <a:t> </a:t>
            </a:r>
            <a:r>
              <a:rPr lang="en-US" sz="1800" dirty="0" err="1"/>
              <a:t>berkomunikasi</a:t>
            </a:r>
            <a:r>
              <a:rPr lang="en-US" sz="1800" dirty="0"/>
              <a:t> </a:t>
            </a:r>
            <a:r>
              <a:rPr lang="en-US" sz="1800" dirty="0" err="1"/>
              <a:t>dengan</a:t>
            </a:r>
            <a:r>
              <a:rPr lang="en-US" sz="1800" dirty="0"/>
              <a:t> orang di </a:t>
            </a:r>
            <a:r>
              <a:rPr lang="en-US" sz="1800" dirty="0" err="1"/>
              <a:t>seluruh</a:t>
            </a:r>
            <a:r>
              <a:rPr lang="en-US" sz="1800" dirty="0"/>
              <a:t> dunia  </a:t>
            </a:r>
            <a:r>
              <a:rPr lang="en-US" sz="1800" dirty="0" err="1"/>
              <a:t>sehingga</a:t>
            </a:r>
            <a:r>
              <a:rPr lang="en-US" sz="1800" dirty="0"/>
              <a:t> </a:t>
            </a:r>
            <a:r>
              <a:rPr lang="en-US" sz="1800" dirty="0" err="1"/>
              <a:t>menjadikanya</a:t>
            </a:r>
            <a:r>
              <a:rPr lang="en-US" sz="1800" dirty="0"/>
              <a:t> </a:t>
            </a:r>
            <a:r>
              <a:rPr lang="en-US" sz="1800" dirty="0" err="1"/>
              <a:t>tanpa</a:t>
            </a:r>
            <a:r>
              <a:rPr lang="en-US" sz="1800" dirty="0"/>
              <a:t> </a:t>
            </a:r>
            <a:r>
              <a:rPr lang="en-US" sz="1800" dirty="0" err="1"/>
              <a:t>batas</a:t>
            </a:r>
            <a:r>
              <a:rPr lang="en-US" sz="1800" dirty="0"/>
              <a:t>.</a:t>
            </a:r>
            <a:endParaRPr lang="en-ID" sz="1800" dirty="0"/>
          </a:p>
          <a:p>
            <a:pPr marL="0" indent="0">
              <a:buNone/>
            </a:pPr>
            <a:endParaRPr lang="en-US" sz="1800" dirty="0"/>
          </a:p>
          <a:p>
            <a:pPr marL="457200" indent="-457200">
              <a:buFont typeface="+mj-lt"/>
              <a:buAutoNum type="arabicPeriod"/>
            </a:pPr>
            <a:endParaRPr lang="en-ID" sz="1800" dirty="0"/>
          </a:p>
        </p:txBody>
      </p:sp>
    </p:spTree>
    <p:extLst>
      <p:ext uri="{BB962C8B-B14F-4D97-AF65-F5344CB8AC3E}">
        <p14:creationId xmlns:p14="http://schemas.microsoft.com/office/powerpoint/2010/main" val="2213207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xmlns="" id="{904DB13E-F722-4ED6-BB00-556651E952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4" name="Rectangle 83">
            <a:extLst>
              <a:ext uri="{FF2B5EF4-FFF2-40B4-BE49-F238E27FC236}">
                <a16:creationId xmlns:a16="http://schemas.microsoft.com/office/drawing/2014/main" xmlns="" id="{7B58A187-A4B1-42EB-A4C7-8635BA507B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86" name="Rectangle 85">
            <a:extLst>
              <a:ext uri="{FF2B5EF4-FFF2-40B4-BE49-F238E27FC236}">
                <a16:creationId xmlns:a16="http://schemas.microsoft.com/office/drawing/2014/main" xmlns="" id="{37F14E7F-3054-458C-ACF9-A8DA1757C6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88" name="Rectangle 87">
            <a:extLst>
              <a:ext uri="{FF2B5EF4-FFF2-40B4-BE49-F238E27FC236}">
                <a16:creationId xmlns:a16="http://schemas.microsoft.com/office/drawing/2014/main" xmlns="" id="{93747C1C-97FC-4D70-A6C8-A01FBCF5A9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90" name="Group 89">
            <a:extLst>
              <a:ext uri="{FF2B5EF4-FFF2-40B4-BE49-F238E27FC236}">
                <a16:creationId xmlns:a16="http://schemas.microsoft.com/office/drawing/2014/main" xmlns="" id="{E26428D7-C6F3-473D-A360-A3F5C3E8728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250180" y="1267730"/>
            <a:ext cx="1691640" cy="615934"/>
            <a:chOff x="5250180" y="1267730"/>
            <a:chExt cx="1691640" cy="615934"/>
          </a:xfrm>
        </p:grpSpPr>
        <p:cxnSp>
          <p:nvCxnSpPr>
            <p:cNvPr id="91" name="Straight Connector 90">
              <a:extLst>
                <a:ext uri="{FF2B5EF4-FFF2-40B4-BE49-F238E27FC236}">
                  <a16:creationId xmlns:a16="http://schemas.microsoft.com/office/drawing/2014/main" xmlns="" id="{05CDC370-AE44-4300-98BA-FE204E88176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xmlns="" id="{47B15501-CB9A-4642-80EE-2876EF039EB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xmlns="" id="{6AFF9525-325F-47B3-A63C-93C12253AD7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95" name="Rectangle 94">
            <a:extLst>
              <a:ext uri="{FF2B5EF4-FFF2-40B4-BE49-F238E27FC236}">
                <a16:creationId xmlns:a16="http://schemas.microsoft.com/office/drawing/2014/main" xmlns="" id="{B66F8A2C-B8CF-4B20-9A73-2ADCF63027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7" name="Rectangle 96">
            <a:extLst>
              <a:ext uri="{FF2B5EF4-FFF2-40B4-BE49-F238E27FC236}">
                <a16:creationId xmlns:a16="http://schemas.microsoft.com/office/drawing/2014/main" xmlns="" id="{B5DD78E9-DE0D-47AF-A0DB-F475221E3D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99" name="Rectangle 98">
            <a:extLst>
              <a:ext uri="{FF2B5EF4-FFF2-40B4-BE49-F238E27FC236}">
                <a16:creationId xmlns:a16="http://schemas.microsoft.com/office/drawing/2014/main" xmlns="" id="{A118D329-2010-4A15-B57C-429FFAE35B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97052" y="777240"/>
            <a:ext cx="10597896" cy="5303520"/>
          </a:xfrm>
          <a:prstGeom prst="rect">
            <a:avLst/>
          </a:prstGeom>
          <a:solidFill>
            <a:schemeClr val="bg1">
              <a:lumMod val="85000"/>
              <a:lumOff val="15000"/>
            </a:schemeClr>
          </a:solidFill>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xmlns="" id="{9202D9E8-909C-495A-9143-30D3DD801582}"/>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r">
              <a:lnSpc>
                <a:spcPct val="83000"/>
              </a:lnSpc>
            </a:pPr>
            <a:r>
              <a:rPr lang="en-US" sz="3200" cap="all" spc="-100" dirty="0" err="1">
                <a:solidFill>
                  <a:schemeClr val="tx1"/>
                </a:solidFill>
              </a:rPr>
              <a:t>Efektivitas</a:t>
            </a:r>
            <a:r>
              <a:rPr lang="en-US" sz="3200" cap="all" spc="-100" dirty="0">
                <a:solidFill>
                  <a:schemeClr val="tx1"/>
                </a:solidFill>
              </a:rPr>
              <a:t> Facebook dan Twitter </a:t>
            </a:r>
            <a:r>
              <a:rPr lang="en-US" sz="3200" cap="all" spc="-100" dirty="0" err="1">
                <a:solidFill>
                  <a:schemeClr val="tx1"/>
                </a:solidFill>
              </a:rPr>
              <a:t>Sebagai</a:t>
            </a:r>
            <a:r>
              <a:rPr lang="en-US" sz="3200" cap="all" spc="-100" dirty="0">
                <a:solidFill>
                  <a:schemeClr val="tx1"/>
                </a:solidFill>
              </a:rPr>
              <a:t> Media </a:t>
            </a:r>
            <a:r>
              <a:rPr lang="en-US" sz="3200" cap="all" spc="-100" dirty="0" err="1">
                <a:solidFill>
                  <a:schemeClr val="tx1"/>
                </a:solidFill>
              </a:rPr>
              <a:t>Percakapan</a:t>
            </a:r>
            <a:endParaRPr lang="en-US" sz="3200" cap="all" spc="-100" dirty="0">
              <a:solidFill>
                <a:schemeClr val="tx1"/>
              </a:solidFill>
            </a:endParaRPr>
          </a:p>
        </p:txBody>
      </p:sp>
      <p:cxnSp>
        <p:nvCxnSpPr>
          <p:cNvPr id="101" name="Straight Connector 100">
            <a:extLst>
              <a:ext uri="{FF2B5EF4-FFF2-40B4-BE49-F238E27FC236}">
                <a16:creationId xmlns:a16="http://schemas.microsoft.com/office/drawing/2014/main" xmlns="" id="{994262BC-EE98-4BD6-82DB-4955E8DCC29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429815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42">
            <a:extLst>
              <a:ext uri="{FF2B5EF4-FFF2-40B4-BE49-F238E27FC236}">
                <a16:creationId xmlns:a16="http://schemas.microsoft.com/office/drawing/2014/main" xmlns="" id="{065FAA58-0EDC-412F-A5F8-01968BE605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44">
            <a:extLst>
              <a:ext uri="{FF2B5EF4-FFF2-40B4-BE49-F238E27FC236}">
                <a16:creationId xmlns:a16="http://schemas.microsoft.com/office/drawing/2014/main" xmlns="" id="{0DBA80B1-3B69-49C0-8AC9-716ABA57F5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6">
            <a:extLst>
              <a:ext uri="{FF2B5EF4-FFF2-40B4-BE49-F238E27FC236}">
                <a16:creationId xmlns:a16="http://schemas.microsoft.com/office/drawing/2014/main" xmlns="" id="{047E1103-B264-49BE-BC2A-F4E40BD3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4" name="Title 3">
            <a:extLst>
              <a:ext uri="{FF2B5EF4-FFF2-40B4-BE49-F238E27FC236}">
                <a16:creationId xmlns:a16="http://schemas.microsoft.com/office/drawing/2014/main" xmlns="" id="{02FD3E00-8087-42F7-AF0B-D9B506F70C24}"/>
              </a:ext>
            </a:extLst>
          </p:cNvPr>
          <p:cNvSpPr>
            <a:spLocks noGrp="1"/>
          </p:cNvSpPr>
          <p:nvPr>
            <p:ph type="title"/>
          </p:nvPr>
        </p:nvSpPr>
        <p:spPr>
          <a:xfrm>
            <a:off x="983887" y="1185059"/>
            <a:ext cx="3491832" cy="4487882"/>
          </a:xfrm>
        </p:spPr>
        <p:txBody>
          <a:bodyPr>
            <a:normAutofit/>
          </a:bodyPr>
          <a:lstStyle/>
          <a:p>
            <a:pPr algn="ctr"/>
            <a:r>
              <a:rPr lang="en-ID" sz="4400" dirty="0">
                <a:solidFill>
                  <a:srgbClr val="FFFFFF"/>
                </a:solidFill>
              </a:rPr>
              <a:t>FACEBOOK</a:t>
            </a:r>
          </a:p>
        </p:txBody>
      </p:sp>
      <p:sp>
        <p:nvSpPr>
          <p:cNvPr id="55" name="Rectangle 48">
            <a:extLst>
              <a:ext uri="{FF2B5EF4-FFF2-40B4-BE49-F238E27FC236}">
                <a16:creationId xmlns:a16="http://schemas.microsoft.com/office/drawing/2014/main" xmlns="" id="{52DA11B6-B538-4624-9628-98B823D761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xmlns="" id="{CFB1CB5B-67A5-45DB-B8E1-7A09A642E3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8" name="Content Placeholder 4">
            <a:extLst>
              <a:ext uri="{FF2B5EF4-FFF2-40B4-BE49-F238E27FC236}">
                <a16:creationId xmlns:a16="http://schemas.microsoft.com/office/drawing/2014/main" xmlns="" id="{9FB463C9-C6D5-488F-B9DA-725D670CFA22}"/>
              </a:ext>
            </a:extLst>
          </p:cNvPr>
          <p:cNvSpPr>
            <a:spLocks noGrp="1"/>
          </p:cNvSpPr>
          <p:nvPr>
            <p:ph idx="1"/>
          </p:nvPr>
        </p:nvSpPr>
        <p:spPr>
          <a:xfrm>
            <a:off x="6096000" y="936416"/>
            <a:ext cx="5178168" cy="4985169"/>
          </a:xfrm>
        </p:spPr>
        <p:txBody>
          <a:bodyPr anchor="ctr">
            <a:normAutofit/>
          </a:bodyPr>
          <a:lstStyle/>
          <a:p>
            <a:pPr marL="0" indent="0">
              <a:lnSpc>
                <a:spcPct val="100000"/>
              </a:lnSpc>
              <a:buNone/>
            </a:pPr>
            <a:r>
              <a:rPr lang="en-US" sz="1700"/>
              <a:t>	Facebook merupakan salah satu situs jejaring sosial terpopuler di dunia, yang diluncurkan pertama kali pada tanggal 4 Februari 2004 oleh Mark Zuckerberg. Sejak 2004 hingga sekarang Facebook terus memperbarui fitur dan layanan yang memudahkan penggunannya untuk tetap terhubung dan berkomunikasi tanpa batas. Saat ini facebook telah menambah fitur live streaming dimana para penggunanya dapat berinteraksi dengan sesama pengguna facebook dikolom komentar saat seseorang sedang melakukan live streaming. Selain menjadi media komunikasi interpersonal melalui fitur chat pribadi , facebook juga dapat menjadi wadah berkomunikasi untuk para penjual dan pembeli bagi para pengusaha online shop.</a:t>
            </a:r>
            <a:endParaRPr lang="en-ID" sz="1700"/>
          </a:p>
        </p:txBody>
      </p:sp>
    </p:spTree>
    <p:extLst>
      <p:ext uri="{BB962C8B-B14F-4D97-AF65-F5344CB8AC3E}">
        <p14:creationId xmlns:p14="http://schemas.microsoft.com/office/powerpoint/2010/main" val="201956467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3FB48-FBE0-4163-8362-BB3015C318C6}"/>
              </a:ext>
            </a:extLst>
          </p:cNvPr>
          <p:cNvSpPr>
            <a:spLocks noGrp="1"/>
          </p:cNvSpPr>
          <p:nvPr>
            <p:ph type="title"/>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r>
              <a:rPr lang="en-ID" b="1" dirty="0">
                <a:solidFill>
                  <a:srgbClr val="0070C0"/>
                </a:solidFill>
              </a:rPr>
              <a:t>FACEBOOK</a:t>
            </a:r>
          </a:p>
        </p:txBody>
      </p:sp>
      <p:sp>
        <p:nvSpPr>
          <p:cNvPr id="5" name="Text Placeholder 4">
            <a:extLst>
              <a:ext uri="{FF2B5EF4-FFF2-40B4-BE49-F238E27FC236}">
                <a16:creationId xmlns:a16="http://schemas.microsoft.com/office/drawing/2014/main" xmlns="" id="{5530CE4C-1CF2-4A7D-9416-18BE1946B5AA}"/>
              </a:ext>
            </a:extLst>
          </p:cNvPr>
          <p:cNvSpPr>
            <a:spLocks noGrp="1"/>
          </p:cNvSpPr>
          <p:nvPr>
            <p:ph type="body" idx="1"/>
          </p:nvPr>
        </p:nvSpPr>
        <p:spPr/>
        <p:txBody>
          <a:bodyPr/>
          <a:lstStyle/>
          <a:p>
            <a:r>
              <a:rPr lang="en-ID" dirty="0" err="1"/>
              <a:t>Kelebihan</a:t>
            </a:r>
            <a:endParaRPr lang="en-ID" dirty="0"/>
          </a:p>
        </p:txBody>
      </p:sp>
      <p:sp>
        <p:nvSpPr>
          <p:cNvPr id="3" name="Content Placeholder 2">
            <a:extLst>
              <a:ext uri="{FF2B5EF4-FFF2-40B4-BE49-F238E27FC236}">
                <a16:creationId xmlns:a16="http://schemas.microsoft.com/office/drawing/2014/main" xmlns="" id="{004251D7-F04A-49F1-84C8-32E71C425407}"/>
              </a:ext>
            </a:extLst>
          </p:cNvPr>
          <p:cNvSpPr>
            <a:spLocks noGrp="1"/>
          </p:cNvSpPr>
          <p:nvPr>
            <p:ph sz="half" idx="2"/>
          </p:nvPr>
        </p:nvSpPr>
        <p:spPr/>
        <p:txBody>
          <a:bodyPr>
            <a:normAutofit lnSpcReduction="10000"/>
          </a:bodyPr>
          <a:lstStyle/>
          <a:p>
            <a:pPr lvl="0"/>
            <a:r>
              <a:rPr lang="en-US" sz="1600" dirty="0" err="1"/>
              <a:t>Dalam</a:t>
            </a:r>
            <a:r>
              <a:rPr lang="en-US" sz="1600" dirty="0"/>
              <a:t> </a:t>
            </a:r>
            <a:r>
              <a:rPr lang="en-US" sz="1600" dirty="0" err="1"/>
              <a:t>hal</a:t>
            </a:r>
            <a:r>
              <a:rPr lang="en-US" sz="1600" dirty="0"/>
              <a:t> </a:t>
            </a:r>
            <a:r>
              <a:rPr lang="en-US" sz="1600" dirty="0" err="1"/>
              <a:t>penggunaanya</a:t>
            </a:r>
            <a:r>
              <a:rPr lang="en-US" sz="1600" dirty="0"/>
              <a:t> </a:t>
            </a:r>
            <a:r>
              <a:rPr lang="en-US" sz="1600" dirty="0" err="1"/>
              <a:t>facebook</a:t>
            </a:r>
            <a:r>
              <a:rPr lang="en-US" sz="1600" dirty="0"/>
              <a:t> </a:t>
            </a:r>
            <a:r>
              <a:rPr lang="en-US" sz="1600" dirty="0" err="1"/>
              <a:t>sangat</a:t>
            </a:r>
            <a:r>
              <a:rPr lang="en-US" sz="1600" dirty="0"/>
              <a:t> </a:t>
            </a:r>
            <a:r>
              <a:rPr lang="en-US" sz="1600" dirty="0" err="1"/>
              <a:t>mudah</a:t>
            </a:r>
            <a:r>
              <a:rPr lang="en-US" sz="1600" dirty="0"/>
              <a:t>.</a:t>
            </a:r>
            <a:endParaRPr lang="en-ID" sz="1600" dirty="0"/>
          </a:p>
          <a:p>
            <a:pPr lvl="0"/>
            <a:r>
              <a:rPr lang="en-US" sz="1600" dirty="0" err="1"/>
              <a:t>Dapat</a:t>
            </a:r>
            <a:r>
              <a:rPr lang="en-US" sz="1600" dirty="0"/>
              <a:t> </a:t>
            </a:r>
            <a:r>
              <a:rPr lang="en-US" sz="1600" dirty="0" err="1"/>
              <a:t>digunakan</a:t>
            </a:r>
            <a:r>
              <a:rPr lang="en-US" sz="1600" dirty="0"/>
              <a:t> </a:t>
            </a:r>
            <a:r>
              <a:rPr lang="en-US" sz="1600" dirty="0" err="1"/>
              <a:t>untuk</a:t>
            </a:r>
            <a:r>
              <a:rPr lang="en-US" sz="1600" dirty="0"/>
              <a:t> media </a:t>
            </a:r>
            <a:r>
              <a:rPr lang="en-US" sz="1600" dirty="0" err="1"/>
              <a:t>bisnis</a:t>
            </a:r>
            <a:r>
              <a:rPr lang="en-US" sz="1600" dirty="0"/>
              <a:t> online</a:t>
            </a:r>
            <a:endParaRPr lang="en-ID" sz="1600" dirty="0"/>
          </a:p>
          <a:p>
            <a:pPr lvl="0"/>
            <a:r>
              <a:rPr lang="en-US" sz="1600" dirty="0" err="1"/>
              <a:t>Mengupload</a:t>
            </a:r>
            <a:r>
              <a:rPr lang="en-US" sz="1600" dirty="0"/>
              <a:t> </a:t>
            </a:r>
            <a:r>
              <a:rPr lang="en-US" sz="1600" dirty="0" err="1"/>
              <a:t>gambar</a:t>
            </a:r>
            <a:r>
              <a:rPr lang="en-US" sz="1600" dirty="0"/>
              <a:t> </a:t>
            </a:r>
            <a:r>
              <a:rPr lang="en-US" sz="1600" dirty="0" err="1"/>
              <a:t>lebih</a:t>
            </a:r>
            <a:r>
              <a:rPr lang="en-US" sz="1600" dirty="0"/>
              <a:t> </a:t>
            </a:r>
            <a:r>
              <a:rPr lang="en-US" sz="1600" dirty="0" err="1"/>
              <a:t>mudah</a:t>
            </a:r>
            <a:r>
              <a:rPr lang="en-US" sz="1600" dirty="0"/>
              <a:t>, dan </a:t>
            </a:r>
            <a:r>
              <a:rPr lang="en-US" sz="1600" dirty="0" err="1"/>
              <a:t>dapat</a:t>
            </a:r>
            <a:r>
              <a:rPr lang="en-US" sz="1600" dirty="0"/>
              <a:t> </a:t>
            </a:r>
            <a:r>
              <a:rPr lang="en-US" sz="1600" dirty="0" err="1"/>
              <a:t>dibentuk</a:t>
            </a:r>
            <a:r>
              <a:rPr lang="en-US" sz="1600" dirty="0"/>
              <a:t> album </a:t>
            </a:r>
            <a:r>
              <a:rPr lang="en-US" sz="1600" dirty="0" err="1"/>
              <a:t>foto</a:t>
            </a:r>
            <a:r>
              <a:rPr lang="en-US" sz="1600" dirty="0"/>
              <a:t>.</a:t>
            </a:r>
            <a:endParaRPr lang="en-ID" sz="1600" dirty="0"/>
          </a:p>
          <a:p>
            <a:pPr lvl="0"/>
            <a:r>
              <a:rPr lang="en-US" sz="1600" dirty="0" err="1"/>
              <a:t>Tersedia</a:t>
            </a:r>
            <a:r>
              <a:rPr lang="en-US" sz="1600" dirty="0"/>
              <a:t> </a:t>
            </a:r>
            <a:r>
              <a:rPr lang="en-US" sz="1600" dirty="0" err="1"/>
              <a:t>fitur</a:t>
            </a:r>
            <a:r>
              <a:rPr lang="en-US" sz="1600" dirty="0"/>
              <a:t> chat yang </a:t>
            </a:r>
            <a:r>
              <a:rPr lang="en-US" sz="1600" dirty="0" err="1"/>
              <a:t>membuat</a:t>
            </a:r>
            <a:r>
              <a:rPr lang="en-US" sz="1600" dirty="0"/>
              <a:t> </a:t>
            </a:r>
            <a:r>
              <a:rPr lang="en-US" sz="1600" dirty="0" err="1"/>
              <a:t>pangguna</a:t>
            </a:r>
            <a:r>
              <a:rPr lang="en-US" sz="1600" dirty="0"/>
              <a:t> </a:t>
            </a:r>
            <a:r>
              <a:rPr lang="en-US" sz="1600" dirty="0" err="1"/>
              <a:t>dapat</a:t>
            </a:r>
            <a:r>
              <a:rPr lang="en-US" sz="1600" dirty="0"/>
              <a:t> </a:t>
            </a:r>
            <a:r>
              <a:rPr lang="en-US" sz="1600" dirty="0" err="1"/>
              <a:t>melakukan</a:t>
            </a:r>
            <a:r>
              <a:rPr lang="en-US" sz="1600" dirty="0"/>
              <a:t> chat </a:t>
            </a:r>
            <a:r>
              <a:rPr lang="en-US" sz="1600" dirty="0" err="1"/>
              <a:t>dengan</a:t>
            </a:r>
            <a:r>
              <a:rPr lang="en-US" sz="1600" dirty="0"/>
              <a:t> </a:t>
            </a:r>
            <a:r>
              <a:rPr lang="en-US" sz="1600" dirty="0" err="1"/>
              <a:t>temannya</a:t>
            </a:r>
            <a:r>
              <a:rPr lang="en-US" sz="1600" dirty="0"/>
              <a:t>.</a:t>
            </a:r>
            <a:endParaRPr lang="en-ID" sz="1600" dirty="0"/>
          </a:p>
          <a:p>
            <a:pPr lvl="0"/>
            <a:r>
              <a:rPr lang="en-US" sz="1600" dirty="0"/>
              <a:t>kalian </a:t>
            </a:r>
            <a:r>
              <a:rPr lang="en-US" sz="1600" dirty="0" err="1"/>
              <a:t>dapat</a:t>
            </a:r>
            <a:r>
              <a:rPr lang="en-US" sz="1600" dirty="0"/>
              <a:t> </a:t>
            </a:r>
            <a:r>
              <a:rPr lang="en-US" sz="1600" dirty="0" err="1"/>
              <a:t>membuat</a:t>
            </a:r>
            <a:r>
              <a:rPr lang="en-US" sz="1600" dirty="0"/>
              <a:t> </a:t>
            </a:r>
            <a:r>
              <a:rPr lang="en-US" sz="1600" dirty="0" err="1"/>
              <a:t>ataupun</a:t>
            </a:r>
            <a:r>
              <a:rPr lang="en-US" sz="1600" dirty="0"/>
              <a:t> </a:t>
            </a:r>
            <a:r>
              <a:rPr lang="en-US" sz="1600" dirty="0" err="1"/>
              <a:t>bergabung</a:t>
            </a:r>
            <a:r>
              <a:rPr lang="en-US" sz="1600" dirty="0"/>
              <a:t> </a:t>
            </a:r>
            <a:r>
              <a:rPr lang="en-US" sz="1600" dirty="0" err="1"/>
              <a:t>sesuai</a:t>
            </a:r>
            <a:r>
              <a:rPr lang="en-US" sz="1600" dirty="0"/>
              <a:t> </a:t>
            </a:r>
            <a:r>
              <a:rPr lang="en-US" sz="1600" dirty="0" err="1"/>
              <a:t>dengan</a:t>
            </a:r>
            <a:r>
              <a:rPr lang="en-US" sz="1600" dirty="0"/>
              <a:t> group </a:t>
            </a:r>
            <a:r>
              <a:rPr lang="en-US" sz="1600" dirty="0" err="1"/>
              <a:t>menyesuaikan</a:t>
            </a:r>
            <a:r>
              <a:rPr lang="en-US" sz="1600" dirty="0"/>
              <a:t> </a:t>
            </a:r>
            <a:r>
              <a:rPr lang="en-US" sz="1600" dirty="0" err="1"/>
              <a:t>dengan</a:t>
            </a:r>
            <a:r>
              <a:rPr lang="en-US" sz="1600" dirty="0"/>
              <a:t> </a:t>
            </a:r>
            <a:r>
              <a:rPr lang="en-US" sz="1600" dirty="0" err="1"/>
              <a:t>kesukaan</a:t>
            </a:r>
            <a:r>
              <a:rPr lang="en-US" sz="1600" dirty="0"/>
              <a:t>, </a:t>
            </a:r>
            <a:r>
              <a:rPr lang="en-US" sz="1600" dirty="0" err="1"/>
              <a:t>hobi</a:t>
            </a:r>
            <a:r>
              <a:rPr lang="en-US" sz="1600" dirty="0"/>
              <a:t>, </a:t>
            </a:r>
            <a:r>
              <a:rPr lang="en-US" sz="1600" dirty="0" err="1"/>
              <a:t>bisnis</a:t>
            </a:r>
            <a:r>
              <a:rPr lang="en-US" sz="1600" dirty="0"/>
              <a:t>, </a:t>
            </a:r>
            <a:r>
              <a:rPr lang="en-US" sz="1600" dirty="0" err="1"/>
              <a:t>pertemanan</a:t>
            </a:r>
            <a:r>
              <a:rPr lang="en-US" sz="1600" dirty="0"/>
              <a:t> </a:t>
            </a:r>
            <a:r>
              <a:rPr lang="en-US" sz="1600" dirty="0" err="1"/>
              <a:t>dll</a:t>
            </a:r>
            <a:r>
              <a:rPr lang="en-US" sz="1600" dirty="0"/>
              <a:t>.</a:t>
            </a:r>
            <a:endParaRPr lang="en-ID" sz="1600" dirty="0"/>
          </a:p>
          <a:p>
            <a:pPr marL="0" indent="0">
              <a:buNone/>
            </a:pPr>
            <a:endParaRPr lang="en-ID" sz="1600" dirty="0"/>
          </a:p>
        </p:txBody>
      </p:sp>
      <p:sp>
        <p:nvSpPr>
          <p:cNvPr id="6" name="Text Placeholder 5">
            <a:extLst>
              <a:ext uri="{FF2B5EF4-FFF2-40B4-BE49-F238E27FC236}">
                <a16:creationId xmlns:a16="http://schemas.microsoft.com/office/drawing/2014/main" xmlns="" id="{0BB84AA2-53F8-4467-85EF-7519309E12AD}"/>
              </a:ext>
            </a:extLst>
          </p:cNvPr>
          <p:cNvSpPr>
            <a:spLocks noGrp="1"/>
          </p:cNvSpPr>
          <p:nvPr>
            <p:ph type="body" sz="quarter" idx="3"/>
          </p:nvPr>
        </p:nvSpPr>
        <p:spPr/>
        <p:txBody>
          <a:bodyPr/>
          <a:lstStyle/>
          <a:p>
            <a:r>
              <a:rPr lang="en-ID" dirty="0" err="1"/>
              <a:t>Kekurangan</a:t>
            </a:r>
            <a:endParaRPr lang="en-ID" dirty="0"/>
          </a:p>
        </p:txBody>
      </p:sp>
      <p:sp>
        <p:nvSpPr>
          <p:cNvPr id="4" name="Content Placeholder 3">
            <a:extLst>
              <a:ext uri="{FF2B5EF4-FFF2-40B4-BE49-F238E27FC236}">
                <a16:creationId xmlns:a16="http://schemas.microsoft.com/office/drawing/2014/main" xmlns="" id="{77D848CD-A819-4188-AEC5-D6A399997513}"/>
              </a:ext>
            </a:extLst>
          </p:cNvPr>
          <p:cNvSpPr>
            <a:spLocks noGrp="1"/>
          </p:cNvSpPr>
          <p:nvPr>
            <p:ph sz="quarter" idx="4"/>
          </p:nvPr>
        </p:nvSpPr>
        <p:spPr/>
        <p:txBody>
          <a:bodyPr>
            <a:normAutofit lnSpcReduction="10000"/>
          </a:bodyPr>
          <a:lstStyle/>
          <a:p>
            <a:pPr lvl="0"/>
            <a:r>
              <a:rPr lang="en-US" sz="1600" dirty="0" err="1"/>
              <a:t>Seringnya</a:t>
            </a:r>
            <a:r>
              <a:rPr lang="en-US" sz="1600" dirty="0"/>
              <a:t> </a:t>
            </a:r>
            <a:r>
              <a:rPr lang="en-US" sz="1600" dirty="0" err="1"/>
              <a:t>perubahan</a:t>
            </a:r>
            <a:r>
              <a:rPr lang="en-US" sz="1600" dirty="0"/>
              <a:t> </a:t>
            </a:r>
            <a:r>
              <a:rPr lang="en-US" sz="1600" dirty="0" err="1"/>
              <a:t>tampilan</a:t>
            </a:r>
            <a:r>
              <a:rPr lang="en-US" sz="1600" dirty="0"/>
              <a:t> </a:t>
            </a:r>
            <a:r>
              <a:rPr lang="en-US" sz="1600" dirty="0" err="1"/>
              <a:t>facebook</a:t>
            </a:r>
            <a:r>
              <a:rPr lang="en-US" sz="1600" dirty="0"/>
              <a:t> </a:t>
            </a:r>
            <a:r>
              <a:rPr lang="en-US" sz="1600" dirty="0" err="1"/>
              <a:t>sehngga</a:t>
            </a:r>
            <a:r>
              <a:rPr lang="en-US" sz="1600" dirty="0"/>
              <a:t> </a:t>
            </a:r>
            <a:r>
              <a:rPr lang="en-US" sz="1600" dirty="0" err="1"/>
              <a:t>membuat</a:t>
            </a:r>
            <a:r>
              <a:rPr lang="en-US" sz="1600" dirty="0"/>
              <a:t> </a:t>
            </a:r>
            <a:r>
              <a:rPr lang="en-US" sz="1600" dirty="0" err="1"/>
              <a:t>pengguna</a:t>
            </a:r>
            <a:r>
              <a:rPr lang="en-US" sz="1600" dirty="0"/>
              <a:t> </a:t>
            </a:r>
            <a:r>
              <a:rPr lang="en-US" sz="1600" dirty="0" err="1"/>
              <a:t>bingung</a:t>
            </a:r>
            <a:r>
              <a:rPr lang="en-US" sz="1600" dirty="0"/>
              <a:t>.</a:t>
            </a:r>
            <a:endParaRPr lang="en-ID" sz="1600" dirty="0"/>
          </a:p>
          <a:p>
            <a:pPr lvl="0"/>
            <a:r>
              <a:rPr lang="en-US" sz="1600" dirty="0"/>
              <a:t>Layout </a:t>
            </a:r>
            <a:r>
              <a:rPr lang="en-US" sz="1600" dirty="0" err="1"/>
              <a:t>tidak</a:t>
            </a:r>
            <a:r>
              <a:rPr lang="en-US" sz="1600" dirty="0"/>
              <a:t> </a:t>
            </a:r>
            <a:r>
              <a:rPr lang="en-US" sz="1600" dirty="0" err="1"/>
              <a:t>dapat</a:t>
            </a:r>
            <a:r>
              <a:rPr lang="en-US" sz="1600" dirty="0"/>
              <a:t> </a:t>
            </a:r>
            <a:r>
              <a:rPr lang="en-US" sz="1600" dirty="0" err="1"/>
              <a:t>dirubah</a:t>
            </a:r>
            <a:endParaRPr lang="en-ID" sz="1600" dirty="0"/>
          </a:p>
          <a:p>
            <a:pPr lvl="0"/>
            <a:r>
              <a:rPr lang="en-US" sz="1600" dirty="0"/>
              <a:t>Alur </a:t>
            </a:r>
            <a:r>
              <a:rPr lang="en-US" sz="1600" dirty="0" err="1"/>
              <a:t>informasi</a:t>
            </a:r>
            <a:r>
              <a:rPr lang="en-US" sz="1600" dirty="0"/>
              <a:t> yang </a:t>
            </a:r>
            <a:r>
              <a:rPr lang="en-US" sz="1600" dirty="0" err="1"/>
              <a:t>kalah</a:t>
            </a:r>
            <a:r>
              <a:rPr lang="en-US" sz="1600" dirty="0"/>
              <a:t> </a:t>
            </a:r>
            <a:r>
              <a:rPr lang="en-US" sz="1600" dirty="0" err="1"/>
              <a:t>cepat</a:t>
            </a:r>
            <a:r>
              <a:rPr lang="en-US" sz="1600" dirty="0"/>
              <a:t> </a:t>
            </a:r>
            <a:r>
              <a:rPr lang="en-US" sz="1600" dirty="0" err="1"/>
              <a:t>dengan</a:t>
            </a:r>
            <a:r>
              <a:rPr lang="en-US" sz="1600" dirty="0"/>
              <a:t> twitter.</a:t>
            </a:r>
            <a:endParaRPr lang="en-ID" sz="1600" dirty="0"/>
          </a:p>
        </p:txBody>
      </p:sp>
    </p:spTree>
    <p:extLst>
      <p:ext uri="{BB962C8B-B14F-4D97-AF65-F5344CB8AC3E}">
        <p14:creationId xmlns:p14="http://schemas.microsoft.com/office/powerpoint/2010/main" val="304972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xmlns="" id="{065FAA58-0EDC-412F-A5F8-01968BE605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xmlns="" id="{0DBA80B1-3B69-49C0-8AC9-716ABA57F5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6197"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47" name="Rectangle 46">
            <a:extLst>
              <a:ext uri="{FF2B5EF4-FFF2-40B4-BE49-F238E27FC236}">
                <a16:creationId xmlns:a16="http://schemas.microsoft.com/office/drawing/2014/main" xmlns="" id="{047E1103-B264-49BE-BC2A-F4E40BD3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21587" y="806860"/>
            <a:ext cx="3813048" cy="5239512"/>
          </a:xfrm>
          <a:prstGeom prst="rect">
            <a:avLst/>
          </a:prstGeom>
          <a:solidFill>
            <a:schemeClr val="accent1"/>
          </a:solidFill>
          <a:ln w="9525" cap="sq" cmpd="sng" algn="ctr">
            <a:noFill/>
            <a:prstDash val="solid"/>
            <a:miter lim="800000"/>
          </a:ln>
          <a:effectLst/>
        </p:spPr>
      </p:sp>
      <p:sp>
        <p:nvSpPr>
          <p:cNvPr id="4" name="Title 3">
            <a:extLst>
              <a:ext uri="{FF2B5EF4-FFF2-40B4-BE49-F238E27FC236}">
                <a16:creationId xmlns:a16="http://schemas.microsoft.com/office/drawing/2014/main" xmlns="" id="{02FD3E00-8087-42F7-AF0B-D9B506F70C24}"/>
              </a:ext>
            </a:extLst>
          </p:cNvPr>
          <p:cNvSpPr>
            <a:spLocks noGrp="1"/>
          </p:cNvSpPr>
          <p:nvPr>
            <p:ph type="title"/>
          </p:nvPr>
        </p:nvSpPr>
        <p:spPr>
          <a:xfrm>
            <a:off x="983887" y="1185059"/>
            <a:ext cx="3491832" cy="4487882"/>
          </a:xfrm>
        </p:spPr>
        <p:txBody>
          <a:bodyPr>
            <a:normAutofit/>
          </a:bodyPr>
          <a:lstStyle/>
          <a:p>
            <a:pPr algn="ctr"/>
            <a:r>
              <a:rPr lang="en-ID" sz="4400">
                <a:solidFill>
                  <a:srgbClr val="FFFFFF"/>
                </a:solidFill>
              </a:rPr>
              <a:t>TWITTER</a:t>
            </a:r>
            <a:endParaRPr lang="en-ID" sz="4400" dirty="0">
              <a:solidFill>
                <a:srgbClr val="FFFFFF"/>
              </a:solidFill>
            </a:endParaRPr>
          </a:p>
        </p:txBody>
      </p:sp>
      <p:sp>
        <p:nvSpPr>
          <p:cNvPr id="54" name="Rectangle 48">
            <a:extLst>
              <a:ext uri="{FF2B5EF4-FFF2-40B4-BE49-F238E27FC236}">
                <a16:creationId xmlns:a16="http://schemas.microsoft.com/office/drawing/2014/main" xmlns="" id="{52DA11B6-B538-4624-9628-98B823D761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3494" y="276008"/>
            <a:ext cx="6463060" cy="6305984"/>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0">
            <a:extLst>
              <a:ext uri="{FF2B5EF4-FFF2-40B4-BE49-F238E27FC236}">
                <a16:creationId xmlns:a16="http://schemas.microsoft.com/office/drawing/2014/main" xmlns="" id="{CFB1CB5B-67A5-45DB-B8E1-7A09A642E3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08842" y="438912"/>
            <a:ext cx="6132365" cy="5980176"/>
          </a:xfrm>
          <a:prstGeom prst="rect">
            <a:avLst/>
          </a:prstGeom>
          <a:noFill/>
          <a:ln w="6350" cap="sq" cmpd="sng" algn="ctr">
            <a:solidFill>
              <a:schemeClr val="tx1">
                <a:lumMod val="75000"/>
                <a:lumOff val="25000"/>
              </a:schemeClr>
            </a:solidFill>
            <a:prstDash val="solid"/>
            <a:miter lim="800000"/>
          </a:ln>
          <a:effectLst/>
        </p:spPr>
      </p:sp>
      <p:sp>
        <p:nvSpPr>
          <p:cNvPr id="38" name="Content Placeholder 4">
            <a:extLst>
              <a:ext uri="{FF2B5EF4-FFF2-40B4-BE49-F238E27FC236}">
                <a16:creationId xmlns:a16="http://schemas.microsoft.com/office/drawing/2014/main" xmlns="" id="{9FB463C9-C6D5-488F-B9DA-725D670CFA22}"/>
              </a:ext>
            </a:extLst>
          </p:cNvPr>
          <p:cNvSpPr>
            <a:spLocks noGrp="1"/>
          </p:cNvSpPr>
          <p:nvPr>
            <p:ph idx="1"/>
          </p:nvPr>
        </p:nvSpPr>
        <p:spPr>
          <a:xfrm>
            <a:off x="6096000" y="936416"/>
            <a:ext cx="5178168" cy="4985169"/>
          </a:xfrm>
        </p:spPr>
        <p:txBody>
          <a:bodyPr anchor="ctr">
            <a:normAutofit/>
          </a:bodyPr>
          <a:lstStyle/>
          <a:p>
            <a:pPr marL="0" indent="0">
              <a:lnSpc>
                <a:spcPct val="100000"/>
              </a:lnSpc>
              <a:buNone/>
            </a:pPr>
            <a:r>
              <a:rPr lang="en-US" sz="1400" dirty="0"/>
              <a:t>	</a:t>
            </a:r>
            <a:r>
              <a:rPr lang="en-US" sz="1400" dirty="0" err="1"/>
              <a:t>Layaknya</a:t>
            </a:r>
            <a:r>
              <a:rPr lang="en-US" sz="1400" dirty="0"/>
              <a:t> media </a:t>
            </a:r>
            <a:r>
              <a:rPr lang="en-US" sz="1400" dirty="0" err="1"/>
              <a:t>sosial</a:t>
            </a:r>
            <a:r>
              <a:rPr lang="en-US" sz="1400" dirty="0"/>
              <a:t> lain, twitter juga </a:t>
            </a:r>
            <a:r>
              <a:rPr lang="en-US" sz="1400" dirty="0" err="1"/>
              <a:t>mampu</a:t>
            </a:r>
            <a:r>
              <a:rPr lang="en-US" sz="1400" dirty="0"/>
              <a:t> </a:t>
            </a:r>
            <a:r>
              <a:rPr lang="en-US" sz="1400" dirty="0" err="1"/>
              <a:t>menghimpun</a:t>
            </a:r>
            <a:r>
              <a:rPr lang="en-US" sz="1400" dirty="0"/>
              <a:t> </a:t>
            </a:r>
            <a:r>
              <a:rPr lang="en-US" sz="1400" dirty="0" err="1"/>
              <a:t>tanggapan</a:t>
            </a:r>
            <a:r>
              <a:rPr lang="en-US" sz="1400" dirty="0"/>
              <a:t> </a:t>
            </a:r>
            <a:r>
              <a:rPr lang="en-US" sz="1400" dirty="0" err="1"/>
              <a:t>atas</a:t>
            </a:r>
            <a:r>
              <a:rPr lang="en-US" sz="1400" dirty="0"/>
              <a:t> </a:t>
            </a:r>
            <a:r>
              <a:rPr lang="en-US" sz="1400" dirty="0" err="1"/>
              <a:t>informasi</a:t>
            </a:r>
            <a:r>
              <a:rPr lang="en-US" sz="1400" dirty="0"/>
              <a:t> yang di update </a:t>
            </a:r>
            <a:r>
              <a:rPr lang="en-US" sz="1400" dirty="0" err="1"/>
              <a:t>secara</a:t>
            </a:r>
            <a:r>
              <a:rPr lang="en-US" sz="1400" dirty="0"/>
              <a:t> </a:t>
            </a:r>
            <a:r>
              <a:rPr lang="en-US" sz="1400" dirty="0" err="1"/>
              <a:t>langsung</a:t>
            </a:r>
            <a:r>
              <a:rPr lang="en-US" sz="1400" dirty="0"/>
              <a:t>. twitter, </a:t>
            </a:r>
            <a:r>
              <a:rPr lang="en-US" sz="1400" dirty="0" err="1"/>
              <a:t>dengan</a:t>
            </a:r>
            <a:r>
              <a:rPr lang="en-US" sz="1400" dirty="0"/>
              <a:t> </a:t>
            </a:r>
            <a:r>
              <a:rPr lang="en-US" sz="1400" dirty="0" err="1"/>
              <a:t>cepat</a:t>
            </a:r>
            <a:r>
              <a:rPr lang="en-US" sz="1400" dirty="0"/>
              <a:t> </a:t>
            </a:r>
            <a:r>
              <a:rPr lang="en-US" sz="1400" dirty="0" err="1"/>
              <a:t>mengambil</a:t>
            </a:r>
            <a:r>
              <a:rPr lang="en-US" sz="1400" dirty="0"/>
              <a:t> </a:t>
            </a:r>
            <a:r>
              <a:rPr lang="en-US" sz="1400" dirty="0" err="1"/>
              <a:t>perhatian</a:t>
            </a:r>
            <a:r>
              <a:rPr lang="en-US" sz="1400" dirty="0"/>
              <a:t> </a:t>
            </a:r>
            <a:r>
              <a:rPr lang="en-US" sz="1400" dirty="0" err="1"/>
              <a:t>masyarakat</a:t>
            </a:r>
            <a:r>
              <a:rPr lang="en-US" sz="1400" dirty="0"/>
              <a:t> Indonesia, </a:t>
            </a:r>
            <a:r>
              <a:rPr lang="en-US" sz="1400" dirty="0" err="1"/>
              <a:t>remaja</a:t>
            </a:r>
            <a:r>
              <a:rPr lang="en-US" sz="1400" dirty="0"/>
              <a:t> </a:t>
            </a:r>
            <a:r>
              <a:rPr lang="en-US" sz="1400" dirty="0" err="1"/>
              <a:t>khususnya</a:t>
            </a:r>
            <a:r>
              <a:rPr lang="en-US" sz="1400" dirty="0"/>
              <a:t>, </a:t>
            </a:r>
            <a:r>
              <a:rPr lang="en-US" sz="1400" dirty="0" err="1"/>
              <a:t>kebanyakan</a:t>
            </a:r>
            <a:r>
              <a:rPr lang="en-US" sz="1400" dirty="0"/>
              <a:t> </a:t>
            </a:r>
            <a:r>
              <a:rPr lang="en-US" sz="1400" dirty="0" err="1"/>
              <a:t>isi</a:t>
            </a:r>
            <a:r>
              <a:rPr lang="en-US" sz="1400" dirty="0"/>
              <a:t> </a:t>
            </a:r>
            <a:r>
              <a:rPr lang="en-US" sz="1400" dirty="0" err="1"/>
              <a:t>dalam</a:t>
            </a:r>
            <a:r>
              <a:rPr lang="en-US" sz="1400" dirty="0"/>
              <a:t> twitter </a:t>
            </a:r>
            <a:r>
              <a:rPr lang="en-US" sz="1400" dirty="0" err="1"/>
              <a:t>adalah</a:t>
            </a:r>
            <a:r>
              <a:rPr lang="en-US" sz="1400" dirty="0"/>
              <a:t> </a:t>
            </a:r>
            <a:r>
              <a:rPr lang="en-US" sz="1400" dirty="0" err="1"/>
              <a:t>hal</a:t>
            </a:r>
            <a:r>
              <a:rPr lang="en-US" sz="1400" dirty="0"/>
              <a:t> </a:t>
            </a:r>
            <a:r>
              <a:rPr lang="en-US" sz="1400" dirty="0" err="1"/>
              <a:t>hal</a:t>
            </a:r>
            <a:r>
              <a:rPr lang="en-US" sz="1400" dirty="0"/>
              <a:t> </a:t>
            </a:r>
            <a:r>
              <a:rPr lang="en-US" sz="1400" dirty="0" err="1"/>
              <a:t>pribadi</a:t>
            </a:r>
            <a:r>
              <a:rPr lang="en-US" sz="1400" dirty="0"/>
              <a:t> </a:t>
            </a:r>
            <a:r>
              <a:rPr lang="en-US" sz="1400" dirty="0" err="1"/>
              <a:t>dimana</a:t>
            </a:r>
            <a:r>
              <a:rPr lang="en-US" sz="1400" dirty="0"/>
              <a:t> </a:t>
            </a:r>
            <a:r>
              <a:rPr lang="en-US" sz="1400" dirty="0" err="1"/>
              <a:t>seorang</a:t>
            </a:r>
            <a:r>
              <a:rPr lang="en-US" sz="1400" dirty="0"/>
              <a:t> </a:t>
            </a:r>
            <a:r>
              <a:rPr lang="en-US" sz="1400" dirty="0" err="1"/>
              <a:t>berbagi</a:t>
            </a:r>
            <a:r>
              <a:rPr lang="en-US" sz="1400" dirty="0"/>
              <a:t> </a:t>
            </a:r>
            <a:r>
              <a:rPr lang="en-US" sz="1400" dirty="0" err="1"/>
              <a:t>cerita</a:t>
            </a:r>
            <a:r>
              <a:rPr lang="en-US" sz="1400" dirty="0"/>
              <a:t>, </a:t>
            </a:r>
            <a:r>
              <a:rPr lang="en-US" sz="1400" dirty="0" err="1"/>
              <a:t>opini</a:t>
            </a:r>
            <a:r>
              <a:rPr lang="en-US" sz="1400" dirty="0"/>
              <a:t>, </a:t>
            </a:r>
            <a:r>
              <a:rPr lang="en-US" sz="1400" dirty="0" err="1"/>
              <a:t>aktivitasnya</a:t>
            </a:r>
            <a:r>
              <a:rPr lang="en-US" sz="1400" dirty="0"/>
              <a:t>, </a:t>
            </a:r>
            <a:r>
              <a:rPr lang="en-US" sz="1400" dirty="0" err="1"/>
              <a:t>kepada</a:t>
            </a:r>
            <a:r>
              <a:rPr lang="en-US" sz="1400" dirty="0"/>
              <a:t> orang-orang </a:t>
            </a:r>
            <a:r>
              <a:rPr lang="en-US" sz="1400" dirty="0" err="1"/>
              <a:t>pilihan</a:t>
            </a:r>
            <a:r>
              <a:rPr lang="en-US" sz="1400" dirty="0"/>
              <a:t>..</a:t>
            </a:r>
            <a:r>
              <a:rPr lang="en-US" sz="1400" dirty="0" err="1"/>
              <a:t>Jumlah</a:t>
            </a:r>
            <a:r>
              <a:rPr lang="en-US" sz="1400" dirty="0"/>
              <a:t> </a:t>
            </a:r>
            <a:r>
              <a:rPr lang="en-US" sz="1400" dirty="0" err="1"/>
              <a:t>pesan</a:t>
            </a:r>
            <a:r>
              <a:rPr lang="en-US" sz="1400" dirty="0"/>
              <a:t> yang </a:t>
            </a:r>
            <a:r>
              <a:rPr lang="en-US" sz="1400" dirty="0" err="1"/>
              <a:t>pernah</a:t>
            </a:r>
            <a:r>
              <a:rPr lang="en-US" sz="1400" dirty="0"/>
              <a:t> </a:t>
            </a:r>
            <a:r>
              <a:rPr lang="en-US" sz="1400" dirty="0" err="1"/>
              <a:t>diposting</a:t>
            </a:r>
            <a:r>
              <a:rPr lang="en-US" sz="1400" dirty="0"/>
              <a:t> oleh </a:t>
            </a:r>
            <a:r>
              <a:rPr lang="en-US" sz="1400" dirty="0" err="1"/>
              <a:t>pengguna</a:t>
            </a:r>
            <a:r>
              <a:rPr lang="en-US" sz="1400" dirty="0"/>
              <a:t> </a:t>
            </a:r>
            <a:r>
              <a:rPr lang="en-US" sz="1400" dirty="0" err="1"/>
              <a:t>ditampilkan</a:t>
            </a:r>
            <a:r>
              <a:rPr lang="en-US" sz="1400" dirty="0"/>
              <a:t> </a:t>
            </a:r>
            <a:r>
              <a:rPr lang="en-US" sz="1400" dirty="0" err="1"/>
              <a:t>dalam</a:t>
            </a:r>
            <a:r>
              <a:rPr lang="en-US" sz="1400" dirty="0"/>
              <a:t> </a:t>
            </a:r>
            <a:r>
              <a:rPr lang="en-US" sz="1400" dirty="0" err="1"/>
              <a:t>halaman</a:t>
            </a:r>
            <a:r>
              <a:rPr lang="en-US" sz="1400" dirty="0"/>
              <a:t> </a:t>
            </a:r>
            <a:r>
              <a:rPr lang="en-US" sz="1400" dirty="0" err="1"/>
              <a:t>profil</a:t>
            </a:r>
            <a:r>
              <a:rPr lang="en-US" sz="1400" dirty="0"/>
              <a:t> </a:t>
            </a:r>
            <a:r>
              <a:rPr lang="en-US" sz="1400" dirty="0" err="1"/>
              <a:t>pengguna</a:t>
            </a:r>
            <a:r>
              <a:rPr lang="en-US" sz="1400" dirty="0"/>
              <a:t>, </a:t>
            </a:r>
            <a:r>
              <a:rPr lang="en-US" sz="1400" dirty="0" err="1"/>
              <a:t>sehingga</a:t>
            </a:r>
            <a:r>
              <a:rPr lang="en-US" sz="1400" dirty="0"/>
              <a:t> </a:t>
            </a:r>
            <a:r>
              <a:rPr lang="en-US" sz="1400" dirty="0" err="1"/>
              <a:t>siapapun</a:t>
            </a:r>
            <a:r>
              <a:rPr lang="en-US" sz="1400" dirty="0"/>
              <a:t> yang </a:t>
            </a:r>
            <a:r>
              <a:rPr lang="en-US" sz="1400" dirty="0" err="1"/>
              <a:t>melihat</a:t>
            </a:r>
            <a:r>
              <a:rPr lang="en-US" sz="1400" dirty="0"/>
              <a:t> bisa </a:t>
            </a:r>
            <a:r>
              <a:rPr lang="en-US" sz="1400" dirty="0" err="1"/>
              <a:t>mengetahui</a:t>
            </a:r>
            <a:r>
              <a:rPr lang="en-US" sz="1400" dirty="0"/>
              <a:t> </a:t>
            </a:r>
            <a:r>
              <a:rPr lang="en-US" sz="1400" dirty="0" err="1"/>
              <a:t>jumlah</a:t>
            </a:r>
            <a:r>
              <a:rPr lang="en-US" sz="1400" dirty="0"/>
              <a:t> </a:t>
            </a:r>
            <a:r>
              <a:rPr lang="en-US" sz="1400" dirty="0" err="1"/>
              <a:t>postingnya</a:t>
            </a:r>
            <a:r>
              <a:rPr lang="en-US" sz="1400" dirty="0"/>
              <a:t>. </a:t>
            </a:r>
          </a:p>
          <a:p>
            <a:pPr marL="0" indent="0">
              <a:lnSpc>
                <a:spcPct val="100000"/>
              </a:lnSpc>
              <a:buNone/>
            </a:pPr>
            <a:r>
              <a:rPr lang="en-US" sz="1400" dirty="0"/>
              <a:t>	</a:t>
            </a:r>
            <a:r>
              <a:rPr lang="en-US" sz="1400" dirty="0" err="1"/>
              <a:t>Melalui</a:t>
            </a:r>
            <a:r>
              <a:rPr lang="en-US" sz="1400" dirty="0"/>
              <a:t> twitter orang </a:t>
            </a:r>
            <a:r>
              <a:rPr lang="en-US" sz="1400" dirty="0" err="1"/>
              <a:t>orang</a:t>
            </a:r>
            <a:r>
              <a:rPr lang="en-US" sz="1400" dirty="0"/>
              <a:t> </a:t>
            </a:r>
            <a:r>
              <a:rPr lang="en-US" sz="1400" dirty="0" err="1"/>
              <a:t>dapat</a:t>
            </a:r>
            <a:r>
              <a:rPr lang="en-US" sz="1400" dirty="0"/>
              <a:t> </a:t>
            </a:r>
            <a:r>
              <a:rPr lang="en-US" sz="1400" dirty="0" err="1"/>
              <a:t>memperoleh</a:t>
            </a:r>
            <a:r>
              <a:rPr lang="en-US" sz="1400" dirty="0"/>
              <a:t> </a:t>
            </a:r>
            <a:r>
              <a:rPr lang="en-US" sz="1400" dirty="0" err="1"/>
              <a:t>informasi</a:t>
            </a:r>
            <a:r>
              <a:rPr lang="en-US" sz="1400" dirty="0"/>
              <a:t> </a:t>
            </a:r>
            <a:r>
              <a:rPr lang="en-US" sz="1400" dirty="0" err="1"/>
              <a:t>sekaligus</a:t>
            </a:r>
            <a:r>
              <a:rPr lang="en-US" sz="1400" dirty="0"/>
              <a:t> </a:t>
            </a:r>
            <a:r>
              <a:rPr lang="en-US" sz="1400" dirty="0" err="1"/>
              <a:t>berkomunikasi</a:t>
            </a:r>
            <a:r>
              <a:rPr lang="en-US" sz="1400" dirty="0"/>
              <a:t> </a:t>
            </a:r>
            <a:r>
              <a:rPr lang="en-US" sz="1400" dirty="0" err="1"/>
              <a:t>dengan</a:t>
            </a:r>
            <a:r>
              <a:rPr lang="en-US" sz="1400" dirty="0"/>
              <a:t> </a:t>
            </a:r>
            <a:r>
              <a:rPr lang="en-US" sz="1400" dirty="0" err="1"/>
              <a:t>jaringan</a:t>
            </a:r>
            <a:r>
              <a:rPr lang="en-US" sz="1400" dirty="0"/>
              <a:t> atau </a:t>
            </a:r>
            <a:r>
              <a:rPr lang="en-US" sz="1400" dirty="0" err="1"/>
              <a:t>cakupan</a:t>
            </a:r>
            <a:r>
              <a:rPr lang="en-US" sz="1400" dirty="0"/>
              <a:t> yang </a:t>
            </a:r>
            <a:r>
              <a:rPr lang="en-US" sz="1400" dirty="0" err="1"/>
              <a:t>sangat</a:t>
            </a:r>
            <a:r>
              <a:rPr lang="en-US" sz="1400" dirty="0"/>
              <a:t> </a:t>
            </a:r>
            <a:r>
              <a:rPr lang="en-US" sz="1400" dirty="0" err="1"/>
              <a:t>luas</a:t>
            </a:r>
            <a:r>
              <a:rPr lang="en-US" sz="1400" dirty="0"/>
              <a:t> dan </a:t>
            </a:r>
            <a:r>
              <a:rPr lang="en-US" sz="1400" dirty="0" err="1"/>
              <a:t>tanpa</a:t>
            </a:r>
            <a:r>
              <a:rPr lang="en-US" sz="1400" dirty="0"/>
              <a:t> </a:t>
            </a:r>
            <a:r>
              <a:rPr lang="en-US" sz="1400" dirty="0" err="1"/>
              <a:t>batas</a:t>
            </a:r>
            <a:r>
              <a:rPr lang="en-US" sz="1400" dirty="0"/>
              <a:t>. </a:t>
            </a:r>
            <a:endParaRPr lang="en-ID" sz="1400" dirty="0"/>
          </a:p>
          <a:p>
            <a:pPr marL="0" indent="0">
              <a:lnSpc>
                <a:spcPct val="100000"/>
              </a:lnSpc>
              <a:buNone/>
            </a:pPr>
            <a:r>
              <a:rPr lang="en-ID" sz="1400" dirty="0"/>
              <a:t>	</a:t>
            </a:r>
            <a:r>
              <a:rPr lang="id-ID" sz="1400" dirty="0"/>
              <a:t>Twitter juga merupakan salah satu sosial media yang sangat cepat mengupdate berita terbaru dan terkini sehingga banyak masyarakat Indonesia yang teratrik menggubakan twitter sebagai media komunikasi.</a:t>
            </a:r>
            <a:endParaRPr lang="en-ID" sz="1400" dirty="0"/>
          </a:p>
          <a:p>
            <a:pPr marL="0" indent="0">
              <a:lnSpc>
                <a:spcPct val="100000"/>
              </a:lnSpc>
              <a:buNone/>
            </a:pPr>
            <a:endParaRPr lang="en-ID" sz="1400" dirty="0"/>
          </a:p>
        </p:txBody>
      </p:sp>
    </p:spTree>
    <p:extLst>
      <p:ext uri="{BB962C8B-B14F-4D97-AF65-F5344CB8AC3E}">
        <p14:creationId xmlns:p14="http://schemas.microsoft.com/office/powerpoint/2010/main" val="134147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F002F1-33D2-41A7-AD8C-00C855BF8BC5}"/>
              </a:ext>
            </a:extLst>
          </p:cNvPr>
          <p:cNvSpPr>
            <a:spLocks noGrp="1"/>
          </p:cNvSpPr>
          <p:nvPr>
            <p:ph type="title"/>
          </p:nvPr>
        </p:nvSpPr>
        <p:spPr>
          <a:xfrm>
            <a:off x="1066800" y="642594"/>
            <a:ext cx="10058400" cy="791923"/>
          </a:xfrm>
        </p:spPr>
        <p:txBody>
          <a:bodyPr/>
          <a:lstStyle/>
          <a:p>
            <a:pPr algn="ctr"/>
            <a:r>
              <a:rPr lang="en-ID" dirty="0">
                <a:solidFill>
                  <a:srgbClr val="00B0F0"/>
                </a:solidFill>
              </a:rPr>
              <a:t>TWITTER</a:t>
            </a:r>
          </a:p>
        </p:txBody>
      </p:sp>
      <p:sp>
        <p:nvSpPr>
          <p:cNvPr id="3" name="Text Placeholder 2">
            <a:extLst>
              <a:ext uri="{FF2B5EF4-FFF2-40B4-BE49-F238E27FC236}">
                <a16:creationId xmlns:a16="http://schemas.microsoft.com/office/drawing/2014/main" xmlns="" id="{7DAB0EA9-464D-4C93-A6D8-4FB091C5220D}"/>
              </a:ext>
            </a:extLst>
          </p:cNvPr>
          <p:cNvSpPr>
            <a:spLocks noGrp="1"/>
          </p:cNvSpPr>
          <p:nvPr>
            <p:ph type="body" idx="1"/>
          </p:nvPr>
        </p:nvSpPr>
        <p:spPr>
          <a:xfrm>
            <a:off x="1069848" y="1361270"/>
            <a:ext cx="4663440" cy="640080"/>
          </a:xfrm>
        </p:spPr>
        <p:txBody>
          <a:bodyPr/>
          <a:lstStyle/>
          <a:p>
            <a:r>
              <a:rPr lang="en-ID" dirty="0" err="1"/>
              <a:t>Kelebihan</a:t>
            </a:r>
            <a:endParaRPr lang="en-ID" dirty="0"/>
          </a:p>
        </p:txBody>
      </p:sp>
      <p:sp>
        <p:nvSpPr>
          <p:cNvPr id="4" name="Content Placeholder 3">
            <a:extLst>
              <a:ext uri="{FF2B5EF4-FFF2-40B4-BE49-F238E27FC236}">
                <a16:creationId xmlns:a16="http://schemas.microsoft.com/office/drawing/2014/main" xmlns="" id="{DF00AD06-D2E6-4A4F-9B7B-F4050FD75521}"/>
              </a:ext>
            </a:extLst>
          </p:cNvPr>
          <p:cNvSpPr>
            <a:spLocks noGrp="1"/>
          </p:cNvSpPr>
          <p:nvPr>
            <p:ph sz="half" idx="2"/>
          </p:nvPr>
        </p:nvSpPr>
        <p:spPr>
          <a:xfrm>
            <a:off x="1066800" y="2153194"/>
            <a:ext cx="4663440" cy="4704806"/>
          </a:xfrm>
        </p:spPr>
        <p:txBody>
          <a:bodyPr>
            <a:noAutofit/>
          </a:bodyPr>
          <a:lstStyle/>
          <a:p>
            <a:pPr lvl="0"/>
            <a:r>
              <a:rPr lang="en-US" sz="1400" dirty="0"/>
              <a:t>Twitter </a:t>
            </a:r>
            <a:r>
              <a:rPr lang="en-US" sz="1400" dirty="0" err="1"/>
              <a:t>Tidak</a:t>
            </a:r>
            <a:r>
              <a:rPr lang="en-US" sz="1400" dirty="0"/>
              <a:t> </a:t>
            </a:r>
            <a:r>
              <a:rPr lang="en-US" sz="1400" dirty="0" err="1"/>
              <a:t>Hanya</a:t>
            </a:r>
            <a:r>
              <a:rPr lang="en-US" sz="1400" dirty="0"/>
              <a:t> bisa </a:t>
            </a:r>
            <a:r>
              <a:rPr lang="en-US" sz="1400" dirty="0" err="1"/>
              <a:t>menjangkau</a:t>
            </a:r>
            <a:r>
              <a:rPr lang="en-US" sz="1400" dirty="0"/>
              <a:t> </a:t>
            </a:r>
            <a:r>
              <a:rPr lang="en-US" sz="1400" dirty="0" err="1"/>
              <a:t>antar</a:t>
            </a:r>
            <a:r>
              <a:rPr lang="en-US" sz="1400" dirty="0"/>
              <a:t> </a:t>
            </a:r>
            <a:r>
              <a:rPr lang="en-US" sz="1400" dirty="0" err="1"/>
              <a:t>teman</a:t>
            </a:r>
            <a:r>
              <a:rPr lang="en-US" sz="1400" dirty="0"/>
              <a:t> </a:t>
            </a:r>
            <a:r>
              <a:rPr lang="en-US" sz="1400" dirty="0" err="1"/>
              <a:t>saja</a:t>
            </a:r>
            <a:r>
              <a:rPr lang="en-US" sz="1400" dirty="0"/>
              <a:t> </a:t>
            </a:r>
            <a:r>
              <a:rPr lang="en-US" sz="1400" dirty="0" err="1"/>
              <a:t>tapi</a:t>
            </a:r>
            <a:r>
              <a:rPr lang="en-US" sz="1400" dirty="0"/>
              <a:t> juga bisa </a:t>
            </a:r>
            <a:r>
              <a:rPr lang="en-US" sz="1400" dirty="0" err="1"/>
              <a:t>melakukan</a:t>
            </a:r>
            <a:r>
              <a:rPr lang="en-US" sz="1400" dirty="0"/>
              <a:t> </a:t>
            </a:r>
            <a:r>
              <a:rPr lang="en-US" sz="1400" dirty="0" err="1"/>
              <a:t>komunikasi</a:t>
            </a:r>
            <a:r>
              <a:rPr lang="en-US" sz="1400" dirty="0"/>
              <a:t> </a:t>
            </a:r>
            <a:r>
              <a:rPr lang="en-US" sz="1400" dirty="0" err="1"/>
              <a:t>antara</a:t>
            </a:r>
            <a:r>
              <a:rPr lang="en-US" sz="1400" dirty="0"/>
              <a:t> para </a:t>
            </a:r>
            <a:r>
              <a:rPr lang="en-US" sz="1400" dirty="0" err="1"/>
              <a:t>artis</a:t>
            </a:r>
            <a:r>
              <a:rPr lang="en-US" sz="1400" dirty="0"/>
              <a:t> , </a:t>
            </a:r>
            <a:r>
              <a:rPr lang="en-US" sz="1400" dirty="0" err="1"/>
              <a:t>ataupun</a:t>
            </a:r>
            <a:r>
              <a:rPr lang="en-US" sz="1400" dirty="0"/>
              <a:t> </a:t>
            </a:r>
            <a:r>
              <a:rPr lang="en-US" sz="1400" dirty="0" err="1"/>
              <a:t>artis</a:t>
            </a:r>
            <a:r>
              <a:rPr lang="en-US" sz="1400" dirty="0"/>
              <a:t> </a:t>
            </a:r>
            <a:r>
              <a:rPr lang="en-US" sz="1400" dirty="0" err="1"/>
              <a:t>dengan</a:t>
            </a:r>
            <a:r>
              <a:rPr lang="en-US" sz="1400" dirty="0"/>
              <a:t> </a:t>
            </a:r>
            <a:r>
              <a:rPr lang="en-US" sz="1400" dirty="0" err="1"/>
              <a:t>fansnya</a:t>
            </a:r>
            <a:r>
              <a:rPr lang="en-US" sz="1400" dirty="0"/>
              <a:t> </a:t>
            </a:r>
            <a:r>
              <a:rPr lang="en-US" sz="1400" dirty="0" err="1"/>
              <a:t>jadi</a:t>
            </a:r>
            <a:r>
              <a:rPr lang="en-US" sz="1400" dirty="0"/>
              <a:t> </a:t>
            </a:r>
            <a:r>
              <a:rPr lang="en-US" sz="1400" dirty="0" err="1"/>
              <a:t>lebih</a:t>
            </a:r>
            <a:r>
              <a:rPr lang="en-US" sz="1400" dirty="0"/>
              <a:t> </a:t>
            </a:r>
            <a:r>
              <a:rPr lang="en-US" sz="1400" dirty="0" err="1"/>
              <a:t>mudah</a:t>
            </a:r>
            <a:r>
              <a:rPr lang="en-US" sz="1400" dirty="0"/>
              <a:t>.</a:t>
            </a:r>
            <a:endParaRPr lang="en-ID" sz="1400" dirty="0"/>
          </a:p>
          <a:p>
            <a:pPr lvl="0"/>
            <a:r>
              <a:rPr lang="en-US" sz="1400" dirty="0" err="1"/>
              <a:t>Komunikasi</a:t>
            </a:r>
            <a:r>
              <a:rPr lang="en-US" sz="1400" dirty="0"/>
              <a:t> di twitter juga </a:t>
            </a:r>
            <a:r>
              <a:rPr lang="en-US" sz="1400" dirty="0" err="1"/>
              <a:t>sangat</a:t>
            </a:r>
            <a:r>
              <a:rPr lang="en-US" sz="1400" dirty="0"/>
              <a:t> </a:t>
            </a:r>
            <a:r>
              <a:rPr lang="en-US" sz="1400" dirty="0" err="1"/>
              <a:t>cepet</a:t>
            </a:r>
            <a:r>
              <a:rPr lang="en-US" sz="1400" dirty="0"/>
              <a:t>.</a:t>
            </a:r>
            <a:endParaRPr lang="en-ID" sz="1400" dirty="0"/>
          </a:p>
          <a:p>
            <a:pPr lvl="0"/>
            <a:r>
              <a:rPr lang="en-US" sz="1400" dirty="0" err="1"/>
              <a:t>Tersedia</a:t>
            </a:r>
            <a:r>
              <a:rPr lang="en-US" sz="1400" dirty="0"/>
              <a:t> </a:t>
            </a:r>
            <a:r>
              <a:rPr lang="en-US" sz="1400" dirty="0" err="1"/>
              <a:t>fitur</a:t>
            </a:r>
            <a:r>
              <a:rPr lang="en-US" sz="1400" dirty="0"/>
              <a:t> Trending Topic </a:t>
            </a:r>
            <a:r>
              <a:rPr lang="en-US" sz="1400" dirty="0" err="1"/>
              <a:t>sehingga</a:t>
            </a:r>
            <a:r>
              <a:rPr lang="en-US" sz="1400" dirty="0"/>
              <a:t> </a:t>
            </a:r>
            <a:r>
              <a:rPr lang="en-US" sz="1400" dirty="0" err="1"/>
              <a:t>memungkinkan</a:t>
            </a:r>
            <a:r>
              <a:rPr lang="en-US" sz="1400" dirty="0"/>
              <a:t> </a:t>
            </a:r>
            <a:r>
              <a:rPr lang="en-US" sz="1400" dirty="0" err="1"/>
              <a:t>kita</a:t>
            </a:r>
            <a:r>
              <a:rPr lang="en-US" sz="1400" dirty="0"/>
              <a:t> </a:t>
            </a:r>
            <a:r>
              <a:rPr lang="en-US" sz="1400" dirty="0" err="1"/>
              <a:t>untuk</a:t>
            </a:r>
            <a:r>
              <a:rPr lang="en-US" sz="1400" dirty="0"/>
              <a:t> </a:t>
            </a:r>
            <a:r>
              <a:rPr lang="en-US" sz="1400" dirty="0" err="1"/>
              <a:t>mengetahui</a:t>
            </a:r>
            <a:r>
              <a:rPr lang="en-US" sz="1400" dirty="0"/>
              <a:t> </a:t>
            </a:r>
            <a:r>
              <a:rPr lang="en-US" sz="1400" dirty="0" err="1"/>
              <a:t>apa</a:t>
            </a:r>
            <a:r>
              <a:rPr lang="en-US" sz="1400" dirty="0"/>
              <a:t> </a:t>
            </a:r>
            <a:r>
              <a:rPr lang="en-US" sz="1400" dirty="0" err="1"/>
              <a:t>aja</a:t>
            </a:r>
            <a:r>
              <a:rPr lang="en-US" sz="1400" dirty="0"/>
              <a:t> yang </a:t>
            </a:r>
            <a:r>
              <a:rPr lang="en-US" sz="1400" dirty="0" err="1"/>
              <a:t>sedang</a:t>
            </a:r>
            <a:r>
              <a:rPr lang="en-US" sz="1400" dirty="0"/>
              <a:t> </a:t>
            </a:r>
            <a:r>
              <a:rPr lang="en-US" sz="1400" dirty="0" err="1"/>
              <a:t>hangat</a:t>
            </a:r>
            <a:r>
              <a:rPr lang="en-US" sz="1400" dirty="0"/>
              <a:t> </a:t>
            </a:r>
            <a:r>
              <a:rPr lang="en-US" sz="1400" dirty="0" err="1"/>
              <a:t>dibicarakan</a:t>
            </a:r>
            <a:r>
              <a:rPr lang="en-US" sz="1400" dirty="0"/>
              <a:t> oleh para </a:t>
            </a:r>
            <a:r>
              <a:rPr lang="en-US" sz="1400" dirty="0" err="1"/>
              <a:t>pengguna</a:t>
            </a:r>
            <a:r>
              <a:rPr lang="en-US" sz="1400" dirty="0"/>
              <a:t> twitter.</a:t>
            </a:r>
            <a:endParaRPr lang="en-ID" sz="1400" dirty="0"/>
          </a:p>
          <a:p>
            <a:pPr lvl="0"/>
            <a:r>
              <a:rPr lang="en-US" sz="1400" dirty="0"/>
              <a:t>Bisa </a:t>
            </a:r>
            <a:r>
              <a:rPr lang="en-US" sz="1400" dirty="0" err="1"/>
              <a:t>digunakan</a:t>
            </a:r>
            <a:r>
              <a:rPr lang="en-US" sz="1400" dirty="0"/>
              <a:t> </a:t>
            </a:r>
            <a:r>
              <a:rPr lang="en-US" sz="1400" dirty="0" err="1"/>
              <a:t>untuk</a:t>
            </a:r>
            <a:r>
              <a:rPr lang="en-US" sz="1400" dirty="0"/>
              <a:t> </a:t>
            </a:r>
            <a:r>
              <a:rPr lang="en-US" sz="1400" dirty="0" err="1"/>
              <a:t>memasarkan</a:t>
            </a:r>
            <a:r>
              <a:rPr lang="en-US" sz="1400" dirty="0"/>
              <a:t> </a:t>
            </a:r>
            <a:r>
              <a:rPr lang="en-US" sz="1400" dirty="0" err="1"/>
              <a:t>produk</a:t>
            </a:r>
            <a:r>
              <a:rPr lang="en-US" sz="1400" dirty="0"/>
              <a:t> </a:t>
            </a:r>
            <a:r>
              <a:rPr lang="en-US" sz="1400" dirty="0" err="1"/>
              <a:t>secara</a:t>
            </a:r>
            <a:r>
              <a:rPr lang="en-US" sz="1400" dirty="0"/>
              <a:t> gratis.</a:t>
            </a:r>
            <a:endParaRPr lang="en-ID" sz="1400" dirty="0"/>
          </a:p>
          <a:p>
            <a:pPr lvl="0"/>
            <a:r>
              <a:rPr lang="en-US" sz="1400" dirty="0" err="1"/>
              <a:t>Gampang</a:t>
            </a:r>
            <a:r>
              <a:rPr lang="en-US" sz="1400" dirty="0"/>
              <a:t> </a:t>
            </a:r>
            <a:r>
              <a:rPr lang="en-US" sz="1400" dirty="0" err="1"/>
              <a:t>dinavigasi</a:t>
            </a:r>
            <a:r>
              <a:rPr lang="en-US" sz="1400" dirty="0"/>
              <a:t> </a:t>
            </a:r>
            <a:r>
              <a:rPr lang="en-US" sz="1400" dirty="0" err="1"/>
              <a:t>serta</a:t>
            </a:r>
            <a:r>
              <a:rPr lang="en-US" sz="1400" dirty="0"/>
              <a:t> </a:t>
            </a:r>
            <a:r>
              <a:rPr lang="en-US" sz="1400" dirty="0" err="1"/>
              <a:t>memperbarui</a:t>
            </a:r>
            <a:r>
              <a:rPr lang="en-US" sz="1400" dirty="0"/>
              <a:t>, “link to” dan </a:t>
            </a:r>
            <a:r>
              <a:rPr lang="en-US" sz="1400" dirty="0" err="1"/>
              <a:t>mempromosikan</a:t>
            </a:r>
            <a:r>
              <a:rPr lang="en-US" sz="1400" dirty="0"/>
              <a:t> </a:t>
            </a:r>
            <a:r>
              <a:rPr lang="en-US" sz="1400" dirty="0" err="1"/>
              <a:t>apapun</a:t>
            </a:r>
            <a:r>
              <a:rPr lang="en-US" sz="1400" dirty="0"/>
              <a:t>.</a:t>
            </a:r>
            <a:endParaRPr lang="en-ID" sz="1400" dirty="0"/>
          </a:p>
          <a:p>
            <a:pPr lvl="0"/>
            <a:r>
              <a:rPr lang="en-US" sz="1400" dirty="0" err="1"/>
              <a:t>Sangat</a:t>
            </a:r>
            <a:r>
              <a:rPr lang="en-US" sz="1400" dirty="0"/>
              <a:t> </a:t>
            </a:r>
            <a:r>
              <a:rPr lang="en-US" sz="1400" dirty="0" err="1"/>
              <a:t>interaktif</a:t>
            </a:r>
            <a:r>
              <a:rPr lang="en-US" sz="1400" dirty="0"/>
              <a:t>, extensible messaging platform </a:t>
            </a:r>
            <a:r>
              <a:rPr lang="en-US" sz="1400" dirty="0" err="1"/>
              <a:t>dengan</a:t>
            </a:r>
            <a:r>
              <a:rPr lang="en-US" sz="1400" dirty="0"/>
              <a:t> API </a:t>
            </a:r>
            <a:r>
              <a:rPr lang="en-US" sz="1400" dirty="0" err="1"/>
              <a:t>terbuka</a:t>
            </a:r>
            <a:r>
              <a:rPr lang="en-US" sz="1400" dirty="0"/>
              <a:t>.</a:t>
            </a:r>
            <a:endParaRPr lang="en-ID" sz="1400" dirty="0"/>
          </a:p>
        </p:txBody>
      </p:sp>
      <p:sp>
        <p:nvSpPr>
          <p:cNvPr id="5" name="Text Placeholder 4">
            <a:extLst>
              <a:ext uri="{FF2B5EF4-FFF2-40B4-BE49-F238E27FC236}">
                <a16:creationId xmlns:a16="http://schemas.microsoft.com/office/drawing/2014/main" xmlns="" id="{349B7A56-8E27-49BB-B6B8-EE4B2EA98194}"/>
              </a:ext>
            </a:extLst>
          </p:cNvPr>
          <p:cNvSpPr>
            <a:spLocks noGrp="1"/>
          </p:cNvSpPr>
          <p:nvPr>
            <p:ph type="body" sz="quarter" idx="3"/>
          </p:nvPr>
        </p:nvSpPr>
        <p:spPr>
          <a:xfrm>
            <a:off x="6458712" y="1361270"/>
            <a:ext cx="4663440" cy="640080"/>
          </a:xfrm>
        </p:spPr>
        <p:txBody>
          <a:bodyPr/>
          <a:lstStyle/>
          <a:p>
            <a:r>
              <a:rPr lang="en-ID" dirty="0" err="1"/>
              <a:t>Kekurangan</a:t>
            </a:r>
            <a:endParaRPr lang="en-ID" dirty="0"/>
          </a:p>
        </p:txBody>
      </p:sp>
      <p:sp>
        <p:nvSpPr>
          <p:cNvPr id="6" name="Content Placeholder 5">
            <a:extLst>
              <a:ext uri="{FF2B5EF4-FFF2-40B4-BE49-F238E27FC236}">
                <a16:creationId xmlns:a16="http://schemas.microsoft.com/office/drawing/2014/main" xmlns="" id="{4907F4D1-2F9B-4644-BA94-62834CCA1EF8}"/>
              </a:ext>
            </a:extLst>
          </p:cNvPr>
          <p:cNvSpPr>
            <a:spLocks noGrp="1"/>
          </p:cNvSpPr>
          <p:nvPr>
            <p:ph sz="quarter" idx="4"/>
          </p:nvPr>
        </p:nvSpPr>
        <p:spPr>
          <a:xfrm>
            <a:off x="6455664" y="2153193"/>
            <a:ext cx="4663440" cy="3164509"/>
          </a:xfrm>
        </p:spPr>
        <p:txBody>
          <a:bodyPr>
            <a:noAutofit/>
          </a:bodyPr>
          <a:lstStyle/>
          <a:p>
            <a:pPr lvl="0"/>
            <a:r>
              <a:rPr lang="en-US" sz="1600" dirty="0"/>
              <a:t>Ada </a:t>
            </a:r>
            <a:r>
              <a:rPr lang="en-US" sz="1600" dirty="0" err="1"/>
              <a:t>beberapa</a:t>
            </a:r>
            <a:r>
              <a:rPr lang="en-US" sz="1600" dirty="0"/>
              <a:t> </a:t>
            </a:r>
            <a:r>
              <a:rPr lang="en-US" sz="1600" dirty="0" err="1"/>
              <a:t>simbol</a:t>
            </a:r>
            <a:r>
              <a:rPr lang="en-US" sz="1600" dirty="0"/>
              <a:t> yang </a:t>
            </a:r>
            <a:r>
              <a:rPr lang="en-US" sz="1600" dirty="0" err="1"/>
              <a:t>perlu</a:t>
            </a:r>
            <a:r>
              <a:rPr lang="en-US" sz="1600" dirty="0"/>
              <a:t> </a:t>
            </a:r>
            <a:r>
              <a:rPr lang="en-US" sz="1600" dirty="0" err="1"/>
              <a:t>kawan</a:t>
            </a:r>
            <a:r>
              <a:rPr lang="en-US" sz="1600" dirty="0"/>
              <a:t> </a:t>
            </a:r>
            <a:r>
              <a:rPr lang="en-US" sz="1600" dirty="0" err="1"/>
              <a:t>ingat</a:t>
            </a:r>
            <a:r>
              <a:rPr lang="en-US" sz="1600" dirty="0"/>
              <a:t> </a:t>
            </a:r>
            <a:r>
              <a:rPr lang="en-US" sz="1600" dirty="0" err="1"/>
              <a:t>penggunaannya</a:t>
            </a:r>
            <a:r>
              <a:rPr lang="en-US" sz="1600" dirty="0"/>
              <a:t> </a:t>
            </a:r>
            <a:r>
              <a:rPr lang="en-US" sz="1600" dirty="0" err="1"/>
              <a:t>seperti</a:t>
            </a:r>
            <a:r>
              <a:rPr lang="en-US" sz="1600" dirty="0"/>
              <a:t> @, RT, # </a:t>
            </a:r>
            <a:r>
              <a:rPr lang="en-US" sz="1600" dirty="0" err="1"/>
              <a:t>dll</a:t>
            </a:r>
            <a:endParaRPr lang="en-ID" sz="1600" dirty="0"/>
          </a:p>
          <a:p>
            <a:pPr lvl="0"/>
            <a:r>
              <a:rPr lang="en-US" sz="1600" dirty="0" err="1"/>
              <a:t>Ukuran</a:t>
            </a:r>
            <a:r>
              <a:rPr lang="en-US" sz="1600" dirty="0"/>
              <a:t> </a:t>
            </a:r>
            <a:r>
              <a:rPr lang="en-US" sz="1600" dirty="0" err="1"/>
              <a:t>foto</a:t>
            </a:r>
            <a:r>
              <a:rPr lang="en-US" sz="1600" dirty="0"/>
              <a:t> </a:t>
            </a:r>
            <a:r>
              <a:rPr lang="en-US" sz="1600" dirty="0" err="1"/>
              <a:t>profil</a:t>
            </a:r>
            <a:r>
              <a:rPr lang="en-US" sz="1600" dirty="0"/>
              <a:t> </a:t>
            </a:r>
            <a:r>
              <a:rPr lang="en-US" sz="1600" dirty="0" err="1"/>
              <a:t>kecil</a:t>
            </a:r>
            <a:r>
              <a:rPr lang="en-US" sz="1600" dirty="0"/>
              <a:t>.</a:t>
            </a:r>
            <a:endParaRPr lang="en-ID" sz="1600" dirty="0"/>
          </a:p>
          <a:p>
            <a:pPr lvl="0"/>
            <a:r>
              <a:rPr lang="en-US" sz="1600" dirty="0" err="1"/>
              <a:t>Kemampuannya</a:t>
            </a:r>
            <a:r>
              <a:rPr lang="en-US" sz="1600" dirty="0"/>
              <a:t> </a:t>
            </a:r>
            <a:r>
              <a:rPr lang="en-US" sz="1600" dirty="0" err="1"/>
              <a:t>terbatas</a:t>
            </a:r>
            <a:r>
              <a:rPr lang="en-US" sz="1600" dirty="0"/>
              <a:t>: </a:t>
            </a:r>
            <a:r>
              <a:rPr lang="en-US" sz="1600" dirty="0" err="1"/>
              <a:t>untuk</a:t>
            </a:r>
            <a:r>
              <a:rPr lang="en-US" sz="1600" dirty="0"/>
              <a:t> </a:t>
            </a:r>
            <a:r>
              <a:rPr lang="en-US" sz="1600" dirty="0" err="1"/>
              <a:t>menemukan</a:t>
            </a:r>
            <a:r>
              <a:rPr lang="en-US" sz="1600" dirty="0"/>
              <a:t> orang-orang, </a:t>
            </a:r>
            <a:r>
              <a:rPr lang="en-US" sz="1600" dirty="0" err="1"/>
              <a:t>mengirim</a:t>
            </a:r>
            <a:r>
              <a:rPr lang="en-US" sz="1600" dirty="0"/>
              <a:t> short message, dan </a:t>
            </a:r>
            <a:r>
              <a:rPr lang="en-US" sz="1600" dirty="0" err="1"/>
              <a:t>balasan</a:t>
            </a:r>
            <a:r>
              <a:rPr lang="en-US" sz="1600" dirty="0"/>
              <a:t> </a:t>
            </a:r>
            <a:r>
              <a:rPr lang="en-US" sz="1600" dirty="0" err="1"/>
              <a:t>langsung</a:t>
            </a:r>
            <a:r>
              <a:rPr lang="en-US" sz="1600" dirty="0"/>
              <a:t>.</a:t>
            </a:r>
            <a:endParaRPr lang="en-ID" sz="1600" dirty="0"/>
          </a:p>
          <a:p>
            <a:pPr lvl="0"/>
            <a:r>
              <a:rPr lang="en-US" sz="1600" dirty="0" err="1"/>
              <a:t>Hanya</a:t>
            </a:r>
            <a:r>
              <a:rPr lang="en-US" sz="1600" dirty="0"/>
              <a:t> bisa Update 280 </a:t>
            </a:r>
            <a:r>
              <a:rPr lang="en-US" sz="1600" dirty="0" err="1"/>
              <a:t>karakter</a:t>
            </a:r>
            <a:r>
              <a:rPr lang="en-US" sz="1600" dirty="0"/>
              <a:t> </a:t>
            </a:r>
            <a:r>
              <a:rPr lang="en-US" sz="1600" dirty="0" err="1"/>
              <a:t>saja</a:t>
            </a:r>
            <a:r>
              <a:rPr lang="en-US" sz="1600" dirty="0"/>
              <a:t>. Jadi </a:t>
            </a:r>
            <a:r>
              <a:rPr lang="en-US" sz="1600" dirty="0" err="1"/>
              <a:t>kita</a:t>
            </a:r>
            <a:r>
              <a:rPr lang="en-US" sz="1600" dirty="0"/>
              <a:t> </a:t>
            </a:r>
            <a:r>
              <a:rPr lang="en-US" sz="1600" dirty="0" err="1"/>
              <a:t>dituntut</a:t>
            </a:r>
            <a:r>
              <a:rPr lang="en-US" sz="1600" dirty="0"/>
              <a:t> </a:t>
            </a:r>
            <a:r>
              <a:rPr lang="en-US" sz="1600" dirty="0" err="1"/>
              <a:t>untuk</a:t>
            </a:r>
            <a:r>
              <a:rPr lang="en-US" sz="1600" dirty="0"/>
              <a:t> </a:t>
            </a:r>
            <a:r>
              <a:rPr lang="en-US" sz="1600" dirty="0" err="1"/>
              <a:t>mengoptimalkan</a:t>
            </a:r>
            <a:r>
              <a:rPr lang="en-US" sz="1600" dirty="0"/>
              <a:t> </a:t>
            </a:r>
            <a:r>
              <a:rPr lang="en-US" sz="1600" dirty="0" err="1"/>
              <a:t>kesempatan</a:t>
            </a:r>
            <a:r>
              <a:rPr lang="en-US" sz="1600" dirty="0"/>
              <a:t> yang </a:t>
            </a:r>
            <a:r>
              <a:rPr lang="en-US" sz="1600" dirty="0" err="1"/>
              <a:t>diberikan</a:t>
            </a:r>
            <a:r>
              <a:rPr lang="en-US" sz="1600" dirty="0"/>
              <a:t> </a:t>
            </a:r>
            <a:r>
              <a:rPr lang="en-US" sz="1600" dirty="0" err="1"/>
              <a:t>untuk</a:t>
            </a:r>
            <a:r>
              <a:rPr lang="en-US" sz="1600" dirty="0"/>
              <a:t> </a:t>
            </a:r>
            <a:r>
              <a:rPr lang="en-US" sz="1600" dirty="0" err="1"/>
              <a:t>menjelaskan</a:t>
            </a:r>
            <a:r>
              <a:rPr lang="en-US" sz="1600" dirty="0"/>
              <a:t> </a:t>
            </a:r>
            <a:r>
              <a:rPr lang="en-US" sz="1600" dirty="0" err="1"/>
              <a:t>suatu</a:t>
            </a:r>
            <a:r>
              <a:rPr lang="en-US" sz="1600" dirty="0"/>
              <a:t> </a:t>
            </a:r>
            <a:r>
              <a:rPr lang="en-US" sz="1600" dirty="0" err="1"/>
              <a:t>produk</a:t>
            </a:r>
            <a:r>
              <a:rPr lang="en-US" sz="1600" dirty="0"/>
              <a:t> </a:t>
            </a:r>
            <a:r>
              <a:rPr lang="en-US" sz="1600" dirty="0" err="1"/>
              <a:t>hanya</a:t>
            </a:r>
            <a:r>
              <a:rPr lang="en-US" sz="1600" dirty="0"/>
              <a:t> dalam280  </a:t>
            </a:r>
            <a:r>
              <a:rPr lang="en-US" sz="1600" dirty="0" err="1"/>
              <a:t>katakter</a:t>
            </a:r>
            <a:r>
              <a:rPr lang="en-US" sz="1600" dirty="0"/>
              <a:t>.</a:t>
            </a:r>
            <a:endParaRPr lang="en-ID" sz="1600" dirty="0"/>
          </a:p>
          <a:p>
            <a:pPr lvl="0"/>
            <a:r>
              <a:rPr lang="en-US" sz="1600" dirty="0" err="1"/>
              <a:t>Lebih</a:t>
            </a:r>
            <a:r>
              <a:rPr lang="en-US" sz="1600" dirty="0"/>
              <a:t> </a:t>
            </a:r>
            <a:r>
              <a:rPr lang="en-US" sz="1600" dirty="0" err="1"/>
              <a:t>ditekankan</a:t>
            </a:r>
            <a:r>
              <a:rPr lang="en-US" sz="1600" dirty="0"/>
              <a:t> pada </a:t>
            </a:r>
            <a:r>
              <a:rPr lang="en-US" sz="1600" dirty="0" err="1"/>
              <a:t>penghitungan</a:t>
            </a:r>
            <a:r>
              <a:rPr lang="en-US" sz="1600" dirty="0"/>
              <a:t> follower.</a:t>
            </a:r>
            <a:endParaRPr lang="en-ID" sz="1600" dirty="0"/>
          </a:p>
          <a:p>
            <a:pPr lvl="0"/>
            <a:r>
              <a:rPr lang="en-US" sz="1600" dirty="0" err="1"/>
              <a:t>Mudah</a:t>
            </a:r>
            <a:r>
              <a:rPr lang="en-US" sz="1600" dirty="0"/>
              <a:t> </a:t>
            </a:r>
            <a:r>
              <a:rPr lang="en-US" sz="1600" dirty="0" err="1"/>
              <a:t>dalam</a:t>
            </a:r>
            <a:r>
              <a:rPr lang="en-US" sz="1600" dirty="0"/>
              <a:t> </a:t>
            </a:r>
            <a:r>
              <a:rPr lang="en-US" sz="1600" dirty="0" err="1"/>
              <a:t>penyalahgunaan</a:t>
            </a:r>
            <a:r>
              <a:rPr lang="en-US" sz="1600" dirty="0"/>
              <a:t> </a:t>
            </a:r>
            <a:r>
              <a:rPr lang="en-US" sz="1600" dirty="0" err="1"/>
              <a:t>untuk</a:t>
            </a:r>
            <a:r>
              <a:rPr lang="en-US" sz="1600" dirty="0"/>
              <a:t> SPAM.</a:t>
            </a:r>
            <a:endParaRPr lang="en-ID" sz="1600" dirty="0"/>
          </a:p>
        </p:txBody>
      </p:sp>
    </p:spTree>
    <p:extLst>
      <p:ext uri="{BB962C8B-B14F-4D97-AF65-F5344CB8AC3E}">
        <p14:creationId xmlns:p14="http://schemas.microsoft.com/office/powerpoint/2010/main" val="424088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Rectangle 21">
            <a:extLst>
              <a:ext uri="{FF2B5EF4-FFF2-40B4-BE49-F238E27FC236}">
                <a16:creationId xmlns:a16="http://schemas.microsoft.com/office/drawing/2014/main" xmlns="" id="{70120F84-A866-4D9F-8B1C-9120A013D6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33" name="Rectangle 23">
            <a:extLst>
              <a:ext uri="{FF2B5EF4-FFF2-40B4-BE49-F238E27FC236}">
                <a16:creationId xmlns:a16="http://schemas.microsoft.com/office/drawing/2014/main" xmlns="" id="{252FEFEF-6AC0-46B6-AC09-11FC56196F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10312" y="226665"/>
            <a:ext cx="11722608" cy="6382512"/>
          </a:xfrm>
          <a:prstGeom prst="rect">
            <a:avLst/>
          </a:prstGeom>
          <a:ln w="6350" cap="flat" cmpd="sng" algn="ctr">
            <a:noFill/>
            <a:prstDash val="solid"/>
          </a:ln>
          <a:effectLst>
            <a:softEdge rad="0"/>
          </a:effectLst>
        </p:spPr>
      </p:sp>
      <p:sp>
        <p:nvSpPr>
          <p:cNvPr id="7" name="Title 6">
            <a:extLst>
              <a:ext uri="{FF2B5EF4-FFF2-40B4-BE49-F238E27FC236}">
                <a16:creationId xmlns:a16="http://schemas.microsoft.com/office/drawing/2014/main" xmlns="" id="{317046AF-2F84-40BB-B7CA-7648CCB34A30}"/>
              </a:ext>
            </a:extLst>
          </p:cNvPr>
          <p:cNvSpPr>
            <a:spLocks noGrp="1"/>
          </p:cNvSpPr>
          <p:nvPr>
            <p:ph type="title"/>
          </p:nvPr>
        </p:nvSpPr>
        <p:spPr>
          <a:xfrm>
            <a:off x="1175512" y="870132"/>
            <a:ext cx="9792208" cy="1527078"/>
          </a:xfrm>
        </p:spPr>
        <p:txBody>
          <a:bodyPr>
            <a:normAutofit/>
          </a:bodyPr>
          <a:lstStyle/>
          <a:p>
            <a:r>
              <a:rPr lang="en-ID"/>
              <a:t>Kesimpulan</a:t>
            </a:r>
          </a:p>
        </p:txBody>
      </p:sp>
      <p:sp>
        <p:nvSpPr>
          <p:cNvPr id="8" name="Content Placeholder 7">
            <a:extLst>
              <a:ext uri="{FF2B5EF4-FFF2-40B4-BE49-F238E27FC236}">
                <a16:creationId xmlns:a16="http://schemas.microsoft.com/office/drawing/2014/main" xmlns="" id="{3EB88EF0-2C62-4309-A1B9-646228BCCFC9}"/>
              </a:ext>
            </a:extLst>
          </p:cNvPr>
          <p:cNvSpPr>
            <a:spLocks noGrp="1"/>
          </p:cNvSpPr>
          <p:nvPr>
            <p:ph idx="1"/>
          </p:nvPr>
        </p:nvSpPr>
        <p:spPr>
          <a:xfrm>
            <a:off x="1175512" y="2557849"/>
            <a:ext cx="9792208" cy="3407862"/>
          </a:xfrm>
        </p:spPr>
        <p:txBody>
          <a:bodyPr>
            <a:normAutofit fontScale="92500" lnSpcReduction="20000"/>
          </a:bodyPr>
          <a:lstStyle/>
          <a:p>
            <a:pPr marL="0" indent="0" algn="just">
              <a:buNone/>
            </a:pPr>
            <a:r>
              <a:rPr lang="en-US" sz="2000" dirty="0"/>
              <a:t>	Media </a:t>
            </a:r>
            <a:r>
              <a:rPr lang="en-US" sz="2000" dirty="0" err="1"/>
              <a:t>komunikasi</a:t>
            </a:r>
            <a:r>
              <a:rPr lang="en-US" sz="2000" dirty="0"/>
              <a:t> </a:t>
            </a:r>
            <a:r>
              <a:rPr lang="en-US" sz="2000" dirty="0" err="1"/>
              <a:t>merupakan</a:t>
            </a:r>
            <a:r>
              <a:rPr lang="en-US" sz="2000" dirty="0"/>
              <a:t> </a:t>
            </a:r>
            <a:r>
              <a:rPr lang="en-US" sz="2000" dirty="0" err="1"/>
              <a:t>perantara</a:t>
            </a:r>
            <a:r>
              <a:rPr lang="en-US" sz="2000" dirty="0"/>
              <a:t> </a:t>
            </a:r>
            <a:r>
              <a:rPr lang="en-US" sz="2000" dirty="0" err="1"/>
              <a:t>dalam</a:t>
            </a:r>
            <a:r>
              <a:rPr lang="en-US" sz="2000" dirty="0"/>
              <a:t> </a:t>
            </a:r>
            <a:r>
              <a:rPr lang="en-US" sz="2000" dirty="0" err="1"/>
              <a:t>menyampaikan</a:t>
            </a:r>
            <a:r>
              <a:rPr lang="en-US" sz="2000" dirty="0"/>
              <a:t> </a:t>
            </a:r>
            <a:r>
              <a:rPr lang="en-US" sz="2000" dirty="0" err="1"/>
              <a:t>sebuah</a:t>
            </a:r>
            <a:r>
              <a:rPr lang="en-US" sz="2000" dirty="0"/>
              <a:t> </a:t>
            </a:r>
            <a:r>
              <a:rPr lang="en-US" sz="2000" dirty="0" err="1"/>
              <a:t>informasi</a:t>
            </a:r>
            <a:r>
              <a:rPr lang="en-US" sz="2000" dirty="0"/>
              <a:t> </a:t>
            </a:r>
            <a:r>
              <a:rPr lang="en-US" sz="2000" dirty="0" err="1"/>
              <a:t>dari</a:t>
            </a:r>
            <a:r>
              <a:rPr lang="en-US" sz="2000" dirty="0"/>
              <a:t> </a:t>
            </a:r>
            <a:r>
              <a:rPr lang="en-US" sz="2000" dirty="0" err="1"/>
              <a:t>komunikator</a:t>
            </a:r>
            <a:r>
              <a:rPr lang="en-US" sz="2000" dirty="0"/>
              <a:t> </a:t>
            </a:r>
            <a:r>
              <a:rPr lang="en-US" sz="2000" dirty="0" err="1"/>
              <a:t>kepada</a:t>
            </a:r>
            <a:r>
              <a:rPr lang="en-US" sz="2000" dirty="0"/>
              <a:t> </a:t>
            </a:r>
            <a:r>
              <a:rPr lang="en-US" sz="2000" dirty="0" err="1"/>
              <a:t>komunikan</a:t>
            </a:r>
            <a:r>
              <a:rPr lang="en-US" sz="2000" dirty="0"/>
              <a:t> yang </a:t>
            </a:r>
            <a:r>
              <a:rPr lang="en-US" sz="2000" dirty="0" err="1"/>
              <a:t>memiliki</a:t>
            </a:r>
            <a:r>
              <a:rPr lang="en-US" sz="2000" dirty="0"/>
              <a:t> </a:t>
            </a:r>
            <a:r>
              <a:rPr lang="en-US" sz="2000" dirty="0" err="1"/>
              <a:t>tujuan</a:t>
            </a:r>
            <a:r>
              <a:rPr lang="en-US" sz="2000" dirty="0"/>
              <a:t> agar </a:t>
            </a:r>
            <a:r>
              <a:rPr lang="en-US" sz="2000" dirty="0" err="1"/>
              <a:t>efisien</a:t>
            </a:r>
            <a:r>
              <a:rPr lang="en-US" sz="2000" dirty="0"/>
              <a:t> </a:t>
            </a:r>
            <a:r>
              <a:rPr lang="en-US" sz="2000" dirty="0" err="1"/>
              <a:t>dalam</a:t>
            </a:r>
            <a:r>
              <a:rPr lang="en-US" sz="2000" dirty="0"/>
              <a:t> </a:t>
            </a:r>
            <a:r>
              <a:rPr lang="en-US" sz="2000" dirty="0" err="1"/>
              <a:t>menyebarkan</a:t>
            </a:r>
            <a:r>
              <a:rPr lang="en-US" sz="2000" dirty="0"/>
              <a:t> </a:t>
            </a:r>
            <a:r>
              <a:rPr lang="en-US" sz="2000" dirty="0" err="1"/>
              <a:t>pesan</a:t>
            </a:r>
            <a:r>
              <a:rPr lang="en-US" sz="2000" dirty="0"/>
              <a:t> atau </a:t>
            </a:r>
            <a:r>
              <a:rPr lang="en-US" sz="2000" dirty="0" err="1"/>
              <a:t>informasi</a:t>
            </a:r>
            <a:r>
              <a:rPr lang="en-US" sz="2000" dirty="0"/>
              <a:t>. Di era data </a:t>
            </a:r>
            <a:r>
              <a:rPr lang="en-US" sz="2000" dirty="0" err="1"/>
              <a:t>seperti</a:t>
            </a:r>
            <a:r>
              <a:rPr lang="en-US" sz="2000" dirty="0"/>
              <a:t> </a:t>
            </a:r>
            <a:r>
              <a:rPr lang="en-US" sz="2000" dirty="0" err="1"/>
              <a:t>sekarang</a:t>
            </a:r>
            <a:r>
              <a:rPr lang="en-US" sz="2000" dirty="0"/>
              <a:t> ini </a:t>
            </a:r>
            <a:r>
              <a:rPr lang="en-US" sz="2000" dirty="0" err="1"/>
              <a:t>semuanya</a:t>
            </a:r>
            <a:r>
              <a:rPr lang="en-US" sz="2000" dirty="0"/>
              <a:t> </a:t>
            </a:r>
            <a:r>
              <a:rPr lang="en-US" sz="2000" dirty="0" err="1"/>
              <a:t>menjadi</a:t>
            </a:r>
            <a:r>
              <a:rPr lang="en-US" sz="2000" dirty="0"/>
              <a:t> </a:t>
            </a:r>
            <a:r>
              <a:rPr lang="en-US" sz="2000" dirty="0" err="1"/>
              <a:t>jauh</a:t>
            </a:r>
            <a:r>
              <a:rPr lang="en-US" sz="2000" dirty="0"/>
              <a:t> </a:t>
            </a:r>
            <a:r>
              <a:rPr lang="en-US" sz="2000" dirty="0" err="1"/>
              <a:t>lebih</a:t>
            </a:r>
            <a:r>
              <a:rPr lang="en-US" sz="2000" dirty="0"/>
              <a:t> </a:t>
            </a:r>
            <a:r>
              <a:rPr lang="en-US" sz="2000" dirty="0" err="1"/>
              <a:t>murah</a:t>
            </a:r>
            <a:r>
              <a:rPr lang="en-US" sz="2000" dirty="0"/>
              <a:t>. </a:t>
            </a:r>
            <a:r>
              <a:rPr lang="en-US" sz="2000" dirty="0" err="1"/>
              <a:t>Dengan</a:t>
            </a:r>
            <a:r>
              <a:rPr lang="en-US" sz="2000" dirty="0"/>
              <a:t> </a:t>
            </a:r>
            <a:r>
              <a:rPr lang="en-US" sz="2000" dirty="0" err="1"/>
              <a:t>pemakaiaan</a:t>
            </a:r>
            <a:r>
              <a:rPr lang="en-US" sz="2000" dirty="0"/>
              <a:t> data </a:t>
            </a:r>
            <a:r>
              <a:rPr lang="en-US" sz="2000" dirty="0" err="1"/>
              <a:t>untuk</a:t>
            </a:r>
            <a:r>
              <a:rPr lang="en-US" sz="2000" dirty="0"/>
              <a:t> </a:t>
            </a:r>
            <a:r>
              <a:rPr lang="en-US" sz="2000" dirty="0" err="1"/>
              <a:t>komunikasi</a:t>
            </a:r>
            <a:r>
              <a:rPr lang="en-US" sz="2000" dirty="0"/>
              <a:t> yang </a:t>
            </a:r>
            <a:r>
              <a:rPr lang="en-US" sz="2000" dirty="0" err="1"/>
              <a:t>tidak</a:t>
            </a:r>
            <a:r>
              <a:rPr lang="en-US" sz="2000" dirty="0"/>
              <a:t> </a:t>
            </a:r>
            <a:r>
              <a:rPr lang="en-US" sz="2000" dirty="0" err="1"/>
              <a:t>terlalu</a:t>
            </a:r>
            <a:r>
              <a:rPr lang="en-US" sz="2000" dirty="0"/>
              <a:t> </a:t>
            </a:r>
            <a:r>
              <a:rPr lang="en-US" sz="2000" dirty="0" err="1"/>
              <a:t>besar</a:t>
            </a:r>
            <a:r>
              <a:rPr lang="en-US" sz="2000" dirty="0"/>
              <a:t> dan </a:t>
            </a:r>
            <a:r>
              <a:rPr lang="en-US" sz="2000" dirty="0" err="1"/>
              <a:t>harga</a:t>
            </a:r>
            <a:r>
              <a:rPr lang="en-US" sz="2000" dirty="0"/>
              <a:t> </a:t>
            </a:r>
            <a:r>
              <a:rPr lang="en-US" sz="2000" dirty="0" err="1"/>
              <a:t>paket</a:t>
            </a:r>
            <a:r>
              <a:rPr lang="en-US" sz="2000" dirty="0"/>
              <a:t> data yang </a:t>
            </a:r>
            <a:r>
              <a:rPr lang="en-US" sz="2000" dirty="0" err="1"/>
              <a:t>lebih</a:t>
            </a:r>
            <a:r>
              <a:rPr lang="en-US" sz="2000" dirty="0"/>
              <a:t> </a:t>
            </a:r>
            <a:r>
              <a:rPr lang="en-US" sz="2000" dirty="0" err="1"/>
              <a:t>murah</a:t>
            </a:r>
            <a:r>
              <a:rPr lang="en-US" sz="2000" dirty="0"/>
              <a:t>, </a:t>
            </a:r>
            <a:r>
              <a:rPr lang="en-US" sz="2000" dirty="0" err="1"/>
              <a:t>berkomunikasi</a:t>
            </a:r>
            <a:r>
              <a:rPr lang="en-US" sz="2000" dirty="0"/>
              <a:t> </a:t>
            </a:r>
            <a:r>
              <a:rPr lang="en-US" sz="2000" dirty="0" err="1"/>
              <a:t>antar</a:t>
            </a:r>
            <a:r>
              <a:rPr lang="en-US" sz="2000" dirty="0"/>
              <a:t> </a:t>
            </a:r>
            <a:r>
              <a:rPr lang="en-US" sz="2000" dirty="0" err="1"/>
              <a:t>daerah</a:t>
            </a:r>
            <a:r>
              <a:rPr lang="en-US" sz="2000" dirty="0"/>
              <a:t> </a:t>
            </a:r>
            <a:r>
              <a:rPr lang="en-US" sz="2000" dirty="0" err="1"/>
              <a:t>bahkan</a:t>
            </a:r>
            <a:r>
              <a:rPr lang="en-US" sz="2000" dirty="0"/>
              <a:t> </a:t>
            </a:r>
            <a:r>
              <a:rPr lang="en-US" sz="2000" dirty="0" err="1"/>
              <a:t>antar</a:t>
            </a:r>
            <a:r>
              <a:rPr lang="en-US" sz="2000" dirty="0"/>
              <a:t> negara pun </a:t>
            </a:r>
            <a:r>
              <a:rPr lang="en-US" sz="2000" dirty="0" err="1"/>
              <a:t>menjadi</a:t>
            </a:r>
            <a:r>
              <a:rPr lang="en-US" sz="2000" dirty="0"/>
              <a:t> </a:t>
            </a:r>
            <a:r>
              <a:rPr lang="en-US" sz="2000" dirty="0" err="1"/>
              <a:t>lebih</a:t>
            </a:r>
            <a:r>
              <a:rPr lang="en-US" sz="2000" dirty="0"/>
              <a:t> </a:t>
            </a:r>
            <a:r>
              <a:rPr lang="en-US" sz="2000" dirty="0" err="1"/>
              <a:t>mudah</a:t>
            </a:r>
            <a:r>
              <a:rPr lang="en-US" sz="2000" dirty="0"/>
              <a:t> </a:t>
            </a:r>
            <a:r>
              <a:rPr lang="en-US" sz="2000" dirty="0" err="1"/>
              <a:t>diakses</a:t>
            </a:r>
            <a:r>
              <a:rPr lang="en-US" sz="2000" dirty="0"/>
              <a:t> </a:t>
            </a:r>
            <a:r>
              <a:rPr lang="en-US" sz="2000" dirty="0" err="1"/>
              <a:t>semua</a:t>
            </a:r>
            <a:r>
              <a:rPr lang="en-US" sz="2000" dirty="0"/>
              <a:t> orang. Facebook dan  </a:t>
            </a:r>
            <a:r>
              <a:rPr lang="en-US" sz="2000" dirty="0" err="1"/>
              <a:t>twiter</a:t>
            </a:r>
            <a:r>
              <a:rPr lang="en-US" sz="2000" dirty="0"/>
              <a:t> </a:t>
            </a:r>
            <a:r>
              <a:rPr lang="en-US" sz="2000" dirty="0" err="1"/>
              <a:t>merupakan</a:t>
            </a:r>
            <a:r>
              <a:rPr lang="en-US" sz="2000" dirty="0"/>
              <a:t> salah </a:t>
            </a:r>
            <a:r>
              <a:rPr lang="en-US" sz="2000" dirty="0" err="1"/>
              <a:t>satu</a:t>
            </a:r>
            <a:r>
              <a:rPr lang="en-US" sz="2000" dirty="0"/>
              <a:t> </a:t>
            </a:r>
            <a:r>
              <a:rPr lang="en-US" sz="2000" dirty="0" err="1"/>
              <a:t>contoh</a:t>
            </a:r>
            <a:r>
              <a:rPr lang="en-US" sz="2000" dirty="0"/>
              <a:t> </a:t>
            </a:r>
            <a:r>
              <a:rPr lang="en-US" sz="2000" dirty="0" err="1"/>
              <a:t>bukti</a:t>
            </a:r>
            <a:r>
              <a:rPr lang="en-US" sz="2000" dirty="0"/>
              <a:t> </a:t>
            </a:r>
            <a:r>
              <a:rPr lang="en-US" sz="2000" dirty="0" err="1"/>
              <a:t>hasil</a:t>
            </a:r>
            <a:r>
              <a:rPr lang="en-US" sz="2000" dirty="0"/>
              <a:t> </a:t>
            </a:r>
            <a:r>
              <a:rPr lang="en-US" sz="2000" dirty="0" err="1"/>
              <a:t>kecanggihan</a:t>
            </a:r>
            <a:r>
              <a:rPr lang="en-US" sz="2000" dirty="0"/>
              <a:t> </a:t>
            </a:r>
            <a:r>
              <a:rPr lang="en-US" sz="2000" dirty="0" err="1"/>
              <a:t>dari</a:t>
            </a:r>
            <a:r>
              <a:rPr lang="en-US" sz="2000" dirty="0"/>
              <a:t> </a:t>
            </a:r>
            <a:r>
              <a:rPr lang="en-US" sz="2000" dirty="0" err="1"/>
              <a:t>teknologi</a:t>
            </a:r>
            <a:r>
              <a:rPr lang="en-US" sz="2000" dirty="0"/>
              <a:t> </a:t>
            </a:r>
            <a:r>
              <a:rPr lang="en-US" sz="2000" dirty="0" err="1"/>
              <a:t>dalam</a:t>
            </a:r>
            <a:r>
              <a:rPr lang="en-US" sz="2000" dirty="0"/>
              <a:t> </a:t>
            </a:r>
            <a:r>
              <a:rPr lang="en-US" sz="2000" dirty="0" err="1"/>
              <a:t>membantu</a:t>
            </a:r>
            <a:r>
              <a:rPr lang="en-US" sz="2000" dirty="0"/>
              <a:t> </a:t>
            </a:r>
            <a:r>
              <a:rPr lang="en-US" sz="2000" dirty="0" err="1"/>
              <a:t>perkembangan</a:t>
            </a:r>
            <a:r>
              <a:rPr lang="en-US" sz="2000" dirty="0"/>
              <a:t> media </a:t>
            </a:r>
            <a:r>
              <a:rPr lang="en-US" sz="2000" dirty="0" err="1"/>
              <a:t>percakapan</a:t>
            </a:r>
            <a:r>
              <a:rPr lang="en-US" sz="2000" dirty="0"/>
              <a:t> dan </a:t>
            </a:r>
            <a:r>
              <a:rPr lang="en-US" sz="2000" dirty="0" err="1"/>
              <a:t>komunikasi</a:t>
            </a:r>
            <a:r>
              <a:rPr lang="en-US" sz="2000" dirty="0"/>
              <a:t>. </a:t>
            </a:r>
            <a:r>
              <a:rPr lang="en-US" sz="2000" dirty="0" err="1"/>
              <a:t>Penggunaanya</a:t>
            </a:r>
            <a:r>
              <a:rPr lang="en-US" sz="2000" dirty="0"/>
              <a:t> yang </a:t>
            </a:r>
            <a:r>
              <a:rPr lang="en-US" sz="2000" dirty="0" err="1"/>
              <a:t>praktis</a:t>
            </a:r>
            <a:r>
              <a:rPr lang="en-US" sz="2000" dirty="0"/>
              <a:t>, </a:t>
            </a:r>
            <a:r>
              <a:rPr lang="en-US" sz="2000" dirty="0" err="1"/>
              <a:t>menjadikan</a:t>
            </a:r>
            <a:r>
              <a:rPr lang="en-US" sz="2000" dirty="0"/>
              <a:t> </a:t>
            </a:r>
            <a:r>
              <a:rPr lang="en-US" sz="2000" dirty="0" err="1"/>
              <a:t>facebook</a:t>
            </a:r>
            <a:r>
              <a:rPr lang="en-US" sz="2000" dirty="0"/>
              <a:t> dan twitter </a:t>
            </a:r>
            <a:r>
              <a:rPr lang="en-US" sz="2000" dirty="0" err="1"/>
              <a:t>menjadi</a:t>
            </a:r>
            <a:r>
              <a:rPr lang="en-US" sz="2000" dirty="0"/>
              <a:t> </a:t>
            </a:r>
            <a:r>
              <a:rPr lang="en-US" sz="2000" dirty="0" err="1"/>
              <a:t>sosial</a:t>
            </a:r>
            <a:r>
              <a:rPr lang="en-US" sz="2000" dirty="0"/>
              <a:t> media yang </a:t>
            </a:r>
            <a:r>
              <a:rPr lang="en-US" sz="2000" dirty="0" err="1"/>
              <a:t>banyak</a:t>
            </a:r>
            <a:r>
              <a:rPr lang="en-US" sz="2000" dirty="0"/>
              <a:t> </a:t>
            </a:r>
            <a:r>
              <a:rPr lang="en-US" sz="2000" dirty="0" err="1"/>
              <a:t>diminati</a:t>
            </a:r>
            <a:r>
              <a:rPr lang="en-US" sz="2000" dirty="0"/>
              <a:t> </a:t>
            </a:r>
            <a:r>
              <a:rPr lang="en-US" sz="2000" dirty="0" err="1"/>
              <a:t>masyarakat</a:t>
            </a:r>
            <a:r>
              <a:rPr lang="en-US" sz="2000" dirty="0"/>
              <a:t> </a:t>
            </a:r>
            <a:r>
              <a:rPr lang="en-US" sz="2000" dirty="0" err="1"/>
              <a:t>luas</a:t>
            </a:r>
            <a:r>
              <a:rPr lang="en-US" sz="2000" dirty="0"/>
              <a:t>. </a:t>
            </a:r>
            <a:r>
              <a:rPr lang="en-US" sz="2000" dirty="0" err="1"/>
              <a:t>Dalam</a:t>
            </a:r>
            <a:r>
              <a:rPr lang="en-US" sz="2000" dirty="0"/>
              <a:t> dunia </a:t>
            </a:r>
            <a:r>
              <a:rPr lang="en-US" sz="2000" dirty="0" err="1"/>
              <a:t>facebook</a:t>
            </a:r>
            <a:r>
              <a:rPr lang="en-US" sz="2000" dirty="0"/>
              <a:t> dan twitter </a:t>
            </a:r>
            <a:r>
              <a:rPr lang="en-US" sz="2000" dirty="0" err="1"/>
              <a:t>setiap</a:t>
            </a:r>
            <a:r>
              <a:rPr lang="en-US" sz="2000" dirty="0"/>
              <a:t>  orang </a:t>
            </a:r>
            <a:r>
              <a:rPr lang="en-US" sz="2000" dirty="0" err="1"/>
              <a:t>dituntut</a:t>
            </a:r>
            <a:r>
              <a:rPr lang="en-US" sz="2000" dirty="0"/>
              <a:t> </a:t>
            </a:r>
            <a:r>
              <a:rPr lang="en-US" sz="2000" dirty="0" err="1"/>
              <a:t>untuk</a:t>
            </a:r>
            <a:r>
              <a:rPr lang="en-US" sz="2000" dirty="0"/>
              <a:t> bisa </a:t>
            </a:r>
            <a:r>
              <a:rPr lang="en-US" sz="2000" dirty="0" err="1"/>
              <a:t>lebih</a:t>
            </a:r>
            <a:r>
              <a:rPr lang="en-US" sz="2000" dirty="0"/>
              <a:t> </a:t>
            </a:r>
            <a:r>
              <a:rPr lang="en-US" sz="2000" dirty="0" err="1"/>
              <a:t>bijak</a:t>
            </a:r>
            <a:r>
              <a:rPr lang="en-US" sz="2000" dirty="0"/>
              <a:t> </a:t>
            </a:r>
            <a:r>
              <a:rPr lang="en-US" sz="2000" dirty="0" err="1"/>
              <a:t>dalam</a:t>
            </a:r>
            <a:r>
              <a:rPr lang="en-US" sz="2000" dirty="0"/>
              <a:t> </a:t>
            </a:r>
            <a:r>
              <a:rPr lang="en-US" sz="2000" dirty="0" err="1"/>
              <a:t>penggunaanya</a:t>
            </a:r>
            <a:r>
              <a:rPr lang="en-US" sz="2000" dirty="0"/>
              <a:t>, agar </a:t>
            </a:r>
            <a:r>
              <a:rPr lang="en-US" sz="2000" dirty="0" err="1"/>
              <a:t>facebook</a:t>
            </a:r>
            <a:r>
              <a:rPr lang="en-US" sz="2000" dirty="0"/>
              <a:t> dan twitter ini </a:t>
            </a:r>
            <a:r>
              <a:rPr lang="en-US" sz="2000" dirty="0" err="1"/>
              <a:t>menjadi</a:t>
            </a:r>
            <a:r>
              <a:rPr lang="en-US" sz="2000" dirty="0"/>
              <a:t> media yang </a:t>
            </a:r>
            <a:r>
              <a:rPr lang="en-US" sz="2000" dirty="0" err="1"/>
              <a:t>tepat</a:t>
            </a:r>
            <a:r>
              <a:rPr lang="en-US" sz="2000" dirty="0"/>
              <a:t> </a:t>
            </a:r>
            <a:r>
              <a:rPr lang="en-US" sz="2000" dirty="0" err="1"/>
              <a:t>guna</a:t>
            </a:r>
            <a:r>
              <a:rPr lang="en-US" sz="2000" dirty="0"/>
              <a:t> </a:t>
            </a:r>
            <a:r>
              <a:rPr lang="en-US" sz="2000" dirty="0" err="1"/>
              <a:t>dalam</a:t>
            </a:r>
            <a:r>
              <a:rPr lang="en-US" sz="2000" dirty="0"/>
              <a:t> </a:t>
            </a:r>
            <a:r>
              <a:rPr lang="en-US" sz="2000" dirty="0" err="1"/>
              <a:t>melakukan</a:t>
            </a:r>
            <a:r>
              <a:rPr lang="en-US" sz="2000" dirty="0"/>
              <a:t> </a:t>
            </a:r>
            <a:r>
              <a:rPr lang="en-US" sz="2000" dirty="0" err="1"/>
              <a:t>komunikasi</a:t>
            </a:r>
            <a:r>
              <a:rPr lang="en-US" sz="2000" dirty="0"/>
              <a:t> dan </a:t>
            </a:r>
            <a:r>
              <a:rPr lang="en-US" sz="2000" dirty="0" err="1"/>
              <a:t>percakapan</a:t>
            </a:r>
            <a:r>
              <a:rPr lang="en-US" sz="2000" dirty="0"/>
              <a:t>. </a:t>
            </a:r>
            <a:endParaRPr lang="en-ID" sz="2000" dirty="0"/>
          </a:p>
        </p:txBody>
      </p:sp>
    </p:spTree>
    <p:extLst>
      <p:ext uri="{BB962C8B-B14F-4D97-AF65-F5344CB8AC3E}">
        <p14:creationId xmlns:p14="http://schemas.microsoft.com/office/powerpoint/2010/main" val="4211168270"/>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92E9E5-79AF-4029-8FCA-9C327D54FD8F}">
  <ds:schemaRefs>
    <ds:schemaRef ds:uri="http://www.w3.org/XML/1998/namespace"/>
    <ds:schemaRef ds:uri="http://purl.org/dc/terms/"/>
    <ds:schemaRef ds:uri="http://schemas.microsoft.com/office/2006/documentManagement/types"/>
    <ds:schemaRef ds:uri="http://schemas.microsoft.com/office/2006/metadata/properties"/>
    <ds:schemaRef ds:uri="http://purl.org/dc/dcmitype/"/>
    <ds:schemaRef ds:uri="71af3243-3dd4-4a8d-8c0d-dd76da1f02a5"/>
    <ds:schemaRef ds:uri="http://purl.org/dc/elements/1.1/"/>
    <ds:schemaRef ds:uri="http://schemas.microsoft.com/office/infopath/2007/PartnerControls"/>
    <ds:schemaRef ds:uri="http://schemas.openxmlformats.org/package/2006/metadata/core-properties"/>
    <ds:schemaRef ds:uri="16c05727-aa75-4e4a-9b5f-8a80a1165891"/>
  </ds:schemaRefs>
</ds:datastoreItem>
</file>

<file path=customXml/itemProps3.xml><?xml version="1.0" encoding="utf-8"?>
<ds:datastoreItem xmlns:ds="http://schemas.openxmlformats.org/officeDocument/2006/customXml" ds:itemID="{659927E4-E194-47BE-91C2-B87D50CF51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407</Words>
  <Application>Microsoft Office PowerPoint</Application>
  <PresentationFormat>Custom</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SavonVTI</vt:lpstr>
      <vt:lpstr>Media Komunikasi Antar Pribadi</vt:lpstr>
      <vt:lpstr>Pengaruh teknologi Terhadap percakapan dan komunikasi</vt:lpstr>
      <vt:lpstr>Berbagai temuan dan inovasi pada teknologi komunikasi telah membawa semua orang ke peradaban baru. Era digital yang sangat modern menjadikan teknologi komunikasi memberikan keuntungan yang tidak pernah terbayangkan sebelumnya. </vt:lpstr>
      <vt:lpstr>Efektivitas Facebook dan Twitter Sebagai Media Percakapan</vt:lpstr>
      <vt:lpstr>FACEBOOK</vt:lpstr>
      <vt:lpstr>FACEBOOK</vt:lpstr>
      <vt:lpstr>TWITTER</vt:lpstr>
      <vt:lpstr>TWITTER</vt:lpstr>
      <vt:lpstr>Kesimpulan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Komunikasi Antar Pribadi</dc:title>
  <dc:creator/>
  <cp:lastModifiedBy/>
  <cp:revision>2</cp:revision>
  <dcterms:created xsi:type="dcterms:W3CDTF">2020-07-07T19:50:52Z</dcterms:created>
  <dcterms:modified xsi:type="dcterms:W3CDTF">2020-07-18T07:13:23Z</dcterms:modified>
</cp:coreProperties>
</file>