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3" r:id="rId2"/>
    <p:sldId id="256" r:id="rId3"/>
    <p:sldId id="274" r:id="rId4"/>
    <p:sldId id="258" r:id="rId5"/>
    <p:sldId id="259" r:id="rId6"/>
    <p:sldId id="260" r:id="rId7"/>
    <p:sldId id="261" r:id="rId8"/>
    <p:sldId id="262" r:id="rId9"/>
    <p:sldId id="263" r:id="rId10"/>
    <p:sldId id="265" r:id="rId11"/>
    <p:sldId id="264" r:id="rId12"/>
    <p:sldId id="267" r:id="rId13"/>
    <p:sldId id="266" r:id="rId14"/>
    <p:sldId id="268" r:id="rId15"/>
    <p:sldId id="269"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9" d="100"/>
          <a:sy n="59" d="100"/>
        </p:scale>
        <p:origin x="-456"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26315-A345-4E8E-9586-E769DF3A04B5}" type="datetimeFigureOut">
              <a:rPr lang="en-US" smtClean="0"/>
              <a:t>7/18/2020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CC4046-C2BA-4108-AF70-DA51109AC5FC}" type="slidenum">
              <a:rPr lang="en-US" smtClean="0"/>
              <a:t>‹#›</a:t>
            </a:fld>
            <a:endParaRPr lang="en-US"/>
          </a:p>
        </p:txBody>
      </p:sp>
    </p:spTree>
    <p:extLst>
      <p:ext uri="{BB962C8B-B14F-4D97-AF65-F5344CB8AC3E}">
        <p14:creationId xmlns:p14="http://schemas.microsoft.com/office/powerpoint/2010/main" val="50554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A4F466-3726-4BC1-82A2-4366D5B39A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098B26A-12C1-41E7-B992-75EA816774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CED1069-6736-4083-B8AA-C1B63FB639CE}"/>
              </a:ext>
            </a:extLst>
          </p:cNvPr>
          <p:cNvSpPr>
            <a:spLocks noGrp="1"/>
          </p:cNvSpPr>
          <p:nvPr>
            <p:ph type="dt" sz="half" idx="10"/>
          </p:nvPr>
        </p:nvSpPr>
        <p:spPr/>
        <p:txBody>
          <a:bodyPr/>
          <a:lstStyle/>
          <a:p>
            <a:fld id="{7F36C5F5-F839-4D93-8653-95FF8109FE9C}" type="datetimeFigureOut">
              <a:rPr lang="en-US" smtClean="0"/>
              <a:t>7/18/2020</a:t>
            </a:fld>
            <a:endParaRPr lang="en-US"/>
          </a:p>
        </p:txBody>
      </p:sp>
      <p:sp>
        <p:nvSpPr>
          <p:cNvPr id="5" name="Footer Placeholder 4">
            <a:extLst>
              <a:ext uri="{FF2B5EF4-FFF2-40B4-BE49-F238E27FC236}">
                <a16:creationId xmlns:a16="http://schemas.microsoft.com/office/drawing/2014/main" xmlns="" id="{39A944DC-7C3A-4E47-B113-68916F7372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27E46D-307E-475E-8C43-0F934D92E863}"/>
              </a:ext>
            </a:extLst>
          </p:cNvPr>
          <p:cNvSpPr>
            <a:spLocks noGrp="1"/>
          </p:cNvSpPr>
          <p:nvPr>
            <p:ph type="sldNum" sz="quarter" idx="12"/>
          </p:nvPr>
        </p:nvSpPr>
        <p:spPr/>
        <p:txBody>
          <a:bodyPr/>
          <a:lstStyle/>
          <a:p>
            <a:fld id="{63D1BF31-E86C-4F88-9BC2-0EAEE468AE57}" type="slidenum">
              <a:rPr lang="en-US" smtClean="0"/>
              <a:t>‹#›</a:t>
            </a:fld>
            <a:endParaRPr lang="en-US"/>
          </a:p>
        </p:txBody>
      </p:sp>
    </p:spTree>
    <p:extLst>
      <p:ext uri="{BB962C8B-B14F-4D97-AF65-F5344CB8AC3E}">
        <p14:creationId xmlns:p14="http://schemas.microsoft.com/office/powerpoint/2010/main" val="1604342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43B213-9BE6-4C27-A0CB-48950A3219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D67E0FD-BB7F-4A54-A302-4154A44FC9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D6FFC22-9917-41B2-8B3A-A75720F37E0C}"/>
              </a:ext>
            </a:extLst>
          </p:cNvPr>
          <p:cNvSpPr>
            <a:spLocks noGrp="1"/>
          </p:cNvSpPr>
          <p:nvPr>
            <p:ph type="dt" sz="half" idx="10"/>
          </p:nvPr>
        </p:nvSpPr>
        <p:spPr/>
        <p:txBody>
          <a:bodyPr/>
          <a:lstStyle/>
          <a:p>
            <a:fld id="{7F36C5F5-F839-4D93-8653-95FF8109FE9C}" type="datetimeFigureOut">
              <a:rPr lang="en-US" smtClean="0"/>
              <a:t>7/18/2020</a:t>
            </a:fld>
            <a:endParaRPr lang="en-US"/>
          </a:p>
        </p:txBody>
      </p:sp>
      <p:sp>
        <p:nvSpPr>
          <p:cNvPr id="5" name="Footer Placeholder 4">
            <a:extLst>
              <a:ext uri="{FF2B5EF4-FFF2-40B4-BE49-F238E27FC236}">
                <a16:creationId xmlns:a16="http://schemas.microsoft.com/office/drawing/2014/main" xmlns="" id="{58C078AE-D958-4832-9E89-1CBA883FEC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7C6E670-1970-4E9E-8294-7FD23E36A011}"/>
              </a:ext>
            </a:extLst>
          </p:cNvPr>
          <p:cNvSpPr>
            <a:spLocks noGrp="1"/>
          </p:cNvSpPr>
          <p:nvPr>
            <p:ph type="sldNum" sz="quarter" idx="12"/>
          </p:nvPr>
        </p:nvSpPr>
        <p:spPr/>
        <p:txBody>
          <a:bodyPr/>
          <a:lstStyle/>
          <a:p>
            <a:fld id="{63D1BF31-E86C-4F88-9BC2-0EAEE468AE57}" type="slidenum">
              <a:rPr lang="en-US" smtClean="0"/>
              <a:t>‹#›</a:t>
            </a:fld>
            <a:endParaRPr lang="en-US"/>
          </a:p>
        </p:txBody>
      </p:sp>
    </p:spTree>
    <p:extLst>
      <p:ext uri="{BB962C8B-B14F-4D97-AF65-F5344CB8AC3E}">
        <p14:creationId xmlns:p14="http://schemas.microsoft.com/office/powerpoint/2010/main" val="1244221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AC51695-F568-4262-8164-30DA1CC322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82C5520-C53D-409E-A636-1F1E2B6A9A8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9C5D668-E20D-4788-B0A0-17FF1B38D729}"/>
              </a:ext>
            </a:extLst>
          </p:cNvPr>
          <p:cNvSpPr>
            <a:spLocks noGrp="1"/>
          </p:cNvSpPr>
          <p:nvPr>
            <p:ph type="dt" sz="half" idx="10"/>
          </p:nvPr>
        </p:nvSpPr>
        <p:spPr/>
        <p:txBody>
          <a:bodyPr/>
          <a:lstStyle/>
          <a:p>
            <a:fld id="{7F36C5F5-F839-4D93-8653-95FF8109FE9C}" type="datetimeFigureOut">
              <a:rPr lang="en-US" smtClean="0"/>
              <a:t>7/18/2020</a:t>
            </a:fld>
            <a:endParaRPr lang="en-US"/>
          </a:p>
        </p:txBody>
      </p:sp>
      <p:sp>
        <p:nvSpPr>
          <p:cNvPr id="5" name="Footer Placeholder 4">
            <a:extLst>
              <a:ext uri="{FF2B5EF4-FFF2-40B4-BE49-F238E27FC236}">
                <a16:creationId xmlns:a16="http://schemas.microsoft.com/office/drawing/2014/main" xmlns="" id="{4C37E8BD-3223-4E26-9BE7-568D857B02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438C67F-4EED-40A2-9D4C-CEDB525A7A91}"/>
              </a:ext>
            </a:extLst>
          </p:cNvPr>
          <p:cNvSpPr>
            <a:spLocks noGrp="1"/>
          </p:cNvSpPr>
          <p:nvPr>
            <p:ph type="sldNum" sz="quarter" idx="12"/>
          </p:nvPr>
        </p:nvSpPr>
        <p:spPr/>
        <p:txBody>
          <a:bodyPr/>
          <a:lstStyle/>
          <a:p>
            <a:fld id="{63D1BF31-E86C-4F88-9BC2-0EAEE468AE57}" type="slidenum">
              <a:rPr lang="en-US" smtClean="0"/>
              <a:t>‹#›</a:t>
            </a:fld>
            <a:endParaRPr lang="en-US"/>
          </a:p>
        </p:txBody>
      </p:sp>
    </p:spTree>
    <p:extLst>
      <p:ext uri="{BB962C8B-B14F-4D97-AF65-F5344CB8AC3E}">
        <p14:creationId xmlns:p14="http://schemas.microsoft.com/office/powerpoint/2010/main" val="17226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A15D64-BB8D-4E90-8AEE-36A286769C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2B4D374-FBAC-4F0D-95E6-CDB43A223D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0483BC0-D7F9-46D6-9488-D195803A4BF4}"/>
              </a:ext>
            </a:extLst>
          </p:cNvPr>
          <p:cNvSpPr>
            <a:spLocks noGrp="1"/>
          </p:cNvSpPr>
          <p:nvPr>
            <p:ph type="dt" sz="half" idx="10"/>
          </p:nvPr>
        </p:nvSpPr>
        <p:spPr/>
        <p:txBody>
          <a:bodyPr/>
          <a:lstStyle/>
          <a:p>
            <a:fld id="{7F36C5F5-F839-4D93-8653-95FF8109FE9C}" type="datetimeFigureOut">
              <a:rPr lang="en-US" smtClean="0"/>
              <a:t>7/18/2020</a:t>
            </a:fld>
            <a:endParaRPr lang="en-US"/>
          </a:p>
        </p:txBody>
      </p:sp>
      <p:sp>
        <p:nvSpPr>
          <p:cNvPr id="5" name="Footer Placeholder 4">
            <a:extLst>
              <a:ext uri="{FF2B5EF4-FFF2-40B4-BE49-F238E27FC236}">
                <a16:creationId xmlns:a16="http://schemas.microsoft.com/office/drawing/2014/main" xmlns="" id="{0EB1C492-BAE3-40E3-851A-1554C70705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9158849-0C8F-4177-9373-5639A9D636B5}"/>
              </a:ext>
            </a:extLst>
          </p:cNvPr>
          <p:cNvSpPr>
            <a:spLocks noGrp="1"/>
          </p:cNvSpPr>
          <p:nvPr>
            <p:ph type="sldNum" sz="quarter" idx="12"/>
          </p:nvPr>
        </p:nvSpPr>
        <p:spPr/>
        <p:txBody>
          <a:bodyPr/>
          <a:lstStyle/>
          <a:p>
            <a:fld id="{63D1BF31-E86C-4F88-9BC2-0EAEE468AE57}" type="slidenum">
              <a:rPr lang="en-US" smtClean="0"/>
              <a:t>‹#›</a:t>
            </a:fld>
            <a:endParaRPr lang="en-US"/>
          </a:p>
        </p:txBody>
      </p:sp>
    </p:spTree>
    <p:extLst>
      <p:ext uri="{BB962C8B-B14F-4D97-AF65-F5344CB8AC3E}">
        <p14:creationId xmlns:p14="http://schemas.microsoft.com/office/powerpoint/2010/main" val="1250007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DD3264-AD1F-407C-B23F-89A56F34CE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A262FC1-28DB-4A87-84C5-6C5BBB7111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9435232-27DB-4AE1-A738-69DA217A7554}"/>
              </a:ext>
            </a:extLst>
          </p:cNvPr>
          <p:cNvSpPr>
            <a:spLocks noGrp="1"/>
          </p:cNvSpPr>
          <p:nvPr>
            <p:ph type="dt" sz="half" idx="10"/>
          </p:nvPr>
        </p:nvSpPr>
        <p:spPr/>
        <p:txBody>
          <a:bodyPr/>
          <a:lstStyle/>
          <a:p>
            <a:fld id="{7F36C5F5-F839-4D93-8653-95FF8109FE9C}" type="datetimeFigureOut">
              <a:rPr lang="en-US" smtClean="0"/>
              <a:t>7/18/2020</a:t>
            </a:fld>
            <a:endParaRPr lang="en-US"/>
          </a:p>
        </p:txBody>
      </p:sp>
      <p:sp>
        <p:nvSpPr>
          <p:cNvPr id="5" name="Footer Placeholder 4">
            <a:extLst>
              <a:ext uri="{FF2B5EF4-FFF2-40B4-BE49-F238E27FC236}">
                <a16:creationId xmlns:a16="http://schemas.microsoft.com/office/drawing/2014/main" xmlns="" id="{09D616BD-1FF1-4B28-B9F4-07C2B24B10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B4E31CA-3201-45CD-B83D-E6E15B5C8BF5}"/>
              </a:ext>
            </a:extLst>
          </p:cNvPr>
          <p:cNvSpPr>
            <a:spLocks noGrp="1"/>
          </p:cNvSpPr>
          <p:nvPr>
            <p:ph type="sldNum" sz="quarter" idx="12"/>
          </p:nvPr>
        </p:nvSpPr>
        <p:spPr/>
        <p:txBody>
          <a:bodyPr/>
          <a:lstStyle/>
          <a:p>
            <a:fld id="{63D1BF31-E86C-4F88-9BC2-0EAEE468AE57}" type="slidenum">
              <a:rPr lang="en-US" smtClean="0"/>
              <a:t>‹#›</a:t>
            </a:fld>
            <a:endParaRPr lang="en-US"/>
          </a:p>
        </p:txBody>
      </p:sp>
    </p:spTree>
    <p:extLst>
      <p:ext uri="{BB962C8B-B14F-4D97-AF65-F5344CB8AC3E}">
        <p14:creationId xmlns:p14="http://schemas.microsoft.com/office/powerpoint/2010/main" val="1662510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E099E2-1E88-4CD4-B03D-89794CABB4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8C900C4-FB8F-4412-8A80-9BF6160B398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8ED55B3-ECE8-4C11-98AD-C8204C2F321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9B343B5-0B87-4F73-8E7A-3375FFC83A47}"/>
              </a:ext>
            </a:extLst>
          </p:cNvPr>
          <p:cNvSpPr>
            <a:spLocks noGrp="1"/>
          </p:cNvSpPr>
          <p:nvPr>
            <p:ph type="dt" sz="half" idx="10"/>
          </p:nvPr>
        </p:nvSpPr>
        <p:spPr/>
        <p:txBody>
          <a:bodyPr/>
          <a:lstStyle/>
          <a:p>
            <a:fld id="{7F36C5F5-F839-4D93-8653-95FF8109FE9C}" type="datetimeFigureOut">
              <a:rPr lang="en-US" smtClean="0"/>
              <a:t>7/18/2020</a:t>
            </a:fld>
            <a:endParaRPr lang="en-US"/>
          </a:p>
        </p:txBody>
      </p:sp>
      <p:sp>
        <p:nvSpPr>
          <p:cNvPr id="6" name="Footer Placeholder 5">
            <a:extLst>
              <a:ext uri="{FF2B5EF4-FFF2-40B4-BE49-F238E27FC236}">
                <a16:creationId xmlns:a16="http://schemas.microsoft.com/office/drawing/2014/main" xmlns="" id="{9FDDD1EE-F9FC-49BA-9E69-1E3834C60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BB03F76-831E-4CA4-8410-AD7C9DBF3C59}"/>
              </a:ext>
            </a:extLst>
          </p:cNvPr>
          <p:cNvSpPr>
            <a:spLocks noGrp="1"/>
          </p:cNvSpPr>
          <p:nvPr>
            <p:ph type="sldNum" sz="quarter" idx="12"/>
          </p:nvPr>
        </p:nvSpPr>
        <p:spPr/>
        <p:txBody>
          <a:bodyPr/>
          <a:lstStyle/>
          <a:p>
            <a:fld id="{63D1BF31-E86C-4F88-9BC2-0EAEE468AE57}" type="slidenum">
              <a:rPr lang="en-US" smtClean="0"/>
              <a:t>‹#›</a:t>
            </a:fld>
            <a:endParaRPr lang="en-US"/>
          </a:p>
        </p:txBody>
      </p:sp>
    </p:spTree>
    <p:extLst>
      <p:ext uri="{BB962C8B-B14F-4D97-AF65-F5344CB8AC3E}">
        <p14:creationId xmlns:p14="http://schemas.microsoft.com/office/powerpoint/2010/main" val="3312956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D4BCBF-CF8B-4DE6-89B8-0976AA81F3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6240535-2129-405B-858A-4D174B5035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6B572038-AF63-48BB-99A0-55107F86688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4AA5845-3E2E-445A-A37B-1880ADE049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1E536099-6E3E-4E33-8E6A-F77363E20C7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E7F4382-2635-4C03-9A58-9C80DC52FF11}"/>
              </a:ext>
            </a:extLst>
          </p:cNvPr>
          <p:cNvSpPr>
            <a:spLocks noGrp="1"/>
          </p:cNvSpPr>
          <p:nvPr>
            <p:ph type="dt" sz="half" idx="10"/>
          </p:nvPr>
        </p:nvSpPr>
        <p:spPr/>
        <p:txBody>
          <a:bodyPr/>
          <a:lstStyle/>
          <a:p>
            <a:fld id="{7F36C5F5-F839-4D93-8653-95FF8109FE9C}" type="datetimeFigureOut">
              <a:rPr lang="en-US" smtClean="0"/>
              <a:t>7/18/2020</a:t>
            </a:fld>
            <a:endParaRPr lang="en-US"/>
          </a:p>
        </p:txBody>
      </p:sp>
      <p:sp>
        <p:nvSpPr>
          <p:cNvPr id="8" name="Footer Placeholder 7">
            <a:extLst>
              <a:ext uri="{FF2B5EF4-FFF2-40B4-BE49-F238E27FC236}">
                <a16:creationId xmlns:a16="http://schemas.microsoft.com/office/drawing/2014/main" xmlns="" id="{04CC36E3-8634-493D-9074-18F115A6EE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998338C-B97B-4DF3-9F74-6653BE41EA3B}"/>
              </a:ext>
            </a:extLst>
          </p:cNvPr>
          <p:cNvSpPr>
            <a:spLocks noGrp="1"/>
          </p:cNvSpPr>
          <p:nvPr>
            <p:ph type="sldNum" sz="quarter" idx="12"/>
          </p:nvPr>
        </p:nvSpPr>
        <p:spPr/>
        <p:txBody>
          <a:bodyPr/>
          <a:lstStyle/>
          <a:p>
            <a:fld id="{63D1BF31-E86C-4F88-9BC2-0EAEE468AE57}" type="slidenum">
              <a:rPr lang="en-US" smtClean="0"/>
              <a:t>‹#›</a:t>
            </a:fld>
            <a:endParaRPr lang="en-US"/>
          </a:p>
        </p:txBody>
      </p:sp>
    </p:spTree>
    <p:extLst>
      <p:ext uri="{BB962C8B-B14F-4D97-AF65-F5344CB8AC3E}">
        <p14:creationId xmlns:p14="http://schemas.microsoft.com/office/powerpoint/2010/main" val="1474210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290324-7699-4895-A4F7-28CE9D9109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4FCC545-E819-40FE-BBB1-5CAC080FF9A5}"/>
              </a:ext>
            </a:extLst>
          </p:cNvPr>
          <p:cNvSpPr>
            <a:spLocks noGrp="1"/>
          </p:cNvSpPr>
          <p:nvPr>
            <p:ph type="dt" sz="half" idx="10"/>
          </p:nvPr>
        </p:nvSpPr>
        <p:spPr/>
        <p:txBody>
          <a:bodyPr/>
          <a:lstStyle/>
          <a:p>
            <a:fld id="{7F36C5F5-F839-4D93-8653-95FF8109FE9C}" type="datetimeFigureOut">
              <a:rPr lang="en-US" smtClean="0"/>
              <a:t>7/18/2020</a:t>
            </a:fld>
            <a:endParaRPr lang="en-US"/>
          </a:p>
        </p:txBody>
      </p:sp>
      <p:sp>
        <p:nvSpPr>
          <p:cNvPr id="4" name="Footer Placeholder 3">
            <a:extLst>
              <a:ext uri="{FF2B5EF4-FFF2-40B4-BE49-F238E27FC236}">
                <a16:creationId xmlns:a16="http://schemas.microsoft.com/office/drawing/2014/main" xmlns="" id="{01CCAACC-A84A-4323-9911-9CEE863222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7A98394-A0AD-467C-9BBC-FB3F33494963}"/>
              </a:ext>
            </a:extLst>
          </p:cNvPr>
          <p:cNvSpPr>
            <a:spLocks noGrp="1"/>
          </p:cNvSpPr>
          <p:nvPr>
            <p:ph type="sldNum" sz="quarter" idx="12"/>
          </p:nvPr>
        </p:nvSpPr>
        <p:spPr/>
        <p:txBody>
          <a:bodyPr/>
          <a:lstStyle/>
          <a:p>
            <a:fld id="{63D1BF31-E86C-4F88-9BC2-0EAEE468AE57}" type="slidenum">
              <a:rPr lang="en-US" smtClean="0"/>
              <a:t>‹#›</a:t>
            </a:fld>
            <a:endParaRPr lang="en-US"/>
          </a:p>
        </p:txBody>
      </p:sp>
    </p:spTree>
    <p:extLst>
      <p:ext uri="{BB962C8B-B14F-4D97-AF65-F5344CB8AC3E}">
        <p14:creationId xmlns:p14="http://schemas.microsoft.com/office/powerpoint/2010/main" val="2557002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F45C9EC-4567-4446-8934-F53EA0BACE15}"/>
              </a:ext>
            </a:extLst>
          </p:cNvPr>
          <p:cNvSpPr>
            <a:spLocks noGrp="1"/>
          </p:cNvSpPr>
          <p:nvPr>
            <p:ph type="dt" sz="half" idx="10"/>
          </p:nvPr>
        </p:nvSpPr>
        <p:spPr/>
        <p:txBody>
          <a:bodyPr/>
          <a:lstStyle/>
          <a:p>
            <a:fld id="{7F36C5F5-F839-4D93-8653-95FF8109FE9C}" type="datetimeFigureOut">
              <a:rPr lang="en-US" smtClean="0"/>
              <a:t>7/18/2020</a:t>
            </a:fld>
            <a:endParaRPr lang="en-US"/>
          </a:p>
        </p:txBody>
      </p:sp>
      <p:sp>
        <p:nvSpPr>
          <p:cNvPr id="3" name="Footer Placeholder 2">
            <a:extLst>
              <a:ext uri="{FF2B5EF4-FFF2-40B4-BE49-F238E27FC236}">
                <a16:creationId xmlns:a16="http://schemas.microsoft.com/office/drawing/2014/main" xmlns="" id="{541F0959-B02D-41D1-AFC9-A8ACB58DAF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3029C87-E16E-4B12-B625-1D26DFB30252}"/>
              </a:ext>
            </a:extLst>
          </p:cNvPr>
          <p:cNvSpPr>
            <a:spLocks noGrp="1"/>
          </p:cNvSpPr>
          <p:nvPr>
            <p:ph type="sldNum" sz="quarter" idx="12"/>
          </p:nvPr>
        </p:nvSpPr>
        <p:spPr/>
        <p:txBody>
          <a:bodyPr/>
          <a:lstStyle/>
          <a:p>
            <a:fld id="{63D1BF31-E86C-4F88-9BC2-0EAEE468AE57}" type="slidenum">
              <a:rPr lang="en-US" smtClean="0"/>
              <a:t>‹#›</a:t>
            </a:fld>
            <a:endParaRPr lang="en-US"/>
          </a:p>
        </p:txBody>
      </p:sp>
    </p:spTree>
    <p:extLst>
      <p:ext uri="{BB962C8B-B14F-4D97-AF65-F5344CB8AC3E}">
        <p14:creationId xmlns:p14="http://schemas.microsoft.com/office/powerpoint/2010/main" val="17792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8713EF-E577-47D6-B420-F485ECFB44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451EAE3-B647-48B5-B578-39F466C5C9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7A23286-858C-4839-B03D-A8A95DA59E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F169EA2-0DC8-4A08-879D-25463C8B9FD3}"/>
              </a:ext>
            </a:extLst>
          </p:cNvPr>
          <p:cNvSpPr>
            <a:spLocks noGrp="1"/>
          </p:cNvSpPr>
          <p:nvPr>
            <p:ph type="dt" sz="half" idx="10"/>
          </p:nvPr>
        </p:nvSpPr>
        <p:spPr/>
        <p:txBody>
          <a:bodyPr/>
          <a:lstStyle/>
          <a:p>
            <a:fld id="{7F36C5F5-F839-4D93-8653-95FF8109FE9C}" type="datetimeFigureOut">
              <a:rPr lang="en-US" smtClean="0"/>
              <a:t>7/18/2020</a:t>
            </a:fld>
            <a:endParaRPr lang="en-US"/>
          </a:p>
        </p:txBody>
      </p:sp>
      <p:sp>
        <p:nvSpPr>
          <p:cNvPr id="6" name="Footer Placeholder 5">
            <a:extLst>
              <a:ext uri="{FF2B5EF4-FFF2-40B4-BE49-F238E27FC236}">
                <a16:creationId xmlns:a16="http://schemas.microsoft.com/office/drawing/2014/main" xmlns="" id="{BE98646E-1DED-4C41-9467-A44D293526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3F9DD57-F392-4243-9BF8-C512CFAB573F}"/>
              </a:ext>
            </a:extLst>
          </p:cNvPr>
          <p:cNvSpPr>
            <a:spLocks noGrp="1"/>
          </p:cNvSpPr>
          <p:nvPr>
            <p:ph type="sldNum" sz="quarter" idx="12"/>
          </p:nvPr>
        </p:nvSpPr>
        <p:spPr/>
        <p:txBody>
          <a:bodyPr/>
          <a:lstStyle/>
          <a:p>
            <a:fld id="{63D1BF31-E86C-4F88-9BC2-0EAEE468AE57}" type="slidenum">
              <a:rPr lang="en-US" smtClean="0"/>
              <a:t>‹#›</a:t>
            </a:fld>
            <a:endParaRPr lang="en-US"/>
          </a:p>
        </p:txBody>
      </p:sp>
    </p:spTree>
    <p:extLst>
      <p:ext uri="{BB962C8B-B14F-4D97-AF65-F5344CB8AC3E}">
        <p14:creationId xmlns:p14="http://schemas.microsoft.com/office/powerpoint/2010/main" val="1507001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511062-73EF-4B6F-AC00-33CEF3DE6B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3B491FA-2E44-4868-BBA8-DAEDAF4EC7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28E35BE-FBE7-4754-8779-FC414A86D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F461EBD-FE8E-4DA8-9A89-398332D46382}"/>
              </a:ext>
            </a:extLst>
          </p:cNvPr>
          <p:cNvSpPr>
            <a:spLocks noGrp="1"/>
          </p:cNvSpPr>
          <p:nvPr>
            <p:ph type="dt" sz="half" idx="10"/>
          </p:nvPr>
        </p:nvSpPr>
        <p:spPr/>
        <p:txBody>
          <a:bodyPr/>
          <a:lstStyle/>
          <a:p>
            <a:fld id="{7F36C5F5-F839-4D93-8653-95FF8109FE9C}" type="datetimeFigureOut">
              <a:rPr lang="en-US" smtClean="0"/>
              <a:t>7/18/2020</a:t>
            </a:fld>
            <a:endParaRPr lang="en-US"/>
          </a:p>
        </p:txBody>
      </p:sp>
      <p:sp>
        <p:nvSpPr>
          <p:cNvPr id="6" name="Footer Placeholder 5">
            <a:extLst>
              <a:ext uri="{FF2B5EF4-FFF2-40B4-BE49-F238E27FC236}">
                <a16:creationId xmlns:a16="http://schemas.microsoft.com/office/drawing/2014/main" xmlns="" id="{1F753641-07F1-407B-A72C-B31A5A9A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D6DD845-B997-4D50-9CD6-F69C6BF87C05}"/>
              </a:ext>
            </a:extLst>
          </p:cNvPr>
          <p:cNvSpPr>
            <a:spLocks noGrp="1"/>
          </p:cNvSpPr>
          <p:nvPr>
            <p:ph type="sldNum" sz="quarter" idx="12"/>
          </p:nvPr>
        </p:nvSpPr>
        <p:spPr/>
        <p:txBody>
          <a:bodyPr/>
          <a:lstStyle/>
          <a:p>
            <a:fld id="{63D1BF31-E86C-4F88-9BC2-0EAEE468AE57}" type="slidenum">
              <a:rPr lang="en-US" smtClean="0"/>
              <a:t>‹#›</a:t>
            </a:fld>
            <a:endParaRPr lang="en-US"/>
          </a:p>
        </p:txBody>
      </p:sp>
    </p:spTree>
    <p:extLst>
      <p:ext uri="{BB962C8B-B14F-4D97-AF65-F5344CB8AC3E}">
        <p14:creationId xmlns:p14="http://schemas.microsoft.com/office/powerpoint/2010/main" val="3015139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ADEA258-6C14-4A0A-AEF0-1FA3F9D26F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5D836BA-DC82-4B11-84F5-58F8C5D0B6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5EAAC1A-B9DD-4CB4-B537-74DD3DB00F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36C5F5-F839-4D93-8653-95FF8109FE9C}" type="datetimeFigureOut">
              <a:rPr lang="en-US" smtClean="0"/>
              <a:t>7/18/2020</a:t>
            </a:fld>
            <a:endParaRPr lang="en-US"/>
          </a:p>
        </p:txBody>
      </p:sp>
      <p:sp>
        <p:nvSpPr>
          <p:cNvPr id="5" name="Footer Placeholder 4">
            <a:extLst>
              <a:ext uri="{FF2B5EF4-FFF2-40B4-BE49-F238E27FC236}">
                <a16:creationId xmlns:a16="http://schemas.microsoft.com/office/drawing/2014/main" xmlns="" id="{09DDF0BC-0B76-41CA-80A1-FDF345DCFF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F46BF70-8B4F-4803-B859-F8DA0A3840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D1BF31-E86C-4F88-9BC2-0EAEE468AE57}" type="slidenum">
              <a:rPr lang="en-US" smtClean="0"/>
              <a:t>‹#›</a:t>
            </a:fld>
            <a:endParaRPr lang="en-US"/>
          </a:p>
        </p:txBody>
      </p:sp>
    </p:spTree>
    <p:extLst>
      <p:ext uri="{BB962C8B-B14F-4D97-AF65-F5344CB8AC3E}">
        <p14:creationId xmlns:p14="http://schemas.microsoft.com/office/powerpoint/2010/main" val="3255120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id.wikipedia.org/wiki/Totalitaria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kumparan.com/annisa-rahmah-fauziyyah/relevansi-kode-etik-jurnalis-dengan-pemberitaan-virus-covid-19-di-media-online-1tJkOVTDh7W/full" TargetMode="External"/><Relationship Id="rId2" Type="http://schemas.openxmlformats.org/officeDocument/2006/relationships/hyperlink" Target="http://journal.univpancasila.ac.id/index.php/coverage/article/download/1115/71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remotivi.or.id/kabar/84/6-Kasus-Kriminalisasi-Pers-di-Era-Reformas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d.wikipedia.org/wiki/13_Agustus" TargetMode="External"/><Relationship Id="rId7" Type="http://schemas.openxmlformats.org/officeDocument/2006/relationships/hyperlink" Target="https://ar-ar.facebook.com/pageKataKita/posts/udin-wartawan-yang-dibunuh-karena-beritafuad-muhammad-syafruddin-32-akrab-dipang/1492799654144748/" TargetMode="Externa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hyperlink" Target="https://id.wikipedia.org/wiki/16_Agustus" TargetMode="External"/><Relationship Id="rId5" Type="http://schemas.openxmlformats.org/officeDocument/2006/relationships/hyperlink" Target="https://id.wikipedia.org/w/index.php?title=RS_Bethesda&amp;action=edit&amp;redlink=1" TargetMode="External"/><Relationship Id="rId4" Type="http://schemas.openxmlformats.org/officeDocument/2006/relationships/hyperlink" Target="https://id.wikipedia.org/wiki/1996"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grpSp>
        <p:nvGrpSpPr>
          <p:cNvPr id="5" name="그룹 1">
            <a:extLst>
              <a:ext uri="{FF2B5EF4-FFF2-40B4-BE49-F238E27FC236}">
                <a16:creationId xmlns:a16="http://schemas.microsoft.com/office/drawing/2014/main" xmlns="" id="{75BD9B21-020D-4F70-AA95-27559E53C977}"/>
              </a:ext>
            </a:extLst>
          </p:cNvPr>
          <p:cNvGrpSpPr/>
          <p:nvPr/>
        </p:nvGrpSpPr>
        <p:grpSpPr>
          <a:xfrm>
            <a:off x="0" y="445748"/>
            <a:ext cx="12192000" cy="6672503"/>
            <a:chOff x="667611" y="479336"/>
            <a:chExt cx="10952888" cy="5651500"/>
          </a:xfrm>
        </p:grpSpPr>
        <p:sp>
          <p:nvSpPr>
            <p:cNvPr id="6" name="직사각형 12">
              <a:extLst>
                <a:ext uri="{FF2B5EF4-FFF2-40B4-BE49-F238E27FC236}">
                  <a16:creationId xmlns:a16="http://schemas.microsoft.com/office/drawing/2014/main" xmlns="" id="{BC4728A6-543D-4CA7-A2CD-85C5C29A94C2}"/>
                </a:ext>
              </a:extLst>
            </p:cNvPr>
            <p:cNvSpPr/>
            <p:nvPr/>
          </p:nvSpPr>
          <p:spPr>
            <a:xfrm>
              <a:off x="1206635" y="479336"/>
              <a:ext cx="10413864" cy="56515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7" name="타원 14">
              <a:extLst>
                <a:ext uri="{FF2B5EF4-FFF2-40B4-BE49-F238E27FC236}">
                  <a16:creationId xmlns:a16="http://schemas.microsoft.com/office/drawing/2014/main" xmlns="" id="{BD2F65EC-21D5-4086-B7BE-E9383A841E6D}"/>
                </a:ext>
              </a:extLst>
            </p:cNvPr>
            <p:cNvSpPr/>
            <p:nvPr/>
          </p:nvSpPr>
          <p:spPr>
            <a:xfrm>
              <a:off x="1654081" y="750297"/>
              <a:ext cx="4949986" cy="5289779"/>
            </a:xfrm>
            <a:prstGeom prst="ellipse">
              <a:avLst/>
            </a:prstGeom>
            <a:gradFill flip="none" rotWithShape="1">
              <a:gsLst>
                <a:gs pos="0">
                  <a:schemeClr val="bg1">
                    <a:lumMod val="81000"/>
                    <a:alpha val="44000"/>
                  </a:schemeClr>
                </a:gs>
                <a:gs pos="74000">
                  <a:schemeClr val="bg1">
                    <a:lumMod val="54000"/>
                    <a:lumOff val="46000"/>
                    <a:alpha val="0"/>
                  </a:schemeClr>
                </a:gs>
                <a:gs pos="100000">
                  <a:schemeClr val="bg1">
                    <a:alpha val="0"/>
                  </a:schemeClr>
                </a:gs>
              </a:gsLst>
              <a:lin ang="0" scaled="1"/>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8" name="이등변 삼각형 7">
              <a:extLst>
                <a:ext uri="{FF2B5EF4-FFF2-40B4-BE49-F238E27FC236}">
                  <a16:creationId xmlns:a16="http://schemas.microsoft.com/office/drawing/2014/main" xmlns="" id="{63B54E4F-0E88-4740-828A-6E6569ADDD99}"/>
                </a:ext>
              </a:extLst>
            </p:cNvPr>
            <p:cNvSpPr/>
            <p:nvPr/>
          </p:nvSpPr>
          <p:spPr>
            <a:xfrm rot="5400000">
              <a:off x="-657898" y="2227638"/>
              <a:ext cx="4929195" cy="2278178"/>
            </a:xfrm>
            <a:prstGeom prst="triangle">
              <a:avLst/>
            </a:prstGeom>
            <a:solidFill>
              <a:schemeClr val="bg1"/>
            </a:solidFill>
            <a:ln>
              <a:noFill/>
            </a:ln>
            <a:effectLst>
              <a:outerShdw blurRad="177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 name="이등변 삼각형 8">
              <a:extLst>
                <a:ext uri="{FF2B5EF4-FFF2-40B4-BE49-F238E27FC236}">
                  <a16:creationId xmlns:a16="http://schemas.microsoft.com/office/drawing/2014/main" xmlns="" id="{1543F44E-D072-401F-BE44-E7E8A5E04C45}"/>
                </a:ext>
              </a:extLst>
            </p:cNvPr>
            <p:cNvSpPr/>
            <p:nvPr/>
          </p:nvSpPr>
          <p:spPr>
            <a:xfrm rot="5400000">
              <a:off x="-853949" y="2227637"/>
              <a:ext cx="5346699" cy="2278178"/>
            </a:xfrm>
            <a:prstGeom prst="triangle">
              <a:avLst>
                <a:gd name="adj" fmla="val 507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nvGrpSpPr>
          <p:cNvPr id="10" name="Group 28">
            <a:extLst>
              <a:ext uri="{FF2B5EF4-FFF2-40B4-BE49-F238E27FC236}">
                <a16:creationId xmlns:a16="http://schemas.microsoft.com/office/drawing/2014/main" xmlns="" id="{9B55428D-7C26-41D8-BC03-4B4B45C03DD1}"/>
              </a:ext>
            </a:extLst>
          </p:cNvPr>
          <p:cNvGrpSpPr>
            <a:grpSpLocks noChangeAspect="1"/>
          </p:cNvGrpSpPr>
          <p:nvPr/>
        </p:nvGrpSpPr>
        <p:grpSpPr bwMode="auto">
          <a:xfrm>
            <a:off x="3773696" y="2522436"/>
            <a:ext cx="499197" cy="392491"/>
            <a:chOff x="496" y="4251"/>
            <a:chExt cx="641" cy="561"/>
          </a:xfrm>
          <a:solidFill>
            <a:srgbClr val="82D1D8"/>
          </a:solidFill>
        </p:grpSpPr>
        <p:sp>
          <p:nvSpPr>
            <p:cNvPr id="11" name="Freeform 30">
              <a:extLst>
                <a:ext uri="{FF2B5EF4-FFF2-40B4-BE49-F238E27FC236}">
                  <a16:creationId xmlns:a16="http://schemas.microsoft.com/office/drawing/2014/main" xmlns="" id="{714E1D24-DF26-436D-B300-38AB871740DD}"/>
                </a:ext>
              </a:extLst>
            </p:cNvPr>
            <p:cNvSpPr>
              <a:spLocks/>
            </p:cNvSpPr>
            <p:nvPr/>
          </p:nvSpPr>
          <p:spPr bwMode="auto">
            <a:xfrm>
              <a:off x="709" y="4720"/>
              <a:ext cx="88" cy="92"/>
            </a:xfrm>
            <a:custGeom>
              <a:avLst/>
              <a:gdLst>
                <a:gd name="T0" fmla="*/ 0 w 526"/>
                <a:gd name="T1" fmla="*/ 0 h 553"/>
                <a:gd name="T2" fmla="*/ 526 w 526"/>
                <a:gd name="T3" fmla="*/ 250 h 553"/>
                <a:gd name="T4" fmla="*/ 97 w 526"/>
                <a:gd name="T5" fmla="*/ 542 h 553"/>
                <a:gd name="T6" fmla="*/ 81 w 526"/>
                <a:gd name="T7" fmla="*/ 549 h 553"/>
                <a:gd name="T8" fmla="*/ 65 w 526"/>
                <a:gd name="T9" fmla="*/ 553 h 553"/>
                <a:gd name="T10" fmla="*/ 49 w 526"/>
                <a:gd name="T11" fmla="*/ 552 h 553"/>
                <a:gd name="T12" fmla="*/ 34 w 526"/>
                <a:gd name="T13" fmla="*/ 546 h 553"/>
                <a:gd name="T14" fmla="*/ 20 w 526"/>
                <a:gd name="T15" fmla="*/ 535 h 553"/>
                <a:gd name="T16" fmla="*/ 9 w 526"/>
                <a:gd name="T17" fmla="*/ 522 h 553"/>
                <a:gd name="T18" fmla="*/ 2 w 526"/>
                <a:gd name="T19" fmla="*/ 507 h 553"/>
                <a:gd name="T20" fmla="*/ 0 w 526"/>
                <a:gd name="T21" fmla="*/ 490 h 553"/>
                <a:gd name="T22" fmla="*/ 0 w 526"/>
                <a:gd name="T23"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553">
                  <a:moveTo>
                    <a:pt x="0" y="0"/>
                  </a:moveTo>
                  <a:lnTo>
                    <a:pt x="526" y="250"/>
                  </a:lnTo>
                  <a:lnTo>
                    <a:pt x="97" y="542"/>
                  </a:lnTo>
                  <a:lnTo>
                    <a:pt x="81" y="549"/>
                  </a:lnTo>
                  <a:lnTo>
                    <a:pt x="65" y="553"/>
                  </a:lnTo>
                  <a:lnTo>
                    <a:pt x="49" y="552"/>
                  </a:lnTo>
                  <a:lnTo>
                    <a:pt x="34" y="546"/>
                  </a:lnTo>
                  <a:lnTo>
                    <a:pt x="20" y="535"/>
                  </a:lnTo>
                  <a:lnTo>
                    <a:pt x="9" y="522"/>
                  </a:lnTo>
                  <a:lnTo>
                    <a:pt x="2" y="507"/>
                  </a:lnTo>
                  <a:lnTo>
                    <a:pt x="0" y="4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2" name="Freeform 31">
              <a:extLst>
                <a:ext uri="{FF2B5EF4-FFF2-40B4-BE49-F238E27FC236}">
                  <a16:creationId xmlns:a16="http://schemas.microsoft.com/office/drawing/2014/main" xmlns="" id="{F38FE7A9-CA3D-4C3E-8AA1-1C43CC543E2A}"/>
                </a:ext>
              </a:extLst>
            </p:cNvPr>
            <p:cNvSpPr>
              <a:spLocks/>
            </p:cNvSpPr>
            <p:nvPr/>
          </p:nvSpPr>
          <p:spPr bwMode="auto">
            <a:xfrm>
              <a:off x="496" y="4251"/>
              <a:ext cx="641" cy="530"/>
            </a:xfrm>
            <a:custGeom>
              <a:avLst/>
              <a:gdLst>
                <a:gd name="T0" fmla="*/ 3785 w 3847"/>
                <a:gd name="T1" fmla="*/ 0 h 3180"/>
                <a:gd name="T2" fmla="*/ 3800 w 3847"/>
                <a:gd name="T3" fmla="*/ 2 h 3180"/>
                <a:gd name="T4" fmla="*/ 3814 w 3847"/>
                <a:gd name="T5" fmla="*/ 7 h 3180"/>
                <a:gd name="T6" fmla="*/ 3827 w 3847"/>
                <a:gd name="T7" fmla="*/ 16 h 3180"/>
                <a:gd name="T8" fmla="*/ 3839 w 3847"/>
                <a:gd name="T9" fmla="*/ 31 h 3180"/>
                <a:gd name="T10" fmla="*/ 3846 w 3847"/>
                <a:gd name="T11" fmla="*/ 49 h 3180"/>
                <a:gd name="T12" fmla="*/ 3847 w 3847"/>
                <a:gd name="T13" fmla="*/ 66 h 3180"/>
                <a:gd name="T14" fmla="*/ 3842 w 3847"/>
                <a:gd name="T15" fmla="*/ 85 h 3180"/>
                <a:gd name="T16" fmla="*/ 2642 w 3847"/>
                <a:gd name="T17" fmla="*/ 3110 h 3180"/>
                <a:gd name="T18" fmla="*/ 2631 w 3847"/>
                <a:gd name="T19" fmla="*/ 3130 h 3180"/>
                <a:gd name="T20" fmla="*/ 2617 w 3847"/>
                <a:gd name="T21" fmla="*/ 3147 h 3180"/>
                <a:gd name="T22" fmla="*/ 2600 w 3847"/>
                <a:gd name="T23" fmla="*/ 3161 h 3180"/>
                <a:gd name="T24" fmla="*/ 2579 w 3847"/>
                <a:gd name="T25" fmla="*/ 3172 h 3180"/>
                <a:gd name="T26" fmla="*/ 2559 w 3847"/>
                <a:gd name="T27" fmla="*/ 3178 h 3180"/>
                <a:gd name="T28" fmla="*/ 2539 w 3847"/>
                <a:gd name="T29" fmla="*/ 3180 h 3180"/>
                <a:gd name="T30" fmla="*/ 2514 w 3847"/>
                <a:gd name="T31" fmla="*/ 3177 h 3180"/>
                <a:gd name="T32" fmla="*/ 2491 w 3847"/>
                <a:gd name="T33" fmla="*/ 3168 h 3180"/>
                <a:gd name="T34" fmla="*/ 1278 w 3847"/>
                <a:gd name="T35" fmla="*/ 2591 h 3180"/>
                <a:gd name="T36" fmla="*/ 2984 w 3847"/>
                <a:gd name="T37" fmla="*/ 878 h 3180"/>
                <a:gd name="T38" fmla="*/ 1036 w 3847"/>
                <a:gd name="T39" fmla="*/ 2477 h 3180"/>
                <a:gd name="T40" fmla="*/ 63 w 3847"/>
                <a:gd name="T41" fmla="*/ 2014 h 3180"/>
                <a:gd name="T42" fmla="*/ 42 w 3847"/>
                <a:gd name="T43" fmla="*/ 2000 h 3180"/>
                <a:gd name="T44" fmla="*/ 24 w 3847"/>
                <a:gd name="T45" fmla="*/ 1983 h 3180"/>
                <a:gd name="T46" fmla="*/ 11 w 3847"/>
                <a:gd name="T47" fmla="*/ 1963 h 3180"/>
                <a:gd name="T48" fmla="*/ 3 w 3847"/>
                <a:gd name="T49" fmla="*/ 1940 h 3180"/>
                <a:gd name="T50" fmla="*/ 0 w 3847"/>
                <a:gd name="T51" fmla="*/ 1915 h 3180"/>
                <a:gd name="T52" fmla="*/ 2 w 3847"/>
                <a:gd name="T53" fmla="*/ 1891 h 3180"/>
                <a:gd name="T54" fmla="*/ 10 w 3847"/>
                <a:gd name="T55" fmla="*/ 1867 h 3180"/>
                <a:gd name="T56" fmla="*/ 23 w 3847"/>
                <a:gd name="T57" fmla="*/ 1846 h 3180"/>
                <a:gd name="T58" fmla="*/ 41 w 3847"/>
                <a:gd name="T59" fmla="*/ 1829 h 3180"/>
                <a:gd name="T60" fmla="*/ 62 w 3847"/>
                <a:gd name="T61" fmla="*/ 1816 h 3180"/>
                <a:gd name="T62" fmla="*/ 3757 w 3847"/>
                <a:gd name="T63" fmla="*/ 5 h 3180"/>
                <a:gd name="T64" fmla="*/ 3771 w 3847"/>
                <a:gd name="T65" fmla="*/ 1 h 3180"/>
                <a:gd name="T66" fmla="*/ 3785 w 3847"/>
                <a:gd name="T67" fmla="*/ 0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7" h="3180">
                  <a:moveTo>
                    <a:pt x="3785" y="0"/>
                  </a:moveTo>
                  <a:lnTo>
                    <a:pt x="3800" y="2"/>
                  </a:lnTo>
                  <a:lnTo>
                    <a:pt x="3814" y="7"/>
                  </a:lnTo>
                  <a:lnTo>
                    <a:pt x="3827" y="16"/>
                  </a:lnTo>
                  <a:lnTo>
                    <a:pt x="3839" y="31"/>
                  </a:lnTo>
                  <a:lnTo>
                    <a:pt x="3846" y="49"/>
                  </a:lnTo>
                  <a:lnTo>
                    <a:pt x="3847" y="66"/>
                  </a:lnTo>
                  <a:lnTo>
                    <a:pt x="3842" y="85"/>
                  </a:lnTo>
                  <a:lnTo>
                    <a:pt x="2642" y="3110"/>
                  </a:lnTo>
                  <a:lnTo>
                    <a:pt x="2631" y="3130"/>
                  </a:lnTo>
                  <a:lnTo>
                    <a:pt x="2617" y="3147"/>
                  </a:lnTo>
                  <a:lnTo>
                    <a:pt x="2600" y="3161"/>
                  </a:lnTo>
                  <a:lnTo>
                    <a:pt x="2579" y="3172"/>
                  </a:lnTo>
                  <a:lnTo>
                    <a:pt x="2559" y="3178"/>
                  </a:lnTo>
                  <a:lnTo>
                    <a:pt x="2539" y="3180"/>
                  </a:lnTo>
                  <a:lnTo>
                    <a:pt x="2514" y="3177"/>
                  </a:lnTo>
                  <a:lnTo>
                    <a:pt x="2491" y="3168"/>
                  </a:lnTo>
                  <a:lnTo>
                    <a:pt x="1278" y="2591"/>
                  </a:lnTo>
                  <a:lnTo>
                    <a:pt x="2984" y="878"/>
                  </a:lnTo>
                  <a:lnTo>
                    <a:pt x="1036" y="2477"/>
                  </a:lnTo>
                  <a:lnTo>
                    <a:pt x="63" y="2014"/>
                  </a:lnTo>
                  <a:lnTo>
                    <a:pt x="42" y="2000"/>
                  </a:lnTo>
                  <a:lnTo>
                    <a:pt x="24" y="1983"/>
                  </a:lnTo>
                  <a:lnTo>
                    <a:pt x="11" y="1963"/>
                  </a:lnTo>
                  <a:lnTo>
                    <a:pt x="3" y="1940"/>
                  </a:lnTo>
                  <a:lnTo>
                    <a:pt x="0" y="1915"/>
                  </a:lnTo>
                  <a:lnTo>
                    <a:pt x="2" y="1891"/>
                  </a:lnTo>
                  <a:lnTo>
                    <a:pt x="10" y="1867"/>
                  </a:lnTo>
                  <a:lnTo>
                    <a:pt x="23" y="1846"/>
                  </a:lnTo>
                  <a:lnTo>
                    <a:pt x="41" y="1829"/>
                  </a:lnTo>
                  <a:lnTo>
                    <a:pt x="62" y="1816"/>
                  </a:lnTo>
                  <a:lnTo>
                    <a:pt x="3757" y="5"/>
                  </a:lnTo>
                  <a:lnTo>
                    <a:pt x="3771" y="1"/>
                  </a:lnTo>
                  <a:lnTo>
                    <a:pt x="3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ko-KR" altLang="en-US"/>
            </a:p>
          </p:txBody>
        </p:sp>
      </p:grpSp>
      <p:pic>
        <p:nvPicPr>
          <p:cNvPr id="13" name="그림 105">
            <a:extLst>
              <a:ext uri="{FF2B5EF4-FFF2-40B4-BE49-F238E27FC236}">
                <a16:creationId xmlns:a16="http://schemas.microsoft.com/office/drawing/2014/main" xmlns="" id="{039F07CE-14BF-4D19-A608-3119556D3C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6473" y="2933024"/>
            <a:ext cx="937525" cy="842241"/>
          </a:xfrm>
          <a:prstGeom prst="rect">
            <a:avLst/>
          </a:prstGeom>
        </p:spPr>
      </p:pic>
      <p:cxnSp>
        <p:nvCxnSpPr>
          <p:cNvPr id="14" name="구부러진 연결선 109">
            <a:extLst>
              <a:ext uri="{FF2B5EF4-FFF2-40B4-BE49-F238E27FC236}">
                <a16:creationId xmlns:a16="http://schemas.microsoft.com/office/drawing/2014/main" xmlns="" id="{EF8DCA69-CF1E-4E76-8213-80831A4F37CE}"/>
              </a:ext>
            </a:extLst>
          </p:cNvPr>
          <p:cNvCxnSpPr>
            <a:stCxn id="13" idx="3"/>
            <a:endCxn id="12" idx="17"/>
          </p:cNvCxnSpPr>
          <p:nvPr/>
        </p:nvCxnSpPr>
        <p:spPr>
          <a:xfrm flipV="1">
            <a:off x="3113998" y="2824559"/>
            <a:ext cx="825535" cy="529586"/>
          </a:xfrm>
          <a:prstGeom prst="curvedConnector3">
            <a:avLst>
              <a:gd name="adj1" fmla="val 168072"/>
            </a:avLst>
          </a:prstGeom>
          <a:ln>
            <a:solidFill>
              <a:srgbClr val="82D1D8"/>
            </a:solidFill>
            <a:prstDash val="lgDash"/>
            <a:tailEnd type="triangle"/>
          </a:ln>
        </p:spPr>
        <p:style>
          <a:lnRef idx="1">
            <a:schemeClr val="accent1"/>
          </a:lnRef>
          <a:fillRef idx="0">
            <a:schemeClr val="accent1"/>
          </a:fillRef>
          <a:effectRef idx="0">
            <a:schemeClr val="accent1"/>
          </a:effectRef>
          <a:fontRef idx="minor">
            <a:schemeClr val="tx1"/>
          </a:fontRef>
        </p:style>
      </p:cxnSp>
      <p:grpSp>
        <p:nvGrpSpPr>
          <p:cNvPr id="15" name="그룹 110">
            <a:extLst>
              <a:ext uri="{FF2B5EF4-FFF2-40B4-BE49-F238E27FC236}">
                <a16:creationId xmlns:a16="http://schemas.microsoft.com/office/drawing/2014/main" xmlns="" id="{32748512-FA73-415D-A35F-24FD8F399FBB}"/>
              </a:ext>
            </a:extLst>
          </p:cNvPr>
          <p:cNvGrpSpPr/>
          <p:nvPr/>
        </p:nvGrpSpPr>
        <p:grpSpPr>
          <a:xfrm>
            <a:off x="407677" y="1488532"/>
            <a:ext cx="308909" cy="3600778"/>
            <a:chOff x="653258" y="1641948"/>
            <a:chExt cx="277514" cy="3600778"/>
          </a:xfrm>
        </p:grpSpPr>
        <p:grpSp>
          <p:nvGrpSpPr>
            <p:cNvPr id="16" name="그룹 112">
              <a:extLst>
                <a:ext uri="{FF2B5EF4-FFF2-40B4-BE49-F238E27FC236}">
                  <a16:creationId xmlns:a16="http://schemas.microsoft.com/office/drawing/2014/main" xmlns="" id="{005F200C-75B1-4887-AD65-A2213B87B355}"/>
                </a:ext>
              </a:extLst>
            </p:cNvPr>
            <p:cNvGrpSpPr/>
            <p:nvPr/>
          </p:nvGrpSpPr>
          <p:grpSpPr>
            <a:xfrm rot="5400000">
              <a:off x="561083" y="1750594"/>
              <a:ext cx="474720" cy="257427"/>
              <a:chOff x="1206635" y="2365123"/>
              <a:chExt cx="474720" cy="257427"/>
            </a:xfrm>
          </p:grpSpPr>
          <p:sp>
            <p:nvSpPr>
              <p:cNvPr id="41" name="평행 사변형 139">
                <a:extLst>
                  <a:ext uri="{FF2B5EF4-FFF2-40B4-BE49-F238E27FC236}">
                    <a16:creationId xmlns:a16="http://schemas.microsoft.com/office/drawing/2014/main" xmlns="" id="{D64359C4-A6ED-4D09-A646-C23BB922DFA8}"/>
                  </a:ext>
                </a:extLst>
              </p:cNvPr>
              <p:cNvSpPr/>
              <p:nvPr/>
            </p:nvSpPr>
            <p:spPr>
              <a:xfrm>
                <a:off x="1206635" y="2365123"/>
                <a:ext cx="253472" cy="257427"/>
              </a:xfrm>
              <a:prstGeom prst="parallelogram">
                <a:avLst>
                  <a:gd name="adj" fmla="val 5631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평행 사변형 140">
                <a:extLst>
                  <a:ext uri="{FF2B5EF4-FFF2-40B4-BE49-F238E27FC236}">
                    <a16:creationId xmlns:a16="http://schemas.microsoft.com/office/drawing/2014/main" xmlns="" id="{831C4CC9-46B5-43A1-B106-A0677E0DDBFD}"/>
                  </a:ext>
                </a:extLst>
              </p:cNvPr>
              <p:cNvSpPr/>
              <p:nvPr/>
            </p:nvSpPr>
            <p:spPr>
              <a:xfrm>
                <a:off x="1427883" y="2365123"/>
                <a:ext cx="253472" cy="257427"/>
              </a:xfrm>
              <a:prstGeom prst="parallelogram">
                <a:avLst>
                  <a:gd name="adj" fmla="val 56315"/>
                </a:avLst>
              </a:pr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7" name="그룹 113">
              <a:extLst>
                <a:ext uri="{FF2B5EF4-FFF2-40B4-BE49-F238E27FC236}">
                  <a16:creationId xmlns:a16="http://schemas.microsoft.com/office/drawing/2014/main" xmlns="" id="{A864D02C-33F8-4815-B308-EB4B18590E84}"/>
                </a:ext>
              </a:extLst>
            </p:cNvPr>
            <p:cNvGrpSpPr/>
            <p:nvPr/>
          </p:nvGrpSpPr>
          <p:grpSpPr>
            <a:xfrm rot="5400000">
              <a:off x="334804" y="2426414"/>
              <a:ext cx="925070" cy="266866"/>
              <a:chOff x="1206635" y="2355684"/>
              <a:chExt cx="925070" cy="266866"/>
            </a:xfrm>
          </p:grpSpPr>
          <p:grpSp>
            <p:nvGrpSpPr>
              <p:cNvPr id="35" name="그룹 133">
                <a:extLst>
                  <a:ext uri="{FF2B5EF4-FFF2-40B4-BE49-F238E27FC236}">
                    <a16:creationId xmlns:a16="http://schemas.microsoft.com/office/drawing/2014/main" xmlns="" id="{57FEEE03-7B11-422C-86F4-8460E99E27F6}"/>
                  </a:ext>
                </a:extLst>
              </p:cNvPr>
              <p:cNvGrpSpPr/>
              <p:nvPr/>
            </p:nvGrpSpPr>
            <p:grpSpPr>
              <a:xfrm>
                <a:off x="1206635" y="2365123"/>
                <a:ext cx="474720" cy="257427"/>
                <a:chOff x="1206635" y="2365123"/>
                <a:chExt cx="474720" cy="257427"/>
              </a:xfrm>
            </p:grpSpPr>
            <p:sp>
              <p:nvSpPr>
                <p:cNvPr id="39" name="평행 사변형 137">
                  <a:extLst>
                    <a:ext uri="{FF2B5EF4-FFF2-40B4-BE49-F238E27FC236}">
                      <a16:creationId xmlns:a16="http://schemas.microsoft.com/office/drawing/2014/main" xmlns="" id="{B4707629-9BAD-41AA-9C7C-10AC523DE27B}"/>
                    </a:ext>
                  </a:extLst>
                </p:cNvPr>
                <p:cNvSpPr/>
                <p:nvPr/>
              </p:nvSpPr>
              <p:spPr>
                <a:xfrm>
                  <a:off x="1206635" y="2365123"/>
                  <a:ext cx="253472" cy="257427"/>
                </a:xfrm>
                <a:prstGeom prst="parallelogram">
                  <a:avLst>
                    <a:gd name="adj" fmla="val 5631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평행 사변형 138">
                  <a:extLst>
                    <a:ext uri="{FF2B5EF4-FFF2-40B4-BE49-F238E27FC236}">
                      <a16:creationId xmlns:a16="http://schemas.microsoft.com/office/drawing/2014/main" xmlns="" id="{E8F79748-2045-4A62-91EE-A44EC6CE43AE}"/>
                    </a:ext>
                  </a:extLst>
                </p:cNvPr>
                <p:cNvSpPr/>
                <p:nvPr/>
              </p:nvSpPr>
              <p:spPr>
                <a:xfrm>
                  <a:off x="1427883" y="2365123"/>
                  <a:ext cx="253472" cy="257427"/>
                </a:xfrm>
                <a:prstGeom prst="parallelogram">
                  <a:avLst>
                    <a:gd name="adj" fmla="val 56315"/>
                  </a:avLst>
                </a:pr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6" name="그룹 134">
                <a:extLst>
                  <a:ext uri="{FF2B5EF4-FFF2-40B4-BE49-F238E27FC236}">
                    <a16:creationId xmlns:a16="http://schemas.microsoft.com/office/drawing/2014/main" xmlns="" id="{9A7291B6-EED5-4BBA-B58A-4FB7DF407B2A}"/>
                  </a:ext>
                </a:extLst>
              </p:cNvPr>
              <p:cNvGrpSpPr/>
              <p:nvPr/>
            </p:nvGrpSpPr>
            <p:grpSpPr>
              <a:xfrm>
                <a:off x="1656985" y="2355684"/>
                <a:ext cx="474720" cy="257427"/>
                <a:chOff x="1206635" y="2365123"/>
                <a:chExt cx="474720" cy="257427"/>
              </a:xfrm>
            </p:grpSpPr>
            <p:sp>
              <p:nvSpPr>
                <p:cNvPr id="37" name="평행 사변형 135">
                  <a:extLst>
                    <a:ext uri="{FF2B5EF4-FFF2-40B4-BE49-F238E27FC236}">
                      <a16:creationId xmlns:a16="http://schemas.microsoft.com/office/drawing/2014/main" xmlns="" id="{C133C0AC-8100-4218-A1BC-AEB6BB7DC08A}"/>
                    </a:ext>
                  </a:extLst>
                </p:cNvPr>
                <p:cNvSpPr/>
                <p:nvPr/>
              </p:nvSpPr>
              <p:spPr>
                <a:xfrm>
                  <a:off x="1206635" y="2365123"/>
                  <a:ext cx="253472" cy="257427"/>
                </a:xfrm>
                <a:prstGeom prst="parallelogram">
                  <a:avLst>
                    <a:gd name="adj" fmla="val 5631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평행 사변형 136">
                  <a:extLst>
                    <a:ext uri="{FF2B5EF4-FFF2-40B4-BE49-F238E27FC236}">
                      <a16:creationId xmlns:a16="http://schemas.microsoft.com/office/drawing/2014/main" xmlns="" id="{DC08B051-C96E-4188-A9CF-CF3FA0547D46}"/>
                    </a:ext>
                  </a:extLst>
                </p:cNvPr>
                <p:cNvSpPr/>
                <p:nvPr/>
              </p:nvSpPr>
              <p:spPr>
                <a:xfrm>
                  <a:off x="1427883" y="2365123"/>
                  <a:ext cx="253472" cy="257427"/>
                </a:xfrm>
                <a:prstGeom prst="parallelogram">
                  <a:avLst>
                    <a:gd name="adj" fmla="val 56315"/>
                  </a:avLst>
                </a:pr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18" name="그룹 114">
              <a:extLst>
                <a:ext uri="{FF2B5EF4-FFF2-40B4-BE49-F238E27FC236}">
                  <a16:creationId xmlns:a16="http://schemas.microsoft.com/office/drawing/2014/main" xmlns="" id="{2C6CB81D-3EF2-4672-A6EA-F45112E779EE}"/>
                </a:ext>
              </a:extLst>
            </p:cNvPr>
            <p:cNvGrpSpPr/>
            <p:nvPr/>
          </p:nvGrpSpPr>
          <p:grpSpPr>
            <a:xfrm rot="5400000">
              <a:off x="326946" y="3310047"/>
              <a:ext cx="925070" cy="266866"/>
              <a:chOff x="1206635" y="2355684"/>
              <a:chExt cx="925070" cy="266866"/>
            </a:xfrm>
          </p:grpSpPr>
          <p:grpSp>
            <p:nvGrpSpPr>
              <p:cNvPr id="29" name="그룹 127">
                <a:extLst>
                  <a:ext uri="{FF2B5EF4-FFF2-40B4-BE49-F238E27FC236}">
                    <a16:creationId xmlns:a16="http://schemas.microsoft.com/office/drawing/2014/main" xmlns="" id="{5D1D15A9-91DC-4486-9851-7A2B7B06E15F}"/>
                  </a:ext>
                </a:extLst>
              </p:cNvPr>
              <p:cNvGrpSpPr/>
              <p:nvPr/>
            </p:nvGrpSpPr>
            <p:grpSpPr>
              <a:xfrm>
                <a:off x="1206635" y="2365123"/>
                <a:ext cx="474720" cy="257427"/>
                <a:chOff x="1206635" y="2365123"/>
                <a:chExt cx="474720" cy="257427"/>
              </a:xfrm>
            </p:grpSpPr>
            <p:sp>
              <p:nvSpPr>
                <p:cNvPr id="33" name="평행 사변형 131">
                  <a:extLst>
                    <a:ext uri="{FF2B5EF4-FFF2-40B4-BE49-F238E27FC236}">
                      <a16:creationId xmlns:a16="http://schemas.microsoft.com/office/drawing/2014/main" xmlns="" id="{8CB67B1C-7946-46A2-A4D2-D873CC0564FF}"/>
                    </a:ext>
                  </a:extLst>
                </p:cNvPr>
                <p:cNvSpPr/>
                <p:nvPr/>
              </p:nvSpPr>
              <p:spPr>
                <a:xfrm>
                  <a:off x="1206635" y="2365123"/>
                  <a:ext cx="253472" cy="257427"/>
                </a:xfrm>
                <a:prstGeom prst="parallelogram">
                  <a:avLst>
                    <a:gd name="adj" fmla="val 5631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평행 사변형 132">
                  <a:extLst>
                    <a:ext uri="{FF2B5EF4-FFF2-40B4-BE49-F238E27FC236}">
                      <a16:creationId xmlns:a16="http://schemas.microsoft.com/office/drawing/2014/main" xmlns="" id="{EF4A59EB-5B3D-4120-91F5-F2412F51E5A4}"/>
                    </a:ext>
                  </a:extLst>
                </p:cNvPr>
                <p:cNvSpPr/>
                <p:nvPr/>
              </p:nvSpPr>
              <p:spPr>
                <a:xfrm>
                  <a:off x="1427883" y="2365123"/>
                  <a:ext cx="253472" cy="257427"/>
                </a:xfrm>
                <a:prstGeom prst="parallelogram">
                  <a:avLst>
                    <a:gd name="adj" fmla="val 56315"/>
                  </a:avLst>
                </a:pr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0" name="그룹 128">
                <a:extLst>
                  <a:ext uri="{FF2B5EF4-FFF2-40B4-BE49-F238E27FC236}">
                    <a16:creationId xmlns:a16="http://schemas.microsoft.com/office/drawing/2014/main" xmlns="" id="{7F84DD75-DEB5-4C90-A490-368B515860A0}"/>
                  </a:ext>
                </a:extLst>
              </p:cNvPr>
              <p:cNvGrpSpPr/>
              <p:nvPr/>
            </p:nvGrpSpPr>
            <p:grpSpPr>
              <a:xfrm>
                <a:off x="1656985" y="2355684"/>
                <a:ext cx="474720" cy="257427"/>
                <a:chOff x="1206635" y="2365123"/>
                <a:chExt cx="474720" cy="257427"/>
              </a:xfrm>
            </p:grpSpPr>
            <p:sp>
              <p:nvSpPr>
                <p:cNvPr id="31" name="평행 사변형 129">
                  <a:extLst>
                    <a:ext uri="{FF2B5EF4-FFF2-40B4-BE49-F238E27FC236}">
                      <a16:creationId xmlns:a16="http://schemas.microsoft.com/office/drawing/2014/main" xmlns="" id="{0A10745B-F2FD-4C4A-A8FC-E67DE173C352}"/>
                    </a:ext>
                  </a:extLst>
                </p:cNvPr>
                <p:cNvSpPr/>
                <p:nvPr/>
              </p:nvSpPr>
              <p:spPr>
                <a:xfrm>
                  <a:off x="1206635" y="2365123"/>
                  <a:ext cx="253472" cy="257427"/>
                </a:xfrm>
                <a:prstGeom prst="parallelogram">
                  <a:avLst>
                    <a:gd name="adj" fmla="val 5631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평행 사변형 130">
                  <a:extLst>
                    <a:ext uri="{FF2B5EF4-FFF2-40B4-BE49-F238E27FC236}">
                      <a16:creationId xmlns:a16="http://schemas.microsoft.com/office/drawing/2014/main" xmlns="" id="{E47DE5A5-84B8-4A4E-95F5-FCD675CDD288}"/>
                    </a:ext>
                  </a:extLst>
                </p:cNvPr>
                <p:cNvSpPr/>
                <p:nvPr/>
              </p:nvSpPr>
              <p:spPr>
                <a:xfrm>
                  <a:off x="1427883" y="2365123"/>
                  <a:ext cx="253472" cy="257427"/>
                </a:xfrm>
                <a:prstGeom prst="parallelogram">
                  <a:avLst>
                    <a:gd name="adj" fmla="val 56315"/>
                  </a:avLst>
                </a:pr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19" name="그룹 115">
              <a:extLst>
                <a:ext uri="{FF2B5EF4-FFF2-40B4-BE49-F238E27FC236}">
                  <a16:creationId xmlns:a16="http://schemas.microsoft.com/office/drawing/2014/main" xmlns="" id="{F2573398-5369-4672-AEEC-2CA3C53F335C}"/>
                </a:ext>
              </a:extLst>
            </p:cNvPr>
            <p:cNvGrpSpPr/>
            <p:nvPr/>
          </p:nvGrpSpPr>
          <p:grpSpPr>
            <a:xfrm rot="5400000">
              <a:off x="331793" y="4203577"/>
              <a:ext cx="925070" cy="266866"/>
              <a:chOff x="1206635" y="2355684"/>
              <a:chExt cx="925070" cy="266866"/>
            </a:xfrm>
          </p:grpSpPr>
          <p:grpSp>
            <p:nvGrpSpPr>
              <p:cNvPr id="23" name="그룹 119">
                <a:extLst>
                  <a:ext uri="{FF2B5EF4-FFF2-40B4-BE49-F238E27FC236}">
                    <a16:creationId xmlns:a16="http://schemas.microsoft.com/office/drawing/2014/main" xmlns="" id="{E28D9293-AFF7-4C2B-97B5-55BDA6F29A23}"/>
                  </a:ext>
                </a:extLst>
              </p:cNvPr>
              <p:cNvGrpSpPr/>
              <p:nvPr/>
            </p:nvGrpSpPr>
            <p:grpSpPr>
              <a:xfrm>
                <a:off x="1206635" y="2365123"/>
                <a:ext cx="474720" cy="257427"/>
                <a:chOff x="1206635" y="2365123"/>
                <a:chExt cx="474720" cy="257427"/>
              </a:xfrm>
            </p:grpSpPr>
            <p:sp>
              <p:nvSpPr>
                <p:cNvPr id="27" name="평행 사변형 125">
                  <a:extLst>
                    <a:ext uri="{FF2B5EF4-FFF2-40B4-BE49-F238E27FC236}">
                      <a16:creationId xmlns:a16="http://schemas.microsoft.com/office/drawing/2014/main" xmlns="" id="{DB8F0EA3-64AA-45EE-9F6C-6549B4ED51C3}"/>
                    </a:ext>
                  </a:extLst>
                </p:cNvPr>
                <p:cNvSpPr/>
                <p:nvPr/>
              </p:nvSpPr>
              <p:spPr>
                <a:xfrm>
                  <a:off x="1206635" y="2365123"/>
                  <a:ext cx="253472" cy="257427"/>
                </a:xfrm>
                <a:prstGeom prst="parallelogram">
                  <a:avLst>
                    <a:gd name="adj" fmla="val 5631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평행 사변형 126">
                  <a:extLst>
                    <a:ext uri="{FF2B5EF4-FFF2-40B4-BE49-F238E27FC236}">
                      <a16:creationId xmlns:a16="http://schemas.microsoft.com/office/drawing/2014/main" xmlns="" id="{9802FAB8-833D-47D2-8649-80CB4DFC1542}"/>
                    </a:ext>
                  </a:extLst>
                </p:cNvPr>
                <p:cNvSpPr/>
                <p:nvPr/>
              </p:nvSpPr>
              <p:spPr>
                <a:xfrm>
                  <a:off x="1427883" y="2365123"/>
                  <a:ext cx="253472" cy="257427"/>
                </a:xfrm>
                <a:prstGeom prst="parallelogram">
                  <a:avLst>
                    <a:gd name="adj" fmla="val 56315"/>
                  </a:avLst>
                </a:pr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4" name="그룹 121">
                <a:extLst>
                  <a:ext uri="{FF2B5EF4-FFF2-40B4-BE49-F238E27FC236}">
                    <a16:creationId xmlns:a16="http://schemas.microsoft.com/office/drawing/2014/main" xmlns="" id="{A556D4A5-4110-439C-B61D-6E125E25CB0B}"/>
                  </a:ext>
                </a:extLst>
              </p:cNvPr>
              <p:cNvGrpSpPr/>
              <p:nvPr/>
            </p:nvGrpSpPr>
            <p:grpSpPr>
              <a:xfrm>
                <a:off x="1656985" y="2355684"/>
                <a:ext cx="474720" cy="257427"/>
                <a:chOff x="1206635" y="2365123"/>
                <a:chExt cx="474720" cy="257427"/>
              </a:xfrm>
            </p:grpSpPr>
            <p:sp>
              <p:nvSpPr>
                <p:cNvPr id="25" name="평행 사변형 123">
                  <a:extLst>
                    <a:ext uri="{FF2B5EF4-FFF2-40B4-BE49-F238E27FC236}">
                      <a16:creationId xmlns:a16="http://schemas.microsoft.com/office/drawing/2014/main" xmlns="" id="{7BBBC270-A709-481F-94DA-182B5342AC5D}"/>
                    </a:ext>
                  </a:extLst>
                </p:cNvPr>
                <p:cNvSpPr/>
                <p:nvPr/>
              </p:nvSpPr>
              <p:spPr>
                <a:xfrm>
                  <a:off x="1206635" y="2365123"/>
                  <a:ext cx="253472" cy="257427"/>
                </a:xfrm>
                <a:prstGeom prst="parallelogram">
                  <a:avLst>
                    <a:gd name="adj" fmla="val 5631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평행 사변형 124">
                  <a:extLst>
                    <a:ext uri="{FF2B5EF4-FFF2-40B4-BE49-F238E27FC236}">
                      <a16:creationId xmlns:a16="http://schemas.microsoft.com/office/drawing/2014/main" xmlns="" id="{AF7D4DDF-9CAA-4FAA-8300-305CD87D4E13}"/>
                    </a:ext>
                  </a:extLst>
                </p:cNvPr>
                <p:cNvSpPr/>
                <p:nvPr/>
              </p:nvSpPr>
              <p:spPr>
                <a:xfrm>
                  <a:off x="1427883" y="2365123"/>
                  <a:ext cx="253472" cy="257427"/>
                </a:xfrm>
                <a:prstGeom prst="parallelogram">
                  <a:avLst>
                    <a:gd name="adj" fmla="val 56315"/>
                  </a:avLst>
                </a:pr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20" name="그룹 116">
              <a:extLst>
                <a:ext uri="{FF2B5EF4-FFF2-40B4-BE49-F238E27FC236}">
                  <a16:creationId xmlns:a16="http://schemas.microsoft.com/office/drawing/2014/main" xmlns="" id="{F26FF3FC-28EC-4D19-9627-1FE3B4113A83}"/>
                </a:ext>
              </a:extLst>
            </p:cNvPr>
            <p:cNvGrpSpPr/>
            <p:nvPr/>
          </p:nvGrpSpPr>
          <p:grpSpPr>
            <a:xfrm rot="5400000">
              <a:off x="544612" y="4876652"/>
              <a:ext cx="474720" cy="257427"/>
              <a:chOff x="1206635" y="2365123"/>
              <a:chExt cx="474720" cy="257427"/>
            </a:xfrm>
          </p:grpSpPr>
          <p:sp>
            <p:nvSpPr>
              <p:cNvPr id="21" name="평행 사변형 117">
                <a:extLst>
                  <a:ext uri="{FF2B5EF4-FFF2-40B4-BE49-F238E27FC236}">
                    <a16:creationId xmlns:a16="http://schemas.microsoft.com/office/drawing/2014/main" xmlns="" id="{816E3945-8786-4008-AB9D-1D0D3D02CC16}"/>
                  </a:ext>
                </a:extLst>
              </p:cNvPr>
              <p:cNvSpPr/>
              <p:nvPr/>
            </p:nvSpPr>
            <p:spPr>
              <a:xfrm>
                <a:off x="1206635" y="2365123"/>
                <a:ext cx="253472" cy="257427"/>
              </a:xfrm>
              <a:prstGeom prst="parallelogram">
                <a:avLst>
                  <a:gd name="adj" fmla="val 5631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평행 사변형 118">
                <a:extLst>
                  <a:ext uri="{FF2B5EF4-FFF2-40B4-BE49-F238E27FC236}">
                    <a16:creationId xmlns:a16="http://schemas.microsoft.com/office/drawing/2014/main" xmlns="" id="{FAEA58B1-F230-4D96-810F-2DBC4694AC8A}"/>
                  </a:ext>
                </a:extLst>
              </p:cNvPr>
              <p:cNvSpPr/>
              <p:nvPr/>
            </p:nvSpPr>
            <p:spPr>
              <a:xfrm>
                <a:off x="1427883" y="2365123"/>
                <a:ext cx="253472" cy="257427"/>
              </a:xfrm>
              <a:prstGeom prst="parallelogram">
                <a:avLst>
                  <a:gd name="adj" fmla="val 56315"/>
                </a:avLst>
              </a:pr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43" name="Freeform 6">
            <a:extLst>
              <a:ext uri="{FF2B5EF4-FFF2-40B4-BE49-F238E27FC236}">
                <a16:creationId xmlns:a16="http://schemas.microsoft.com/office/drawing/2014/main" xmlns="" id="{0A9698C8-E01F-4245-B776-C21D42239860}"/>
              </a:ext>
            </a:extLst>
          </p:cNvPr>
          <p:cNvSpPr>
            <a:spLocks noEditPoints="1"/>
          </p:cNvSpPr>
          <p:nvPr/>
        </p:nvSpPr>
        <p:spPr bwMode="auto">
          <a:xfrm>
            <a:off x="3102617" y="4332764"/>
            <a:ext cx="6614735" cy="3055677"/>
          </a:xfrm>
          <a:custGeom>
            <a:avLst/>
            <a:gdLst>
              <a:gd name="T0" fmla="*/ 3354 w 3448"/>
              <a:gd name="T1" fmla="*/ 1504 h 1773"/>
              <a:gd name="T2" fmla="*/ 2152 w 3448"/>
              <a:gd name="T3" fmla="*/ 1144 h 1773"/>
              <a:gd name="T4" fmla="*/ 3068 w 3448"/>
              <a:gd name="T5" fmla="*/ 1084 h 1773"/>
              <a:gd name="T6" fmla="*/ 3043 w 3448"/>
              <a:gd name="T7" fmla="*/ 1388 h 1773"/>
              <a:gd name="T8" fmla="*/ 2791 w 3448"/>
              <a:gd name="T9" fmla="*/ 1339 h 1773"/>
              <a:gd name="T10" fmla="*/ 3012 w 3448"/>
              <a:gd name="T11" fmla="*/ 1095 h 1773"/>
              <a:gd name="T12" fmla="*/ 3123 w 3448"/>
              <a:gd name="T13" fmla="*/ 1040 h 1773"/>
              <a:gd name="T14" fmla="*/ 2958 w 3448"/>
              <a:gd name="T15" fmla="*/ 993 h 1773"/>
              <a:gd name="T16" fmla="*/ 2745 w 3448"/>
              <a:gd name="T17" fmla="*/ 1019 h 1773"/>
              <a:gd name="T18" fmla="*/ 1939 w 3448"/>
              <a:gd name="T19" fmla="*/ 551 h 1773"/>
              <a:gd name="T20" fmla="*/ 2183 w 3448"/>
              <a:gd name="T21" fmla="*/ 454 h 1773"/>
              <a:gd name="T22" fmla="*/ 2178 w 3448"/>
              <a:gd name="T23" fmla="*/ 528 h 1773"/>
              <a:gd name="T24" fmla="*/ 3088 w 3448"/>
              <a:gd name="T25" fmla="*/ 398 h 1773"/>
              <a:gd name="T26" fmla="*/ 3067 w 3448"/>
              <a:gd name="T27" fmla="*/ 610 h 1773"/>
              <a:gd name="T28" fmla="*/ 3070 w 3448"/>
              <a:gd name="T29" fmla="*/ 398 h 1773"/>
              <a:gd name="T30" fmla="*/ 1599 w 3448"/>
              <a:gd name="T31" fmla="*/ 246 h 1773"/>
              <a:gd name="T32" fmla="*/ 1576 w 3448"/>
              <a:gd name="T33" fmla="*/ 189 h 1773"/>
              <a:gd name="T34" fmla="*/ 1299 w 3448"/>
              <a:gd name="T35" fmla="*/ 208 h 1773"/>
              <a:gd name="T36" fmla="*/ 1186 w 3448"/>
              <a:gd name="T37" fmla="*/ 384 h 1773"/>
              <a:gd name="T38" fmla="*/ 3448 w 3448"/>
              <a:gd name="T39" fmla="*/ 189 h 1773"/>
              <a:gd name="T40" fmla="*/ 3211 w 3448"/>
              <a:gd name="T41" fmla="*/ 305 h 1773"/>
              <a:gd name="T42" fmla="*/ 3020 w 3448"/>
              <a:gd name="T43" fmla="*/ 322 h 1773"/>
              <a:gd name="T44" fmla="*/ 2948 w 3448"/>
              <a:gd name="T45" fmla="*/ 613 h 1773"/>
              <a:gd name="T46" fmla="*/ 2866 w 3448"/>
              <a:gd name="T47" fmla="*/ 673 h 1773"/>
              <a:gd name="T48" fmla="*/ 2698 w 3448"/>
              <a:gd name="T49" fmla="*/ 898 h 1773"/>
              <a:gd name="T50" fmla="*/ 2761 w 3448"/>
              <a:gd name="T51" fmla="*/ 1045 h 1773"/>
              <a:gd name="T52" fmla="*/ 2663 w 3448"/>
              <a:gd name="T53" fmla="*/ 961 h 1773"/>
              <a:gd name="T54" fmla="*/ 2453 w 3448"/>
              <a:gd name="T55" fmla="*/ 825 h 1773"/>
              <a:gd name="T56" fmla="*/ 2188 w 3448"/>
              <a:gd name="T57" fmla="*/ 702 h 1773"/>
              <a:gd name="T58" fmla="*/ 2257 w 3448"/>
              <a:gd name="T59" fmla="*/ 765 h 1773"/>
              <a:gd name="T60" fmla="*/ 2161 w 3448"/>
              <a:gd name="T61" fmla="*/ 857 h 1773"/>
              <a:gd name="T62" fmla="*/ 1927 w 3448"/>
              <a:gd name="T63" fmla="*/ 1336 h 1773"/>
              <a:gd name="T64" fmla="*/ 1572 w 3448"/>
              <a:gd name="T65" fmla="*/ 948 h 1773"/>
              <a:gd name="T66" fmla="*/ 1766 w 3448"/>
              <a:gd name="T67" fmla="*/ 631 h 1773"/>
              <a:gd name="T68" fmla="*/ 2005 w 3448"/>
              <a:gd name="T69" fmla="*/ 610 h 1773"/>
              <a:gd name="T70" fmla="*/ 1845 w 3448"/>
              <a:gd name="T71" fmla="*/ 559 h 1773"/>
              <a:gd name="T72" fmla="*/ 1834 w 3448"/>
              <a:gd name="T73" fmla="*/ 549 h 1773"/>
              <a:gd name="T74" fmla="*/ 1630 w 3448"/>
              <a:gd name="T75" fmla="*/ 600 h 1773"/>
              <a:gd name="T76" fmla="*/ 1599 w 3448"/>
              <a:gd name="T77" fmla="*/ 430 h 1773"/>
              <a:gd name="T78" fmla="*/ 1746 w 3448"/>
              <a:gd name="T79" fmla="*/ 305 h 1773"/>
              <a:gd name="T80" fmla="*/ 1889 w 3448"/>
              <a:gd name="T81" fmla="*/ 260 h 1773"/>
              <a:gd name="T82" fmla="*/ 1861 w 3448"/>
              <a:gd name="T83" fmla="*/ 201 h 1773"/>
              <a:gd name="T84" fmla="*/ 1872 w 3448"/>
              <a:gd name="T85" fmla="*/ 127 h 1773"/>
              <a:gd name="T86" fmla="*/ 1783 w 3448"/>
              <a:gd name="T87" fmla="*/ 322 h 1773"/>
              <a:gd name="T88" fmla="*/ 1735 w 3448"/>
              <a:gd name="T89" fmla="*/ 172 h 1773"/>
              <a:gd name="T90" fmla="*/ 2134 w 3448"/>
              <a:gd name="T91" fmla="*/ 77 h 1773"/>
              <a:gd name="T92" fmla="*/ 2361 w 3448"/>
              <a:gd name="T93" fmla="*/ 54 h 1773"/>
              <a:gd name="T94" fmla="*/ 2573 w 3448"/>
              <a:gd name="T95" fmla="*/ 31 h 1773"/>
              <a:gd name="T96" fmla="*/ 2703 w 3448"/>
              <a:gd name="T97" fmla="*/ 18 h 1773"/>
              <a:gd name="T98" fmla="*/ 337 w 3448"/>
              <a:gd name="T99" fmla="*/ 108 h 1773"/>
              <a:gd name="T100" fmla="*/ 750 w 3448"/>
              <a:gd name="T101" fmla="*/ 276 h 1773"/>
              <a:gd name="T102" fmla="*/ 969 w 3448"/>
              <a:gd name="T103" fmla="*/ 300 h 1773"/>
              <a:gd name="T104" fmla="*/ 908 w 3448"/>
              <a:gd name="T105" fmla="*/ 668 h 1773"/>
              <a:gd name="T106" fmla="*/ 673 w 3448"/>
              <a:gd name="T107" fmla="*/ 789 h 1773"/>
              <a:gd name="T108" fmla="*/ 738 w 3448"/>
              <a:gd name="T109" fmla="*/ 925 h 1773"/>
              <a:gd name="T110" fmla="*/ 1022 w 3448"/>
              <a:gd name="T111" fmla="*/ 976 h 1773"/>
              <a:gd name="T112" fmla="*/ 1127 w 3448"/>
              <a:gd name="T113" fmla="*/ 1365 h 1773"/>
              <a:gd name="T114" fmla="*/ 835 w 3448"/>
              <a:gd name="T115" fmla="*/ 1749 h 1773"/>
              <a:gd name="T116" fmla="*/ 826 w 3448"/>
              <a:gd name="T117" fmla="*/ 1015 h 1773"/>
              <a:gd name="T118" fmla="*/ 474 w 3448"/>
              <a:gd name="T119" fmla="*/ 741 h 1773"/>
              <a:gd name="T120" fmla="*/ 134 w 3448"/>
              <a:gd name="T121" fmla="*/ 308 h 1773"/>
              <a:gd name="T122" fmla="*/ 73 w 3448"/>
              <a:gd name="T123" fmla="*/ 176 h 1773"/>
              <a:gd name="T124" fmla="*/ 137 w 3448"/>
              <a:gd name="T125" fmla="*/ 0 h 1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8" h="1773">
                <a:moveTo>
                  <a:pt x="3375" y="1350"/>
                </a:moveTo>
                <a:lnTo>
                  <a:pt x="3415" y="1381"/>
                </a:lnTo>
                <a:lnTo>
                  <a:pt x="3439" y="1383"/>
                </a:lnTo>
                <a:lnTo>
                  <a:pt x="3402" y="1433"/>
                </a:lnTo>
                <a:lnTo>
                  <a:pt x="3354" y="1504"/>
                </a:lnTo>
                <a:lnTo>
                  <a:pt x="3301" y="1499"/>
                </a:lnTo>
                <a:lnTo>
                  <a:pt x="3384" y="1423"/>
                </a:lnTo>
                <a:lnTo>
                  <a:pt x="3375" y="1350"/>
                </a:lnTo>
                <a:close/>
                <a:moveTo>
                  <a:pt x="2143" y="1101"/>
                </a:moveTo>
                <a:lnTo>
                  <a:pt x="2152" y="1144"/>
                </a:lnTo>
                <a:lnTo>
                  <a:pt x="2117" y="1246"/>
                </a:lnTo>
                <a:lnTo>
                  <a:pt x="2082" y="1230"/>
                </a:lnTo>
                <a:lnTo>
                  <a:pt x="2086" y="1146"/>
                </a:lnTo>
                <a:lnTo>
                  <a:pt x="2143" y="1101"/>
                </a:lnTo>
                <a:close/>
                <a:moveTo>
                  <a:pt x="3068" y="1084"/>
                </a:moveTo>
                <a:lnTo>
                  <a:pt x="3111" y="1166"/>
                </a:lnTo>
                <a:lnTo>
                  <a:pt x="3184" y="1236"/>
                </a:lnTo>
                <a:lnTo>
                  <a:pt x="3157" y="1378"/>
                </a:lnTo>
                <a:lnTo>
                  <a:pt x="3109" y="1407"/>
                </a:lnTo>
                <a:lnTo>
                  <a:pt x="3043" y="1388"/>
                </a:lnTo>
                <a:lnTo>
                  <a:pt x="3027" y="1342"/>
                </a:lnTo>
                <a:lnTo>
                  <a:pt x="3004" y="1354"/>
                </a:lnTo>
                <a:lnTo>
                  <a:pt x="2953" y="1325"/>
                </a:lnTo>
                <a:lnTo>
                  <a:pt x="2823" y="1357"/>
                </a:lnTo>
                <a:lnTo>
                  <a:pt x="2791" y="1339"/>
                </a:lnTo>
                <a:lnTo>
                  <a:pt x="2799" y="1316"/>
                </a:lnTo>
                <a:lnTo>
                  <a:pt x="2778" y="1198"/>
                </a:lnTo>
                <a:lnTo>
                  <a:pt x="2866" y="1166"/>
                </a:lnTo>
                <a:lnTo>
                  <a:pt x="2948" y="1091"/>
                </a:lnTo>
                <a:lnTo>
                  <a:pt x="3012" y="1095"/>
                </a:lnTo>
                <a:lnTo>
                  <a:pt x="3001" y="1131"/>
                </a:lnTo>
                <a:lnTo>
                  <a:pt x="3059" y="1153"/>
                </a:lnTo>
                <a:lnTo>
                  <a:pt x="3068" y="1084"/>
                </a:lnTo>
                <a:close/>
                <a:moveTo>
                  <a:pt x="3014" y="987"/>
                </a:moveTo>
                <a:lnTo>
                  <a:pt x="3123" y="1040"/>
                </a:lnTo>
                <a:lnTo>
                  <a:pt x="3146" y="1090"/>
                </a:lnTo>
                <a:lnTo>
                  <a:pt x="3088" y="1053"/>
                </a:lnTo>
                <a:lnTo>
                  <a:pt x="3071" y="1069"/>
                </a:lnTo>
                <a:lnTo>
                  <a:pt x="3030" y="1066"/>
                </a:lnTo>
                <a:lnTo>
                  <a:pt x="2958" y="993"/>
                </a:lnTo>
                <a:lnTo>
                  <a:pt x="3014" y="987"/>
                </a:lnTo>
                <a:close/>
                <a:moveTo>
                  <a:pt x="2828" y="919"/>
                </a:moveTo>
                <a:lnTo>
                  <a:pt x="2847" y="935"/>
                </a:lnTo>
                <a:lnTo>
                  <a:pt x="2815" y="1032"/>
                </a:lnTo>
                <a:lnTo>
                  <a:pt x="2745" y="1019"/>
                </a:lnTo>
                <a:lnTo>
                  <a:pt x="2735" y="977"/>
                </a:lnTo>
                <a:lnTo>
                  <a:pt x="2828" y="919"/>
                </a:lnTo>
                <a:close/>
                <a:moveTo>
                  <a:pt x="1959" y="465"/>
                </a:moveTo>
                <a:lnTo>
                  <a:pt x="1924" y="524"/>
                </a:lnTo>
                <a:lnTo>
                  <a:pt x="1939" y="551"/>
                </a:lnTo>
                <a:lnTo>
                  <a:pt x="2004" y="541"/>
                </a:lnTo>
                <a:lnTo>
                  <a:pt x="2051" y="553"/>
                </a:lnTo>
                <a:lnTo>
                  <a:pt x="2070" y="522"/>
                </a:lnTo>
                <a:lnTo>
                  <a:pt x="1959" y="465"/>
                </a:lnTo>
                <a:close/>
                <a:moveTo>
                  <a:pt x="2183" y="454"/>
                </a:moveTo>
                <a:lnTo>
                  <a:pt x="2115" y="490"/>
                </a:lnTo>
                <a:lnTo>
                  <a:pt x="2139" y="549"/>
                </a:lnTo>
                <a:lnTo>
                  <a:pt x="2129" y="590"/>
                </a:lnTo>
                <a:lnTo>
                  <a:pt x="2188" y="594"/>
                </a:lnTo>
                <a:lnTo>
                  <a:pt x="2178" y="528"/>
                </a:lnTo>
                <a:lnTo>
                  <a:pt x="2156" y="496"/>
                </a:lnTo>
                <a:lnTo>
                  <a:pt x="2183" y="485"/>
                </a:lnTo>
                <a:lnTo>
                  <a:pt x="2183" y="454"/>
                </a:lnTo>
                <a:close/>
                <a:moveTo>
                  <a:pt x="3070" y="398"/>
                </a:moveTo>
                <a:lnTo>
                  <a:pt x="3088" y="398"/>
                </a:lnTo>
                <a:lnTo>
                  <a:pt x="3097" y="429"/>
                </a:lnTo>
                <a:lnTo>
                  <a:pt x="3080" y="484"/>
                </a:lnTo>
                <a:lnTo>
                  <a:pt x="3109" y="508"/>
                </a:lnTo>
                <a:lnTo>
                  <a:pt x="3072" y="542"/>
                </a:lnTo>
                <a:lnTo>
                  <a:pt x="3067" y="610"/>
                </a:lnTo>
                <a:lnTo>
                  <a:pt x="2955" y="675"/>
                </a:lnTo>
                <a:lnTo>
                  <a:pt x="2958" y="636"/>
                </a:lnTo>
                <a:lnTo>
                  <a:pt x="3020" y="592"/>
                </a:lnTo>
                <a:lnTo>
                  <a:pt x="3067" y="492"/>
                </a:lnTo>
                <a:lnTo>
                  <a:pt x="3070" y="398"/>
                </a:lnTo>
                <a:close/>
                <a:moveTo>
                  <a:pt x="1610" y="166"/>
                </a:moveTo>
                <a:lnTo>
                  <a:pt x="1669" y="276"/>
                </a:lnTo>
                <a:lnTo>
                  <a:pt x="1653" y="299"/>
                </a:lnTo>
                <a:lnTo>
                  <a:pt x="1599" y="322"/>
                </a:lnTo>
                <a:lnTo>
                  <a:pt x="1599" y="246"/>
                </a:lnTo>
                <a:lnTo>
                  <a:pt x="1582" y="297"/>
                </a:lnTo>
                <a:lnTo>
                  <a:pt x="1543" y="297"/>
                </a:lnTo>
                <a:lnTo>
                  <a:pt x="1545" y="256"/>
                </a:lnTo>
                <a:lnTo>
                  <a:pt x="1578" y="218"/>
                </a:lnTo>
                <a:lnTo>
                  <a:pt x="1576" y="189"/>
                </a:lnTo>
                <a:lnTo>
                  <a:pt x="1610" y="166"/>
                </a:lnTo>
                <a:close/>
                <a:moveTo>
                  <a:pt x="1165" y="62"/>
                </a:moveTo>
                <a:lnTo>
                  <a:pt x="1225" y="78"/>
                </a:lnTo>
                <a:lnTo>
                  <a:pt x="1276" y="165"/>
                </a:lnTo>
                <a:lnTo>
                  <a:pt x="1299" y="208"/>
                </a:lnTo>
                <a:lnTo>
                  <a:pt x="1267" y="267"/>
                </a:lnTo>
                <a:lnTo>
                  <a:pt x="1265" y="297"/>
                </a:lnTo>
                <a:lnTo>
                  <a:pt x="1235" y="316"/>
                </a:lnTo>
                <a:lnTo>
                  <a:pt x="1232" y="395"/>
                </a:lnTo>
                <a:lnTo>
                  <a:pt x="1186" y="384"/>
                </a:lnTo>
                <a:lnTo>
                  <a:pt x="1091" y="140"/>
                </a:lnTo>
                <a:lnTo>
                  <a:pt x="1165" y="62"/>
                </a:lnTo>
                <a:close/>
                <a:moveTo>
                  <a:pt x="2716" y="17"/>
                </a:moveTo>
                <a:lnTo>
                  <a:pt x="3421" y="115"/>
                </a:lnTo>
                <a:lnTo>
                  <a:pt x="3448" y="189"/>
                </a:lnTo>
                <a:lnTo>
                  <a:pt x="3352" y="241"/>
                </a:lnTo>
                <a:lnTo>
                  <a:pt x="3279" y="256"/>
                </a:lnTo>
                <a:lnTo>
                  <a:pt x="3282" y="316"/>
                </a:lnTo>
                <a:lnTo>
                  <a:pt x="3214" y="400"/>
                </a:lnTo>
                <a:lnTo>
                  <a:pt x="3211" y="305"/>
                </a:lnTo>
                <a:lnTo>
                  <a:pt x="3300" y="198"/>
                </a:lnTo>
                <a:lnTo>
                  <a:pt x="3246" y="206"/>
                </a:lnTo>
                <a:lnTo>
                  <a:pt x="3174" y="264"/>
                </a:lnTo>
                <a:lnTo>
                  <a:pt x="3085" y="258"/>
                </a:lnTo>
                <a:lnTo>
                  <a:pt x="3020" y="322"/>
                </a:lnTo>
                <a:lnTo>
                  <a:pt x="3067" y="355"/>
                </a:lnTo>
                <a:lnTo>
                  <a:pt x="3011" y="508"/>
                </a:lnTo>
                <a:lnTo>
                  <a:pt x="2964" y="516"/>
                </a:lnTo>
                <a:lnTo>
                  <a:pt x="2934" y="557"/>
                </a:lnTo>
                <a:lnTo>
                  <a:pt x="2948" y="613"/>
                </a:lnTo>
                <a:lnTo>
                  <a:pt x="2913" y="631"/>
                </a:lnTo>
                <a:lnTo>
                  <a:pt x="2903" y="581"/>
                </a:lnTo>
                <a:lnTo>
                  <a:pt x="2873" y="542"/>
                </a:lnTo>
                <a:lnTo>
                  <a:pt x="2833" y="583"/>
                </a:lnTo>
                <a:lnTo>
                  <a:pt x="2866" y="673"/>
                </a:lnTo>
                <a:lnTo>
                  <a:pt x="2820" y="754"/>
                </a:lnTo>
                <a:lnTo>
                  <a:pt x="2722" y="759"/>
                </a:lnTo>
                <a:lnTo>
                  <a:pt x="2701" y="793"/>
                </a:lnTo>
                <a:lnTo>
                  <a:pt x="2745" y="858"/>
                </a:lnTo>
                <a:lnTo>
                  <a:pt x="2698" y="898"/>
                </a:lnTo>
                <a:lnTo>
                  <a:pt x="2648" y="848"/>
                </a:lnTo>
                <a:lnTo>
                  <a:pt x="2647" y="895"/>
                </a:lnTo>
                <a:lnTo>
                  <a:pt x="2689" y="943"/>
                </a:lnTo>
                <a:lnTo>
                  <a:pt x="2708" y="1027"/>
                </a:lnTo>
                <a:lnTo>
                  <a:pt x="2761" y="1045"/>
                </a:lnTo>
                <a:lnTo>
                  <a:pt x="2833" y="1074"/>
                </a:lnTo>
                <a:lnTo>
                  <a:pt x="2701" y="1050"/>
                </a:lnTo>
                <a:lnTo>
                  <a:pt x="2645" y="998"/>
                </a:lnTo>
                <a:lnTo>
                  <a:pt x="2594" y="927"/>
                </a:lnTo>
                <a:lnTo>
                  <a:pt x="2663" y="961"/>
                </a:lnTo>
                <a:lnTo>
                  <a:pt x="2631" y="904"/>
                </a:lnTo>
                <a:lnTo>
                  <a:pt x="2625" y="825"/>
                </a:lnTo>
                <a:lnTo>
                  <a:pt x="2594" y="833"/>
                </a:lnTo>
                <a:lnTo>
                  <a:pt x="2557" y="754"/>
                </a:lnTo>
                <a:lnTo>
                  <a:pt x="2453" y="825"/>
                </a:lnTo>
                <a:lnTo>
                  <a:pt x="2453" y="871"/>
                </a:lnTo>
                <a:lnTo>
                  <a:pt x="2416" y="906"/>
                </a:lnTo>
                <a:lnTo>
                  <a:pt x="2368" y="789"/>
                </a:lnTo>
                <a:lnTo>
                  <a:pt x="2316" y="726"/>
                </a:lnTo>
                <a:lnTo>
                  <a:pt x="2188" y="702"/>
                </a:lnTo>
                <a:lnTo>
                  <a:pt x="2151" y="671"/>
                </a:lnTo>
                <a:lnTo>
                  <a:pt x="2132" y="681"/>
                </a:lnTo>
                <a:lnTo>
                  <a:pt x="2158" y="745"/>
                </a:lnTo>
                <a:lnTo>
                  <a:pt x="2201" y="723"/>
                </a:lnTo>
                <a:lnTo>
                  <a:pt x="2257" y="765"/>
                </a:lnTo>
                <a:lnTo>
                  <a:pt x="2092" y="863"/>
                </a:lnTo>
                <a:lnTo>
                  <a:pt x="2007" y="697"/>
                </a:lnTo>
                <a:lnTo>
                  <a:pt x="1988" y="700"/>
                </a:lnTo>
                <a:lnTo>
                  <a:pt x="2076" y="897"/>
                </a:lnTo>
                <a:lnTo>
                  <a:pt x="2161" y="857"/>
                </a:lnTo>
                <a:lnTo>
                  <a:pt x="2134" y="949"/>
                </a:lnTo>
                <a:lnTo>
                  <a:pt x="2050" y="1025"/>
                </a:lnTo>
                <a:lnTo>
                  <a:pt x="2062" y="1137"/>
                </a:lnTo>
                <a:lnTo>
                  <a:pt x="2015" y="1174"/>
                </a:lnTo>
                <a:lnTo>
                  <a:pt x="1927" y="1336"/>
                </a:lnTo>
                <a:lnTo>
                  <a:pt x="1840" y="1352"/>
                </a:lnTo>
                <a:lnTo>
                  <a:pt x="1763" y="1169"/>
                </a:lnTo>
                <a:lnTo>
                  <a:pt x="1782" y="1084"/>
                </a:lnTo>
                <a:lnTo>
                  <a:pt x="1733" y="937"/>
                </a:lnTo>
                <a:lnTo>
                  <a:pt x="1572" y="948"/>
                </a:lnTo>
                <a:lnTo>
                  <a:pt x="1481" y="861"/>
                </a:lnTo>
                <a:lnTo>
                  <a:pt x="1497" y="720"/>
                </a:lnTo>
                <a:lnTo>
                  <a:pt x="1584" y="616"/>
                </a:lnTo>
                <a:lnTo>
                  <a:pt x="1754" y="586"/>
                </a:lnTo>
                <a:lnTo>
                  <a:pt x="1766" y="631"/>
                </a:lnTo>
                <a:lnTo>
                  <a:pt x="1834" y="675"/>
                </a:lnTo>
                <a:lnTo>
                  <a:pt x="1861" y="639"/>
                </a:lnTo>
                <a:lnTo>
                  <a:pt x="1966" y="666"/>
                </a:lnTo>
                <a:lnTo>
                  <a:pt x="1994" y="649"/>
                </a:lnTo>
                <a:lnTo>
                  <a:pt x="2005" y="610"/>
                </a:lnTo>
                <a:lnTo>
                  <a:pt x="1933" y="598"/>
                </a:lnTo>
                <a:lnTo>
                  <a:pt x="1909" y="558"/>
                </a:lnTo>
                <a:lnTo>
                  <a:pt x="1892" y="549"/>
                </a:lnTo>
                <a:lnTo>
                  <a:pt x="1877" y="600"/>
                </a:lnTo>
                <a:lnTo>
                  <a:pt x="1845" y="559"/>
                </a:lnTo>
                <a:lnTo>
                  <a:pt x="1847" y="526"/>
                </a:lnTo>
                <a:lnTo>
                  <a:pt x="1804" y="492"/>
                </a:lnTo>
                <a:lnTo>
                  <a:pt x="1777" y="479"/>
                </a:lnTo>
                <a:lnTo>
                  <a:pt x="1779" y="514"/>
                </a:lnTo>
                <a:lnTo>
                  <a:pt x="1834" y="549"/>
                </a:lnTo>
                <a:lnTo>
                  <a:pt x="1806" y="581"/>
                </a:lnTo>
                <a:lnTo>
                  <a:pt x="1767" y="530"/>
                </a:lnTo>
                <a:lnTo>
                  <a:pt x="1739" y="498"/>
                </a:lnTo>
                <a:lnTo>
                  <a:pt x="1675" y="530"/>
                </a:lnTo>
                <a:lnTo>
                  <a:pt x="1630" y="600"/>
                </a:lnTo>
                <a:lnTo>
                  <a:pt x="1561" y="590"/>
                </a:lnTo>
                <a:lnTo>
                  <a:pt x="1557" y="505"/>
                </a:lnTo>
                <a:lnTo>
                  <a:pt x="1644" y="511"/>
                </a:lnTo>
                <a:lnTo>
                  <a:pt x="1617" y="467"/>
                </a:lnTo>
                <a:lnTo>
                  <a:pt x="1599" y="430"/>
                </a:lnTo>
                <a:lnTo>
                  <a:pt x="1667" y="409"/>
                </a:lnTo>
                <a:lnTo>
                  <a:pt x="1702" y="360"/>
                </a:lnTo>
                <a:lnTo>
                  <a:pt x="1732" y="358"/>
                </a:lnTo>
                <a:lnTo>
                  <a:pt x="1727" y="330"/>
                </a:lnTo>
                <a:lnTo>
                  <a:pt x="1746" y="305"/>
                </a:lnTo>
                <a:lnTo>
                  <a:pt x="1760" y="348"/>
                </a:lnTo>
                <a:lnTo>
                  <a:pt x="1845" y="350"/>
                </a:lnTo>
                <a:lnTo>
                  <a:pt x="1868" y="290"/>
                </a:lnTo>
                <a:lnTo>
                  <a:pt x="1901" y="301"/>
                </a:lnTo>
                <a:lnTo>
                  <a:pt x="1889" y="260"/>
                </a:lnTo>
                <a:lnTo>
                  <a:pt x="1940" y="245"/>
                </a:lnTo>
                <a:lnTo>
                  <a:pt x="1924" y="227"/>
                </a:lnTo>
                <a:lnTo>
                  <a:pt x="1879" y="239"/>
                </a:lnTo>
                <a:lnTo>
                  <a:pt x="1863" y="201"/>
                </a:lnTo>
                <a:lnTo>
                  <a:pt x="1861" y="201"/>
                </a:lnTo>
                <a:lnTo>
                  <a:pt x="1862" y="198"/>
                </a:lnTo>
                <a:lnTo>
                  <a:pt x="1855" y="182"/>
                </a:lnTo>
                <a:lnTo>
                  <a:pt x="1873" y="169"/>
                </a:lnTo>
                <a:lnTo>
                  <a:pt x="1889" y="129"/>
                </a:lnTo>
                <a:lnTo>
                  <a:pt x="1872" y="127"/>
                </a:lnTo>
                <a:lnTo>
                  <a:pt x="1845" y="160"/>
                </a:lnTo>
                <a:lnTo>
                  <a:pt x="1821" y="212"/>
                </a:lnTo>
                <a:lnTo>
                  <a:pt x="1847" y="240"/>
                </a:lnTo>
                <a:lnTo>
                  <a:pt x="1821" y="307"/>
                </a:lnTo>
                <a:lnTo>
                  <a:pt x="1783" y="322"/>
                </a:lnTo>
                <a:lnTo>
                  <a:pt x="1760" y="254"/>
                </a:lnTo>
                <a:lnTo>
                  <a:pt x="1716" y="279"/>
                </a:lnTo>
                <a:lnTo>
                  <a:pt x="1695" y="267"/>
                </a:lnTo>
                <a:lnTo>
                  <a:pt x="1696" y="201"/>
                </a:lnTo>
                <a:lnTo>
                  <a:pt x="1735" y="172"/>
                </a:lnTo>
                <a:lnTo>
                  <a:pt x="1768" y="94"/>
                </a:lnTo>
                <a:lnTo>
                  <a:pt x="1849" y="49"/>
                </a:lnTo>
                <a:lnTo>
                  <a:pt x="2054" y="85"/>
                </a:lnTo>
                <a:lnTo>
                  <a:pt x="2092" y="82"/>
                </a:lnTo>
                <a:lnTo>
                  <a:pt x="2134" y="77"/>
                </a:lnTo>
                <a:lnTo>
                  <a:pt x="2177" y="73"/>
                </a:lnTo>
                <a:lnTo>
                  <a:pt x="2222" y="69"/>
                </a:lnTo>
                <a:lnTo>
                  <a:pt x="2268" y="64"/>
                </a:lnTo>
                <a:lnTo>
                  <a:pt x="2315" y="58"/>
                </a:lnTo>
                <a:lnTo>
                  <a:pt x="2361" y="54"/>
                </a:lnTo>
                <a:lnTo>
                  <a:pt x="2406" y="49"/>
                </a:lnTo>
                <a:lnTo>
                  <a:pt x="2452" y="45"/>
                </a:lnTo>
                <a:lnTo>
                  <a:pt x="2494" y="40"/>
                </a:lnTo>
                <a:lnTo>
                  <a:pt x="2535" y="35"/>
                </a:lnTo>
                <a:lnTo>
                  <a:pt x="2573" y="31"/>
                </a:lnTo>
                <a:lnTo>
                  <a:pt x="2608" y="28"/>
                </a:lnTo>
                <a:lnTo>
                  <a:pt x="2639" y="25"/>
                </a:lnTo>
                <a:lnTo>
                  <a:pt x="2665" y="22"/>
                </a:lnTo>
                <a:lnTo>
                  <a:pt x="2686" y="20"/>
                </a:lnTo>
                <a:lnTo>
                  <a:pt x="2703" y="18"/>
                </a:lnTo>
                <a:lnTo>
                  <a:pt x="2713" y="17"/>
                </a:lnTo>
                <a:lnTo>
                  <a:pt x="2716" y="17"/>
                </a:lnTo>
                <a:close/>
                <a:moveTo>
                  <a:pt x="137" y="0"/>
                </a:moveTo>
                <a:lnTo>
                  <a:pt x="138" y="0"/>
                </a:lnTo>
                <a:lnTo>
                  <a:pt x="337" y="108"/>
                </a:lnTo>
                <a:lnTo>
                  <a:pt x="410" y="41"/>
                </a:lnTo>
                <a:lnTo>
                  <a:pt x="568" y="132"/>
                </a:lnTo>
                <a:lnTo>
                  <a:pt x="872" y="100"/>
                </a:lnTo>
                <a:lnTo>
                  <a:pt x="872" y="252"/>
                </a:lnTo>
                <a:lnTo>
                  <a:pt x="750" y="276"/>
                </a:lnTo>
                <a:lnTo>
                  <a:pt x="726" y="341"/>
                </a:lnTo>
                <a:lnTo>
                  <a:pt x="843" y="465"/>
                </a:lnTo>
                <a:lnTo>
                  <a:pt x="872" y="460"/>
                </a:lnTo>
                <a:lnTo>
                  <a:pt x="892" y="304"/>
                </a:lnTo>
                <a:lnTo>
                  <a:pt x="969" y="300"/>
                </a:lnTo>
                <a:lnTo>
                  <a:pt x="1002" y="389"/>
                </a:lnTo>
                <a:lnTo>
                  <a:pt x="1042" y="365"/>
                </a:lnTo>
                <a:lnTo>
                  <a:pt x="1131" y="560"/>
                </a:lnTo>
                <a:lnTo>
                  <a:pt x="1006" y="616"/>
                </a:lnTo>
                <a:lnTo>
                  <a:pt x="908" y="668"/>
                </a:lnTo>
                <a:lnTo>
                  <a:pt x="832" y="772"/>
                </a:lnTo>
                <a:lnTo>
                  <a:pt x="832" y="824"/>
                </a:lnTo>
                <a:lnTo>
                  <a:pt x="803" y="828"/>
                </a:lnTo>
                <a:lnTo>
                  <a:pt x="782" y="772"/>
                </a:lnTo>
                <a:lnTo>
                  <a:pt x="673" y="789"/>
                </a:lnTo>
                <a:lnTo>
                  <a:pt x="649" y="856"/>
                </a:lnTo>
                <a:lnTo>
                  <a:pt x="677" y="897"/>
                </a:lnTo>
                <a:lnTo>
                  <a:pt x="718" y="865"/>
                </a:lnTo>
                <a:lnTo>
                  <a:pt x="758" y="868"/>
                </a:lnTo>
                <a:lnTo>
                  <a:pt x="738" y="925"/>
                </a:lnTo>
                <a:lnTo>
                  <a:pt x="786" y="928"/>
                </a:lnTo>
                <a:lnTo>
                  <a:pt x="803" y="989"/>
                </a:lnTo>
                <a:lnTo>
                  <a:pt x="835" y="999"/>
                </a:lnTo>
                <a:lnTo>
                  <a:pt x="860" y="960"/>
                </a:lnTo>
                <a:lnTo>
                  <a:pt x="1022" y="976"/>
                </a:lnTo>
                <a:lnTo>
                  <a:pt x="1131" y="1056"/>
                </a:lnTo>
                <a:lnTo>
                  <a:pt x="1147" y="1121"/>
                </a:lnTo>
                <a:lnTo>
                  <a:pt x="1290" y="1189"/>
                </a:lnTo>
                <a:lnTo>
                  <a:pt x="1208" y="1352"/>
                </a:lnTo>
                <a:lnTo>
                  <a:pt x="1127" y="1365"/>
                </a:lnTo>
                <a:lnTo>
                  <a:pt x="1115" y="1429"/>
                </a:lnTo>
                <a:lnTo>
                  <a:pt x="949" y="1569"/>
                </a:lnTo>
                <a:lnTo>
                  <a:pt x="872" y="1712"/>
                </a:lnTo>
                <a:lnTo>
                  <a:pt x="929" y="1773"/>
                </a:lnTo>
                <a:lnTo>
                  <a:pt x="835" y="1749"/>
                </a:lnTo>
                <a:lnTo>
                  <a:pt x="803" y="1669"/>
                </a:lnTo>
                <a:lnTo>
                  <a:pt x="896" y="1297"/>
                </a:lnTo>
                <a:lnTo>
                  <a:pt x="819" y="1229"/>
                </a:lnTo>
                <a:lnTo>
                  <a:pt x="782" y="1084"/>
                </a:lnTo>
                <a:lnTo>
                  <a:pt x="826" y="1015"/>
                </a:lnTo>
                <a:lnTo>
                  <a:pt x="786" y="1021"/>
                </a:lnTo>
                <a:lnTo>
                  <a:pt x="729" y="948"/>
                </a:lnTo>
                <a:lnTo>
                  <a:pt x="681" y="924"/>
                </a:lnTo>
                <a:lnTo>
                  <a:pt x="568" y="884"/>
                </a:lnTo>
                <a:lnTo>
                  <a:pt x="474" y="741"/>
                </a:lnTo>
                <a:lnTo>
                  <a:pt x="418" y="636"/>
                </a:lnTo>
                <a:lnTo>
                  <a:pt x="418" y="497"/>
                </a:lnTo>
                <a:lnTo>
                  <a:pt x="324" y="341"/>
                </a:lnTo>
                <a:lnTo>
                  <a:pt x="207" y="268"/>
                </a:lnTo>
                <a:lnTo>
                  <a:pt x="134" y="308"/>
                </a:lnTo>
                <a:lnTo>
                  <a:pt x="0" y="372"/>
                </a:lnTo>
                <a:lnTo>
                  <a:pt x="85" y="304"/>
                </a:lnTo>
                <a:lnTo>
                  <a:pt x="33" y="292"/>
                </a:lnTo>
                <a:lnTo>
                  <a:pt x="13" y="224"/>
                </a:lnTo>
                <a:lnTo>
                  <a:pt x="73" y="176"/>
                </a:lnTo>
                <a:lnTo>
                  <a:pt x="13" y="168"/>
                </a:lnTo>
                <a:lnTo>
                  <a:pt x="24" y="124"/>
                </a:lnTo>
                <a:lnTo>
                  <a:pt x="69" y="124"/>
                </a:lnTo>
                <a:lnTo>
                  <a:pt x="28" y="65"/>
                </a:lnTo>
                <a:lnTo>
                  <a:pt x="137"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ko-KR" altLang="en-US" dirty="0"/>
          </a:p>
        </p:txBody>
      </p:sp>
      <p:pic>
        <p:nvPicPr>
          <p:cNvPr id="57" name="Picture 56">
            <a:extLst>
              <a:ext uri="{FF2B5EF4-FFF2-40B4-BE49-F238E27FC236}">
                <a16:creationId xmlns:a16="http://schemas.microsoft.com/office/drawing/2014/main" xmlns="" id="{0D3E40CC-9D93-4569-A26B-A103A60368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8411" y="688894"/>
            <a:ext cx="1846575" cy="1659906"/>
          </a:xfrm>
          <a:prstGeom prst="rect">
            <a:avLst/>
          </a:prstGeom>
          <a:ln>
            <a:noFill/>
          </a:ln>
          <a:effectLst>
            <a:softEdge rad="112500"/>
          </a:effectLst>
        </p:spPr>
      </p:pic>
      <p:sp>
        <p:nvSpPr>
          <p:cNvPr id="58" name="TextBox 57">
            <a:extLst>
              <a:ext uri="{FF2B5EF4-FFF2-40B4-BE49-F238E27FC236}">
                <a16:creationId xmlns:a16="http://schemas.microsoft.com/office/drawing/2014/main" xmlns="" id="{D0E7169F-1F0B-49A0-A945-9E3C85992F95}"/>
              </a:ext>
            </a:extLst>
          </p:cNvPr>
          <p:cNvSpPr txBox="1"/>
          <p:nvPr/>
        </p:nvSpPr>
        <p:spPr>
          <a:xfrm>
            <a:off x="4557598" y="2402445"/>
            <a:ext cx="1403141" cy="646331"/>
          </a:xfrm>
          <a:prstGeom prst="rect">
            <a:avLst/>
          </a:prstGeom>
          <a:noFill/>
        </p:spPr>
        <p:txBody>
          <a:bodyPr wrap="none" rtlCol="0">
            <a:spAutoFit/>
          </a:bodyPr>
          <a:lstStyle/>
          <a:p>
            <a:r>
              <a:rPr lang="en-US" dirty="0"/>
              <a:t>Andre Daniel</a:t>
            </a:r>
          </a:p>
          <a:p>
            <a:r>
              <a:rPr lang="en-US" dirty="0"/>
              <a:t>41818183</a:t>
            </a:r>
          </a:p>
        </p:txBody>
      </p:sp>
      <p:pic>
        <p:nvPicPr>
          <p:cNvPr id="60" name="Picture 59">
            <a:extLst>
              <a:ext uri="{FF2B5EF4-FFF2-40B4-BE49-F238E27FC236}">
                <a16:creationId xmlns:a16="http://schemas.microsoft.com/office/drawing/2014/main" xmlns="" id="{D67DF4C3-8544-4040-A356-B1FE287906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4318" y="482787"/>
            <a:ext cx="1555910" cy="2072119"/>
          </a:xfrm>
          <a:prstGeom prst="rect">
            <a:avLst/>
          </a:prstGeom>
          <a:ln>
            <a:noFill/>
          </a:ln>
          <a:effectLst>
            <a:softEdge rad="112500"/>
          </a:effectLst>
        </p:spPr>
      </p:pic>
      <p:sp>
        <p:nvSpPr>
          <p:cNvPr id="61" name="TextBox 60">
            <a:extLst>
              <a:ext uri="{FF2B5EF4-FFF2-40B4-BE49-F238E27FC236}">
                <a16:creationId xmlns:a16="http://schemas.microsoft.com/office/drawing/2014/main" xmlns="" id="{43D0FE78-C0DB-486B-A5CE-A4120A7F990B}"/>
              </a:ext>
            </a:extLst>
          </p:cNvPr>
          <p:cNvSpPr txBox="1"/>
          <p:nvPr/>
        </p:nvSpPr>
        <p:spPr>
          <a:xfrm>
            <a:off x="6149960" y="2535060"/>
            <a:ext cx="1948097" cy="646331"/>
          </a:xfrm>
          <a:prstGeom prst="rect">
            <a:avLst/>
          </a:prstGeom>
          <a:noFill/>
        </p:spPr>
        <p:txBody>
          <a:bodyPr wrap="none" rtlCol="0">
            <a:spAutoFit/>
          </a:bodyPr>
          <a:lstStyle/>
          <a:p>
            <a:r>
              <a:rPr lang="en-US" dirty="0" err="1"/>
              <a:t>Firanti</a:t>
            </a:r>
            <a:r>
              <a:rPr lang="en-US" dirty="0"/>
              <a:t> </a:t>
            </a:r>
            <a:r>
              <a:rPr lang="en-US" dirty="0" err="1"/>
              <a:t>Laras</a:t>
            </a:r>
            <a:r>
              <a:rPr lang="en-US" dirty="0"/>
              <a:t> </a:t>
            </a:r>
            <a:r>
              <a:rPr lang="en-US" dirty="0" err="1"/>
              <a:t>Vinggi</a:t>
            </a:r>
            <a:endParaRPr lang="en-US" dirty="0"/>
          </a:p>
          <a:p>
            <a:r>
              <a:rPr lang="en-US" dirty="0"/>
              <a:t>41818197</a:t>
            </a:r>
          </a:p>
        </p:txBody>
      </p:sp>
      <p:pic>
        <p:nvPicPr>
          <p:cNvPr id="62" name="Picture 61">
            <a:extLst>
              <a:ext uri="{FF2B5EF4-FFF2-40B4-BE49-F238E27FC236}">
                <a16:creationId xmlns:a16="http://schemas.microsoft.com/office/drawing/2014/main" xmlns="" id="{5510A12E-2B90-453F-8AF8-74CC2132354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238300" y="3248595"/>
            <a:ext cx="1657571" cy="2137055"/>
          </a:xfrm>
          <a:prstGeom prst="rect">
            <a:avLst/>
          </a:prstGeom>
          <a:ln>
            <a:noFill/>
          </a:ln>
          <a:effectLst>
            <a:softEdge rad="112500"/>
          </a:effectLst>
        </p:spPr>
      </p:pic>
      <p:sp>
        <p:nvSpPr>
          <p:cNvPr id="63" name="TextBox 62">
            <a:extLst>
              <a:ext uri="{FF2B5EF4-FFF2-40B4-BE49-F238E27FC236}">
                <a16:creationId xmlns:a16="http://schemas.microsoft.com/office/drawing/2014/main" xmlns="" id="{FA7D6B27-2768-4A24-9B67-0041CAB678B8}"/>
              </a:ext>
            </a:extLst>
          </p:cNvPr>
          <p:cNvSpPr txBox="1"/>
          <p:nvPr/>
        </p:nvSpPr>
        <p:spPr>
          <a:xfrm>
            <a:off x="6300668" y="5340376"/>
            <a:ext cx="1976823" cy="646331"/>
          </a:xfrm>
          <a:prstGeom prst="rect">
            <a:avLst/>
          </a:prstGeom>
          <a:noFill/>
        </p:spPr>
        <p:txBody>
          <a:bodyPr wrap="none" rtlCol="0">
            <a:spAutoFit/>
          </a:bodyPr>
          <a:lstStyle/>
          <a:p>
            <a:r>
              <a:rPr lang="en-US" dirty="0" err="1"/>
              <a:t>Gisky</a:t>
            </a:r>
            <a:r>
              <a:rPr lang="en-US" dirty="0"/>
              <a:t> </a:t>
            </a:r>
            <a:r>
              <a:rPr lang="en-US" dirty="0" err="1"/>
              <a:t>Dea</a:t>
            </a:r>
            <a:r>
              <a:rPr lang="en-US" dirty="0"/>
              <a:t> </a:t>
            </a:r>
            <a:r>
              <a:rPr lang="en-US" dirty="0" err="1"/>
              <a:t>Denalgie</a:t>
            </a:r>
            <a:endParaRPr lang="en-US" dirty="0"/>
          </a:p>
          <a:p>
            <a:r>
              <a:rPr lang="en-US" dirty="0"/>
              <a:t>41818194</a:t>
            </a:r>
          </a:p>
        </p:txBody>
      </p:sp>
      <p:pic>
        <p:nvPicPr>
          <p:cNvPr id="65" name="Picture 64">
            <a:extLst>
              <a:ext uri="{FF2B5EF4-FFF2-40B4-BE49-F238E27FC236}">
                <a16:creationId xmlns:a16="http://schemas.microsoft.com/office/drawing/2014/main" xmlns="" id="{431AFD72-613F-4029-89F8-2D56102EB6A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14517" y="564275"/>
            <a:ext cx="1682835" cy="2101986"/>
          </a:xfrm>
          <a:prstGeom prst="rect">
            <a:avLst/>
          </a:prstGeom>
          <a:ln>
            <a:noFill/>
          </a:ln>
          <a:effectLst>
            <a:softEdge rad="112500"/>
          </a:effectLst>
        </p:spPr>
      </p:pic>
      <p:sp>
        <p:nvSpPr>
          <p:cNvPr id="66" name="TextBox 65">
            <a:extLst>
              <a:ext uri="{FF2B5EF4-FFF2-40B4-BE49-F238E27FC236}">
                <a16:creationId xmlns:a16="http://schemas.microsoft.com/office/drawing/2014/main" xmlns="" id="{86D4C19A-0799-4994-A290-E869B9B0B677}"/>
              </a:ext>
            </a:extLst>
          </p:cNvPr>
          <p:cNvSpPr txBox="1"/>
          <p:nvPr/>
        </p:nvSpPr>
        <p:spPr>
          <a:xfrm>
            <a:off x="10049196" y="2609858"/>
            <a:ext cx="1821011" cy="646331"/>
          </a:xfrm>
          <a:prstGeom prst="rect">
            <a:avLst/>
          </a:prstGeom>
          <a:noFill/>
        </p:spPr>
        <p:txBody>
          <a:bodyPr wrap="none" rtlCol="0">
            <a:spAutoFit/>
          </a:bodyPr>
          <a:lstStyle/>
          <a:p>
            <a:r>
              <a:rPr lang="en-US" dirty="0"/>
              <a:t>Karina </a:t>
            </a:r>
            <a:r>
              <a:rPr lang="en-US" dirty="0" err="1"/>
              <a:t>Sinta</a:t>
            </a:r>
            <a:r>
              <a:rPr lang="en-US" dirty="0"/>
              <a:t> </a:t>
            </a:r>
            <a:r>
              <a:rPr lang="en-US" dirty="0" err="1"/>
              <a:t>Dewi</a:t>
            </a:r>
            <a:endParaRPr lang="en-US" dirty="0"/>
          </a:p>
          <a:p>
            <a:r>
              <a:rPr lang="en-US" dirty="0"/>
              <a:t>41818186</a:t>
            </a:r>
          </a:p>
        </p:txBody>
      </p:sp>
      <p:pic>
        <p:nvPicPr>
          <p:cNvPr id="67" name="image1.jpg">
            <a:extLst>
              <a:ext uri="{FF2B5EF4-FFF2-40B4-BE49-F238E27FC236}">
                <a16:creationId xmlns:a16="http://schemas.microsoft.com/office/drawing/2014/main" xmlns="" id="{D47E70F5-7E8D-428D-9AE9-5B4C491E7E4A}"/>
              </a:ext>
            </a:extLst>
          </p:cNvPr>
          <p:cNvPicPr/>
          <p:nvPr/>
        </p:nvPicPr>
        <p:blipFill>
          <a:blip r:embed="rId8"/>
          <a:srcRect/>
          <a:stretch>
            <a:fillRect/>
          </a:stretch>
        </p:blipFill>
        <p:spPr>
          <a:xfrm>
            <a:off x="4130866" y="3450738"/>
            <a:ext cx="1779265" cy="1822434"/>
          </a:xfrm>
          <a:prstGeom prst="rect">
            <a:avLst/>
          </a:prstGeom>
          <a:ln>
            <a:noFill/>
          </a:ln>
          <a:effectLst>
            <a:softEdge rad="112500"/>
          </a:effectLst>
        </p:spPr>
      </p:pic>
      <p:sp>
        <p:nvSpPr>
          <p:cNvPr id="71" name="TextBox 70">
            <a:extLst>
              <a:ext uri="{FF2B5EF4-FFF2-40B4-BE49-F238E27FC236}">
                <a16:creationId xmlns:a16="http://schemas.microsoft.com/office/drawing/2014/main" xmlns="" id="{04D24A59-B04C-4469-9470-DD9301D6AA52}"/>
              </a:ext>
            </a:extLst>
          </p:cNvPr>
          <p:cNvSpPr txBox="1"/>
          <p:nvPr/>
        </p:nvSpPr>
        <p:spPr>
          <a:xfrm>
            <a:off x="3970391" y="5340376"/>
            <a:ext cx="2302553" cy="646331"/>
          </a:xfrm>
          <a:prstGeom prst="rect">
            <a:avLst/>
          </a:prstGeom>
          <a:noFill/>
        </p:spPr>
        <p:txBody>
          <a:bodyPr wrap="none" rtlCol="0">
            <a:spAutoFit/>
          </a:bodyPr>
          <a:lstStyle/>
          <a:p>
            <a:r>
              <a:rPr lang="en-US" dirty="0" err="1"/>
              <a:t>Dewi</a:t>
            </a:r>
            <a:r>
              <a:rPr lang="en-US" dirty="0"/>
              <a:t> </a:t>
            </a:r>
            <a:r>
              <a:rPr lang="en-US" dirty="0" err="1"/>
              <a:t>Intan</a:t>
            </a:r>
            <a:r>
              <a:rPr lang="en-US" dirty="0"/>
              <a:t> </a:t>
            </a:r>
            <a:r>
              <a:rPr lang="en-US" dirty="0" err="1"/>
              <a:t>Nurislami</a:t>
            </a:r>
            <a:r>
              <a:rPr lang="en-US" dirty="0"/>
              <a:t> S</a:t>
            </a:r>
          </a:p>
          <a:p>
            <a:r>
              <a:rPr lang="en-US" dirty="0"/>
              <a:t>41818165</a:t>
            </a:r>
          </a:p>
        </p:txBody>
      </p:sp>
      <p:pic>
        <p:nvPicPr>
          <p:cNvPr id="73" name="Picture 72">
            <a:extLst>
              <a:ext uri="{FF2B5EF4-FFF2-40B4-BE49-F238E27FC236}">
                <a16:creationId xmlns:a16="http://schemas.microsoft.com/office/drawing/2014/main" xmlns="" id="{DEECF55E-AE35-4C36-BC95-1643E42E0CF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68575" y="543981"/>
            <a:ext cx="1582803" cy="2122280"/>
          </a:xfrm>
          <a:prstGeom prst="rect">
            <a:avLst/>
          </a:prstGeom>
          <a:ln>
            <a:noFill/>
          </a:ln>
          <a:effectLst>
            <a:softEdge rad="112500"/>
          </a:effectLst>
        </p:spPr>
      </p:pic>
      <p:sp>
        <p:nvSpPr>
          <p:cNvPr id="74" name="TextBox 73">
            <a:extLst>
              <a:ext uri="{FF2B5EF4-FFF2-40B4-BE49-F238E27FC236}">
                <a16:creationId xmlns:a16="http://schemas.microsoft.com/office/drawing/2014/main" xmlns="" id="{EC7A1137-D478-4A75-9963-4B0FE998C97A}"/>
              </a:ext>
            </a:extLst>
          </p:cNvPr>
          <p:cNvSpPr txBox="1"/>
          <p:nvPr/>
        </p:nvSpPr>
        <p:spPr>
          <a:xfrm>
            <a:off x="8130877" y="2668098"/>
            <a:ext cx="1828962" cy="646331"/>
          </a:xfrm>
          <a:prstGeom prst="rect">
            <a:avLst/>
          </a:prstGeom>
          <a:noFill/>
        </p:spPr>
        <p:txBody>
          <a:bodyPr wrap="none" rtlCol="0">
            <a:spAutoFit/>
          </a:bodyPr>
          <a:lstStyle/>
          <a:p>
            <a:r>
              <a:rPr lang="en-US" dirty="0"/>
              <a:t>Muhammad </a:t>
            </a:r>
            <a:r>
              <a:rPr lang="en-US" dirty="0" err="1"/>
              <a:t>Rizqi</a:t>
            </a:r>
            <a:endParaRPr lang="en-US" dirty="0"/>
          </a:p>
          <a:p>
            <a:r>
              <a:rPr lang="en-US" dirty="0"/>
              <a:t>41818191</a:t>
            </a:r>
          </a:p>
        </p:txBody>
      </p:sp>
      <p:pic>
        <p:nvPicPr>
          <p:cNvPr id="76" name="Picture 75">
            <a:extLst>
              <a:ext uri="{FF2B5EF4-FFF2-40B4-BE49-F238E27FC236}">
                <a16:creationId xmlns:a16="http://schemas.microsoft.com/office/drawing/2014/main" xmlns="" id="{058E2DED-DD2F-4257-BF93-64C65663590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76276" y="3327114"/>
            <a:ext cx="2195275" cy="2195275"/>
          </a:xfrm>
          <a:prstGeom prst="rect">
            <a:avLst/>
          </a:prstGeom>
          <a:ln>
            <a:noFill/>
          </a:ln>
          <a:effectLst>
            <a:softEdge rad="112500"/>
          </a:effectLst>
        </p:spPr>
      </p:pic>
      <p:sp>
        <p:nvSpPr>
          <p:cNvPr id="77" name="TextBox 76">
            <a:extLst>
              <a:ext uri="{FF2B5EF4-FFF2-40B4-BE49-F238E27FC236}">
                <a16:creationId xmlns:a16="http://schemas.microsoft.com/office/drawing/2014/main" xmlns="" id="{C5D116DB-5BAC-4290-9F9A-637FEE7CAFDB}"/>
              </a:ext>
            </a:extLst>
          </p:cNvPr>
          <p:cNvSpPr txBox="1"/>
          <p:nvPr/>
        </p:nvSpPr>
        <p:spPr>
          <a:xfrm>
            <a:off x="10084662" y="5390433"/>
            <a:ext cx="2093202" cy="646331"/>
          </a:xfrm>
          <a:prstGeom prst="rect">
            <a:avLst/>
          </a:prstGeom>
          <a:noFill/>
        </p:spPr>
        <p:txBody>
          <a:bodyPr wrap="none" rtlCol="0">
            <a:spAutoFit/>
          </a:bodyPr>
          <a:lstStyle/>
          <a:p>
            <a:r>
              <a:rPr lang="en-US" dirty="0" err="1"/>
              <a:t>Tandya</a:t>
            </a:r>
            <a:r>
              <a:rPr lang="en-US" dirty="0"/>
              <a:t> Agung Ismail</a:t>
            </a:r>
          </a:p>
          <a:p>
            <a:r>
              <a:rPr lang="en-US" dirty="0"/>
              <a:t>41818189</a:t>
            </a:r>
          </a:p>
        </p:txBody>
      </p:sp>
      <p:pic>
        <p:nvPicPr>
          <p:cNvPr id="81" name="Picture 80">
            <a:extLst>
              <a:ext uri="{FF2B5EF4-FFF2-40B4-BE49-F238E27FC236}">
                <a16:creationId xmlns:a16="http://schemas.microsoft.com/office/drawing/2014/main" xmlns="" id="{7C16EEFC-D76E-433C-AF77-9514BFAC4F0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08898" y="3327114"/>
            <a:ext cx="1707701" cy="1895642"/>
          </a:xfrm>
          <a:prstGeom prst="rect">
            <a:avLst/>
          </a:prstGeom>
          <a:ln>
            <a:noFill/>
          </a:ln>
          <a:effectLst>
            <a:softEdge rad="112500"/>
          </a:effectLst>
        </p:spPr>
      </p:pic>
      <p:sp>
        <p:nvSpPr>
          <p:cNvPr id="82" name="TextBox 81">
            <a:extLst>
              <a:ext uri="{FF2B5EF4-FFF2-40B4-BE49-F238E27FC236}">
                <a16:creationId xmlns:a16="http://schemas.microsoft.com/office/drawing/2014/main" xmlns="" id="{637B3058-C454-43EA-B2A6-72291EFD8BE3}"/>
              </a:ext>
            </a:extLst>
          </p:cNvPr>
          <p:cNvSpPr txBox="1"/>
          <p:nvPr/>
        </p:nvSpPr>
        <p:spPr>
          <a:xfrm>
            <a:off x="8504570" y="5273172"/>
            <a:ext cx="1212191" cy="646331"/>
          </a:xfrm>
          <a:prstGeom prst="rect">
            <a:avLst/>
          </a:prstGeom>
          <a:noFill/>
        </p:spPr>
        <p:txBody>
          <a:bodyPr wrap="none" rtlCol="0">
            <a:spAutoFit/>
          </a:bodyPr>
          <a:lstStyle/>
          <a:p>
            <a:r>
              <a:rPr lang="en-US" dirty="0" err="1"/>
              <a:t>Nurnuasah</a:t>
            </a:r>
            <a:endParaRPr lang="en-US" dirty="0"/>
          </a:p>
          <a:p>
            <a:r>
              <a:rPr lang="en-US" dirty="0"/>
              <a:t>41818198</a:t>
            </a:r>
          </a:p>
        </p:txBody>
      </p:sp>
      <p:sp>
        <p:nvSpPr>
          <p:cNvPr id="83" name="TextBox 82">
            <a:extLst>
              <a:ext uri="{FF2B5EF4-FFF2-40B4-BE49-F238E27FC236}">
                <a16:creationId xmlns:a16="http://schemas.microsoft.com/office/drawing/2014/main" xmlns="" id="{392B09EC-9D94-495D-822B-14C3CC5653FF}"/>
              </a:ext>
            </a:extLst>
          </p:cNvPr>
          <p:cNvSpPr txBox="1"/>
          <p:nvPr/>
        </p:nvSpPr>
        <p:spPr>
          <a:xfrm>
            <a:off x="1565397" y="637334"/>
            <a:ext cx="1345881" cy="369332"/>
          </a:xfrm>
          <a:prstGeom prst="rect">
            <a:avLst/>
          </a:prstGeom>
          <a:noFill/>
        </p:spPr>
        <p:txBody>
          <a:bodyPr wrap="none" rtlCol="0">
            <a:spAutoFit/>
          </a:bodyPr>
          <a:lstStyle/>
          <a:p>
            <a:r>
              <a:rPr lang="en-US" dirty="0" err="1"/>
              <a:t>Kelompok</a:t>
            </a:r>
            <a:r>
              <a:rPr lang="en-US" dirty="0"/>
              <a:t> 2 </a:t>
            </a:r>
          </a:p>
        </p:txBody>
      </p:sp>
    </p:spTree>
    <p:extLst>
      <p:ext uri="{BB962C8B-B14F-4D97-AF65-F5344CB8AC3E}">
        <p14:creationId xmlns:p14="http://schemas.microsoft.com/office/powerpoint/2010/main" val="2892119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4" name="표 1">
            <a:extLst>
              <a:ext uri="{FF2B5EF4-FFF2-40B4-BE49-F238E27FC236}">
                <a16:creationId xmlns:a16="http://schemas.microsoft.com/office/drawing/2014/main" xmlns="" id="{A5D903D7-8C8B-45A2-BA26-E309F1B8DC25}"/>
              </a:ext>
            </a:extLst>
          </p:cNvPr>
          <p:cNvGraphicFramePr>
            <a:graphicFrameLocks noGrp="1"/>
          </p:cNvGraphicFramePr>
          <p:nvPr>
            <p:extLst>
              <p:ext uri="{D42A27DB-BD31-4B8C-83A1-F6EECF244321}">
                <p14:modId xmlns:p14="http://schemas.microsoft.com/office/powerpoint/2010/main" val="3679740926"/>
              </p:ext>
            </p:extLst>
          </p:nvPr>
        </p:nvGraphicFramePr>
        <p:xfrm>
          <a:off x="0" y="0"/>
          <a:ext cx="12192000" cy="68580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1246909">
                  <a:extLst>
                    <a:ext uri="{9D8B030D-6E8A-4147-A177-3AD203B41FA5}">
                      <a16:colId xmlns:a16="http://schemas.microsoft.com/office/drawing/2014/main" xmlns="" val="20001"/>
                    </a:ext>
                  </a:extLst>
                </a:gridCol>
                <a:gridCol w="1357746">
                  <a:extLst>
                    <a:ext uri="{9D8B030D-6E8A-4147-A177-3AD203B41FA5}">
                      <a16:colId xmlns:a16="http://schemas.microsoft.com/office/drawing/2014/main" xmlns="" val="20002"/>
                    </a:ext>
                  </a:extLst>
                </a:gridCol>
                <a:gridCol w="1413163">
                  <a:extLst>
                    <a:ext uri="{9D8B030D-6E8A-4147-A177-3AD203B41FA5}">
                      <a16:colId xmlns:a16="http://schemas.microsoft.com/office/drawing/2014/main" xmlns="" val="20003"/>
                    </a:ext>
                  </a:extLst>
                </a:gridCol>
                <a:gridCol w="4059382">
                  <a:extLst>
                    <a:ext uri="{9D8B030D-6E8A-4147-A177-3AD203B41FA5}">
                      <a16:colId xmlns:a16="http://schemas.microsoft.com/office/drawing/2014/main" xmlns="" val="20004"/>
                    </a:ext>
                  </a:extLst>
                </a:gridCol>
              </a:tblGrid>
              <a:tr h="6858000">
                <a:tc>
                  <a:txBody>
                    <a:bodyPr/>
                    <a:lstStyle/>
                    <a:p>
                      <a:pPr latinLnBrk="1"/>
                      <a:endParaRPr lang="ko-KR" alt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alpha val="15000"/>
                      </a:schemeClr>
                    </a:solidFill>
                  </a:tcPr>
                </a:tc>
                <a:tc>
                  <a:txBody>
                    <a:bodyPr/>
                    <a:lstStyle/>
                    <a:p>
                      <a:pPr latinLnBrk="1"/>
                      <a:endParaRPr lang="ko-KR" alt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alpha val="28000"/>
                      </a:schemeClr>
                    </a:solidFill>
                  </a:tcPr>
                </a:tc>
                <a:tc>
                  <a:txBody>
                    <a:bodyPr/>
                    <a:lstStyle/>
                    <a:p>
                      <a:pPr latinLnBrk="1"/>
                      <a:endParaRPr lang="ko-KR" alt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alpha val="50000"/>
                      </a:schemeClr>
                    </a:solidFill>
                  </a:tcPr>
                </a:tc>
                <a:tc>
                  <a:txBody>
                    <a:bodyPr/>
                    <a:lstStyle/>
                    <a:p>
                      <a:pPr latinLnBrk="1"/>
                      <a:endParaRPr lang="ko-KR" alt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alpha val="64000"/>
                      </a:schemeClr>
                    </a:solidFill>
                  </a:tcPr>
                </a:tc>
                <a:tc>
                  <a:txBody>
                    <a:bodyPr/>
                    <a:lstStyle/>
                    <a:p>
                      <a:pPr latinLnBrk="1"/>
                      <a:endParaRPr lang="ko-KR" alt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alpha val="71000"/>
                      </a:schemeClr>
                    </a:solidFill>
                  </a:tcPr>
                </a:tc>
                <a:extLst>
                  <a:ext uri="{0D108BD9-81ED-4DB2-BD59-A6C34878D82A}">
                    <a16:rowId xmlns:a16="http://schemas.microsoft.com/office/drawing/2014/main" xmlns="" val="10000"/>
                  </a:ext>
                </a:extLst>
              </a:tr>
            </a:tbl>
          </a:graphicData>
        </a:graphic>
      </p:graphicFrame>
      <p:sp>
        <p:nvSpPr>
          <p:cNvPr id="5" name="모서리가 둥근 직사각형 17">
            <a:extLst>
              <a:ext uri="{FF2B5EF4-FFF2-40B4-BE49-F238E27FC236}">
                <a16:creationId xmlns:a16="http://schemas.microsoft.com/office/drawing/2014/main" xmlns="" id="{72E09742-E8C6-4792-B3AC-436098EBE6A2}"/>
              </a:ext>
            </a:extLst>
          </p:cNvPr>
          <p:cNvSpPr/>
          <p:nvPr/>
        </p:nvSpPr>
        <p:spPr>
          <a:xfrm>
            <a:off x="2928316" y="615068"/>
            <a:ext cx="6465066" cy="5841150"/>
          </a:xfrm>
          <a:prstGeom prst="roundRect">
            <a:avLst>
              <a:gd name="adj"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a:extLst>
              <a:ext uri="{FF2B5EF4-FFF2-40B4-BE49-F238E27FC236}">
                <a16:creationId xmlns:a16="http://schemas.microsoft.com/office/drawing/2014/main" xmlns="" id="{F9975D31-97BF-411B-A678-4620C0CC4111}"/>
              </a:ext>
            </a:extLst>
          </p:cNvPr>
          <p:cNvSpPr txBox="1"/>
          <p:nvPr/>
        </p:nvSpPr>
        <p:spPr>
          <a:xfrm>
            <a:off x="4987636" y="-2429"/>
            <a:ext cx="2416815" cy="523220"/>
          </a:xfrm>
          <a:prstGeom prst="rect">
            <a:avLst/>
          </a:prstGeom>
          <a:noFill/>
        </p:spPr>
        <p:txBody>
          <a:bodyPr wrap="none" rtlCol="0">
            <a:spAutoFit/>
          </a:bodyPr>
          <a:lstStyle/>
          <a:p>
            <a:r>
              <a:rPr lang="en-US" sz="2800" dirty="0">
                <a:solidFill>
                  <a:schemeClr val="bg1"/>
                </a:solidFill>
              </a:rPr>
              <a:t>KARAKTERISTIK</a:t>
            </a:r>
          </a:p>
        </p:txBody>
      </p:sp>
      <p:sp>
        <p:nvSpPr>
          <p:cNvPr id="8" name="TextBox 7">
            <a:extLst>
              <a:ext uri="{FF2B5EF4-FFF2-40B4-BE49-F238E27FC236}">
                <a16:creationId xmlns:a16="http://schemas.microsoft.com/office/drawing/2014/main" xmlns="" id="{9FD03A15-8A19-4D4E-9FEB-4A6CDD410E29}"/>
              </a:ext>
            </a:extLst>
          </p:cNvPr>
          <p:cNvSpPr txBox="1"/>
          <p:nvPr/>
        </p:nvSpPr>
        <p:spPr>
          <a:xfrm>
            <a:off x="2928316" y="1135859"/>
            <a:ext cx="6619504" cy="5693866"/>
          </a:xfrm>
          <a:prstGeom prst="rect">
            <a:avLst/>
          </a:prstGeom>
          <a:noFill/>
        </p:spPr>
        <p:txBody>
          <a:bodyPr wrap="none" rtlCol="0">
            <a:spAutoFit/>
          </a:bodyPr>
          <a:lstStyle/>
          <a:p>
            <a:r>
              <a:rPr lang="en-US" sz="2800" dirty="0" err="1">
                <a:solidFill>
                  <a:schemeClr val="bg1"/>
                </a:solidFill>
              </a:rPr>
              <a:t>Berbagai</a:t>
            </a:r>
            <a:r>
              <a:rPr lang="en-US" sz="2800" dirty="0">
                <a:solidFill>
                  <a:schemeClr val="bg1"/>
                </a:solidFill>
              </a:rPr>
              <a:t> </a:t>
            </a:r>
            <a:r>
              <a:rPr lang="en-US" sz="2800" dirty="0" err="1">
                <a:solidFill>
                  <a:schemeClr val="bg1"/>
                </a:solidFill>
              </a:rPr>
              <a:t>bentuk</a:t>
            </a:r>
            <a:r>
              <a:rPr lang="en-US" sz="2800" dirty="0">
                <a:solidFill>
                  <a:schemeClr val="bg1"/>
                </a:solidFill>
              </a:rPr>
              <a:t> </a:t>
            </a:r>
            <a:r>
              <a:rPr lang="en-US" sz="2800" dirty="0" err="1">
                <a:solidFill>
                  <a:schemeClr val="bg1"/>
                </a:solidFill>
              </a:rPr>
              <a:t>sistem</a:t>
            </a:r>
            <a:r>
              <a:rPr lang="en-US" sz="2800" dirty="0">
                <a:solidFill>
                  <a:schemeClr val="bg1"/>
                </a:solidFill>
              </a:rPr>
              <a:t> totalitarian </a:t>
            </a:r>
            <a:r>
              <a:rPr lang="en-US" sz="2800" dirty="0" err="1">
                <a:solidFill>
                  <a:schemeClr val="bg1"/>
                </a:solidFill>
              </a:rPr>
              <a:t>dalam</a:t>
            </a:r>
            <a:endParaRPr lang="en-US" sz="2800" dirty="0">
              <a:solidFill>
                <a:schemeClr val="bg1"/>
              </a:solidFill>
            </a:endParaRPr>
          </a:p>
          <a:p>
            <a:r>
              <a:rPr lang="en-US" sz="2800" dirty="0" err="1">
                <a:solidFill>
                  <a:schemeClr val="bg1"/>
                </a:solidFill>
              </a:rPr>
              <a:t>suatu</a:t>
            </a:r>
            <a:r>
              <a:rPr lang="en-US" sz="2800" dirty="0">
                <a:solidFill>
                  <a:schemeClr val="bg1"/>
                </a:solidFill>
              </a:rPr>
              <a:t> </a:t>
            </a:r>
            <a:r>
              <a:rPr lang="en-US" sz="2800" dirty="0" err="1">
                <a:solidFill>
                  <a:schemeClr val="bg1"/>
                </a:solidFill>
              </a:rPr>
              <a:t>pemerintahan</a:t>
            </a:r>
            <a:r>
              <a:rPr lang="en-US" sz="2800" dirty="0">
                <a:solidFill>
                  <a:schemeClr val="bg1"/>
                </a:solidFill>
              </a:rPr>
              <a:t> </a:t>
            </a:r>
            <a:r>
              <a:rPr lang="en-US" sz="2800" dirty="0" err="1">
                <a:solidFill>
                  <a:schemeClr val="bg1"/>
                </a:solidFill>
              </a:rPr>
              <a:t>berpijak</a:t>
            </a:r>
            <a:r>
              <a:rPr lang="en-US" sz="2800" dirty="0">
                <a:solidFill>
                  <a:schemeClr val="bg1"/>
                </a:solidFill>
              </a:rPr>
              <a:t> pada</a:t>
            </a:r>
          </a:p>
          <a:p>
            <a:r>
              <a:rPr lang="en-US" sz="2800" dirty="0" err="1">
                <a:solidFill>
                  <a:schemeClr val="bg1"/>
                </a:solidFill>
              </a:rPr>
              <a:t>ideologi-ideologi</a:t>
            </a:r>
            <a:r>
              <a:rPr lang="en-US" sz="2800" dirty="0">
                <a:solidFill>
                  <a:schemeClr val="bg1"/>
                </a:solidFill>
              </a:rPr>
              <a:t> yang </a:t>
            </a:r>
            <a:r>
              <a:rPr lang="en-US" sz="2800" dirty="0" err="1">
                <a:solidFill>
                  <a:schemeClr val="bg1"/>
                </a:solidFill>
              </a:rPr>
              <a:t>berbeda</a:t>
            </a:r>
            <a:r>
              <a:rPr lang="en-US" sz="2800" dirty="0">
                <a:solidFill>
                  <a:schemeClr val="bg1"/>
                </a:solidFill>
              </a:rPr>
              <a:t>. </a:t>
            </a:r>
            <a:r>
              <a:rPr lang="en-US" sz="2800" dirty="0" err="1">
                <a:solidFill>
                  <a:schemeClr val="bg1"/>
                </a:solidFill>
              </a:rPr>
              <a:t>Walaupun</a:t>
            </a:r>
            <a:r>
              <a:rPr lang="en-US" sz="2800" dirty="0">
                <a:solidFill>
                  <a:schemeClr val="bg1"/>
                </a:solidFill>
              </a:rPr>
              <a:t> </a:t>
            </a:r>
          </a:p>
          <a:p>
            <a:r>
              <a:rPr lang="en-US" sz="2800" dirty="0" err="1">
                <a:solidFill>
                  <a:schemeClr val="bg1"/>
                </a:solidFill>
              </a:rPr>
              <a:t>Demikian</a:t>
            </a:r>
            <a:r>
              <a:rPr lang="en-US" sz="2800" dirty="0">
                <a:solidFill>
                  <a:schemeClr val="bg1"/>
                </a:solidFill>
              </a:rPr>
              <a:t> </a:t>
            </a:r>
            <a:r>
              <a:rPr lang="en-US" sz="2800" dirty="0" err="1">
                <a:solidFill>
                  <a:schemeClr val="bg1"/>
                </a:solidFill>
              </a:rPr>
              <a:t>semuanya</a:t>
            </a:r>
            <a:r>
              <a:rPr lang="en-US" sz="2800" dirty="0">
                <a:solidFill>
                  <a:schemeClr val="bg1"/>
                </a:solidFill>
              </a:rPr>
              <a:t> </a:t>
            </a:r>
            <a:r>
              <a:rPr lang="en-US" sz="2800" dirty="0" err="1">
                <a:solidFill>
                  <a:schemeClr val="bg1"/>
                </a:solidFill>
              </a:rPr>
              <a:t>memiliki</a:t>
            </a:r>
            <a:r>
              <a:rPr lang="en-US" sz="2800" dirty="0">
                <a:solidFill>
                  <a:schemeClr val="bg1"/>
                </a:solidFill>
              </a:rPr>
              <a:t> </a:t>
            </a:r>
            <a:r>
              <a:rPr lang="en-US" sz="2800" dirty="0" err="1">
                <a:solidFill>
                  <a:schemeClr val="bg1"/>
                </a:solidFill>
              </a:rPr>
              <a:t>ciri-ciri</a:t>
            </a:r>
            <a:r>
              <a:rPr lang="en-US" sz="2800" dirty="0">
                <a:solidFill>
                  <a:schemeClr val="bg1"/>
                </a:solidFill>
              </a:rPr>
              <a:t> </a:t>
            </a:r>
          </a:p>
          <a:p>
            <a:r>
              <a:rPr lang="en-US" sz="2800" dirty="0" err="1">
                <a:solidFill>
                  <a:schemeClr val="bg1"/>
                </a:solidFill>
              </a:rPr>
              <a:t>bersama</a:t>
            </a:r>
            <a:r>
              <a:rPr lang="en-US" sz="2800" dirty="0">
                <a:solidFill>
                  <a:schemeClr val="bg1"/>
                </a:solidFill>
              </a:rPr>
              <a:t>. </a:t>
            </a:r>
            <a:r>
              <a:rPr lang="en-US" sz="2800" dirty="0" err="1">
                <a:solidFill>
                  <a:schemeClr val="bg1"/>
                </a:solidFill>
              </a:rPr>
              <a:t>Dua</a:t>
            </a:r>
            <a:r>
              <a:rPr lang="en-US" sz="2800" dirty="0">
                <a:solidFill>
                  <a:schemeClr val="bg1"/>
                </a:solidFill>
              </a:rPr>
              <a:t> </a:t>
            </a:r>
            <a:r>
              <a:rPr lang="en-US" sz="2800" dirty="0" err="1">
                <a:solidFill>
                  <a:schemeClr val="bg1"/>
                </a:solidFill>
              </a:rPr>
              <a:t>ciri</a:t>
            </a:r>
            <a:r>
              <a:rPr lang="en-US" sz="2800" dirty="0">
                <a:solidFill>
                  <a:schemeClr val="bg1"/>
                </a:solidFill>
              </a:rPr>
              <a:t> </a:t>
            </a:r>
            <a:r>
              <a:rPr lang="en-US" sz="2800" dirty="0" err="1">
                <a:solidFill>
                  <a:schemeClr val="bg1"/>
                </a:solidFill>
              </a:rPr>
              <a:t>utama</a:t>
            </a:r>
            <a:r>
              <a:rPr lang="en-US" sz="2800" dirty="0">
                <a:solidFill>
                  <a:schemeClr val="bg1"/>
                </a:solidFill>
              </a:rPr>
              <a:t> totalitarian yang</a:t>
            </a:r>
          </a:p>
          <a:p>
            <a:r>
              <a:rPr lang="en-US" sz="2800" dirty="0" err="1">
                <a:solidFill>
                  <a:schemeClr val="bg1"/>
                </a:solidFill>
              </a:rPr>
              <a:t>terpenting</a:t>
            </a:r>
            <a:r>
              <a:rPr lang="en-US" sz="2800" dirty="0">
                <a:solidFill>
                  <a:schemeClr val="bg1"/>
                </a:solidFill>
              </a:rPr>
              <a:t> </a:t>
            </a:r>
            <a:r>
              <a:rPr lang="en-US" sz="2800" dirty="0" err="1">
                <a:solidFill>
                  <a:schemeClr val="bg1"/>
                </a:solidFill>
              </a:rPr>
              <a:t>adalah</a:t>
            </a:r>
            <a:r>
              <a:rPr lang="en-US" sz="2800" dirty="0">
                <a:solidFill>
                  <a:schemeClr val="bg1"/>
                </a:solidFill>
              </a:rPr>
              <a:t> </a:t>
            </a:r>
            <a:r>
              <a:rPr lang="en-US" sz="2800" dirty="0" err="1">
                <a:solidFill>
                  <a:schemeClr val="bg1"/>
                </a:solidFill>
              </a:rPr>
              <a:t>adanyaideologi</a:t>
            </a:r>
            <a:r>
              <a:rPr lang="en-US" sz="2800" dirty="0">
                <a:solidFill>
                  <a:schemeClr val="bg1"/>
                </a:solidFill>
              </a:rPr>
              <a:t> yang </a:t>
            </a:r>
          </a:p>
          <a:p>
            <a:r>
              <a:rPr lang="en-US" sz="2800" dirty="0" err="1">
                <a:solidFill>
                  <a:schemeClr val="bg1"/>
                </a:solidFill>
              </a:rPr>
              <a:t>disebarkan</a:t>
            </a:r>
            <a:r>
              <a:rPr lang="en-US" sz="2800" dirty="0">
                <a:solidFill>
                  <a:schemeClr val="bg1"/>
                </a:solidFill>
              </a:rPr>
              <a:t> dan </a:t>
            </a:r>
            <a:r>
              <a:rPr lang="en-US" sz="2800" dirty="0" err="1">
                <a:solidFill>
                  <a:schemeClr val="bg1"/>
                </a:solidFill>
              </a:rPr>
              <a:t>dimasukkan</a:t>
            </a:r>
            <a:r>
              <a:rPr lang="en-US" sz="2800" dirty="0">
                <a:solidFill>
                  <a:schemeClr val="bg1"/>
                </a:solidFill>
              </a:rPr>
              <a:t> </a:t>
            </a:r>
            <a:r>
              <a:rPr lang="en-US" sz="2800" dirty="0" err="1">
                <a:solidFill>
                  <a:schemeClr val="bg1"/>
                </a:solidFill>
              </a:rPr>
              <a:t>ke</a:t>
            </a:r>
            <a:r>
              <a:rPr lang="en-US" sz="2800" dirty="0">
                <a:solidFill>
                  <a:schemeClr val="bg1"/>
                </a:solidFill>
              </a:rPr>
              <a:t> </a:t>
            </a:r>
            <a:r>
              <a:rPr lang="en-US" sz="2800" dirty="0" err="1">
                <a:solidFill>
                  <a:schemeClr val="bg1"/>
                </a:solidFill>
              </a:rPr>
              <a:t>dalam</a:t>
            </a:r>
            <a:r>
              <a:rPr lang="en-US" sz="2800" dirty="0">
                <a:solidFill>
                  <a:schemeClr val="bg1"/>
                </a:solidFill>
              </a:rPr>
              <a:t> </a:t>
            </a:r>
          </a:p>
          <a:p>
            <a:r>
              <a:rPr lang="en-US" sz="2800" dirty="0" err="1">
                <a:solidFill>
                  <a:schemeClr val="bg1"/>
                </a:solidFill>
              </a:rPr>
              <a:t>berbagai</a:t>
            </a:r>
            <a:r>
              <a:rPr lang="en-US" sz="2800" dirty="0">
                <a:solidFill>
                  <a:schemeClr val="bg1"/>
                </a:solidFill>
              </a:rPr>
              <a:t> </a:t>
            </a:r>
            <a:r>
              <a:rPr lang="en-US" sz="2800" dirty="0" err="1">
                <a:solidFill>
                  <a:schemeClr val="bg1"/>
                </a:solidFill>
              </a:rPr>
              <a:t>aspek</a:t>
            </a:r>
            <a:r>
              <a:rPr lang="en-US" sz="2800" dirty="0">
                <a:solidFill>
                  <a:schemeClr val="bg1"/>
                </a:solidFill>
              </a:rPr>
              <a:t> </a:t>
            </a:r>
            <a:r>
              <a:rPr lang="en-US" sz="2800" dirty="0" err="1">
                <a:solidFill>
                  <a:schemeClr val="bg1"/>
                </a:solidFill>
              </a:rPr>
              <a:t>kehidupan</a:t>
            </a:r>
            <a:r>
              <a:rPr lang="en-US" sz="2800" dirty="0">
                <a:solidFill>
                  <a:schemeClr val="bg1"/>
                </a:solidFill>
              </a:rPr>
              <a:t> </a:t>
            </a:r>
            <a:r>
              <a:rPr lang="en-US" sz="2800" dirty="0" err="1">
                <a:solidFill>
                  <a:schemeClr val="bg1"/>
                </a:solidFill>
              </a:rPr>
              <a:t>sehari-hari</a:t>
            </a:r>
            <a:r>
              <a:rPr lang="en-US" sz="2800" dirty="0">
                <a:solidFill>
                  <a:schemeClr val="bg1"/>
                </a:solidFill>
              </a:rPr>
              <a:t> </a:t>
            </a:r>
          </a:p>
          <a:p>
            <a:r>
              <a:rPr lang="en-US" sz="2800" dirty="0" err="1">
                <a:solidFill>
                  <a:schemeClr val="bg1"/>
                </a:solidFill>
              </a:rPr>
              <a:t>masyarakat</a:t>
            </a:r>
            <a:r>
              <a:rPr lang="en-US" sz="2800" dirty="0">
                <a:solidFill>
                  <a:schemeClr val="bg1"/>
                </a:solidFill>
              </a:rPr>
              <a:t> dan </a:t>
            </a:r>
            <a:r>
              <a:rPr lang="en-US" sz="2800" dirty="0" err="1">
                <a:solidFill>
                  <a:schemeClr val="bg1"/>
                </a:solidFill>
              </a:rPr>
              <a:t>keberadaan</a:t>
            </a:r>
            <a:r>
              <a:rPr lang="en-US" sz="2800" dirty="0">
                <a:solidFill>
                  <a:schemeClr val="bg1"/>
                </a:solidFill>
              </a:rPr>
              <a:t> </a:t>
            </a:r>
            <a:r>
              <a:rPr lang="en-US" sz="2800" dirty="0" err="1">
                <a:solidFill>
                  <a:schemeClr val="bg1"/>
                </a:solidFill>
              </a:rPr>
              <a:t>partai</a:t>
            </a:r>
            <a:r>
              <a:rPr lang="en-US" sz="2800" dirty="0">
                <a:solidFill>
                  <a:schemeClr val="bg1"/>
                </a:solidFill>
              </a:rPr>
              <a:t> </a:t>
            </a:r>
            <a:r>
              <a:rPr lang="en-US" sz="2800" dirty="0" err="1">
                <a:solidFill>
                  <a:schemeClr val="bg1"/>
                </a:solidFill>
              </a:rPr>
              <a:t>politik</a:t>
            </a:r>
            <a:r>
              <a:rPr lang="en-US" sz="2800" dirty="0">
                <a:solidFill>
                  <a:schemeClr val="bg1"/>
                </a:solidFill>
              </a:rPr>
              <a:t> </a:t>
            </a:r>
          </a:p>
          <a:p>
            <a:r>
              <a:rPr lang="en-US" sz="2800" dirty="0" err="1">
                <a:solidFill>
                  <a:schemeClr val="bg1"/>
                </a:solidFill>
              </a:rPr>
              <a:t>tunggal</a:t>
            </a:r>
            <a:r>
              <a:rPr lang="en-US" sz="2800" dirty="0">
                <a:solidFill>
                  <a:schemeClr val="bg1"/>
                </a:solidFill>
              </a:rPr>
              <a:t> agar </a:t>
            </a:r>
            <a:r>
              <a:rPr lang="en-US" sz="2800" dirty="0" err="1">
                <a:solidFill>
                  <a:schemeClr val="bg1"/>
                </a:solidFill>
              </a:rPr>
              <a:t>seluruh</a:t>
            </a:r>
            <a:r>
              <a:rPr lang="en-US" sz="2800" dirty="0">
                <a:solidFill>
                  <a:schemeClr val="bg1"/>
                </a:solidFill>
              </a:rPr>
              <a:t> </a:t>
            </a:r>
            <a:r>
              <a:rPr lang="en-US" sz="2800" dirty="0" err="1">
                <a:solidFill>
                  <a:schemeClr val="bg1"/>
                </a:solidFill>
              </a:rPr>
              <a:t>komponen</a:t>
            </a:r>
            <a:r>
              <a:rPr lang="en-US" sz="2800" dirty="0">
                <a:solidFill>
                  <a:schemeClr val="bg1"/>
                </a:solidFill>
              </a:rPr>
              <a:t> </a:t>
            </a:r>
            <a:r>
              <a:rPr lang="en-US" sz="2800" dirty="0" err="1">
                <a:solidFill>
                  <a:schemeClr val="bg1"/>
                </a:solidFill>
              </a:rPr>
              <a:t>masyarakat</a:t>
            </a:r>
            <a:r>
              <a:rPr lang="en-US" sz="2800" dirty="0">
                <a:solidFill>
                  <a:schemeClr val="bg1"/>
                </a:solidFill>
              </a:rPr>
              <a:t> </a:t>
            </a:r>
          </a:p>
          <a:p>
            <a:r>
              <a:rPr lang="en-US" sz="2800" dirty="0" err="1">
                <a:solidFill>
                  <a:schemeClr val="bg1"/>
                </a:solidFill>
              </a:rPr>
              <a:t>Biasa</a:t>
            </a:r>
            <a:r>
              <a:rPr lang="en-US" sz="2800" dirty="0">
                <a:solidFill>
                  <a:schemeClr val="bg1"/>
                </a:solidFill>
              </a:rPr>
              <a:t> </a:t>
            </a:r>
            <a:r>
              <a:rPr lang="en-US" sz="2800" dirty="0" err="1">
                <a:solidFill>
                  <a:schemeClr val="bg1"/>
                </a:solidFill>
              </a:rPr>
              <a:t>dimobilisir</a:t>
            </a:r>
            <a:r>
              <a:rPr lang="en-US" sz="2800" dirty="0">
                <a:solidFill>
                  <a:schemeClr val="bg1"/>
                </a:solidFill>
              </a:rPr>
              <a:t> </a:t>
            </a:r>
            <a:r>
              <a:rPr lang="en-US" sz="2800" dirty="0" err="1">
                <a:solidFill>
                  <a:schemeClr val="bg1"/>
                </a:solidFill>
              </a:rPr>
              <a:t>melalui</a:t>
            </a:r>
            <a:r>
              <a:rPr lang="en-US" sz="2800" dirty="0">
                <a:solidFill>
                  <a:schemeClr val="bg1"/>
                </a:solidFill>
              </a:rPr>
              <a:t> </a:t>
            </a:r>
            <a:r>
              <a:rPr lang="en-US" sz="2800" dirty="0" err="1">
                <a:solidFill>
                  <a:schemeClr val="bg1"/>
                </a:solidFill>
              </a:rPr>
              <a:t>partai</a:t>
            </a:r>
            <a:r>
              <a:rPr lang="en-US" sz="2800" dirty="0">
                <a:solidFill>
                  <a:schemeClr val="bg1"/>
                </a:solidFill>
              </a:rPr>
              <a:t> </a:t>
            </a:r>
            <a:r>
              <a:rPr lang="en-US" sz="2800" dirty="0" err="1">
                <a:solidFill>
                  <a:schemeClr val="bg1"/>
                </a:solidFill>
              </a:rPr>
              <a:t>tunggal</a:t>
            </a:r>
            <a:r>
              <a:rPr lang="en-US" sz="2800" dirty="0">
                <a:solidFill>
                  <a:schemeClr val="bg1"/>
                </a:solidFill>
              </a:rPr>
              <a:t> </a:t>
            </a:r>
          </a:p>
          <a:p>
            <a:r>
              <a:rPr lang="en-US" sz="2800" dirty="0" err="1">
                <a:solidFill>
                  <a:schemeClr val="bg1"/>
                </a:solidFill>
              </a:rPr>
              <a:t>tersebut</a:t>
            </a:r>
            <a:r>
              <a:rPr lang="en-US" sz="2800" dirty="0">
                <a:solidFill>
                  <a:schemeClr val="bg1"/>
                </a:solidFill>
              </a:rPr>
              <a:t>.</a:t>
            </a:r>
          </a:p>
          <a:p>
            <a:endParaRPr lang="en-US" sz="2800" dirty="0">
              <a:solidFill>
                <a:schemeClr val="bg1"/>
              </a:solidFill>
            </a:endParaRPr>
          </a:p>
        </p:txBody>
      </p:sp>
    </p:spTree>
    <p:extLst>
      <p:ext uri="{BB962C8B-B14F-4D97-AF65-F5344CB8AC3E}">
        <p14:creationId xmlns:p14="http://schemas.microsoft.com/office/powerpoint/2010/main" val="1845295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grpSp>
        <p:nvGrpSpPr>
          <p:cNvPr id="4" name="그룹 1">
            <a:extLst>
              <a:ext uri="{FF2B5EF4-FFF2-40B4-BE49-F238E27FC236}">
                <a16:creationId xmlns:a16="http://schemas.microsoft.com/office/drawing/2014/main" xmlns="" id="{AF04A3A0-1DCF-4093-A66C-566896FDB050}"/>
              </a:ext>
            </a:extLst>
          </p:cNvPr>
          <p:cNvGrpSpPr/>
          <p:nvPr/>
        </p:nvGrpSpPr>
        <p:grpSpPr>
          <a:xfrm>
            <a:off x="374755" y="668225"/>
            <a:ext cx="11029665" cy="5791371"/>
            <a:chOff x="1573821" y="1129323"/>
            <a:chExt cx="8128979" cy="3657600"/>
          </a:xfrm>
        </p:grpSpPr>
        <p:sp>
          <p:nvSpPr>
            <p:cNvPr id="5" name="모서리가 둥근 직사각형 3">
              <a:extLst>
                <a:ext uri="{FF2B5EF4-FFF2-40B4-BE49-F238E27FC236}">
                  <a16:creationId xmlns:a16="http://schemas.microsoft.com/office/drawing/2014/main" xmlns="" id="{F275DFE4-DF86-4ED9-8347-C1BC84D318E3}"/>
                </a:ext>
              </a:extLst>
            </p:cNvPr>
            <p:cNvSpPr/>
            <p:nvPr/>
          </p:nvSpPr>
          <p:spPr>
            <a:xfrm>
              <a:off x="3325446" y="1129323"/>
              <a:ext cx="6377354" cy="3657600"/>
            </a:xfrm>
            <a:prstGeom prst="roundRect">
              <a:avLst/>
            </a:prstGeom>
            <a:solidFill>
              <a:schemeClr val="bg1"/>
            </a:solidFill>
            <a:ln w="571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6" name="모서리가 둥근 직사각형 4">
              <a:extLst>
                <a:ext uri="{FF2B5EF4-FFF2-40B4-BE49-F238E27FC236}">
                  <a16:creationId xmlns:a16="http://schemas.microsoft.com/office/drawing/2014/main" xmlns="" id="{E31AEAB1-3C01-4105-BCE3-44A16B8CEB65}"/>
                </a:ext>
              </a:extLst>
            </p:cNvPr>
            <p:cNvSpPr/>
            <p:nvPr/>
          </p:nvSpPr>
          <p:spPr>
            <a:xfrm>
              <a:off x="3442677" y="1260432"/>
              <a:ext cx="6142892" cy="3395382"/>
            </a:xfrm>
            <a:prstGeom prst="roundRect">
              <a:avLst>
                <a:gd name="adj" fmla="val 15286"/>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l="50000" t="50000" r="50000" b="50000"/>
              </a:path>
              <a:tileRect/>
            </a:gradFill>
            <a:ln w="57150">
              <a:solidFill>
                <a:schemeClr val="tx1">
                  <a:lumMod val="85000"/>
                  <a:lumOff val="15000"/>
                </a:schemeClr>
              </a:solidFill>
            </a:ln>
            <a:effectLst>
              <a:innerShdw blurRad="533400" dist="393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모서리가 둥근 직사각형 11">
              <a:extLst>
                <a:ext uri="{FF2B5EF4-FFF2-40B4-BE49-F238E27FC236}">
                  <a16:creationId xmlns:a16="http://schemas.microsoft.com/office/drawing/2014/main" xmlns="" id="{E7DCB4C8-16F1-41D2-9348-12A57F1D5851}"/>
                </a:ext>
              </a:extLst>
            </p:cNvPr>
            <p:cNvSpPr/>
            <p:nvPr/>
          </p:nvSpPr>
          <p:spPr>
            <a:xfrm>
              <a:off x="3817814" y="1391541"/>
              <a:ext cx="5690327" cy="3123596"/>
            </a:xfrm>
            <a:prstGeom prst="roundRect">
              <a:avLst>
                <a:gd name="adj" fmla="val 15286"/>
              </a:avLst>
            </a:prstGeom>
            <a:solidFill>
              <a:srgbClr val="EBB8A3"/>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양쪽 모서리가 둥근 사각형 10">
              <a:extLst>
                <a:ext uri="{FF2B5EF4-FFF2-40B4-BE49-F238E27FC236}">
                  <a16:creationId xmlns:a16="http://schemas.microsoft.com/office/drawing/2014/main" xmlns="" id="{C02F0F6B-C7DE-47DF-A29D-9CB72C1220B0}"/>
                </a:ext>
              </a:extLst>
            </p:cNvPr>
            <p:cNvSpPr/>
            <p:nvPr/>
          </p:nvSpPr>
          <p:spPr>
            <a:xfrm rot="16200000">
              <a:off x="2344128" y="2481872"/>
              <a:ext cx="3376249" cy="952500"/>
            </a:xfrm>
            <a:prstGeom prst="round2SameRect">
              <a:avLst>
                <a:gd name="adj1" fmla="val 29736"/>
                <a:gd name="adj2" fmla="val 31947"/>
              </a:avLst>
            </a:prstGeom>
            <a:solidFill>
              <a:schemeClr val="bg1">
                <a:lumMod val="85000"/>
              </a:schemeClr>
            </a:solidFill>
            <a:ln w="571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 name="양쪽 모서리가 둥근 사각형 5">
              <a:extLst>
                <a:ext uri="{FF2B5EF4-FFF2-40B4-BE49-F238E27FC236}">
                  <a16:creationId xmlns:a16="http://schemas.microsoft.com/office/drawing/2014/main" xmlns="" id="{0C9013DF-47C7-4FBA-AE25-9CA31BFBEAAD}"/>
                </a:ext>
              </a:extLst>
            </p:cNvPr>
            <p:cNvSpPr/>
            <p:nvPr/>
          </p:nvSpPr>
          <p:spPr>
            <a:xfrm rot="16200000">
              <a:off x="1824892" y="1821962"/>
              <a:ext cx="3376249" cy="1990971"/>
            </a:xfrm>
            <a:prstGeom prst="round2SameRect">
              <a:avLst>
                <a:gd name="adj1" fmla="val 8681"/>
                <a:gd name="adj2" fmla="val 8632"/>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571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 name="양쪽 모서리가 둥근 사각형 6">
              <a:extLst>
                <a:ext uri="{FF2B5EF4-FFF2-40B4-BE49-F238E27FC236}">
                  <a16:creationId xmlns:a16="http://schemas.microsoft.com/office/drawing/2014/main" xmlns="" id="{90D4874B-C273-44A9-B8AB-B78279335477}"/>
                </a:ext>
              </a:extLst>
            </p:cNvPr>
            <p:cNvSpPr/>
            <p:nvPr/>
          </p:nvSpPr>
          <p:spPr>
            <a:xfrm rot="16200000">
              <a:off x="1295004" y="2482956"/>
              <a:ext cx="3113265" cy="668213"/>
            </a:xfrm>
            <a:prstGeom prst="round2SameRect">
              <a:avLst>
                <a:gd name="adj1" fmla="val 0"/>
                <a:gd name="adj2" fmla="val 50000"/>
              </a:avLst>
            </a:prstGeom>
            <a:solidFill>
              <a:schemeClr val="bg1">
                <a:lumMod val="95000"/>
              </a:schemeClr>
            </a:solidFill>
            <a:ln w="571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 name="모서리가 둥근 직사각형 7">
              <a:extLst>
                <a:ext uri="{FF2B5EF4-FFF2-40B4-BE49-F238E27FC236}">
                  <a16:creationId xmlns:a16="http://schemas.microsoft.com/office/drawing/2014/main" xmlns="" id="{07AE9CF4-BD59-4276-A049-640F896A6B69}"/>
                </a:ext>
              </a:extLst>
            </p:cNvPr>
            <p:cNvSpPr/>
            <p:nvPr/>
          </p:nvSpPr>
          <p:spPr>
            <a:xfrm>
              <a:off x="1573821" y="2287957"/>
              <a:ext cx="1436077" cy="852314"/>
            </a:xfrm>
            <a:prstGeom prst="roundRect">
              <a:avLst>
                <a:gd name="adj" fmla="val 50000"/>
              </a:avLst>
            </a:prstGeom>
            <a:solidFill>
              <a:schemeClr val="bg1"/>
            </a:solidFill>
            <a:ln w="571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 name="타원 8">
              <a:extLst>
                <a:ext uri="{FF2B5EF4-FFF2-40B4-BE49-F238E27FC236}">
                  <a16:creationId xmlns:a16="http://schemas.microsoft.com/office/drawing/2014/main" xmlns="" id="{BE372188-05C6-4BA3-9FF9-29CE9D04554C}"/>
                </a:ext>
              </a:extLst>
            </p:cNvPr>
            <p:cNvSpPr/>
            <p:nvPr/>
          </p:nvSpPr>
          <p:spPr>
            <a:xfrm>
              <a:off x="1715859" y="2426114"/>
              <a:ext cx="576000" cy="576000"/>
            </a:xfrm>
            <a:prstGeom prst="ellipse">
              <a:avLst/>
            </a:prstGeom>
            <a:solidFill>
              <a:schemeClr val="tx2">
                <a:lumMod val="60000"/>
                <a:lumOff val="40000"/>
              </a:schemeClr>
            </a:solidFill>
            <a:ln w="571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3" name="타원 9">
              <a:extLst>
                <a:ext uri="{FF2B5EF4-FFF2-40B4-BE49-F238E27FC236}">
                  <a16:creationId xmlns:a16="http://schemas.microsoft.com/office/drawing/2014/main" xmlns="" id="{D2708111-C971-4B5E-A4EB-6470C20F9204}"/>
                </a:ext>
              </a:extLst>
            </p:cNvPr>
            <p:cNvSpPr/>
            <p:nvPr/>
          </p:nvSpPr>
          <p:spPr>
            <a:xfrm>
              <a:off x="2666404" y="2627707"/>
              <a:ext cx="164340" cy="164340"/>
            </a:xfrm>
            <a:prstGeom prst="ellipse">
              <a:avLst/>
            </a:prstGeom>
            <a:solidFill>
              <a:schemeClr val="bg1">
                <a:lumMod val="75000"/>
              </a:schemeClr>
            </a:solidFill>
            <a:ln w="571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4" name="타원 12">
              <a:extLst>
                <a:ext uri="{FF2B5EF4-FFF2-40B4-BE49-F238E27FC236}">
                  <a16:creationId xmlns:a16="http://schemas.microsoft.com/office/drawing/2014/main" xmlns="" id="{1346D511-791D-44A5-9B15-43581F09E2FA}"/>
                </a:ext>
              </a:extLst>
            </p:cNvPr>
            <p:cNvSpPr/>
            <p:nvPr/>
          </p:nvSpPr>
          <p:spPr>
            <a:xfrm>
              <a:off x="5285447" y="1846404"/>
              <a:ext cx="122246" cy="122246"/>
            </a:xfrm>
            <a:prstGeom prst="ellipse">
              <a:avLst/>
            </a:prstGeom>
            <a:solidFill>
              <a:srgbClr val="E6A48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5" name="타원 13">
              <a:extLst>
                <a:ext uri="{FF2B5EF4-FFF2-40B4-BE49-F238E27FC236}">
                  <a16:creationId xmlns:a16="http://schemas.microsoft.com/office/drawing/2014/main" xmlns="" id="{87B1A0FB-44BB-4EB8-AEA6-E9571CB43E12}"/>
                </a:ext>
              </a:extLst>
            </p:cNvPr>
            <p:cNvSpPr/>
            <p:nvPr/>
          </p:nvSpPr>
          <p:spPr>
            <a:xfrm>
              <a:off x="5941038" y="1846403"/>
              <a:ext cx="122246" cy="122246"/>
            </a:xfrm>
            <a:prstGeom prst="ellipse">
              <a:avLst/>
            </a:prstGeom>
            <a:solidFill>
              <a:srgbClr val="E6A48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6" name="타원 14">
              <a:extLst>
                <a:ext uri="{FF2B5EF4-FFF2-40B4-BE49-F238E27FC236}">
                  <a16:creationId xmlns:a16="http://schemas.microsoft.com/office/drawing/2014/main" xmlns="" id="{966E7051-8838-437A-BC06-EDDEC09DB9AC}"/>
                </a:ext>
              </a:extLst>
            </p:cNvPr>
            <p:cNvSpPr/>
            <p:nvPr/>
          </p:nvSpPr>
          <p:spPr>
            <a:xfrm>
              <a:off x="6596629" y="1846402"/>
              <a:ext cx="122246" cy="122246"/>
            </a:xfrm>
            <a:prstGeom prst="ellipse">
              <a:avLst/>
            </a:prstGeom>
            <a:solidFill>
              <a:srgbClr val="E6A48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7" name="타원 15">
              <a:extLst>
                <a:ext uri="{FF2B5EF4-FFF2-40B4-BE49-F238E27FC236}">
                  <a16:creationId xmlns:a16="http://schemas.microsoft.com/office/drawing/2014/main" xmlns="" id="{750023D2-9241-42DA-82BC-A031E4E20EE0}"/>
                </a:ext>
              </a:extLst>
            </p:cNvPr>
            <p:cNvSpPr/>
            <p:nvPr/>
          </p:nvSpPr>
          <p:spPr>
            <a:xfrm>
              <a:off x="7252220" y="1846401"/>
              <a:ext cx="122246" cy="122246"/>
            </a:xfrm>
            <a:prstGeom prst="ellipse">
              <a:avLst/>
            </a:prstGeom>
            <a:solidFill>
              <a:srgbClr val="E6A48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8" name="타원 16">
              <a:extLst>
                <a:ext uri="{FF2B5EF4-FFF2-40B4-BE49-F238E27FC236}">
                  <a16:creationId xmlns:a16="http://schemas.microsoft.com/office/drawing/2014/main" xmlns="" id="{CD2EAC14-91CE-409E-8A08-2566216E8A06}"/>
                </a:ext>
              </a:extLst>
            </p:cNvPr>
            <p:cNvSpPr/>
            <p:nvPr/>
          </p:nvSpPr>
          <p:spPr>
            <a:xfrm>
              <a:off x="7907811" y="1846400"/>
              <a:ext cx="122246" cy="122246"/>
            </a:xfrm>
            <a:prstGeom prst="ellipse">
              <a:avLst/>
            </a:prstGeom>
            <a:solidFill>
              <a:srgbClr val="E6A48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9" name="타원 17">
              <a:extLst>
                <a:ext uri="{FF2B5EF4-FFF2-40B4-BE49-F238E27FC236}">
                  <a16:creationId xmlns:a16="http://schemas.microsoft.com/office/drawing/2014/main" xmlns="" id="{2E20A0C0-4A2E-42FB-8F7B-67F8BF003923}"/>
                </a:ext>
              </a:extLst>
            </p:cNvPr>
            <p:cNvSpPr/>
            <p:nvPr/>
          </p:nvSpPr>
          <p:spPr>
            <a:xfrm>
              <a:off x="8563402" y="1846399"/>
              <a:ext cx="122246" cy="122246"/>
            </a:xfrm>
            <a:prstGeom prst="ellipse">
              <a:avLst/>
            </a:prstGeom>
            <a:solidFill>
              <a:srgbClr val="E6A48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0" name="타원 18">
              <a:extLst>
                <a:ext uri="{FF2B5EF4-FFF2-40B4-BE49-F238E27FC236}">
                  <a16:creationId xmlns:a16="http://schemas.microsoft.com/office/drawing/2014/main" xmlns="" id="{EC39BF66-F384-4AA3-A324-3FB4D45D6AF2}"/>
                </a:ext>
              </a:extLst>
            </p:cNvPr>
            <p:cNvSpPr/>
            <p:nvPr/>
          </p:nvSpPr>
          <p:spPr>
            <a:xfrm>
              <a:off x="5675476" y="2501174"/>
              <a:ext cx="122246" cy="122246"/>
            </a:xfrm>
            <a:prstGeom prst="ellipse">
              <a:avLst/>
            </a:prstGeom>
            <a:solidFill>
              <a:srgbClr val="E6A48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1" name="타원 19">
              <a:extLst>
                <a:ext uri="{FF2B5EF4-FFF2-40B4-BE49-F238E27FC236}">
                  <a16:creationId xmlns:a16="http://schemas.microsoft.com/office/drawing/2014/main" xmlns="" id="{C02D4F0D-5833-43BC-8257-27E898BF4DAF}"/>
                </a:ext>
              </a:extLst>
            </p:cNvPr>
            <p:cNvSpPr/>
            <p:nvPr/>
          </p:nvSpPr>
          <p:spPr>
            <a:xfrm>
              <a:off x="6331067" y="2501173"/>
              <a:ext cx="122246" cy="122246"/>
            </a:xfrm>
            <a:prstGeom prst="ellipse">
              <a:avLst/>
            </a:prstGeom>
            <a:solidFill>
              <a:srgbClr val="E6A48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2" name="타원 20">
              <a:extLst>
                <a:ext uri="{FF2B5EF4-FFF2-40B4-BE49-F238E27FC236}">
                  <a16:creationId xmlns:a16="http://schemas.microsoft.com/office/drawing/2014/main" xmlns="" id="{18504843-6C21-4A68-BF24-F7FC7BF558B6}"/>
                </a:ext>
              </a:extLst>
            </p:cNvPr>
            <p:cNvSpPr/>
            <p:nvPr/>
          </p:nvSpPr>
          <p:spPr>
            <a:xfrm>
              <a:off x="6986658" y="2501172"/>
              <a:ext cx="122246" cy="122246"/>
            </a:xfrm>
            <a:prstGeom prst="ellipse">
              <a:avLst/>
            </a:prstGeom>
            <a:solidFill>
              <a:srgbClr val="E6A48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3" name="타원 21">
              <a:extLst>
                <a:ext uri="{FF2B5EF4-FFF2-40B4-BE49-F238E27FC236}">
                  <a16:creationId xmlns:a16="http://schemas.microsoft.com/office/drawing/2014/main" xmlns="" id="{16A5387B-D034-419E-B45E-6CDD1C95354A}"/>
                </a:ext>
              </a:extLst>
            </p:cNvPr>
            <p:cNvSpPr/>
            <p:nvPr/>
          </p:nvSpPr>
          <p:spPr>
            <a:xfrm>
              <a:off x="7642249" y="2501171"/>
              <a:ext cx="122246" cy="122246"/>
            </a:xfrm>
            <a:prstGeom prst="ellipse">
              <a:avLst/>
            </a:prstGeom>
            <a:solidFill>
              <a:srgbClr val="E6A48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4" name="타원 22">
              <a:extLst>
                <a:ext uri="{FF2B5EF4-FFF2-40B4-BE49-F238E27FC236}">
                  <a16:creationId xmlns:a16="http://schemas.microsoft.com/office/drawing/2014/main" xmlns="" id="{B60CC5B9-AD6E-49E7-8E51-24E83A425DB3}"/>
                </a:ext>
              </a:extLst>
            </p:cNvPr>
            <p:cNvSpPr/>
            <p:nvPr/>
          </p:nvSpPr>
          <p:spPr>
            <a:xfrm>
              <a:off x="8297840" y="2501170"/>
              <a:ext cx="122246" cy="122246"/>
            </a:xfrm>
            <a:prstGeom prst="ellipse">
              <a:avLst/>
            </a:prstGeom>
            <a:solidFill>
              <a:srgbClr val="E6A48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5" name="타원 23">
              <a:extLst>
                <a:ext uri="{FF2B5EF4-FFF2-40B4-BE49-F238E27FC236}">
                  <a16:creationId xmlns:a16="http://schemas.microsoft.com/office/drawing/2014/main" xmlns="" id="{93768C23-EC67-4BE3-8F74-586DE912D200}"/>
                </a:ext>
              </a:extLst>
            </p:cNvPr>
            <p:cNvSpPr/>
            <p:nvPr/>
          </p:nvSpPr>
          <p:spPr>
            <a:xfrm>
              <a:off x="8953431" y="2501169"/>
              <a:ext cx="122246" cy="122246"/>
            </a:xfrm>
            <a:prstGeom prst="ellipse">
              <a:avLst/>
            </a:prstGeom>
            <a:solidFill>
              <a:srgbClr val="E6A48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6" name="타원 24">
              <a:extLst>
                <a:ext uri="{FF2B5EF4-FFF2-40B4-BE49-F238E27FC236}">
                  <a16:creationId xmlns:a16="http://schemas.microsoft.com/office/drawing/2014/main" xmlns="" id="{F35A26DE-B16B-4D1F-AC08-DB72C3FC7C37}"/>
                </a:ext>
              </a:extLst>
            </p:cNvPr>
            <p:cNvSpPr/>
            <p:nvPr/>
          </p:nvSpPr>
          <p:spPr>
            <a:xfrm>
              <a:off x="5326093" y="3155320"/>
              <a:ext cx="122246" cy="122246"/>
            </a:xfrm>
            <a:prstGeom prst="ellipse">
              <a:avLst/>
            </a:prstGeom>
            <a:solidFill>
              <a:srgbClr val="E6A48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7" name="타원 25">
              <a:extLst>
                <a:ext uri="{FF2B5EF4-FFF2-40B4-BE49-F238E27FC236}">
                  <a16:creationId xmlns:a16="http://schemas.microsoft.com/office/drawing/2014/main" xmlns="" id="{5183880B-9C36-4253-A937-B24B9E739258}"/>
                </a:ext>
              </a:extLst>
            </p:cNvPr>
            <p:cNvSpPr/>
            <p:nvPr/>
          </p:nvSpPr>
          <p:spPr>
            <a:xfrm>
              <a:off x="5981684" y="3155319"/>
              <a:ext cx="122246" cy="122246"/>
            </a:xfrm>
            <a:prstGeom prst="ellipse">
              <a:avLst/>
            </a:prstGeom>
            <a:solidFill>
              <a:srgbClr val="E6A48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8" name="타원 26">
              <a:extLst>
                <a:ext uri="{FF2B5EF4-FFF2-40B4-BE49-F238E27FC236}">
                  <a16:creationId xmlns:a16="http://schemas.microsoft.com/office/drawing/2014/main" xmlns="" id="{69A3C315-B4C6-4F36-90DA-F2823A5C984B}"/>
                </a:ext>
              </a:extLst>
            </p:cNvPr>
            <p:cNvSpPr/>
            <p:nvPr/>
          </p:nvSpPr>
          <p:spPr>
            <a:xfrm>
              <a:off x="6637275" y="3155318"/>
              <a:ext cx="122246" cy="122246"/>
            </a:xfrm>
            <a:prstGeom prst="ellipse">
              <a:avLst/>
            </a:prstGeom>
            <a:solidFill>
              <a:srgbClr val="E6A48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9" name="타원 27">
              <a:extLst>
                <a:ext uri="{FF2B5EF4-FFF2-40B4-BE49-F238E27FC236}">
                  <a16:creationId xmlns:a16="http://schemas.microsoft.com/office/drawing/2014/main" xmlns="" id="{7416AF4B-851A-4FE4-AB60-46208F02704B}"/>
                </a:ext>
              </a:extLst>
            </p:cNvPr>
            <p:cNvSpPr/>
            <p:nvPr/>
          </p:nvSpPr>
          <p:spPr>
            <a:xfrm>
              <a:off x="7292866" y="3155317"/>
              <a:ext cx="122246" cy="122246"/>
            </a:xfrm>
            <a:prstGeom prst="ellipse">
              <a:avLst/>
            </a:prstGeom>
            <a:solidFill>
              <a:srgbClr val="E6A48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0" name="타원 28">
              <a:extLst>
                <a:ext uri="{FF2B5EF4-FFF2-40B4-BE49-F238E27FC236}">
                  <a16:creationId xmlns:a16="http://schemas.microsoft.com/office/drawing/2014/main" xmlns="" id="{93C1FC1C-0952-465F-830D-A7CEA307AA07}"/>
                </a:ext>
              </a:extLst>
            </p:cNvPr>
            <p:cNvSpPr/>
            <p:nvPr/>
          </p:nvSpPr>
          <p:spPr>
            <a:xfrm>
              <a:off x="7948457" y="3155316"/>
              <a:ext cx="122246" cy="122246"/>
            </a:xfrm>
            <a:prstGeom prst="ellipse">
              <a:avLst/>
            </a:prstGeom>
            <a:solidFill>
              <a:srgbClr val="E6A48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1" name="타원 29">
              <a:extLst>
                <a:ext uri="{FF2B5EF4-FFF2-40B4-BE49-F238E27FC236}">
                  <a16:creationId xmlns:a16="http://schemas.microsoft.com/office/drawing/2014/main" xmlns="" id="{6BAE74BB-1692-45E2-85D5-A7EFD234912F}"/>
                </a:ext>
              </a:extLst>
            </p:cNvPr>
            <p:cNvSpPr/>
            <p:nvPr/>
          </p:nvSpPr>
          <p:spPr>
            <a:xfrm>
              <a:off x="8604048" y="3155315"/>
              <a:ext cx="122246" cy="122246"/>
            </a:xfrm>
            <a:prstGeom prst="ellipse">
              <a:avLst/>
            </a:prstGeom>
            <a:solidFill>
              <a:srgbClr val="E6A48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2" name="타원 30">
              <a:extLst>
                <a:ext uri="{FF2B5EF4-FFF2-40B4-BE49-F238E27FC236}">
                  <a16:creationId xmlns:a16="http://schemas.microsoft.com/office/drawing/2014/main" xmlns="" id="{64647936-13F8-45CD-8FAB-5E2A675C9A2B}"/>
                </a:ext>
              </a:extLst>
            </p:cNvPr>
            <p:cNvSpPr/>
            <p:nvPr/>
          </p:nvSpPr>
          <p:spPr>
            <a:xfrm>
              <a:off x="4972366" y="3755698"/>
              <a:ext cx="122246" cy="122246"/>
            </a:xfrm>
            <a:prstGeom prst="ellipse">
              <a:avLst/>
            </a:prstGeom>
            <a:solidFill>
              <a:srgbClr val="E6A48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3" name="타원 31">
              <a:extLst>
                <a:ext uri="{FF2B5EF4-FFF2-40B4-BE49-F238E27FC236}">
                  <a16:creationId xmlns:a16="http://schemas.microsoft.com/office/drawing/2014/main" xmlns="" id="{FA6095FB-F730-4E78-BBF8-796BA846508A}"/>
                </a:ext>
              </a:extLst>
            </p:cNvPr>
            <p:cNvSpPr/>
            <p:nvPr/>
          </p:nvSpPr>
          <p:spPr>
            <a:xfrm>
              <a:off x="5627957" y="3755697"/>
              <a:ext cx="122246" cy="122246"/>
            </a:xfrm>
            <a:prstGeom prst="ellipse">
              <a:avLst/>
            </a:prstGeom>
            <a:solidFill>
              <a:srgbClr val="E6A48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4" name="타원 32">
              <a:extLst>
                <a:ext uri="{FF2B5EF4-FFF2-40B4-BE49-F238E27FC236}">
                  <a16:creationId xmlns:a16="http://schemas.microsoft.com/office/drawing/2014/main" xmlns="" id="{25C57579-79BF-4FF4-A1BB-BD2A8FAA25EE}"/>
                </a:ext>
              </a:extLst>
            </p:cNvPr>
            <p:cNvSpPr/>
            <p:nvPr/>
          </p:nvSpPr>
          <p:spPr>
            <a:xfrm>
              <a:off x="6283548" y="3755696"/>
              <a:ext cx="122246" cy="122246"/>
            </a:xfrm>
            <a:prstGeom prst="ellipse">
              <a:avLst/>
            </a:prstGeom>
            <a:solidFill>
              <a:srgbClr val="E6A48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5" name="타원 33">
              <a:extLst>
                <a:ext uri="{FF2B5EF4-FFF2-40B4-BE49-F238E27FC236}">
                  <a16:creationId xmlns:a16="http://schemas.microsoft.com/office/drawing/2014/main" xmlns="" id="{9DB5EC48-B23C-4BEF-B272-7E3E714C9325}"/>
                </a:ext>
              </a:extLst>
            </p:cNvPr>
            <p:cNvSpPr/>
            <p:nvPr/>
          </p:nvSpPr>
          <p:spPr>
            <a:xfrm>
              <a:off x="6939139" y="3755695"/>
              <a:ext cx="122246" cy="122246"/>
            </a:xfrm>
            <a:prstGeom prst="ellipse">
              <a:avLst/>
            </a:prstGeom>
            <a:solidFill>
              <a:srgbClr val="E6A48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6" name="타원 34">
              <a:extLst>
                <a:ext uri="{FF2B5EF4-FFF2-40B4-BE49-F238E27FC236}">
                  <a16:creationId xmlns:a16="http://schemas.microsoft.com/office/drawing/2014/main" xmlns="" id="{6FCE4DBB-C8B0-40C7-9C42-3C1E899F800C}"/>
                </a:ext>
              </a:extLst>
            </p:cNvPr>
            <p:cNvSpPr/>
            <p:nvPr/>
          </p:nvSpPr>
          <p:spPr>
            <a:xfrm>
              <a:off x="7594730" y="3755694"/>
              <a:ext cx="122246" cy="122246"/>
            </a:xfrm>
            <a:prstGeom prst="ellipse">
              <a:avLst/>
            </a:prstGeom>
            <a:solidFill>
              <a:srgbClr val="E6A48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7" name="타원 35">
              <a:extLst>
                <a:ext uri="{FF2B5EF4-FFF2-40B4-BE49-F238E27FC236}">
                  <a16:creationId xmlns:a16="http://schemas.microsoft.com/office/drawing/2014/main" xmlns="" id="{D521DE61-EC79-42EC-9B15-6A4DF81B5257}"/>
                </a:ext>
              </a:extLst>
            </p:cNvPr>
            <p:cNvSpPr/>
            <p:nvPr/>
          </p:nvSpPr>
          <p:spPr>
            <a:xfrm>
              <a:off x="8250321" y="3755693"/>
              <a:ext cx="122246" cy="122246"/>
            </a:xfrm>
            <a:prstGeom prst="ellipse">
              <a:avLst/>
            </a:prstGeom>
            <a:solidFill>
              <a:srgbClr val="E6A48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8" name="타원 36">
              <a:extLst>
                <a:ext uri="{FF2B5EF4-FFF2-40B4-BE49-F238E27FC236}">
                  <a16:creationId xmlns:a16="http://schemas.microsoft.com/office/drawing/2014/main" xmlns="" id="{3761615E-6E4D-4323-87F9-BF719AB03B62}"/>
                </a:ext>
              </a:extLst>
            </p:cNvPr>
            <p:cNvSpPr/>
            <p:nvPr/>
          </p:nvSpPr>
          <p:spPr>
            <a:xfrm>
              <a:off x="4949302" y="2501168"/>
              <a:ext cx="122246" cy="122246"/>
            </a:xfrm>
            <a:prstGeom prst="ellipse">
              <a:avLst/>
            </a:prstGeom>
            <a:solidFill>
              <a:srgbClr val="E6A48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9" name="타원 37">
              <a:extLst>
                <a:ext uri="{FF2B5EF4-FFF2-40B4-BE49-F238E27FC236}">
                  <a16:creationId xmlns:a16="http://schemas.microsoft.com/office/drawing/2014/main" xmlns="" id="{5CF2887C-80DE-49C6-B97A-6270DB47BA97}"/>
                </a:ext>
              </a:extLst>
            </p:cNvPr>
            <p:cNvSpPr/>
            <p:nvPr/>
          </p:nvSpPr>
          <p:spPr>
            <a:xfrm>
              <a:off x="8970955" y="3755693"/>
              <a:ext cx="122246" cy="122246"/>
            </a:xfrm>
            <a:prstGeom prst="ellipse">
              <a:avLst/>
            </a:prstGeom>
            <a:solidFill>
              <a:srgbClr val="E6A48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44" name="Rectangle 43">
            <a:extLst>
              <a:ext uri="{FF2B5EF4-FFF2-40B4-BE49-F238E27FC236}">
                <a16:creationId xmlns:a16="http://schemas.microsoft.com/office/drawing/2014/main" xmlns="" id="{D531EE06-94D5-4380-869B-1A447BC94580}"/>
              </a:ext>
            </a:extLst>
          </p:cNvPr>
          <p:cNvSpPr/>
          <p:nvPr/>
        </p:nvSpPr>
        <p:spPr>
          <a:xfrm>
            <a:off x="4606594" y="1182018"/>
            <a:ext cx="6096000" cy="4832092"/>
          </a:xfrm>
          <a:prstGeom prst="rect">
            <a:avLst/>
          </a:prstGeom>
        </p:spPr>
        <p:txBody>
          <a:bodyPr>
            <a:spAutoFit/>
          </a:bodyPr>
          <a:lstStyle/>
          <a:p>
            <a:pPr>
              <a:spcBef>
                <a:spcPts val="600"/>
              </a:spcBef>
              <a:spcAft>
                <a:spcPts val="600"/>
              </a:spcAft>
            </a:pPr>
            <a:r>
              <a:rPr lang="en-US" sz="1600" dirty="0" err="1">
                <a:latin typeface="Arial" panose="020B0604020202020204" pitchFamily="34" charset="0"/>
                <a:ea typeface="Times New Roman" panose="02020603050405020304" pitchFamily="18" charset="0"/>
              </a:rPr>
              <a:t>Pimpinan</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partai</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tunggal</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ini</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mengontrol</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sistem</a:t>
            </a:r>
            <a:r>
              <a:rPr lang="en-US" sz="1600" dirty="0">
                <a:latin typeface="Arial" panose="020B0604020202020204" pitchFamily="34" charset="0"/>
                <a:ea typeface="Times New Roman" panose="02020603050405020304" pitchFamily="18" charset="0"/>
              </a:rPr>
              <a:t> negara, </a:t>
            </a:r>
            <a:r>
              <a:rPr lang="en-US" sz="1600" dirty="0" err="1">
                <a:latin typeface="Arial" panose="020B0604020202020204" pitchFamily="34" charset="0"/>
                <a:ea typeface="Times New Roman" panose="02020603050405020304" pitchFamily="18" charset="0"/>
              </a:rPr>
              <a:t>termasuk</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lembaga-lembaga</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pengadilan</a:t>
            </a:r>
            <a:r>
              <a:rPr lang="en-US" sz="1600" dirty="0">
                <a:latin typeface="Arial" panose="020B0604020202020204" pitchFamily="34" charset="0"/>
                <a:ea typeface="Times New Roman" panose="02020603050405020304" pitchFamily="18" charset="0"/>
              </a:rPr>
              <a:t> dan </a:t>
            </a:r>
            <a:r>
              <a:rPr lang="en-US" sz="1600" dirty="0" err="1">
                <a:latin typeface="Arial" panose="020B0604020202020204" pitchFamily="34" charset="0"/>
                <a:ea typeface="Times New Roman" panose="02020603050405020304" pitchFamily="18" charset="0"/>
              </a:rPr>
              <a:t>parlemen</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jika</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ada</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lembaga-lembaga</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pendidikan</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mengontrol</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komunikasi</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melalui</a:t>
            </a:r>
            <a:r>
              <a:rPr lang="en-US" sz="1600" dirty="0">
                <a:latin typeface="Arial" panose="020B0604020202020204" pitchFamily="34" charset="0"/>
                <a:ea typeface="Times New Roman" panose="02020603050405020304" pitchFamily="18" charset="0"/>
              </a:rPr>
              <a:t> radio, </a:t>
            </a:r>
            <a:r>
              <a:rPr lang="en-US" sz="1600" dirty="0" err="1">
                <a:latin typeface="Arial" panose="020B0604020202020204" pitchFamily="34" charset="0"/>
                <a:ea typeface="Times New Roman" panose="02020603050405020304" pitchFamily="18" charset="0"/>
              </a:rPr>
              <a:t>televisi</a:t>
            </a:r>
            <a:r>
              <a:rPr lang="en-US" sz="1600" dirty="0">
                <a:latin typeface="Arial" panose="020B0604020202020204" pitchFamily="34" charset="0"/>
                <a:ea typeface="Times New Roman" panose="02020603050405020304" pitchFamily="18" charset="0"/>
              </a:rPr>
              <a:t>, dan </a:t>
            </a:r>
            <a:r>
              <a:rPr lang="en-US" sz="1600" dirty="0" err="1">
                <a:latin typeface="Arial" panose="020B0604020202020204" pitchFamily="34" charset="0"/>
                <a:ea typeface="Times New Roman" panose="02020603050405020304" pitchFamily="18" charset="0"/>
              </a:rPr>
              <a:t>berbagai</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alat</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komunikasi</a:t>
            </a:r>
            <a:r>
              <a:rPr lang="en-US" sz="1600" dirty="0">
                <a:latin typeface="Arial" panose="020B0604020202020204" pitchFamily="34" charset="0"/>
                <a:ea typeface="Times New Roman" panose="02020603050405020304" pitchFamily="18" charset="0"/>
              </a:rPr>
              <a:t> (pada masa modern </a:t>
            </a:r>
            <a:r>
              <a:rPr lang="en-US" sz="1600" dirty="0" err="1">
                <a:latin typeface="Arial" panose="020B0604020202020204" pitchFamily="34" charset="0"/>
                <a:ea typeface="Times New Roman" panose="02020603050405020304" pitchFamily="18" charset="0"/>
              </a:rPr>
              <a:t>termasuk</a:t>
            </a:r>
            <a:r>
              <a:rPr lang="en-US" sz="1600" dirty="0">
                <a:latin typeface="Arial" panose="020B0604020202020204" pitchFamily="34" charset="0"/>
                <a:ea typeface="Times New Roman" panose="02020603050405020304" pitchFamily="18" charset="0"/>
              </a:rPr>
              <a:t>  internet </a:t>
            </a:r>
            <a:r>
              <a:rPr lang="en-US" sz="1600" dirty="0" err="1">
                <a:latin typeface="Arial" panose="020B0604020202020204" pitchFamily="34" charset="0"/>
                <a:ea typeface="Times New Roman" panose="02020603050405020304" pitchFamily="18" charset="0"/>
              </a:rPr>
              <a:t>seperti</a:t>
            </a:r>
            <a:r>
              <a:rPr lang="en-US" sz="1600" dirty="0">
                <a:latin typeface="Arial" panose="020B0604020202020204" pitchFamily="34" charset="0"/>
                <a:ea typeface="Times New Roman" panose="02020603050405020304" pitchFamily="18" charset="0"/>
              </a:rPr>
              <a:t> yang </a:t>
            </a:r>
            <a:r>
              <a:rPr lang="en-US" sz="1600" dirty="0" err="1">
                <a:latin typeface="Arial" panose="020B0604020202020204" pitchFamily="34" charset="0"/>
                <a:ea typeface="Times New Roman" panose="02020603050405020304" pitchFamily="18" charset="0"/>
              </a:rPr>
              <a:t>masih</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dilakukan</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pemerintah</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Republik</a:t>
            </a:r>
            <a:r>
              <a:rPr lang="en-US" sz="1600" dirty="0">
                <a:latin typeface="Arial" panose="020B0604020202020204" pitchFamily="34" charset="0"/>
                <a:ea typeface="Times New Roman" panose="02020603050405020304" pitchFamily="18" charset="0"/>
              </a:rPr>
              <a:t> Rakyat </a:t>
            </a:r>
            <a:r>
              <a:rPr lang="en-US" sz="1600" dirty="0" err="1">
                <a:latin typeface="Arial" panose="020B0604020202020204" pitchFamily="34" charset="0"/>
                <a:ea typeface="Times New Roman" panose="02020603050405020304" pitchFamily="18" charset="0"/>
              </a:rPr>
              <a:t>Tiongkok</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hingga</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sekarang</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ini</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bahkan</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bila</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perlu</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dengan</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mengerahkan</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polisi</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rahasia</a:t>
            </a:r>
            <a:r>
              <a:rPr lang="en-US" sz="1600" dirty="0">
                <a:latin typeface="Arial" panose="020B0604020202020204" pitchFamily="34"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600" dirty="0" err="1">
                <a:latin typeface="Arial" panose="020B0604020202020204" pitchFamily="34" charset="0"/>
                <a:ea typeface="Times New Roman" panose="02020603050405020304" pitchFamily="18" charset="0"/>
              </a:rPr>
              <a:t>Contoh</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sistem</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pemerintahan</a:t>
            </a:r>
            <a:r>
              <a:rPr lang="en-US" sz="1600" dirty="0">
                <a:latin typeface="Arial" panose="020B0604020202020204" pitchFamily="34" charset="0"/>
                <a:ea typeface="Times New Roman" panose="02020603050405020304" pitchFamily="18" charset="0"/>
              </a:rPr>
              <a:t> yang paling </a:t>
            </a:r>
            <a:r>
              <a:rPr lang="en-US" sz="1600" dirty="0" err="1">
                <a:latin typeface="Arial" panose="020B0604020202020204" pitchFamily="34" charset="0"/>
                <a:ea typeface="Times New Roman" panose="02020603050405020304" pitchFamily="18" charset="0"/>
              </a:rPr>
              <a:t>sering</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disebut</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sebagai</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pemerintah</a:t>
            </a:r>
            <a:r>
              <a:rPr lang="en-US" sz="1600" dirty="0">
                <a:latin typeface="Arial" panose="020B0604020202020204" pitchFamily="34" charset="0"/>
                <a:ea typeface="Times New Roman" panose="02020603050405020304" pitchFamily="18" charset="0"/>
              </a:rPr>
              <a:t> totalitarian </a:t>
            </a:r>
            <a:r>
              <a:rPr lang="en-US" sz="1600" dirty="0" err="1">
                <a:latin typeface="Arial" panose="020B0604020202020204" pitchFamily="34" charset="0"/>
                <a:ea typeface="Times New Roman" panose="02020603050405020304" pitchFamily="18" charset="0"/>
              </a:rPr>
              <a:t>adalah</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bekas</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pemerintah</a:t>
            </a:r>
            <a:r>
              <a:rPr lang="en-US" sz="1600" dirty="0">
                <a:latin typeface="Arial" panose="020B0604020202020204" pitchFamily="34" charset="0"/>
                <a:ea typeface="Times New Roman" panose="02020603050405020304" pitchFamily="18" charset="0"/>
              </a:rPr>
              <a:t> Uni Soviet di </a:t>
            </a:r>
            <a:r>
              <a:rPr lang="en-US" sz="1600" dirty="0" err="1">
                <a:latin typeface="Arial" panose="020B0604020202020204" pitchFamily="34" charset="0"/>
                <a:ea typeface="Times New Roman" panose="02020603050405020304" pitchFamily="18" charset="0"/>
              </a:rPr>
              <a:t>bawah</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Stallin</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jerman</a:t>
            </a:r>
            <a:r>
              <a:rPr lang="en-US" sz="1600" dirty="0">
                <a:latin typeface="Arial" panose="020B0604020202020204" pitchFamily="34" charset="0"/>
                <a:ea typeface="Times New Roman" panose="02020603050405020304" pitchFamily="18" charset="0"/>
              </a:rPr>
              <a:t> pada masa Nazi dan </a:t>
            </a:r>
            <a:r>
              <a:rPr lang="en-US" sz="1600" dirty="0" err="1">
                <a:latin typeface="Arial" panose="020B0604020202020204" pitchFamily="34" charset="0"/>
                <a:ea typeface="Times New Roman" panose="02020603050405020304" pitchFamily="18" charset="0"/>
              </a:rPr>
              <a:t>Republik</a:t>
            </a:r>
            <a:r>
              <a:rPr lang="en-US" sz="1600" dirty="0">
                <a:latin typeface="Arial" panose="020B0604020202020204" pitchFamily="34" charset="0"/>
                <a:ea typeface="Times New Roman" panose="02020603050405020304" pitchFamily="18" charset="0"/>
              </a:rPr>
              <a:t> Rakyat </a:t>
            </a:r>
            <a:r>
              <a:rPr lang="en-US" sz="1600" dirty="0" err="1">
                <a:latin typeface="Arial" panose="020B0604020202020204" pitchFamily="34" charset="0"/>
                <a:ea typeface="Times New Roman" panose="02020603050405020304" pitchFamily="18" charset="0"/>
              </a:rPr>
              <a:t>Tiongkok</a:t>
            </a:r>
            <a:r>
              <a:rPr lang="en-US" sz="1600" dirty="0">
                <a:latin typeface="Arial" panose="020B0604020202020204" pitchFamily="34" charset="0"/>
                <a:ea typeface="Times New Roman" panose="02020603050405020304" pitchFamily="18" charset="0"/>
              </a:rPr>
              <a:t> pada masa Mao </a:t>
            </a:r>
            <a:r>
              <a:rPr lang="en-US" sz="1600" dirty="0" err="1">
                <a:latin typeface="Arial" panose="020B0604020202020204" pitchFamily="34" charset="0"/>
                <a:ea typeface="Times New Roman" panose="02020603050405020304" pitchFamily="18" charset="0"/>
              </a:rPr>
              <a:t>Regimn</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komunis</a:t>
            </a:r>
            <a:r>
              <a:rPr lang="en-US" sz="1600" dirty="0">
                <a:latin typeface="Arial" panose="020B0604020202020204" pitchFamily="34" charset="0"/>
                <a:ea typeface="Times New Roman" panose="02020603050405020304" pitchFamily="18" charset="0"/>
              </a:rPr>
              <a:t> di Uni Soviet dan </a:t>
            </a:r>
            <a:r>
              <a:rPr lang="en-US" sz="1600" dirty="0" err="1">
                <a:latin typeface="Arial" panose="020B0604020202020204" pitchFamily="34" charset="0"/>
                <a:ea typeface="Times New Roman" panose="02020603050405020304" pitchFamily="18" charset="0"/>
              </a:rPr>
              <a:t>Tiongkok</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berusaha</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mencapai</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nilai-nilai</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manusiawi</a:t>
            </a:r>
            <a:r>
              <a:rPr lang="en-US" sz="1600" dirty="0">
                <a:latin typeface="Arial" panose="020B0604020202020204" pitchFamily="34" charset="0"/>
                <a:ea typeface="Times New Roman" panose="02020603050405020304" pitchFamily="18" charset="0"/>
              </a:rPr>
              <a:t> yang universal' </a:t>
            </a:r>
            <a:r>
              <a:rPr lang="en-US" sz="1600" dirty="0" err="1">
                <a:latin typeface="Arial" panose="020B0604020202020204" pitchFamily="34" charset="0"/>
                <a:ea typeface="Times New Roman" panose="02020603050405020304" pitchFamily="18" charset="0"/>
              </a:rPr>
              <a:t>dengan</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menciptakan</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berbagai</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kelas</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masyarakat</a:t>
            </a:r>
            <a:r>
              <a:rPr lang="en-US" sz="1600" dirty="0">
                <a:latin typeface="Arial" panose="020B0604020202020204" pitchFamily="34" charset="0"/>
                <a:ea typeface="Times New Roman" panose="02020603050405020304" pitchFamily="18" charset="0"/>
              </a:rPr>
              <a:t>. Negara </a:t>
            </a:r>
            <a:r>
              <a:rPr lang="en-US" sz="1600" dirty="0" err="1">
                <a:latin typeface="Arial" panose="020B0604020202020204" pitchFamily="34" charset="0"/>
                <a:ea typeface="Times New Roman" panose="02020603050405020304" pitchFamily="18" charset="0"/>
              </a:rPr>
              <a:t>Sosial</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Nasionalis</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Jerman</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berusaha</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mewujudkan</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keunggulan</a:t>
            </a:r>
            <a:r>
              <a:rPr lang="en-US" sz="1600" dirty="0">
                <a:latin typeface="Arial" panose="020B0604020202020204" pitchFamily="34" charset="0"/>
                <a:ea typeface="Times New Roman" panose="02020603050405020304" pitchFamily="18" charset="0"/>
              </a:rPr>
              <a:t> dan </a:t>
            </a:r>
            <a:r>
              <a:rPr lang="en-US" sz="1600" dirty="0" err="1">
                <a:latin typeface="Arial" panose="020B0604020202020204" pitchFamily="34" charset="0"/>
                <a:ea typeface="Times New Roman" panose="02020603050405020304" pitchFamily="18" charset="0"/>
              </a:rPr>
              <a:t>kelebihan</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positif</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bangsa</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Arsa</a:t>
            </a:r>
            <a:r>
              <a:rPr lang="en-US" sz="1600" dirty="0">
                <a:latin typeface="Arial" panose="020B0604020202020204" pitchFamily="34"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600" dirty="0">
                <a:latin typeface="Arial" panose="020B0604020202020204" pitchFamily="34" charset="0"/>
                <a:ea typeface="Times New Roman" panose="02020603050405020304" pitchFamily="18" charset="0"/>
              </a:rPr>
              <a:t>Negara Singapura juga </a:t>
            </a:r>
            <a:r>
              <a:rPr lang="en-US" sz="1600" dirty="0" err="1">
                <a:latin typeface="Arial" panose="020B0604020202020204" pitchFamily="34" charset="0"/>
                <a:ea typeface="Times New Roman" panose="02020603050405020304" pitchFamily="18" charset="0"/>
              </a:rPr>
              <a:t>dapat</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dikategorikan</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ke</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dalam</a:t>
            </a:r>
            <a:r>
              <a:rPr lang="en-US" sz="1600" dirty="0">
                <a:latin typeface="Arial" panose="020B0604020202020204" pitchFamily="34" charset="0"/>
                <a:ea typeface="Times New Roman" panose="02020603050405020304" pitchFamily="18" charset="0"/>
              </a:rPr>
              <a:t> negara Totalitarian </a:t>
            </a:r>
            <a:r>
              <a:rPr lang="en-US" sz="1600" dirty="0" err="1">
                <a:latin typeface="Arial" panose="020B0604020202020204" pitchFamily="34" charset="0"/>
                <a:ea typeface="Times New Roman" panose="02020603050405020304" pitchFamily="18" charset="0"/>
              </a:rPr>
              <a:t>mengingat</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kebijakan-kebijakan</a:t>
            </a:r>
            <a:r>
              <a:rPr lang="en-US" sz="1600" dirty="0">
                <a:latin typeface="Arial" panose="020B0604020202020204" pitchFamily="34" charset="0"/>
                <a:ea typeface="Times New Roman" panose="02020603050405020304" pitchFamily="18" charset="0"/>
              </a:rPr>
              <a:t> yang </a:t>
            </a:r>
            <a:r>
              <a:rPr lang="en-US" sz="1600" dirty="0" err="1">
                <a:latin typeface="Arial" panose="020B0604020202020204" pitchFamily="34" charset="0"/>
                <a:ea typeface="Times New Roman" panose="02020603050405020304" pitchFamily="18" charset="0"/>
              </a:rPr>
              <a:t>terdapat</a:t>
            </a:r>
            <a:r>
              <a:rPr lang="en-US" sz="1600" dirty="0">
                <a:latin typeface="Arial" panose="020B0604020202020204" pitchFamily="34" charset="0"/>
                <a:ea typeface="Times New Roman" panose="02020603050405020304" pitchFamily="18" charset="0"/>
              </a:rPr>
              <a:t> di negara Singapura.</a:t>
            </a:r>
            <a:endParaRPr lang="en-US" sz="1600" dirty="0">
              <a:effectLst/>
              <a:latin typeface="Times New Roman" panose="02020603050405020304" pitchFamily="18" charset="0"/>
              <a:ea typeface="Times New Roman" panose="02020603050405020304" pitchFamily="18" charset="0"/>
            </a:endParaRPr>
          </a:p>
        </p:txBody>
      </p:sp>
      <p:sp>
        <p:nvSpPr>
          <p:cNvPr id="45" name="TextBox 44">
            <a:extLst>
              <a:ext uri="{FF2B5EF4-FFF2-40B4-BE49-F238E27FC236}">
                <a16:creationId xmlns:a16="http://schemas.microsoft.com/office/drawing/2014/main" xmlns="" id="{5FBA7E30-35CC-4D01-BA53-DE808EE043F4}"/>
              </a:ext>
            </a:extLst>
          </p:cNvPr>
          <p:cNvSpPr txBox="1"/>
          <p:nvPr/>
        </p:nvSpPr>
        <p:spPr>
          <a:xfrm>
            <a:off x="5151879" y="41689"/>
            <a:ext cx="2101024" cy="523220"/>
          </a:xfrm>
          <a:prstGeom prst="rect">
            <a:avLst/>
          </a:prstGeom>
          <a:noFill/>
        </p:spPr>
        <p:txBody>
          <a:bodyPr wrap="none" rtlCol="0">
            <a:spAutoFit/>
          </a:bodyPr>
          <a:lstStyle/>
          <a:p>
            <a:r>
              <a:rPr lang="en-US" sz="2800" dirty="0"/>
              <a:t>STUDI KASUS</a:t>
            </a:r>
          </a:p>
        </p:txBody>
      </p:sp>
      <p:sp>
        <p:nvSpPr>
          <p:cNvPr id="46" name="TextBox 45">
            <a:extLst>
              <a:ext uri="{FF2B5EF4-FFF2-40B4-BE49-F238E27FC236}">
                <a16:creationId xmlns:a16="http://schemas.microsoft.com/office/drawing/2014/main" xmlns="" id="{F555E5B0-6501-4C4A-8A2B-33228E77A8D7}"/>
              </a:ext>
            </a:extLst>
          </p:cNvPr>
          <p:cNvSpPr txBox="1"/>
          <p:nvPr/>
        </p:nvSpPr>
        <p:spPr>
          <a:xfrm>
            <a:off x="8608597" y="6858000"/>
            <a:ext cx="184731" cy="369332"/>
          </a:xfrm>
          <a:prstGeom prst="rect">
            <a:avLst/>
          </a:prstGeom>
          <a:noFill/>
        </p:spPr>
        <p:txBody>
          <a:bodyPr wrap="none" rtlCol="0">
            <a:spAutoFit/>
          </a:bodyPr>
          <a:lstStyle/>
          <a:p>
            <a:endParaRPr lang="en-US" dirty="0"/>
          </a:p>
        </p:txBody>
      </p:sp>
      <p:sp>
        <p:nvSpPr>
          <p:cNvPr id="47" name="TextBox 46">
            <a:extLst>
              <a:ext uri="{FF2B5EF4-FFF2-40B4-BE49-F238E27FC236}">
                <a16:creationId xmlns:a16="http://schemas.microsoft.com/office/drawing/2014/main" xmlns="" id="{BCAB5690-C014-4396-BC13-0A3173E610B8}"/>
              </a:ext>
            </a:extLst>
          </p:cNvPr>
          <p:cNvSpPr txBox="1"/>
          <p:nvPr/>
        </p:nvSpPr>
        <p:spPr>
          <a:xfrm>
            <a:off x="7990243" y="6504279"/>
            <a:ext cx="4012573" cy="369332"/>
          </a:xfrm>
          <a:prstGeom prst="rect">
            <a:avLst/>
          </a:prstGeom>
          <a:noFill/>
        </p:spPr>
        <p:txBody>
          <a:bodyPr wrap="none" rtlCol="0">
            <a:spAutoFit/>
          </a:bodyPr>
          <a:lstStyle/>
          <a:p>
            <a:r>
              <a:rPr lang="en-US" dirty="0">
                <a:hlinkClick r:id="rId2"/>
              </a:rPr>
              <a:t>https://id.wikipedia.org/wiki/Totalitarian</a:t>
            </a:r>
            <a:endParaRPr lang="en-US" dirty="0"/>
          </a:p>
        </p:txBody>
      </p:sp>
    </p:spTree>
    <p:extLst>
      <p:ext uri="{BB962C8B-B14F-4D97-AF65-F5344CB8AC3E}">
        <p14:creationId xmlns:p14="http://schemas.microsoft.com/office/powerpoint/2010/main" val="1525254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pSp>
        <p:nvGrpSpPr>
          <p:cNvPr id="373" name="그룹 7">
            <a:extLst>
              <a:ext uri="{FF2B5EF4-FFF2-40B4-BE49-F238E27FC236}">
                <a16:creationId xmlns:a16="http://schemas.microsoft.com/office/drawing/2014/main" xmlns="" id="{9E4DFF7C-A7DF-4EC8-86B8-5A937A541A3B}"/>
              </a:ext>
            </a:extLst>
          </p:cNvPr>
          <p:cNvGrpSpPr/>
          <p:nvPr/>
        </p:nvGrpSpPr>
        <p:grpSpPr>
          <a:xfrm>
            <a:off x="255465" y="0"/>
            <a:ext cx="307647" cy="6867000"/>
            <a:chOff x="255465" y="0"/>
            <a:chExt cx="307647" cy="6867000"/>
          </a:xfrm>
          <a:solidFill>
            <a:srgbClr val="00B050"/>
          </a:solidFill>
        </p:grpSpPr>
        <p:sp>
          <p:nvSpPr>
            <p:cNvPr id="374" name="직사각형 4">
              <a:extLst>
                <a:ext uri="{FF2B5EF4-FFF2-40B4-BE49-F238E27FC236}">
                  <a16:creationId xmlns:a16="http://schemas.microsoft.com/office/drawing/2014/main" xmlns="" id="{30514FB6-5D04-450F-99C3-C019EF43D1EA}"/>
                </a:ext>
              </a:extLst>
            </p:cNvPr>
            <p:cNvSpPr/>
            <p:nvPr/>
          </p:nvSpPr>
          <p:spPr>
            <a:xfrm>
              <a:off x="358014" y="0"/>
              <a:ext cx="102549" cy="6858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375" name="그룹 30">
              <a:extLst>
                <a:ext uri="{FF2B5EF4-FFF2-40B4-BE49-F238E27FC236}">
                  <a16:creationId xmlns:a16="http://schemas.microsoft.com/office/drawing/2014/main" xmlns="" id="{24F43B5B-D27A-4E8B-AFBB-8045692AE76D}"/>
                </a:ext>
              </a:extLst>
            </p:cNvPr>
            <p:cNvGrpSpPr/>
            <p:nvPr/>
          </p:nvGrpSpPr>
          <p:grpSpPr>
            <a:xfrm>
              <a:off x="255465" y="0"/>
              <a:ext cx="307647" cy="72000"/>
              <a:chOff x="273465" y="2404500"/>
              <a:chExt cx="307647" cy="72000"/>
            </a:xfrm>
            <a:grpFill/>
          </p:grpSpPr>
          <p:grpSp>
            <p:nvGrpSpPr>
              <p:cNvPr id="397" name="그룹 31">
                <a:extLst>
                  <a:ext uri="{FF2B5EF4-FFF2-40B4-BE49-F238E27FC236}">
                    <a16:creationId xmlns:a16="http://schemas.microsoft.com/office/drawing/2014/main" xmlns="" id="{B2FE0D7B-507D-4FDC-81D9-ED9A732E4298}"/>
                  </a:ext>
                </a:extLst>
              </p:cNvPr>
              <p:cNvGrpSpPr/>
              <p:nvPr/>
            </p:nvGrpSpPr>
            <p:grpSpPr>
              <a:xfrm>
                <a:off x="273465" y="2404500"/>
                <a:ext cx="307647" cy="72000"/>
                <a:chOff x="273465" y="2404500"/>
                <a:chExt cx="307647" cy="72000"/>
              </a:xfrm>
              <a:grpFill/>
            </p:grpSpPr>
            <p:sp>
              <p:nvSpPr>
                <p:cNvPr id="400" name="직사각형 34">
                  <a:extLst>
                    <a:ext uri="{FF2B5EF4-FFF2-40B4-BE49-F238E27FC236}">
                      <a16:creationId xmlns:a16="http://schemas.microsoft.com/office/drawing/2014/main" xmlns="" id="{8B3336C3-2F2C-448C-B84F-843F4103094E}"/>
                    </a:ext>
                  </a:extLst>
                </p:cNvPr>
                <p:cNvSpPr/>
                <p:nvPr/>
              </p:nvSpPr>
              <p:spPr>
                <a:xfrm>
                  <a:off x="273465" y="2404500"/>
                  <a:ext cx="102549" cy="72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01" name="직사각형 35">
                  <a:extLst>
                    <a:ext uri="{FF2B5EF4-FFF2-40B4-BE49-F238E27FC236}">
                      <a16:creationId xmlns:a16="http://schemas.microsoft.com/office/drawing/2014/main" xmlns="" id="{7A5EF50C-B788-4525-881E-F1ACE6C244CD}"/>
                    </a:ext>
                  </a:extLst>
                </p:cNvPr>
                <p:cNvSpPr/>
                <p:nvPr/>
              </p:nvSpPr>
              <p:spPr>
                <a:xfrm>
                  <a:off x="478563" y="2404500"/>
                  <a:ext cx="102549" cy="72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02" name="사다리꼴 36">
                  <a:extLst>
                    <a:ext uri="{FF2B5EF4-FFF2-40B4-BE49-F238E27FC236}">
                      <a16:creationId xmlns:a16="http://schemas.microsoft.com/office/drawing/2014/main" xmlns="" id="{AB2284B5-BE7B-45FC-8BE2-3163016F3AEE}"/>
                    </a:ext>
                  </a:extLst>
                </p:cNvPr>
                <p:cNvSpPr/>
                <p:nvPr/>
              </p:nvSpPr>
              <p:spPr>
                <a:xfrm flipV="1">
                  <a:off x="337288" y="2404500"/>
                  <a:ext cx="180000" cy="72000"/>
                </a:xfrm>
                <a:prstGeom prst="trapezoid">
                  <a:avLst>
                    <a:gd name="adj" fmla="val 41536"/>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398" name="타원 32">
                <a:extLst>
                  <a:ext uri="{FF2B5EF4-FFF2-40B4-BE49-F238E27FC236}">
                    <a16:creationId xmlns:a16="http://schemas.microsoft.com/office/drawing/2014/main" xmlns="" id="{7739A92C-CDFE-4C23-9752-4634628625FE}"/>
                  </a:ext>
                </a:extLst>
              </p:cNvPr>
              <p:cNvSpPr/>
              <p:nvPr/>
            </p:nvSpPr>
            <p:spPr>
              <a:xfrm>
                <a:off x="527113" y="2422500"/>
                <a:ext cx="36000" cy="36000"/>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99" name="타원 33">
                <a:extLst>
                  <a:ext uri="{FF2B5EF4-FFF2-40B4-BE49-F238E27FC236}">
                    <a16:creationId xmlns:a16="http://schemas.microsoft.com/office/drawing/2014/main" xmlns="" id="{4A36225A-D7CB-4E02-9C25-A5650394FA9A}"/>
                  </a:ext>
                </a:extLst>
              </p:cNvPr>
              <p:cNvSpPr/>
              <p:nvPr/>
            </p:nvSpPr>
            <p:spPr>
              <a:xfrm>
                <a:off x="298674" y="2422500"/>
                <a:ext cx="36000" cy="36000"/>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nvGrpSpPr>
            <p:cNvPr id="376" name="그룹 37">
              <a:extLst>
                <a:ext uri="{FF2B5EF4-FFF2-40B4-BE49-F238E27FC236}">
                  <a16:creationId xmlns:a16="http://schemas.microsoft.com/office/drawing/2014/main" xmlns="" id="{D61EB56F-D0ED-4366-8097-48EB42F2226B}"/>
                </a:ext>
              </a:extLst>
            </p:cNvPr>
            <p:cNvGrpSpPr/>
            <p:nvPr/>
          </p:nvGrpSpPr>
          <p:grpSpPr>
            <a:xfrm>
              <a:off x="255465" y="2265000"/>
              <a:ext cx="307647" cy="72000"/>
              <a:chOff x="273465" y="2404500"/>
              <a:chExt cx="307647" cy="72000"/>
            </a:xfrm>
            <a:grpFill/>
          </p:grpSpPr>
          <p:grpSp>
            <p:nvGrpSpPr>
              <p:cNvPr id="391" name="그룹 38">
                <a:extLst>
                  <a:ext uri="{FF2B5EF4-FFF2-40B4-BE49-F238E27FC236}">
                    <a16:creationId xmlns:a16="http://schemas.microsoft.com/office/drawing/2014/main" xmlns="" id="{12A4CE29-F45E-4275-B019-267A44183A78}"/>
                  </a:ext>
                </a:extLst>
              </p:cNvPr>
              <p:cNvGrpSpPr/>
              <p:nvPr/>
            </p:nvGrpSpPr>
            <p:grpSpPr>
              <a:xfrm>
                <a:off x="273465" y="2404500"/>
                <a:ext cx="307647" cy="72000"/>
                <a:chOff x="273465" y="2404500"/>
                <a:chExt cx="307647" cy="72000"/>
              </a:xfrm>
              <a:grpFill/>
            </p:grpSpPr>
            <p:sp>
              <p:nvSpPr>
                <p:cNvPr id="394" name="직사각형 41">
                  <a:extLst>
                    <a:ext uri="{FF2B5EF4-FFF2-40B4-BE49-F238E27FC236}">
                      <a16:creationId xmlns:a16="http://schemas.microsoft.com/office/drawing/2014/main" xmlns="" id="{6F2D24D7-DDE2-4D88-AF18-7553B113FDB0}"/>
                    </a:ext>
                  </a:extLst>
                </p:cNvPr>
                <p:cNvSpPr/>
                <p:nvPr/>
              </p:nvSpPr>
              <p:spPr>
                <a:xfrm>
                  <a:off x="273465" y="2404500"/>
                  <a:ext cx="102549" cy="72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95" name="직사각형 42">
                  <a:extLst>
                    <a:ext uri="{FF2B5EF4-FFF2-40B4-BE49-F238E27FC236}">
                      <a16:creationId xmlns:a16="http://schemas.microsoft.com/office/drawing/2014/main" xmlns="" id="{5833BCBF-6A4D-4A25-88E4-48E086316611}"/>
                    </a:ext>
                  </a:extLst>
                </p:cNvPr>
                <p:cNvSpPr/>
                <p:nvPr/>
              </p:nvSpPr>
              <p:spPr>
                <a:xfrm>
                  <a:off x="478563" y="2404500"/>
                  <a:ext cx="102549" cy="72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96" name="사다리꼴 43">
                  <a:extLst>
                    <a:ext uri="{FF2B5EF4-FFF2-40B4-BE49-F238E27FC236}">
                      <a16:creationId xmlns:a16="http://schemas.microsoft.com/office/drawing/2014/main" xmlns="" id="{92955ED9-F4A0-4B1F-8021-4A29C3EE7118}"/>
                    </a:ext>
                  </a:extLst>
                </p:cNvPr>
                <p:cNvSpPr/>
                <p:nvPr/>
              </p:nvSpPr>
              <p:spPr>
                <a:xfrm flipV="1">
                  <a:off x="337288" y="2404500"/>
                  <a:ext cx="180000" cy="72000"/>
                </a:xfrm>
                <a:prstGeom prst="trapezoid">
                  <a:avLst>
                    <a:gd name="adj" fmla="val 41536"/>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392" name="타원 39">
                <a:extLst>
                  <a:ext uri="{FF2B5EF4-FFF2-40B4-BE49-F238E27FC236}">
                    <a16:creationId xmlns:a16="http://schemas.microsoft.com/office/drawing/2014/main" xmlns="" id="{09D76B7D-C1B4-4FDF-A823-B2AE6815FAF9}"/>
                  </a:ext>
                </a:extLst>
              </p:cNvPr>
              <p:cNvSpPr/>
              <p:nvPr/>
            </p:nvSpPr>
            <p:spPr>
              <a:xfrm>
                <a:off x="527113" y="2422500"/>
                <a:ext cx="36000" cy="36000"/>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93" name="타원 40">
                <a:extLst>
                  <a:ext uri="{FF2B5EF4-FFF2-40B4-BE49-F238E27FC236}">
                    <a16:creationId xmlns:a16="http://schemas.microsoft.com/office/drawing/2014/main" xmlns="" id="{582F577B-EAF0-4EB8-BB87-9A5120C4A5D0}"/>
                  </a:ext>
                </a:extLst>
              </p:cNvPr>
              <p:cNvSpPr/>
              <p:nvPr/>
            </p:nvSpPr>
            <p:spPr>
              <a:xfrm>
                <a:off x="298674" y="2422500"/>
                <a:ext cx="36000" cy="36000"/>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nvGrpSpPr>
            <p:cNvPr id="377" name="그룹 44">
              <a:extLst>
                <a:ext uri="{FF2B5EF4-FFF2-40B4-BE49-F238E27FC236}">
                  <a16:creationId xmlns:a16="http://schemas.microsoft.com/office/drawing/2014/main" xmlns="" id="{A11E7855-0C8C-43FB-8925-7BA353659D23}"/>
                </a:ext>
              </a:extLst>
            </p:cNvPr>
            <p:cNvGrpSpPr/>
            <p:nvPr/>
          </p:nvGrpSpPr>
          <p:grpSpPr>
            <a:xfrm>
              <a:off x="255465" y="4530000"/>
              <a:ext cx="307647" cy="72000"/>
              <a:chOff x="273465" y="2404500"/>
              <a:chExt cx="307647" cy="72000"/>
            </a:xfrm>
            <a:grpFill/>
          </p:grpSpPr>
          <p:grpSp>
            <p:nvGrpSpPr>
              <p:cNvPr id="385" name="그룹 45">
                <a:extLst>
                  <a:ext uri="{FF2B5EF4-FFF2-40B4-BE49-F238E27FC236}">
                    <a16:creationId xmlns:a16="http://schemas.microsoft.com/office/drawing/2014/main" xmlns="" id="{6B760022-6E73-4180-9BBB-0D6856C49C30}"/>
                  </a:ext>
                </a:extLst>
              </p:cNvPr>
              <p:cNvGrpSpPr/>
              <p:nvPr/>
            </p:nvGrpSpPr>
            <p:grpSpPr>
              <a:xfrm>
                <a:off x="273465" y="2404500"/>
                <a:ext cx="307647" cy="72000"/>
                <a:chOff x="273465" y="2404500"/>
                <a:chExt cx="307647" cy="72000"/>
              </a:xfrm>
              <a:grpFill/>
            </p:grpSpPr>
            <p:sp>
              <p:nvSpPr>
                <p:cNvPr id="388" name="직사각형 48">
                  <a:extLst>
                    <a:ext uri="{FF2B5EF4-FFF2-40B4-BE49-F238E27FC236}">
                      <a16:creationId xmlns:a16="http://schemas.microsoft.com/office/drawing/2014/main" xmlns="" id="{4A57E05E-D692-413E-B54E-70D64E267BB1}"/>
                    </a:ext>
                  </a:extLst>
                </p:cNvPr>
                <p:cNvSpPr/>
                <p:nvPr/>
              </p:nvSpPr>
              <p:spPr>
                <a:xfrm>
                  <a:off x="273465" y="2404500"/>
                  <a:ext cx="102549" cy="72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89" name="직사각형 49">
                  <a:extLst>
                    <a:ext uri="{FF2B5EF4-FFF2-40B4-BE49-F238E27FC236}">
                      <a16:creationId xmlns:a16="http://schemas.microsoft.com/office/drawing/2014/main" xmlns="" id="{AD122C6C-74C4-4AE8-A4D0-907EAB4FCB21}"/>
                    </a:ext>
                  </a:extLst>
                </p:cNvPr>
                <p:cNvSpPr/>
                <p:nvPr/>
              </p:nvSpPr>
              <p:spPr>
                <a:xfrm>
                  <a:off x="478563" y="2404500"/>
                  <a:ext cx="102549" cy="72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90" name="사다리꼴 50">
                  <a:extLst>
                    <a:ext uri="{FF2B5EF4-FFF2-40B4-BE49-F238E27FC236}">
                      <a16:creationId xmlns:a16="http://schemas.microsoft.com/office/drawing/2014/main" xmlns="" id="{EA246B48-2402-48AF-B951-AB2C7EDDB844}"/>
                    </a:ext>
                  </a:extLst>
                </p:cNvPr>
                <p:cNvSpPr/>
                <p:nvPr/>
              </p:nvSpPr>
              <p:spPr>
                <a:xfrm flipV="1">
                  <a:off x="337288" y="2404500"/>
                  <a:ext cx="180000" cy="72000"/>
                </a:xfrm>
                <a:prstGeom prst="trapezoid">
                  <a:avLst>
                    <a:gd name="adj" fmla="val 41536"/>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386" name="타원 46">
                <a:extLst>
                  <a:ext uri="{FF2B5EF4-FFF2-40B4-BE49-F238E27FC236}">
                    <a16:creationId xmlns:a16="http://schemas.microsoft.com/office/drawing/2014/main" xmlns="" id="{3B28F179-5142-4814-A46B-4D8CB335D495}"/>
                  </a:ext>
                </a:extLst>
              </p:cNvPr>
              <p:cNvSpPr/>
              <p:nvPr/>
            </p:nvSpPr>
            <p:spPr>
              <a:xfrm>
                <a:off x="527113" y="2422500"/>
                <a:ext cx="36000" cy="36000"/>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87" name="타원 47">
                <a:extLst>
                  <a:ext uri="{FF2B5EF4-FFF2-40B4-BE49-F238E27FC236}">
                    <a16:creationId xmlns:a16="http://schemas.microsoft.com/office/drawing/2014/main" xmlns="" id="{D72DC968-8029-4D01-83FC-02CA6485D13C}"/>
                  </a:ext>
                </a:extLst>
              </p:cNvPr>
              <p:cNvSpPr/>
              <p:nvPr/>
            </p:nvSpPr>
            <p:spPr>
              <a:xfrm>
                <a:off x="298674" y="2422500"/>
                <a:ext cx="36000" cy="36000"/>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nvGrpSpPr>
            <p:cNvPr id="378" name="그룹 51">
              <a:extLst>
                <a:ext uri="{FF2B5EF4-FFF2-40B4-BE49-F238E27FC236}">
                  <a16:creationId xmlns:a16="http://schemas.microsoft.com/office/drawing/2014/main" xmlns="" id="{9C3BD5C6-6385-4B86-8BAC-03523212032E}"/>
                </a:ext>
              </a:extLst>
            </p:cNvPr>
            <p:cNvGrpSpPr/>
            <p:nvPr/>
          </p:nvGrpSpPr>
          <p:grpSpPr>
            <a:xfrm>
              <a:off x="255465" y="6795000"/>
              <a:ext cx="307647" cy="72000"/>
              <a:chOff x="273465" y="2404500"/>
              <a:chExt cx="307647" cy="72000"/>
            </a:xfrm>
            <a:grpFill/>
          </p:grpSpPr>
          <p:grpSp>
            <p:nvGrpSpPr>
              <p:cNvPr id="379" name="그룹 52">
                <a:extLst>
                  <a:ext uri="{FF2B5EF4-FFF2-40B4-BE49-F238E27FC236}">
                    <a16:creationId xmlns:a16="http://schemas.microsoft.com/office/drawing/2014/main" xmlns="" id="{023E82C3-0D8A-415C-B721-D5DD3B05EFD8}"/>
                  </a:ext>
                </a:extLst>
              </p:cNvPr>
              <p:cNvGrpSpPr/>
              <p:nvPr/>
            </p:nvGrpSpPr>
            <p:grpSpPr>
              <a:xfrm>
                <a:off x="273465" y="2404500"/>
                <a:ext cx="307647" cy="72000"/>
                <a:chOff x="273465" y="2404500"/>
                <a:chExt cx="307647" cy="72000"/>
              </a:xfrm>
              <a:grpFill/>
            </p:grpSpPr>
            <p:sp>
              <p:nvSpPr>
                <p:cNvPr id="382" name="직사각형 55">
                  <a:extLst>
                    <a:ext uri="{FF2B5EF4-FFF2-40B4-BE49-F238E27FC236}">
                      <a16:creationId xmlns:a16="http://schemas.microsoft.com/office/drawing/2014/main" xmlns="" id="{97B3A1E9-9219-4902-8A80-CEFE358D0188}"/>
                    </a:ext>
                  </a:extLst>
                </p:cNvPr>
                <p:cNvSpPr/>
                <p:nvPr/>
              </p:nvSpPr>
              <p:spPr>
                <a:xfrm>
                  <a:off x="273465" y="2404500"/>
                  <a:ext cx="102549" cy="72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83" name="직사각형 56">
                  <a:extLst>
                    <a:ext uri="{FF2B5EF4-FFF2-40B4-BE49-F238E27FC236}">
                      <a16:creationId xmlns:a16="http://schemas.microsoft.com/office/drawing/2014/main" xmlns="" id="{69119DA5-42D9-43D7-830F-65E0B4BFE755}"/>
                    </a:ext>
                  </a:extLst>
                </p:cNvPr>
                <p:cNvSpPr/>
                <p:nvPr/>
              </p:nvSpPr>
              <p:spPr>
                <a:xfrm>
                  <a:off x="478563" y="2404500"/>
                  <a:ext cx="102549" cy="72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84" name="사다리꼴 57">
                  <a:extLst>
                    <a:ext uri="{FF2B5EF4-FFF2-40B4-BE49-F238E27FC236}">
                      <a16:creationId xmlns:a16="http://schemas.microsoft.com/office/drawing/2014/main" xmlns="" id="{E3093928-7286-492D-AB49-7F79A06FC9B3}"/>
                    </a:ext>
                  </a:extLst>
                </p:cNvPr>
                <p:cNvSpPr/>
                <p:nvPr/>
              </p:nvSpPr>
              <p:spPr>
                <a:xfrm flipV="1">
                  <a:off x="337288" y="2404500"/>
                  <a:ext cx="180000" cy="72000"/>
                </a:xfrm>
                <a:prstGeom prst="trapezoid">
                  <a:avLst>
                    <a:gd name="adj" fmla="val 41536"/>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380" name="타원 53">
                <a:extLst>
                  <a:ext uri="{FF2B5EF4-FFF2-40B4-BE49-F238E27FC236}">
                    <a16:creationId xmlns:a16="http://schemas.microsoft.com/office/drawing/2014/main" xmlns="" id="{5DFF625E-10F8-48A0-935F-60BC719398E9}"/>
                  </a:ext>
                </a:extLst>
              </p:cNvPr>
              <p:cNvSpPr/>
              <p:nvPr/>
            </p:nvSpPr>
            <p:spPr>
              <a:xfrm>
                <a:off x="527113" y="2422500"/>
                <a:ext cx="36000" cy="36000"/>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81" name="타원 54">
                <a:extLst>
                  <a:ext uri="{FF2B5EF4-FFF2-40B4-BE49-F238E27FC236}">
                    <a16:creationId xmlns:a16="http://schemas.microsoft.com/office/drawing/2014/main" xmlns="" id="{82795EDD-42A6-41D4-AAAA-C2087A76E4F7}"/>
                  </a:ext>
                </a:extLst>
              </p:cNvPr>
              <p:cNvSpPr/>
              <p:nvPr/>
            </p:nvSpPr>
            <p:spPr>
              <a:xfrm>
                <a:off x="298674" y="2422500"/>
                <a:ext cx="36000" cy="36000"/>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sp>
        <p:nvSpPr>
          <p:cNvPr id="403" name="직사각형 91">
            <a:extLst>
              <a:ext uri="{FF2B5EF4-FFF2-40B4-BE49-F238E27FC236}">
                <a16:creationId xmlns:a16="http://schemas.microsoft.com/office/drawing/2014/main" xmlns="" id="{0D69E541-38B5-4736-AAF6-6B2C3D707A17}"/>
              </a:ext>
            </a:extLst>
          </p:cNvPr>
          <p:cNvSpPr/>
          <p:nvPr/>
        </p:nvSpPr>
        <p:spPr>
          <a:xfrm>
            <a:off x="6318837" y="3688457"/>
            <a:ext cx="45719" cy="3169543"/>
          </a:xfrm>
          <a:prstGeom prst="rect">
            <a:avLst/>
          </a:prstGeom>
          <a:solidFill>
            <a:srgbClr val="006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404" name="그룹 201">
            <a:extLst>
              <a:ext uri="{FF2B5EF4-FFF2-40B4-BE49-F238E27FC236}">
                <a16:creationId xmlns:a16="http://schemas.microsoft.com/office/drawing/2014/main" xmlns="" id="{8765BE30-ABAD-4545-92EF-BD3BEE0120C5}"/>
              </a:ext>
            </a:extLst>
          </p:cNvPr>
          <p:cNvGrpSpPr/>
          <p:nvPr/>
        </p:nvGrpSpPr>
        <p:grpSpPr>
          <a:xfrm>
            <a:off x="1310186" y="-27000"/>
            <a:ext cx="307647" cy="6867000"/>
            <a:chOff x="255465" y="0"/>
            <a:chExt cx="307647" cy="6867000"/>
          </a:xfrm>
          <a:solidFill>
            <a:srgbClr val="00B050"/>
          </a:solidFill>
        </p:grpSpPr>
        <p:sp>
          <p:nvSpPr>
            <p:cNvPr id="405" name="직사각형 202">
              <a:extLst>
                <a:ext uri="{FF2B5EF4-FFF2-40B4-BE49-F238E27FC236}">
                  <a16:creationId xmlns:a16="http://schemas.microsoft.com/office/drawing/2014/main" xmlns="" id="{6E19E342-154D-43E4-AD17-A1742898983D}"/>
                </a:ext>
              </a:extLst>
            </p:cNvPr>
            <p:cNvSpPr/>
            <p:nvPr/>
          </p:nvSpPr>
          <p:spPr>
            <a:xfrm>
              <a:off x="358014" y="0"/>
              <a:ext cx="102549" cy="6858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406" name="그룹 203">
              <a:extLst>
                <a:ext uri="{FF2B5EF4-FFF2-40B4-BE49-F238E27FC236}">
                  <a16:creationId xmlns:a16="http://schemas.microsoft.com/office/drawing/2014/main" xmlns="" id="{73021FDF-E651-448D-8AA5-BB95D03E5DDB}"/>
                </a:ext>
              </a:extLst>
            </p:cNvPr>
            <p:cNvGrpSpPr/>
            <p:nvPr/>
          </p:nvGrpSpPr>
          <p:grpSpPr>
            <a:xfrm>
              <a:off x="255465" y="0"/>
              <a:ext cx="307647" cy="72000"/>
              <a:chOff x="273465" y="2404500"/>
              <a:chExt cx="307647" cy="72000"/>
            </a:xfrm>
            <a:grpFill/>
          </p:grpSpPr>
          <p:grpSp>
            <p:nvGrpSpPr>
              <p:cNvPr id="428" name="그룹 225">
                <a:extLst>
                  <a:ext uri="{FF2B5EF4-FFF2-40B4-BE49-F238E27FC236}">
                    <a16:creationId xmlns:a16="http://schemas.microsoft.com/office/drawing/2014/main" xmlns="" id="{3DAAA18B-0882-4B2E-99AE-C12C6A26C0B4}"/>
                  </a:ext>
                </a:extLst>
              </p:cNvPr>
              <p:cNvGrpSpPr/>
              <p:nvPr/>
            </p:nvGrpSpPr>
            <p:grpSpPr>
              <a:xfrm>
                <a:off x="273465" y="2404500"/>
                <a:ext cx="307647" cy="72000"/>
                <a:chOff x="273465" y="2404500"/>
                <a:chExt cx="307647" cy="72000"/>
              </a:xfrm>
              <a:grpFill/>
            </p:grpSpPr>
            <p:sp>
              <p:nvSpPr>
                <p:cNvPr id="431" name="직사각형 228">
                  <a:extLst>
                    <a:ext uri="{FF2B5EF4-FFF2-40B4-BE49-F238E27FC236}">
                      <a16:creationId xmlns:a16="http://schemas.microsoft.com/office/drawing/2014/main" xmlns="" id="{F78220F1-0A19-4ACE-A68D-DAFDA549883C}"/>
                    </a:ext>
                  </a:extLst>
                </p:cNvPr>
                <p:cNvSpPr/>
                <p:nvPr/>
              </p:nvSpPr>
              <p:spPr>
                <a:xfrm>
                  <a:off x="273465" y="2404500"/>
                  <a:ext cx="102549" cy="72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32" name="직사각형 229">
                  <a:extLst>
                    <a:ext uri="{FF2B5EF4-FFF2-40B4-BE49-F238E27FC236}">
                      <a16:creationId xmlns:a16="http://schemas.microsoft.com/office/drawing/2014/main" xmlns="" id="{6C032225-7220-40A7-B023-007CB2263BD5}"/>
                    </a:ext>
                  </a:extLst>
                </p:cNvPr>
                <p:cNvSpPr/>
                <p:nvPr/>
              </p:nvSpPr>
              <p:spPr>
                <a:xfrm>
                  <a:off x="478563" y="2404500"/>
                  <a:ext cx="102549" cy="72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33" name="사다리꼴 230">
                  <a:extLst>
                    <a:ext uri="{FF2B5EF4-FFF2-40B4-BE49-F238E27FC236}">
                      <a16:creationId xmlns:a16="http://schemas.microsoft.com/office/drawing/2014/main" xmlns="" id="{E0EC75DB-101D-4221-AB32-64C8509E81BA}"/>
                    </a:ext>
                  </a:extLst>
                </p:cNvPr>
                <p:cNvSpPr/>
                <p:nvPr/>
              </p:nvSpPr>
              <p:spPr>
                <a:xfrm flipV="1">
                  <a:off x="337288" y="2404500"/>
                  <a:ext cx="180000" cy="72000"/>
                </a:xfrm>
                <a:prstGeom prst="trapezoid">
                  <a:avLst>
                    <a:gd name="adj" fmla="val 41536"/>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429" name="타원 226">
                <a:extLst>
                  <a:ext uri="{FF2B5EF4-FFF2-40B4-BE49-F238E27FC236}">
                    <a16:creationId xmlns:a16="http://schemas.microsoft.com/office/drawing/2014/main" xmlns="" id="{C4D84DB2-CDC9-48B6-9C69-61F35AF5E3D8}"/>
                  </a:ext>
                </a:extLst>
              </p:cNvPr>
              <p:cNvSpPr/>
              <p:nvPr/>
            </p:nvSpPr>
            <p:spPr>
              <a:xfrm>
                <a:off x="527113" y="2422500"/>
                <a:ext cx="36000" cy="36000"/>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30" name="타원 227">
                <a:extLst>
                  <a:ext uri="{FF2B5EF4-FFF2-40B4-BE49-F238E27FC236}">
                    <a16:creationId xmlns:a16="http://schemas.microsoft.com/office/drawing/2014/main" xmlns="" id="{4CB96E1D-E214-4114-AE23-5187B6D77C24}"/>
                  </a:ext>
                </a:extLst>
              </p:cNvPr>
              <p:cNvSpPr/>
              <p:nvPr/>
            </p:nvSpPr>
            <p:spPr>
              <a:xfrm>
                <a:off x="298674" y="2422500"/>
                <a:ext cx="36000" cy="36000"/>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nvGrpSpPr>
            <p:cNvPr id="407" name="그룹 204">
              <a:extLst>
                <a:ext uri="{FF2B5EF4-FFF2-40B4-BE49-F238E27FC236}">
                  <a16:creationId xmlns:a16="http://schemas.microsoft.com/office/drawing/2014/main" xmlns="" id="{907E6E08-D3D9-4DEC-B43E-0F9E36DAB553}"/>
                </a:ext>
              </a:extLst>
            </p:cNvPr>
            <p:cNvGrpSpPr/>
            <p:nvPr/>
          </p:nvGrpSpPr>
          <p:grpSpPr>
            <a:xfrm>
              <a:off x="255465" y="2265000"/>
              <a:ext cx="307647" cy="72000"/>
              <a:chOff x="273465" y="2404500"/>
              <a:chExt cx="307647" cy="72000"/>
            </a:xfrm>
            <a:grpFill/>
          </p:grpSpPr>
          <p:grpSp>
            <p:nvGrpSpPr>
              <p:cNvPr id="422" name="그룹 219">
                <a:extLst>
                  <a:ext uri="{FF2B5EF4-FFF2-40B4-BE49-F238E27FC236}">
                    <a16:creationId xmlns:a16="http://schemas.microsoft.com/office/drawing/2014/main" xmlns="" id="{32A98CC9-A1AD-4C13-8ACB-2EE0666D4791}"/>
                  </a:ext>
                </a:extLst>
              </p:cNvPr>
              <p:cNvGrpSpPr/>
              <p:nvPr/>
            </p:nvGrpSpPr>
            <p:grpSpPr>
              <a:xfrm>
                <a:off x="273465" y="2404500"/>
                <a:ext cx="307647" cy="72000"/>
                <a:chOff x="273465" y="2404500"/>
                <a:chExt cx="307647" cy="72000"/>
              </a:xfrm>
              <a:grpFill/>
            </p:grpSpPr>
            <p:sp>
              <p:nvSpPr>
                <p:cNvPr id="425" name="직사각형 222">
                  <a:extLst>
                    <a:ext uri="{FF2B5EF4-FFF2-40B4-BE49-F238E27FC236}">
                      <a16:creationId xmlns:a16="http://schemas.microsoft.com/office/drawing/2014/main" xmlns="" id="{888ED042-BA04-485B-B723-FAF74B2B89E8}"/>
                    </a:ext>
                  </a:extLst>
                </p:cNvPr>
                <p:cNvSpPr/>
                <p:nvPr/>
              </p:nvSpPr>
              <p:spPr>
                <a:xfrm>
                  <a:off x="273465" y="2404500"/>
                  <a:ext cx="102549" cy="72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26" name="직사각형 223">
                  <a:extLst>
                    <a:ext uri="{FF2B5EF4-FFF2-40B4-BE49-F238E27FC236}">
                      <a16:creationId xmlns:a16="http://schemas.microsoft.com/office/drawing/2014/main" xmlns="" id="{E3B200F4-1F27-4650-BEE7-EFB81CD66CCF}"/>
                    </a:ext>
                  </a:extLst>
                </p:cNvPr>
                <p:cNvSpPr/>
                <p:nvPr/>
              </p:nvSpPr>
              <p:spPr>
                <a:xfrm>
                  <a:off x="478563" y="2404500"/>
                  <a:ext cx="102549" cy="72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27" name="사다리꼴 224">
                  <a:extLst>
                    <a:ext uri="{FF2B5EF4-FFF2-40B4-BE49-F238E27FC236}">
                      <a16:creationId xmlns:a16="http://schemas.microsoft.com/office/drawing/2014/main" xmlns="" id="{E188AB68-8229-4C52-9AD0-1B64540AF0F3}"/>
                    </a:ext>
                  </a:extLst>
                </p:cNvPr>
                <p:cNvSpPr/>
                <p:nvPr/>
              </p:nvSpPr>
              <p:spPr>
                <a:xfrm flipV="1">
                  <a:off x="337288" y="2404500"/>
                  <a:ext cx="180000" cy="72000"/>
                </a:xfrm>
                <a:prstGeom prst="trapezoid">
                  <a:avLst>
                    <a:gd name="adj" fmla="val 41536"/>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423" name="타원 220">
                <a:extLst>
                  <a:ext uri="{FF2B5EF4-FFF2-40B4-BE49-F238E27FC236}">
                    <a16:creationId xmlns:a16="http://schemas.microsoft.com/office/drawing/2014/main" xmlns="" id="{18AF20FB-6610-4ED2-ADA2-06A6653857A8}"/>
                  </a:ext>
                </a:extLst>
              </p:cNvPr>
              <p:cNvSpPr/>
              <p:nvPr/>
            </p:nvSpPr>
            <p:spPr>
              <a:xfrm>
                <a:off x="527113" y="2422500"/>
                <a:ext cx="36000" cy="36000"/>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24" name="타원 221">
                <a:extLst>
                  <a:ext uri="{FF2B5EF4-FFF2-40B4-BE49-F238E27FC236}">
                    <a16:creationId xmlns:a16="http://schemas.microsoft.com/office/drawing/2014/main" xmlns="" id="{B24CAB74-7BAD-47B7-8A50-298493FF25CB}"/>
                  </a:ext>
                </a:extLst>
              </p:cNvPr>
              <p:cNvSpPr/>
              <p:nvPr/>
            </p:nvSpPr>
            <p:spPr>
              <a:xfrm>
                <a:off x="298674" y="2422500"/>
                <a:ext cx="36000" cy="36000"/>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nvGrpSpPr>
            <p:cNvPr id="408" name="그룹 205">
              <a:extLst>
                <a:ext uri="{FF2B5EF4-FFF2-40B4-BE49-F238E27FC236}">
                  <a16:creationId xmlns:a16="http://schemas.microsoft.com/office/drawing/2014/main" xmlns="" id="{7E8DC947-55B3-47E5-95D8-5555152F678E}"/>
                </a:ext>
              </a:extLst>
            </p:cNvPr>
            <p:cNvGrpSpPr/>
            <p:nvPr/>
          </p:nvGrpSpPr>
          <p:grpSpPr>
            <a:xfrm>
              <a:off x="255465" y="4530000"/>
              <a:ext cx="307647" cy="72000"/>
              <a:chOff x="273465" y="2404500"/>
              <a:chExt cx="307647" cy="72000"/>
            </a:xfrm>
            <a:grpFill/>
          </p:grpSpPr>
          <p:grpSp>
            <p:nvGrpSpPr>
              <p:cNvPr id="416" name="그룹 213">
                <a:extLst>
                  <a:ext uri="{FF2B5EF4-FFF2-40B4-BE49-F238E27FC236}">
                    <a16:creationId xmlns:a16="http://schemas.microsoft.com/office/drawing/2014/main" xmlns="" id="{BC6D3A7C-6A7E-408F-8C9A-27E1ED8F4384}"/>
                  </a:ext>
                </a:extLst>
              </p:cNvPr>
              <p:cNvGrpSpPr/>
              <p:nvPr/>
            </p:nvGrpSpPr>
            <p:grpSpPr>
              <a:xfrm>
                <a:off x="273465" y="2404500"/>
                <a:ext cx="307647" cy="72000"/>
                <a:chOff x="273465" y="2404500"/>
                <a:chExt cx="307647" cy="72000"/>
              </a:xfrm>
              <a:grpFill/>
            </p:grpSpPr>
            <p:sp>
              <p:nvSpPr>
                <p:cNvPr id="419" name="직사각형 216">
                  <a:extLst>
                    <a:ext uri="{FF2B5EF4-FFF2-40B4-BE49-F238E27FC236}">
                      <a16:creationId xmlns:a16="http://schemas.microsoft.com/office/drawing/2014/main" xmlns="" id="{2A460CD2-3AA6-4101-A115-9B568593BB71}"/>
                    </a:ext>
                  </a:extLst>
                </p:cNvPr>
                <p:cNvSpPr/>
                <p:nvPr/>
              </p:nvSpPr>
              <p:spPr>
                <a:xfrm>
                  <a:off x="273465" y="2404500"/>
                  <a:ext cx="102549" cy="72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20" name="직사각형 217">
                  <a:extLst>
                    <a:ext uri="{FF2B5EF4-FFF2-40B4-BE49-F238E27FC236}">
                      <a16:creationId xmlns:a16="http://schemas.microsoft.com/office/drawing/2014/main" xmlns="" id="{294F3024-0312-43D2-9F0F-AD38904C2F61}"/>
                    </a:ext>
                  </a:extLst>
                </p:cNvPr>
                <p:cNvSpPr/>
                <p:nvPr/>
              </p:nvSpPr>
              <p:spPr>
                <a:xfrm>
                  <a:off x="478563" y="2404500"/>
                  <a:ext cx="102549" cy="72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21" name="사다리꼴 218">
                  <a:extLst>
                    <a:ext uri="{FF2B5EF4-FFF2-40B4-BE49-F238E27FC236}">
                      <a16:creationId xmlns:a16="http://schemas.microsoft.com/office/drawing/2014/main" xmlns="" id="{5DA5ABEC-923A-47F9-8E03-8373F97F99A3}"/>
                    </a:ext>
                  </a:extLst>
                </p:cNvPr>
                <p:cNvSpPr/>
                <p:nvPr/>
              </p:nvSpPr>
              <p:spPr>
                <a:xfrm flipV="1">
                  <a:off x="337288" y="2404500"/>
                  <a:ext cx="180000" cy="72000"/>
                </a:xfrm>
                <a:prstGeom prst="trapezoid">
                  <a:avLst>
                    <a:gd name="adj" fmla="val 41536"/>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417" name="타원 214">
                <a:extLst>
                  <a:ext uri="{FF2B5EF4-FFF2-40B4-BE49-F238E27FC236}">
                    <a16:creationId xmlns:a16="http://schemas.microsoft.com/office/drawing/2014/main" xmlns="" id="{9FFC196A-8500-4E73-B362-0747229142FE}"/>
                  </a:ext>
                </a:extLst>
              </p:cNvPr>
              <p:cNvSpPr/>
              <p:nvPr/>
            </p:nvSpPr>
            <p:spPr>
              <a:xfrm>
                <a:off x="527113" y="2422500"/>
                <a:ext cx="36000" cy="36000"/>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18" name="타원 215">
                <a:extLst>
                  <a:ext uri="{FF2B5EF4-FFF2-40B4-BE49-F238E27FC236}">
                    <a16:creationId xmlns:a16="http://schemas.microsoft.com/office/drawing/2014/main" xmlns="" id="{DA615D86-22F5-407A-BADF-B46FE1D268AF}"/>
                  </a:ext>
                </a:extLst>
              </p:cNvPr>
              <p:cNvSpPr/>
              <p:nvPr/>
            </p:nvSpPr>
            <p:spPr>
              <a:xfrm>
                <a:off x="298674" y="2422500"/>
                <a:ext cx="36000" cy="36000"/>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nvGrpSpPr>
            <p:cNvPr id="409" name="그룹 206">
              <a:extLst>
                <a:ext uri="{FF2B5EF4-FFF2-40B4-BE49-F238E27FC236}">
                  <a16:creationId xmlns:a16="http://schemas.microsoft.com/office/drawing/2014/main" xmlns="" id="{87649A8A-0425-4A3D-B2FB-306D0B289ED2}"/>
                </a:ext>
              </a:extLst>
            </p:cNvPr>
            <p:cNvGrpSpPr/>
            <p:nvPr/>
          </p:nvGrpSpPr>
          <p:grpSpPr>
            <a:xfrm>
              <a:off x="255465" y="6795000"/>
              <a:ext cx="307647" cy="72000"/>
              <a:chOff x="273465" y="2404500"/>
              <a:chExt cx="307647" cy="72000"/>
            </a:xfrm>
            <a:grpFill/>
          </p:grpSpPr>
          <p:grpSp>
            <p:nvGrpSpPr>
              <p:cNvPr id="410" name="그룹 207">
                <a:extLst>
                  <a:ext uri="{FF2B5EF4-FFF2-40B4-BE49-F238E27FC236}">
                    <a16:creationId xmlns:a16="http://schemas.microsoft.com/office/drawing/2014/main" xmlns="" id="{8E9B47BF-9EE1-47F7-89FF-3719277C2496}"/>
                  </a:ext>
                </a:extLst>
              </p:cNvPr>
              <p:cNvGrpSpPr/>
              <p:nvPr/>
            </p:nvGrpSpPr>
            <p:grpSpPr>
              <a:xfrm>
                <a:off x="273465" y="2404500"/>
                <a:ext cx="307647" cy="72000"/>
                <a:chOff x="273465" y="2404500"/>
                <a:chExt cx="307647" cy="72000"/>
              </a:xfrm>
              <a:grpFill/>
            </p:grpSpPr>
            <p:sp>
              <p:nvSpPr>
                <p:cNvPr id="413" name="직사각형 210">
                  <a:extLst>
                    <a:ext uri="{FF2B5EF4-FFF2-40B4-BE49-F238E27FC236}">
                      <a16:creationId xmlns:a16="http://schemas.microsoft.com/office/drawing/2014/main" xmlns="" id="{827661FF-FB62-4B1B-AA18-02001792084B}"/>
                    </a:ext>
                  </a:extLst>
                </p:cNvPr>
                <p:cNvSpPr/>
                <p:nvPr/>
              </p:nvSpPr>
              <p:spPr>
                <a:xfrm>
                  <a:off x="273465" y="2404500"/>
                  <a:ext cx="102549" cy="72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14" name="직사각형 211">
                  <a:extLst>
                    <a:ext uri="{FF2B5EF4-FFF2-40B4-BE49-F238E27FC236}">
                      <a16:creationId xmlns:a16="http://schemas.microsoft.com/office/drawing/2014/main" xmlns="" id="{D87020CB-38DE-49A3-A0BB-9D2C6C729CEF}"/>
                    </a:ext>
                  </a:extLst>
                </p:cNvPr>
                <p:cNvSpPr/>
                <p:nvPr/>
              </p:nvSpPr>
              <p:spPr>
                <a:xfrm>
                  <a:off x="478563" y="2404500"/>
                  <a:ext cx="102549" cy="72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15" name="사다리꼴 212">
                  <a:extLst>
                    <a:ext uri="{FF2B5EF4-FFF2-40B4-BE49-F238E27FC236}">
                      <a16:creationId xmlns:a16="http://schemas.microsoft.com/office/drawing/2014/main" xmlns="" id="{D6005FAB-523F-404B-9F05-8FCE795D31D7}"/>
                    </a:ext>
                  </a:extLst>
                </p:cNvPr>
                <p:cNvSpPr/>
                <p:nvPr/>
              </p:nvSpPr>
              <p:spPr>
                <a:xfrm flipV="1">
                  <a:off x="337288" y="2404500"/>
                  <a:ext cx="180000" cy="72000"/>
                </a:xfrm>
                <a:prstGeom prst="trapezoid">
                  <a:avLst>
                    <a:gd name="adj" fmla="val 41536"/>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411" name="타원 208">
                <a:extLst>
                  <a:ext uri="{FF2B5EF4-FFF2-40B4-BE49-F238E27FC236}">
                    <a16:creationId xmlns:a16="http://schemas.microsoft.com/office/drawing/2014/main" xmlns="" id="{91DD4206-966A-4DB7-AF21-5C032AA009B2}"/>
                  </a:ext>
                </a:extLst>
              </p:cNvPr>
              <p:cNvSpPr/>
              <p:nvPr/>
            </p:nvSpPr>
            <p:spPr>
              <a:xfrm>
                <a:off x="527113" y="2422500"/>
                <a:ext cx="36000" cy="36000"/>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12" name="타원 209">
                <a:extLst>
                  <a:ext uri="{FF2B5EF4-FFF2-40B4-BE49-F238E27FC236}">
                    <a16:creationId xmlns:a16="http://schemas.microsoft.com/office/drawing/2014/main" xmlns="" id="{46447295-E435-451A-99F4-7725CC94D83D}"/>
                  </a:ext>
                </a:extLst>
              </p:cNvPr>
              <p:cNvSpPr/>
              <p:nvPr/>
            </p:nvSpPr>
            <p:spPr>
              <a:xfrm>
                <a:off x="298674" y="2422500"/>
                <a:ext cx="36000" cy="36000"/>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grpSp>
        <p:nvGrpSpPr>
          <p:cNvPr id="434" name="그룹 231">
            <a:extLst>
              <a:ext uri="{FF2B5EF4-FFF2-40B4-BE49-F238E27FC236}">
                <a16:creationId xmlns:a16="http://schemas.microsoft.com/office/drawing/2014/main" xmlns="" id="{0F51C9F6-A9C1-4F13-B482-86D1B686580F}"/>
              </a:ext>
            </a:extLst>
          </p:cNvPr>
          <p:cNvGrpSpPr/>
          <p:nvPr/>
        </p:nvGrpSpPr>
        <p:grpSpPr>
          <a:xfrm>
            <a:off x="10337996" y="27000"/>
            <a:ext cx="307647" cy="6867000"/>
            <a:chOff x="255465" y="0"/>
            <a:chExt cx="307647" cy="6867000"/>
          </a:xfrm>
          <a:solidFill>
            <a:srgbClr val="00B050"/>
          </a:solidFill>
        </p:grpSpPr>
        <p:sp>
          <p:nvSpPr>
            <p:cNvPr id="435" name="직사각형 232">
              <a:extLst>
                <a:ext uri="{FF2B5EF4-FFF2-40B4-BE49-F238E27FC236}">
                  <a16:creationId xmlns:a16="http://schemas.microsoft.com/office/drawing/2014/main" xmlns="" id="{BF638056-A6EA-40EC-8EFD-15C0000AC542}"/>
                </a:ext>
              </a:extLst>
            </p:cNvPr>
            <p:cNvSpPr/>
            <p:nvPr/>
          </p:nvSpPr>
          <p:spPr>
            <a:xfrm>
              <a:off x="358014" y="0"/>
              <a:ext cx="102549" cy="6858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436" name="그룹 233">
              <a:extLst>
                <a:ext uri="{FF2B5EF4-FFF2-40B4-BE49-F238E27FC236}">
                  <a16:creationId xmlns:a16="http://schemas.microsoft.com/office/drawing/2014/main" xmlns="" id="{0E5BC535-8199-4574-81A4-4D4C5B9CC991}"/>
                </a:ext>
              </a:extLst>
            </p:cNvPr>
            <p:cNvGrpSpPr/>
            <p:nvPr/>
          </p:nvGrpSpPr>
          <p:grpSpPr>
            <a:xfrm>
              <a:off x="255465" y="0"/>
              <a:ext cx="307647" cy="72000"/>
              <a:chOff x="273465" y="2404500"/>
              <a:chExt cx="307647" cy="72000"/>
            </a:xfrm>
            <a:grpFill/>
          </p:grpSpPr>
          <p:grpSp>
            <p:nvGrpSpPr>
              <p:cNvPr id="458" name="그룹 255">
                <a:extLst>
                  <a:ext uri="{FF2B5EF4-FFF2-40B4-BE49-F238E27FC236}">
                    <a16:creationId xmlns:a16="http://schemas.microsoft.com/office/drawing/2014/main" xmlns="" id="{E22A001C-97BA-4D77-967C-A295FFD31052}"/>
                  </a:ext>
                </a:extLst>
              </p:cNvPr>
              <p:cNvGrpSpPr/>
              <p:nvPr/>
            </p:nvGrpSpPr>
            <p:grpSpPr>
              <a:xfrm>
                <a:off x="273465" y="2404500"/>
                <a:ext cx="307647" cy="72000"/>
                <a:chOff x="273465" y="2404500"/>
                <a:chExt cx="307647" cy="72000"/>
              </a:xfrm>
              <a:grpFill/>
            </p:grpSpPr>
            <p:sp>
              <p:nvSpPr>
                <p:cNvPr id="461" name="직사각형 258">
                  <a:extLst>
                    <a:ext uri="{FF2B5EF4-FFF2-40B4-BE49-F238E27FC236}">
                      <a16:creationId xmlns:a16="http://schemas.microsoft.com/office/drawing/2014/main" xmlns="" id="{D72440E8-EA19-407F-B95A-237388AA9AA6}"/>
                    </a:ext>
                  </a:extLst>
                </p:cNvPr>
                <p:cNvSpPr/>
                <p:nvPr/>
              </p:nvSpPr>
              <p:spPr>
                <a:xfrm>
                  <a:off x="273465" y="2404500"/>
                  <a:ext cx="102549" cy="72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62" name="직사각형 259">
                  <a:extLst>
                    <a:ext uri="{FF2B5EF4-FFF2-40B4-BE49-F238E27FC236}">
                      <a16:creationId xmlns:a16="http://schemas.microsoft.com/office/drawing/2014/main" xmlns="" id="{728058FA-2CB7-431A-97D0-E904AE1DCC98}"/>
                    </a:ext>
                  </a:extLst>
                </p:cNvPr>
                <p:cNvSpPr/>
                <p:nvPr/>
              </p:nvSpPr>
              <p:spPr>
                <a:xfrm>
                  <a:off x="478563" y="2404500"/>
                  <a:ext cx="102549" cy="72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63" name="사다리꼴 260">
                  <a:extLst>
                    <a:ext uri="{FF2B5EF4-FFF2-40B4-BE49-F238E27FC236}">
                      <a16:creationId xmlns:a16="http://schemas.microsoft.com/office/drawing/2014/main" xmlns="" id="{D7C50554-40C1-4FCC-A407-2E2220653E9C}"/>
                    </a:ext>
                  </a:extLst>
                </p:cNvPr>
                <p:cNvSpPr/>
                <p:nvPr/>
              </p:nvSpPr>
              <p:spPr>
                <a:xfrm flipV="1">
                  <a:off x="337288" y="2404500"/>
                  <a:ext cx="180000" cy="72000"/>
                </a:xfrm>
                <a:prstGeom prst="trapezoid">
                  <a:avLst>
                    <a:gd name="adj" fmla="val 41536"/>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459" name="타원 256">
                <a:extLst>
                  <a:ext uri="{FF2B5EF4-FFF2-40B4-BE49-F238E27FC236}">
                    <a16:creationId xmlns:a16="http://schemas.microsoft.com/office/drawing/2014/main" xmlns="" id="{00896C0C-FA88-49D9-8576-D4BA4B542639}"/>
                  </a:ext>
                </a:extLst>
              </p:cNvPr>
              <p:cNvSpPr/>
              <p:nvPr/>
            </p:nvSpPr>
            <p:spPr>
              <a:xfrm>
                <a:off x="527113" y="2422500"/>
                <a:ext cx="36000" cy="36000"/>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60" name="타원 257">
                <a:extLst>
                  <a:ext uri="{FF2B5EF4-FFF2-40B4-BE49-F238E27FC236}">
                    <a16:creationId xmlns:a16="http://schemas.microsoft.com/office/drawing/2014/main" xmlns="" id="{12797C21-B3FA-4A7E-B408-E96698EE583C}"/>
                  </a:ext>
                </a:extLst>
              </p:cNvPr>
              <p:cNvSpPr/>
              <p:nvPr/>
            </p:nvSpPr>
            <p:spPr>
              <a:xfrm>
                <a:off x="298674" y="2422500"/>
                <a:ext cx="36000" cy="36000"/>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nvGrpSpPr>
            <p:cNvPr id="437" name="그룹 234">
              <a:extLst>
                <a:ext uri="{FF2B5EF4-FFF2-40B4-BE49-F238E27FC236}">
                  <a16:creationId xmlns:a16="http://schemas.microsoft.com/office/drawing/2014/main" xmlns="" id="{1A5D23EB-4EA1-4F0D-9E97-339687C86D67}"/>
                </a:ext>
              </a:extLst>
            </p:cNvPr>
            <p:cNvGrpSpPr/>
            <p:nvPr/>
          </p:nvGrpSpPr>
          <p:grpSpPr>
            <a:xfrm>
              <a:off x="255465" y="2265000"/>
              <a:ext cx="307647" cy="72000"/>
              <a:chOff x="273465" y="2404500"/>
              <a:chExt cx="307647" cy="72000"/>
            </a:xfrm>
            <a:grpFill/>
          </p:grpSpPr>
          <p:grpSp>
            <p:nvGrpSpPr>
              <p:cNvPr id="452" name="그룹 249">
                <a:extLst>
                  <a:ext uri="{FF2B5EF4-FFF2-40B4-BE49-F238E27FC236}">
                    <a16:creationId xmlns:a16="http://schemas.microsoft.com/office/drawing/2014/main" xmlns="" id="{F8CF50FB-1EDF-479D-A702-6FA7B92B7FFF}"/>
                  </a:ext>
                </a:extLst>
              </p:cNvPr>
              <p:cNvGrpSpPr/>
              <p:nvPr/>
            </p:nvGrpSpPr>
            <p:grpSpPr>
              <a:xfrm>
                <a:off x="273465" y="2404500"/>
                <a:ext cx="307647" cy="72000"/>
                <a:chOff x="273465" y="2404500"/>
                <a:chExt cx="307647" cy="72000"/>
              </a:xfrm>
              <a:grpFill/>
            </p:grpSpPr>
            <p:sp>
              <p:nvSpPr>
                <p:cNvPr id="455" name="직사각형 252">
                  <a:extLst>
                    <a:ext uri="{FF2B5EF4-FFF2-40B4-BE49-F238E27FC236}">
                      <a16:creationId xmlns:a16="http://schemas.microsoft.com/office/drawing/2014/main" xmlns="" id="{E11C0168-E126-4945-9481-FE63047F2CE8}"/>
                    </a:ext>
                  </a:extLst>
                </p:cNvPr>
                <p:cNvSpPr/>
                <p:nvPr/>
              </p:nvSpPr>
              <p:spPr>
                <a:xfrm>
                  <a:off x="273465" y="2404500"/>
                  <a:ext cx="102549" cy="72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56" name="직사각형 253">
                  <a:extLst>
                    <a:ext uri="{FF2B5EF4-FFF2-40B4-BE49-F238E27FC236}">
                      <a16:creationId xmlns:a16="http://schemas.microsoft.com/office/drawing/2014/main" xmlns="" id="{096B9117-48FB-4EA6-8582-1A71FABB22AE}"/>
                    </a:ext>
                  </a:extLst>
                </p:cNvPr>
                <p:cNvSpPr/>
                <p:nvPr/>
              </p:nvSpPr>
              <p:spPr>
                <a:xfrm>
                  <a:off x="478563" y="2404500"/>
                  <a:ext cx="102549" cy="72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57" name="사다리꼴 254">
                  <a:extLst>
                    <a:ext uri="{FF2B5EF4-FFF2-40B4-BE49-F238E27FC236}">
                      <a16:creationId xmlns:a16="http://schemas.microsoft.com/office/drawing/2014/main" xmlns="" id="{4B0E043A-B396-48C2-B086-6FF6888C5107}"/>
                    </a:ext>
                  </a:extLst>
                </p:cNvPr>
                <p:cNvSpPr/>
                <p:nvPr/>
              </p:nvSpPr>
              <p:spPr>
                <a:xfrm flipV="1">
                  <a:off x="337288" y="2404500"/>
                  <a:ext cx="180000" cy="72000"/>
                </a:xfrm>
                <a:prstGeom prst="trapezoid">
                  <a:avLst>
                    <a:gd name="adj" fmla="val 41536"/>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453" name="타원 250">
                <a:extLst>
                  <a:ext uri="{FF2B5EF4-FFF2-40B4-BE49-F238E27FC236}">
                    <a16:creationId xmlns:a16="http://schemas.microsoft.com/office/drawing/2014/main" xmlns="" id="{86DA4502-3278-4E55-B7F9-985B3BBE9444}"/>
                  </a:ext>
                </a:extLst>
              </p:cNvPr>
              <p:cNvSpPr/>
              <p:nvPr/>
            </p:nvSpPr>
            <p:spPr>
              <a:xfrm>
                <a:off x="527113" y="2422500"/>
                <a:ext cx="36000" cy="36000"/>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54" name="타원 251">
                <a:extLst>
                  <a:ext uri="{FF2B5EF4-FFF2-40B4-BE49-F238E27FC236}">
                    <a16:creationId xmlns:a16="http://schemas.microsoft.com/office/drawing/2014/main" xmlns="" id="{0934D59D-FFFE-43D9-A8D0-A315E99D09A9}"/>
                  </a:ext>
                </a:extLst>
              </p:cNvPr>
              <p:cNvSpPr/>
              <p:nvPr/>
            </p:nvSpPr>
            <p:spPr>
              <a:xfrm>
                <a:off x="298674" y="2422500"/>
                <a:ext cx="36000" cy="36000"/>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nvGrpSpPr>
            <p:cNvPr id="438" name="그룹 235">
              <a:extLst>
                <a:ext uri="{FF2B5EF4-FFF2-40B4-BE49-F238E27FC236}">
                  <a16:creationId xmlns:a16="http://schemas.microsoft.com/office/drawing/2014/main" xmlns="" id="{523DB439-967D-4CF5-850A-FC7E97EA36AA}"/>
                </a:ext>
              </a:extLst>
            </p:cNvPr>
            <p:cNvGrpSpPr/>
            <p:nvPr/>
          </p:nvGrpSpPr>
          <p:grpSpPr>
            <a:xfrm>
              <a:off x="255465" y="4530000"/>
              <a:ext cx="307647" cy="72000"/>
              <a:chOff x="273465" y="2404500"/>
              <a:chExt cx="307647" cy="72000"/>
            </a:xfrm>
            <a:grpFill/>
          </p:grpSpPr>
          <p:grpSp>
            <p:nvGrpSpPr>
              <p:cNvPr id="446" name="그룹 243">
                <a:extLst>
                  <a:ext uri="{FF2B5EF4-FFF2-40B4-BE49-F238E27FC236}">
                    <a16:creationId xmlns:a16="http://schemas.microsoft.com/office/drawing/2014/main" xmlns="" id="{B0F2DFB1-9C38-4486-9657-A68AF6F8FB39}"/>
                  </a:ext>
                </a:extLst>
              </p:cNvPr>
              <p:cNvGrpSpPr/>
              <p:nvPr/>
            </p:nvGrpSpPr>
            <p:grpSpPr>
              <a:xfrm>
                <a:off x="273465" y="2404500"/>
                <a:ext cx="307647" cy="72000"/>
                <a:chOff x="273465" y="2404500"/>
                <a:chExt cx="307647" cy="72000"/>
              </a:xfrm>
              <a:grpFill/>
            </p:grpSpPr>
            <p:sp>
              <p:nvSpPr>
                <p:cNvPr id="449" name="직사각형 246">
                  <a:extLst>
                    <a:ext uri="{FF2B5EF4-FFF2-40B4-BE49-F238E27FC236}">
                      <a16:creationId xmlns:a16="http://schemas.microsoft.com/office/drawing/2014/main" xmlns="" id="{5B80C62C-9A34-4A17-BA42-CF78CCE325B6}"/>
                    </a:ext>
                  </a:extLst>
                </p:cNvPr>
                <p:cNvSpPr/>
                <p:nvPr/>
              </p:nvSpPr>
              <p:spPr>
                <a:xfrm>
                  <a:off x="273465" y="2404500"/>
                  <a:ext cx="102549" cy="72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50" name="직사각형 247">
                  <a:extLst>
                    <a:ext uri="{FF2B5EF4-FFF2-40B4-BE49-F238E27FC236}">
                      <a16:creationId xmlns:a16="http://schemas.microsoft.com/office/drawing/2014/main" xmlns="" id="{D1419A7C-A5BA-48E1-9EF5-B41A49AD185C}"/>
                    </a:ext>
                  </a:extLst>
                </p:cNvPr>
                <p:cNvSpPr/>
                <p:nvPr/>
              </p:nvSpPr>
              <p:spPr>
                <a:xfrm>
                  <a:off x="478563" y="2404500"/>
                  <a:ext cx="102549" cy="72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51" name="사다리꼴 248">
                  <a:extLst>
                    <a:ext uri="{FF2B5EF4-FFF2-40B4-BE49-F238E27FC236}">
                      <a16:creationId xmlns:a16="http://schemas.microsoft.com/office/drawing/2014/main" xmlns="" id="{B70C5F10-4836-48A9-9FC9-E2870E1CC57B}"/>
                    </a:ext>
                  </a:extLst>
                </p:cNvPr>
                <p:cNvSpPr/>
                <p:nvPr/>
              </p:nvSpPr>
              <p:spPr>
                <a:xfrm flipV="1">
                  <a:off x="337288" y="2404500"/>
                  <a:ext cx="180000" cy="72000"/>
                </a:xfrm>
                <a:prstGeom prst="trapezoid">
                  <a:avLst>
                    <a:gd name="adj" fmla="val 41536"/>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447" name="타원 244">
                <a:extLst>
                  <a:ext uri="{FF2B5EF4-FFF2-40B4-BE49-F238E27FC236}">
                    <a16:creationId xmlns:a16="http://schemas.microsoft.com/office/drawing/2014/main" xmlns="" id="{383AC9BB-A035-4631-B8A5-93215CFF110F}"/>
                  </a:ext>
                </a:extLst>
              </p:cNvPr>
              <p:cNvSpPr/>
              <p:nvPr/>
            </p:nvSpPr>
            <p:spPr>
              <a:xfrm>
                <a:off x="527113" y="2422500"/>
                <a:ext cx="36000" cy="36000"/>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48" name="타원 245">
                <a:extLst>
                  <a:ext uri="{FF2B5EF4-FFF2-40B4-BE49-F238E27FC236}">
                    <a16:creationId xmlns:a16="http://schemas.microsoft.com/office/drawing/2014/main" xmlns="" id="{7B4E8D8F-40DE-40F9-9E3D-C3AF8AD33D29}"/>
                  </a:ext>
                </a:extLst>
              </p:cNvPr>
              <p:cNvSpPr/>
              <p:nvPr/>
            </p:nvSpPr>
            <p:spPr>
              <a:xfrm>
                <a:off x="298674" y="2422500"/>
                <a:ext cx="36000" cy="36000"/>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nvGrpSpPr>
            <p:cNvPr id="439" name="그룹 236">
              <a:extLst>
                <a:ext uri="{FF2B5EF4-FFF2-40B4-BE49-F238E27FC236}">
                  <a16:creationId xmlns:a16="http://schemas.microsoft.com/office/drawing/2014/main" xmlns="" id="{70F591F9-AE1E-4659-9BB7-17C1E9C55899}"/>
                </a:ext>
              </a:extLst>
            </p:cNvPr>
            <p:cNvGrpSpPr/>
            <p:nvPr/>
          </p:nvGrpSpPr>
          <p:grpSpPr>
            <a:xfrm>
              <a:off x="255465" y="6795000"/>
              <a:ext cx="307647" cy="72000"/>
              <a:chOff x="273465" y="2404500"/>
              <a:chExt cx="307647" cy="72000"/>
            </a:xfrm>
            <a:grpFill/>
          </p:grpSpPr>
          <p:grpSp>
            <p:nvGrpSpPr>
              <p:cNvPr id="440" name="그룹 237">
                <a:extLst>
                  <a:ext uri="{FF2B5EF4-FFF2-40B4-BE49-F238E27FC236}">
                    <a16:creationId xmlns:a16="http://schemas.microsoft.com/office/drawing/2014/main" xmlns="" id="{3BA71AD0-0884-407C-AEE9-A1FDED47858F}"/>
                  </a:ext>
                </a:extLst>
              </p:cNvPr>
              <p:cNvGrpSpPr/>
              <p:nvPr/>
            </p:nvGrpSpPr>
            <p:grpSpPr>
              <a:xfrm>
                <a:off x="273465" y="2404500"/>
                <a:ext cx="307647" cy="72000"/>
                <a:chOff x="273465" y="2404500"/>
                <a:chExt cx="307647" cy="72000"/>
              </a:xfrm>
              <a:grpFill/>
            </p:grpSpPr>
            <p:sp>
              <p:nvSpPr>
                <p:cNvPr id="443" name="직사각형 240">
                  <a:extLst>
                    <a:ext uri="{FF2B5EF4-FFF2-40B4-BE49-F238E27FC236}">
                      <a16:creationId xmlns:a16="http://schemas.microsoft.com/office/drawing/2014/main" xmlns="" id="{CE784394-73A5-4B43-BC33-E05752D342F5}"/>
                    </a:ext>
                  </a:extLst>
                </p:cNvPr>
                <p:cNvSpPr/>
                <p:nvPr/>
              </p:nvSpPr>
              <p:spPr>
                <a:xfrm>
                  <a:off x="273465" y="2404500"/>
                  <a:ext cx="102549" cy="72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44" name="직사각형 241">
                  <a:extLst>
                    <a:ext uri="{FF2B5EF4-FFF2-40B4-BE49-F238E27FC236}">
                      <a16:creationId xmlns:a16="http://schemas.microsoft.com/office/drawing/2014/main" xmlns="" id="{3A34F9BE-963D-43F9-A1B2-028770E594C1}"/>
                    </a:ext>
                  </a:extLst>
                </p:cNvPr>
                <p:cNvSpPr/>
                <p:nvPr/>
              </p:nvSpPr>
              <p:spPr>
                <a:xfrm>
                  <a:off x="478563" y="2404500"/>
                  <a:ext cx="102549" cy="72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45" name="사다리꼴 242">
                  <a:extLst>
                    <a:ext uri="{FF2B5EF4-FFF2-40B4-BE49-F238E27FC236}">
                      <a16:creationId xmlns:a16="http://schemas.microsoft.com/office/drawing/2014/main" xmlns="" id="{86EAEA36-D411-4224-A8C1-EF79C20D7D08}"/>
                    </a:ext>
                  </a:extLst>
                </p:cNvPr>
                <p:cNvSpPr/>
                <p:nvPr/>
              </p:nvSpPr>
              <p:spPr>
                <a:xfrm flipV="1">
                  <a:off x="337288" y="2404500"/>
                  <a:ext cx="180000" cy="72000"/>
                </a:xfrm>
                <a:prstGeom prst="trapezoid">
                  <a:avLst>
                    <a:gd name="adj" fmla="val 41536"/>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441" name="타원 238">
                <a:extLst>
                  <a:ext uri="{FF2B5EF4-FFF2-40B4-BE49-F238E27FC236}">
                    <a16:creationId xmlns:a16="http://schemas.microsoft.com/office/drawing/2014/main" xmlns="" id="{2A67D044-5B3D-461F-AF59-B8B9C0F30602}"/>
                  </a:ext>
                </a:extLst>
              </p:cNvPr>
              <p:cNvSpPr/>
              <p:nvPr/>
            </p:nvSpPr>
            <p:spPr>
              <a:xfrm>
                <a:off x="527113" y="2422500"/>
                <a:ext cx="36000" cy="36000"/>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42" name="타원 239">
                <a:extLst>
                  <a:ext uri="{FF2B5EF4-FFF2-40B4-BE49-F238E27FC236}">
                    <a16:creationId xmlns:a16="http://schemas.microsoft.com/office/drawing/2014/main" xmlns="" id="{C3BFECC0-4F56-4EBE-82EB-F92C4F0D52C3}"/>
                  </a:ext>
                </a:extLst>
              </p:cNvPr>
              <p:cNvSpPr/>
              <p:nvPr/>
            </p:nvSpPr>
            <p:spPr>
              <a:xfrm>
                <a:off x="298674" y="2422500"/>
                <a:ext cx="36000" cy="36000"/>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grpSp>
        <p:nvGrpSpPr>
          <p:cNvPr id="464" name="그룹 261">
            <a:extLst>
              <a:ext uri="{FF2B5EF4-FFF2-40B4-BE49-F238E27FC236}">
                <a16:creationId xmlns:a16="http://schemas.microsoft.com/office/drawing/2014/main" xmlns="" id="{68BB0DE3-E5ED-4075-B7FC-CBB3850CAC5D}"/>
              </a:ext>
            </a:extLst>
          </p:cNvPr>
          <p:cNvGrpSpPr/>
          <p:nvPr/>
        </p:nvGrpSpPr>
        <p:grpSpPr>
          <a:xfrm>
            <a:off x="11392717" y="0"/>
            <a:ext cx="307647" cy="6867000"/>
            <a:chOff x="255465" y="0"/>
            <a:chExt cx="307647" cy="6867000"/>
          </a:xfrm>
          <a:solidFill>
            <a:srgbClr val="00B050"/>
          </a:solidFill>
        </p:grpSpPr>
        <p:sp>
          <p:nvSpPr>
            <p:cNvPr id="465" name="직사각형 262">
              <a:extLst>
                <a:ext uri="{FF2B5EF4-FFF2-40B4-BE49-F238E27FC236}">
                  <a16:creationId xmlns:a16="http://schemas.microsoft.com/office/drawing/2014/main" xmlns="" id="{65044E7A-1648-492F-9BBC-448B9AA85AA1}"/>
                </a:ext>
              </a:extLst>
            </p:cNvPr>
            <p:cNvSpPr/>
            <p:nvPr/>
          </p:nvSpPr>
          <p:spPr>
            <a:xfrm>
              <a:off x="358014" y="0"/>
              <a:ext cx="102549" cy="6858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466" name="그룹 263">
              <a:extLst>
                <a:ext uri="{FF2B5EF4-FFF2-40B4-BE49-F238E27FC236}">
                  <a16:creationId xmlns:a16="http://schemas.microsoft.com/office/drawing/2014/main" xmlns="" id="{FA129591-3CC4-4365-9E8F-76425C68433A}"/>
                </a:ext>
              </a:extLst>
            </p:cNvPr>
            <p:cNvGrpSpPr/>
            <p:nvPr/>
          </p:nvGrpSpPr>
          <p:grpSpPr>
            <a:xfrm>
              <a:off x="255465" y="0"/>
              <a:ext cx="307647" cy="72000"/>
              <a:chOff x="273465" y="2404500"/>
              <a:chExt cx="307647" cy="72000"/>
            </a:xfrm>
            <a:grpFill/>
          </p:grpSpPr>
          <p:grpSp>
            <p:nvGrpSpPr>
              <p:cNvPr id="488" name="그룹 285">
                <a:extLst>
                  <a:ext uri="{FF2B5EF4-FFF2-40B4-BE49-F238E27FC236}">
                    <a16:creationId xmlns:a16="http://schemas.microsoft.com/office/drawing/2014/main" xmlns="" id="{3295D706-96E4-4C6E-A8BB-6F0807496A55}"/>
                  </a:ext>
                </a:extLst>
              </p:cNvPr>
              <p:cNvGrpSpPr/>
              <p:nvPr/>
            </p:nvGrpSpPr>
            <p:grpSpPr>
              <a:xfrm>
                <a:off x="273465" y="2404500"/>
                <a:ext cx="307647" cy="72000"/>
                <a:chOff x="273465" y="2404500"/>
                <a:chExt cx="307647" cy="72000"/>
              </a:xfrm>
              <a:grpFill/>
            </p:grpSpPr>
            <p:sp>
              <p:nvSpPr>
                <p:cNvPr id="491" name="직사각형 288">
                  <a:extLst>
                    <a:ext uri="{FF2B5EF4-FFF2-40B4-BE49-F238E27FC236}">
                      <a16:creationId xmlns:a16="http://schemas.microsoft.com/office/drawing/2014/main" xmlns="" id="{3A148C7D-14E5-4F3F-BF00-50D464C90F4E}"/>
                    </a:ext>
                  </a:extLst>
                </p:cNvPr>
                <p:cNvSpPr/>
                <p:nvPr/>
              </p:nvSpPr>
              <p:spPr>
                <a:xfrm>
                  <a:off x="273465" y="2404500"/>
                  <a:ext cx="102549" cy="72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92" name="직사각형 289">
                  <a:extLst>
                    <a:ext uri="{FF2B5EF4-FFF2-40B4-BE49-F238E27FC236}">
                      <a16:creationId xmlns:a16="http://schemas.microsoft.com/office/drawing/2014/main" xmlns="" id="{50309080-D2BE-4546-A8E6-762BB38705E7}"/>
                    </a:ext>
                  </a:extLst>
                </p:cNvPr>
                <p:cNvSpPr/>
                <p:nvPr/>
              </p:nvSpPr>
              <p:spPr>
                <a:xfrm>
                  <a:off x="478563" y="2404500"/>
                  <a:ext cx="102549" cy="72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93" name="사다리꼴 290">
                  <a:extLst>
                    <a:ext uri="{FF2B5EF4-FFF2-40B4-BE49-F238E27FC236}">
                      <a16:creationId xmlns:a16="http://schemas.microsoft.com/office/drawing/2014/main" xmlns="" id="{F1588AE4-17DF-4996-B29C-729AE57B22B7}"/>
                    </a:ext>
                  </a:extLst>
                </p:cNvPr>
                <p:cNvSpPr/>
                <p:nvPr/>
              </p:nvSpPr>
              <p:spPr>
                <a:xfrm flipV="1">
                  <a:off x="337288" y="2404500"/>
                  <a:ext cx="180000" cy="72000"/>
                </a:xfrm>
                <a:prstGeom prst="trapezoid">
                  <a:avLst>
                    <a:gd name="adj" fmla="val 41536"/>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489" name="타원 286">
                <a:extLst>
                  <a:ext uri="{FF2B5EF4-FFF2-40B4-BE49-F238E27FC236}">
                    <a16:creationId xmlns:a16="http://schemas.microsoft.com/office/drawing/2014/main" xmlns="" id="{35A71CBF-F037-4AFE-BAF1-64A39AF5F484}"/>
                  </a:ext>
                </a:extLst>
              </p:cNvPr>
              <p:cNvSpPr/>
              <p:nvPr/>
            </p:nvSpPr>
            <p:spPr>
              <a:xfrm>
                <a:off x="527113" y="2422500"/>
                <a:ext cx="36000" cy="36000"/>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90" name="타원 287">
                <a:extLst>
                  <a:ext uri="{FF2B5EF4-FFF2-40B4-BE49-F238E27FC236}">
                    <a16:creationId xmlns:a16="http://schemas.microsoft.com/office/drawing/2014/main" xmlns="" id="{51178CA9-A674-4A4B-847D-474551192A20}"/>
                  </a:ext>
                </a:extLst>
              </p:cNvPr>
              <p:cNvSpPr/>
              <p:nvPr/>
            </p:nvSpPr>
            <p:spPr>
              <a:xfrm>
                <a:off x="298674" y="2422500"/>
                <a:ext cx="36000" cy="36000"/>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nvGrpSpPr>
            <p:cNvPr id="467" name="그룹 264">
              <a:extLst>
                <a:ext uri="{FF2B5EF4-FFF2-40B4-BE49-F238E27FC236}">
                  <a16:creationId xmlns:a16="http://schemas.microsoft.com/office/drawing/2014/main" xmlns="" id="{C1616452-B161-4CB2-8CE7-03088349F14B}"/>
                </a:ext>
              </a:extLst>
            </p:cNvPr>
            <p:cNvGrpSpPr/>
            <p:nvPr/>
          </p:nvGrpSpPr>
          <p:grpSpPr>
            <a:xfrm>
              <a:off x="255465" y="2265000"/>
              <a:ext cx="307647" cy="72000"/>
              <a:chOff x="273465" y="2404500"/>
              <a:chExt cx="307647" cy="72000"/>
            </a:xfrm>
            <a:grpFill/>
          </p:grpSpPr>
          <p:grpSp>
            <p:nvGrpSpPr>
              <p:cNvPr id="482" name="그룹 279">
                <a:extLst>
                  <a:ext uri="{FF2B5EF4-FFF2-40B4-BE49-F238E27FC236}">
                    <a16:creationId xmlns:a16="http://schemas.microsoft.com/office/drawing/2014/main" xmlns="" id="{9760CA39-B295-4094-A1AB-208857FF92F1}"/>
                  </a:ext>
                </a:extLst>
              </p:cNvPr>
              <p:cNvGrpSpPr/>
              <p:nvPr/>
            </p:nvGrpSpPr>
            <p:grpSpPr>
              <a:xfrm>
                <a:off x="273465" y="2404500"/>
                <a:ext cx="307647" cy="72000"/>
                <a:chOff x="273465" y="2404500"/>
                <a:chExt cx="307647" cy="72000"/>
              </a:xfrm>
              <a:grpFill/>
            </p:grpSpPr>
            <p:sp>
              <p:nvSpPr>
                <p:cNvPr id="485" name="직사각형 282">
                  <a:extLst>
                    <a:ext uri="{FF2B5EF4-FFF2-40B4-BE49-F238E27FC236}">
                      <a16:creationId xmlns:a16="http://schemas.microsoft.com/office/drawing/2014/main" xmlns="" id="{C2CECA0A-5D87-4345-B47D-6BADE53E68EF}"/>
                    </a:ext>
                  </a:extLst>
                </p:cNvPr>
                <p:cNvSpPr/>
                <p:nvPr/>
              </p:nvSpPr>
              <p:spPr>
                <a:xfrm>
                  <a:off x="273465" y="2404500"/>
                  <a:ext cx="102549" cy="72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86" name="직사각형 283">
                  <a:extLst>
                    <a:ext uri="{FF2B5EF4-FFF2-40B4-BE49-F238E27FC236}">
                      <a16:creationId xmlns:a16="http://schemas.microsoft.com/office/drawing/2014/main" xmlns="" id="{7E071E5B-EA37-49FB-8676-F6C5C8D1A43D}"/>
                    </a:ext>
                  </a:extLst>
                </p:cNvPr>
                <p:cNvSpPr/>
                <p:nvPr/>
              </p:nvSpPr>
              <p:spPr>
                <a:xfrm>
                  <a:off x="478563" y="2404500"/>
                  <a:ext cx="102549" cy="72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87" name="사다리꼴 284">
                  <a:extLst>
                    <a:ext uri="{FF2B5EF4-FFF2-40B4-BE49-F238E27FC236}">
                      <a16:creationId xmlns:a16="http://schemas.microsoft.com/office/drawing/2014/main" xmlns="" id="{C92B3157-4733-47B9-897A-252F39533F5E}"/>
                    </a:ext>
                  </a:extLst>
                </p:cNvPr>
                <p:cNvSpPr/>
                <p:nvPr/>
              </p:nvSpPr>
              <p:spPr>
                <a:xfrm flipV="1">
                  <a:off x="337288" y="2404500"/>
                  <a:ext cx="180000" cy="72000"/>
                </a:xfrm>
                <a:prstGeom prst="trapezoid">
                  <a:avLst>
                    <a:gd name="adj" fmla="val 41536"/>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483" name="타원 280">
                <a:extLst>
                  <a:ext uri="{FF2B5EF4-FFF2-40B4-BE49-F238E27FC236}">
                    <a16:creationId xmlns:a16="http://schemas.microsoft.com/office/drawing/2014/main" xmlns="" id="{F1F07AA6-DA1F-4EC9-940E-01B7C90B8695}"/>
                  </a:ext>
                </a:extLst>
              </p:cNvPr>
              <p:cNvSpPr/>
              <p:nvPr/>
            </p:nvSpPr>
            <p:spPr>
              <a:xfrm>
                <a:off x="527113" y="2422500"/>
                <a:ext cx="36000" cy="36000"/>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84" name="타원 281">
                <a:extLst>
                  <a:ext uri="{FF2B5EF4-FFF2-40B4-BE49-F238E27FC236}">
                    <a16:creationId xmlns:a16="http://schemas.microsoft.com/office/drawing/2014/main" xmlns="" id="{F870C787-A85B-4759-B12E-23AF50B4D858}"/>
                  </a:ext>
                </a:extLst>
              </p:cNvPr>
              <p:cNvSpPr/>
              <p:nvPr/>
            </p:nvSpPr>
            <p:spPr>
              <a:xfrm>
                <a:off x="298674" y="2422500"/>
                <a:ext cx="36000" cy="36000"/>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nvGrpSpPr>
            <p:cNvPr id="468" name="그룹 265">
              <a:extLst>
                <a:ext uri="{FF2B5EF4-FFF2-40B4-BE49-F238E27FC236}">
                  <a16:creationId xmlns:a16="http://schemas.microsoft.com/office/drawing/2014/main" xmlns="" id="{A42FEC8F-9DC7-4EB8-B633-A7D8B6628186}"/>
                </a:ext>
              </a:extLst>
            </p:cNvPr>
            <p:cNvGrpSpPr/>
            <p:nvPr/>
          </p:nvGrpSpPr>
          <p:grpSpPr>
            <a:xfrm>
              <a:off x="255465" y="4530000"/>
              <a:ext cx="307647" cy="72000"/>
              <a:chOff x="273465" y="2404500"/>
              <a:chExt cx="307647" cy="72000"/>
            </a:xfrm>
            <a:grpFill/>
          </p:grpSpPr>
          <p:grpSp>
            <p:nvGrpSpPr>
              <p:cNvPr id="476" name="그룹 273">
                <a:extLst>
                  <a:ext uri="{FF2B5EF4-FFF2-40B4-BE49-F238E27FC236}">
                    <a16:creationId xmlns:a16="http://schemas.microsoft.com/office/drawing/2014/main" xmlns="" id="{2F78500B-BBD3-4E03-86C6-F12CB11A24A2}"/>
                  </a:ext>
                </a:extLst>
              </p:cNvPr>
              <p:cNvGrpSpPr/>
              <p:nvPr/>
            </p:nvGrpSpPr>
            <p:grpSpPr>
              <a:xfrm>
                <a:off x="273465" y="2404500"/>
                <a:ext cx="307647" cy="72000"/>
                <a:chOff x="273465" y="2404500"/>
                <a:chExt cx="307647" cy="72000"/>
              </a:xfrm>
              <a:grpFill/>
            </p:grpSpPr>
            <p:sp>
              <p:nvSpPr>
                <p:cNvPr id="479" name="직사각형 276">
                  <a:extLst>
                    <a:ext uri="{FF2B5EF4-FFF2-40B4-BE49-F238E27FC236}">
                      <a16:creationId xmlns:a16="http://schemas.microsoft.com/office/drawing/2014/main" xmlns="" id="{016CFF9D-1819-4CFF-82A4-9F60A26A5CB8}"/>
                    </a:ext>
                  </a:extLst>
                </p:cNvPr>
                <p:cNvSpPr/>
                <p:nvPr/>
              </p:nvSpPr>
              <p:spPr>
                <a:xfrm>
                  <a:off x="273465" y="2404500"/>
                  <a:ext cx="102549" cy="72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80" name="직사각형 277">
                  <a:extLst>
                    <a:ext uri="{FF2B5EF4-FFF2-40B4-BE49-F238E27FC236}">
                      <a16:creationId xmlns:a16="http://schemas.microsoft.com/office/drawing/2014/main" xmlns="" id="{BE89AB03-C8E8-49AD-ACF1-8D633D0F9F4F}"/>
                    </a:ext>
                  </a:extLst>
                </p:cNvPr>
                <p:cNvSpPr/>
                <p:nvPr/>
              </p:nvSpPr>
              <p:spPr>
                <a:xfrm>
                  <a:off x="478563" y="2404500"/>
                  <a:ext cx="102549" cy="72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81" name="사다리꼴 278">
                  <a:extLst>
                    <a:ext uri="{FF2B5EF4-FFF2-40B4-BE49-F238E27FC236}">
                      <a16:creationId xmlns:a16="http://schemas.microsoft.com/office/drawing/2014/main" xmlns="" id="{A974CD89-E791-4246-B22C-A03C401F9D5D}"/>
                    </a:ext>
                  </a:extLst>
                </p:cNvPr>
                <p:cNvSpPr/>
                <p:nvPr/>
              </p:nvSpPr>
              <p:spPr>
                <a:xfrm flipV="1">
                  <a:off x="337288" y="2404500"/>
                  <a:ext cx="180000" cy="72000"/>
                </a:xfrm>
                <a:prstGeom prst="trapezoid">
                  <a:avLst>
                    <a:gd name="adj" fmla="val 41536"/>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477" name="타원 274">
                <a:extLst>
                  <a:ext uri="{FF2B5EF4-FFF2-40B4-BE49-F238E27FC236}">
                    <a16:creationId xmlns:a16="http://schemas.microsoft.com/office/drawing/2014/main" xmlns="" id="{C478D7D8-87C3-4C54-853C-F4DE77F95402}"/>
                  </a:ext>
                </a:extLst>
              </p:cNvPr>
              <p:cNvSpPr/>
              <p:nvPr/>
            </p:nvSpPr>
            <p:spPr>
              <a:xfrm>
                <a:off x="527113" y="2422500"/>
                <a:ext cx="36000" cy="36000"/>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78" name="타원 275">
                <a:extLst>
                  <a:ext uri="{FF2B5EF4-FFF2-40B4-BE49-F238E27FC236}">
                    <a16:creationId xmlns:a16="http://schemas.microsoft.com/office/drawing/2014/main" xmlns="" id="{A3F5C4C1-4A79-47A5-83E0-C61DC0851F87}"/>
                  </a:ext>
                </a:extLst>
              </p:cNvPr>
              <p:cNvSpPr/>
              <p:nvPr/>
            </p:nvSpPr>
            <p:spPr>
              <a:xfrm>
                <a:off x="298674" y="2422500"/>
                <a:ext cx="36000" cy="36000"/>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nvGrpSpPr>
            <p:cNvPr id="469" name="그룹 266">
              <a:extLst>
                <a:ext uri="{FF2B5EF4-FFF2-40B4-BE49-F238E27FC236}">
                  <a16:creationId xmlns:a16="http://schemas.microsoft.com/office/drawing/2014/main" xmlns="" id="{0361CB71-DB54-4D71-807E-2FBE5C4F8583}"/>
                </a:ext>
              </a:extLst>
            </p:cNvPr>
            <p:cNvGrpSpPr/>
            <p:nvPr/>
          </p:nvGrpSpPr>
          <p:grpSpPr>
            <a:xfrm>
              <a:off x="255465" y="6795000"/>
              <a:ext cx="307647" cy="72000"/>
              <a:chOff x="273465" y="2404500"/>
              <a:chExt cx="307647" cy="72000"/>
            </a:xfrm>
            <a:grpFill/>
          </p:grpSpPr>
          <p:grpSp>
            <p:nvGrpSpPr>
              <p:cNvPr id="470" name="그룹 267">
                <a:extLst>
                  <a:ext uri="{FF2B5EF4-FFF2-40B4-BE49-F238E27FC236}">
                    <a16:creationId xmlns:a16="http://schemas.microsoft.com/office/drawing/2014/main" xmlns="" id="{E0DF451F-3908-45F2-8D32-9298A2154C54}"/>
                  </a:ext>
                </a:extLst>
              </p:cNvPr>
              <p:cNvGrpSpPr/>
              <p:nvPr/>
            </p:nvGrpSpPr>
            <p:grpSpPr>
              <a:xfrm>
                <a:off x="273465" y="2404500"/>
                <a:ext cx="307647" cy="72000"/>
                <a:chOff x="273465" y="2404500"/>
                <a:chExt cx="307647" cy="72000"/>
              </a:xfrm>
              <a:grpFill/>
            </p:grpSpPr>
            <p:sp>
              <p:nvSpPr>
                <p:cNvPr id="473" name="직사각형 270">
                  <a:extLst>
                    <a:ext uri="{FF2B5EF4-FFF2-40B4-BE49-F238E27FC236}">
                      <a16:creationId xmlns:a16="http://schemas.microsoft.com/office/drawing/2014/main" xmlns="" id="{7ED83980-74AC-4773-93CD-3727B58D544E}"/>
                    </a:ext>
                  </a:extLst>
                </p:cNvPr>
                <p:cNvSpPr/>
                <p:nvPr/>
              </p:nvSpPr>
              <p:spPr>
                <a:xfrm>
                  <a:off x="273465" y="2404500"/>
                  <a:ext cx="102549" cy="72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74" name="직사각형 271">
                  <a:extLst>
                    <a:ext uri="{FF2B5EF4-FFF2-40B4-BE49-F238E27FC236}">
                      <a16:creationId xmlns:a16="http://schemas.microsoft.com/office/drawing/2014/main" xmlns="" id="{66E57B02-2C46-4345-BBB0-FAF0EF3F3C6F}"/>
                    </a:ext>
                  </a:extLst>
                </p:cNvPr>
                <p:cNvSpPr/>
                <p:nvPr/>
              </p:nvSpPr>
              <p:spPr>
                <a:xfrm>
                  <a:off x="478563" y="2404500"/>
                  <a:ext cx="102549" cy="72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75" name="사다리꼴 272">
                  <a:extLst>
                    <a:ext uri="{FF2B5EF4-FFF2-40B4-BE49-F238E27FC236}">
                      <a16:creationId xmlns:a16="http://schemas.microsoft.com/office/drawing/2014/main" xmlns="" id="{13097A12-F482-4D03-9C5B-A230AB02CA6D}"/>
                    </a:ext>
                  </a:extLst>
                </p:cNvPr>
                <p:cNvSpPr/>
                <p:nvPr/>
              </p:nvSpPr>
              <p:spPr>
                <a:xfrm flipV="1">
                  <a:off x="337288" y="2404500"/>
                  <a:ext cx="180000" cy="72000"/>
                </a:xfrm>
                <a:prstGeom prst="trapezoid">
                  <a:avLst>
                    <a:gd name="adj" fmla="val 41536"/>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471" name="타원 268">
                <a:extLst>
                  <a:ext uri="{FF2B5EF4-FFF2-40B4-BE49-F238E27FC236}">
                    <a16:creationId xmlns:a16="http://schemas.microsoft.com/office/drawing/2014/main" xmlns="" id="{36914E01-8418-47D8-A9BA-CD6E6603D608}"/>
                  </a:ext>
                </a:extLst>
              </p:cNvPr>
              <p:cNvSpPr/>
              <p:nvPr/>
            </p:nvSpPr>
            <p:spPr>
              <a:xfrm>
                <a:off x="527113" y="2422500"/>
                <a:ext cx="36000" cy="36000"/>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72" name="타원 269">
                <a:extLst>
                  <a:ext uri="{FF2B5EF4-FFF2-40B4-BE49-F238E27FC236}">
                    <a16:creationId xmlns:a16="http://schemas.microsoft.com/office/drawing/2014/main" xmlns="" id="{FC01FB94-A8EA-4191-A37A-29EA65DFD390}"/>
                  </a:ext>
                </a:extLst>
              </p:cNvPr>
              <p:cNvSpPr/>
              <p:nvPr/>
            </p:nvSpPr>
            <p:spPr>
              <a:xfrm>
                <a:off x="298674" y="2422500"/>
                <a:ext cx="36000" cy="36000"/>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grpSp>
        <p:nvGrpSpPr>
          <p:cNvPr id="494" name="그룹 9">
            <a:extLst>
              <a:ext uri="{FF2B5EF4-FFF2-40B4-BE49-F238E27FC236}">
                <a16:creationId xmlns:a16="http://schemas.microsoft.com/office/drawing/2014/main" xmlns="" id="{7AD16688-EB37-4C6C-87A7-AB839C60CE95}"/>
              </a:ext>
            </a:extLst>
          </p:cNvPr>
          <p:cNvGrpSpPr/>
          <p:nvPr/>
        </p:nvGrpSpPr>
        <p:grpSpPr>
          <a:xfrm>
            <a:off x="5538848" y="0"/>
            <a:ext cx="699290" cy="215580"/>
            <a:chOff x="3095596" y="2148420"/>
            <a:chExt cx="699290" cy="215580"/>
          </a:xfrm>
        </p:grpSpPr>
        <p:sp>
          <p:nvSpPr>
            <p:cNvPr id="495" name="직사각형 8">
              <a:extLst>
                <a:ext uri="{FF2B5EF4-FFF2-40B4-BE49-F238E27FC236}">
                  <a16:creationId xmlns:a16="http://schemas.microsoft.com/office/drawing/2014/main" xmlns="" id="{C67961E6-D535-4C2B-893E-D867FE678429}"/>
                </a:ext>
              </a:extLst>
            </p:cNvPr>
            <p:cNvSpPr/>
            <p:nvPr/>
          </p:nvSpPr>
          <p:spPr>
            <a:xfrm>
              <a:off x="3096483" y="2148840"/>
              <a:ext cx="698403" cy="21516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96" name="평행 사변형 291">
              <a:extLst>
                <a:ext uri="{FF2B5EF4-FFF2-40B4-BE49-F238E27FC236}">
                  <a16:creationId xmlns:a16="http://schemas.microsoft.com/office/drawing/2014/main" xmlns="" id="{924BC7D6-50F3-4566-AB0F-E6824C3BD373}"/>
                </a:ext>
              </a:extLst>
            </p:cNvPr>
            <p:cNvSpPr/>
            <p:nvPr/>
          </p:nvSpPr>
          <p:spPr>
            <a:xfrm>
              <a:off x="3095596" y="2148420"/>
              <a:ext cx="159727" cy="215160"/>
            </a:xfrm>
            <a:prstGeom prst="parallelogram">
              <a:avLst>
                <a:gd name="adj" fmla="val 4961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97" name="평행 사변형 292">
              <a:extLst>
                <a:ext uri="{FF2B5EF4-FFF2-40B4-BE49-F238E27FC236}">
                  <a16:creationId xmlns:a16="http://schemas.microsoft.com/office/drawing/2014/main" xmlns="" id="{9D2E1F40-7546-4B0D-B955-9339CD5F29D2}"/>
                </a:ext>
              </a:extLst>
            </p:cNvPr>
            <p:cNvSpPr/>
            <p:nvPr/>
          </p:nvSpPr>
          <p:spPr>
            <a:xfrm>
              <a:off x="3229218" y="2148420"/>
              <a:ext cx="159727" cy="215160"/>
            </a:xfrm>
            <a:prstGeom prst="parallelogram">
              <a:avLst>
                <a:gd name="adj" fmla="val 4961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98" name="평행 사변형 293">
              <a:extLst>
                <a:ext uri="{FF2B5EF4-FFF2-40B4-BE49-F238E27FC236}">
                  <a16:creationId xmlns:a16="http://schemas.microsoft.com/office/drawing/2014/main" xmlns="" id="{6DE5EC12-4A48-4D5D-98EB-F278A0B1CAA5}"/>
                </a:ext>
              </a:extLst>
            </p:cNvPr>
            <p:cNvSpPr/>
            <p:nvPr/>
          </p:nvSpPr>
          <p:spPr>
            <a:xfrm>
              <a:off x="3362840" y="2148420"/>
              <a:ext cx="159727" cy="215160"/>
            </a:xfrm>
            <a:prstGeom prst="parallelogram">
              <a:avLst>
                <a:gd name="adj" fmla="val 4961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99" name="평행 사변형 294">
              <a:extLst>
                <a:ext uri="{FF2B5EF4-FFF2-40B4-BE49-F238E27FC236}">
                  <a16:creationId xmlns:a16="http://schemas.microsoft.com/office/drawing/2014/main" xmlns="" id="{45FF549F-AD29-4CCA-8732-82EFA15D8D67}"/>
                </a:ext>
              </a:extLst>
            </p:cNvPr>
            <p:cNvSpPr/>
            <p:nvPr/>
          </p:nvSpPr>
          <p:spPr>
            <a:xfrm>
              <a:off x="3496462" y="2148420"/>
              <a:ext cx="159727" cy="215160"/>
            </a:xfrm>
            <a:prstGeom prst="parallelogram">
              <a:avLst>
                <a:gd name="adj" fmla="val 4961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00" name="평행 사변형 295">
              <a:extLst>
                <a:ext uri="{FF2B5EF4-FFF2-40B4-BE49-F238E27FC236}">
                  <a16:creationId xmlns:a16="http://schemas.microsoft.com/office/drawing/2014/main" xmlns="" id="{C485835A-FEA9-4A63-B50B-B5133811B01F}"/>
                </a:ext>
              </a:extLst>
            </p:cNvPr>
            <p:cNvSpPr/>
            <p:nvPr/>
          </p:nvSpPr>
          <p:spPr>
            <a:xfrm>
              <a:off x="3630084" y="2148420"/>
              <a:ext cx="159727" cy="215160"/>
            </a:xfrm>
            <a:prstGeom prst="parallelogram">
              <a:avLst>
                <a:gd name="adj" fmla="val 4961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nvGrpSpPr>
          <p:cNvPr id="501" name="그룹 296">
            <a:extLst>
              <a:ext uri="{FF2B5EF4-FFF2-40B4-BE49-F238E27FC236}">
                <a16:creationId xmlns:a16="http://schemas.microsoft.com/office/drawing/2014/main" xmlns="" id="{AFCAC2D0-F379-4650-A645-6D5286DB904A}"/>
              </a:ext>
            </a:extLst>
          </p:cNvPr>
          <p:cNvGrpSpPr/>
          <p:nvPr/>
        </p:nvGrpSpPr>
        <p:grpSpPr>
          <a:xfrm>
            <a:off x="6354420" y="-3286"/>
            <a:ext cx="699290" cy="215580"/>
            <a:chOff x="3095596" y="2148420"/>
            <a:chExt cx="699290" cy="215580"/>
          </a:xfrm>
        </p:grpSpPr>
        <p:sp>
          <p:nvSpPr>
            <p:cNvPr id="502" name="직사각형 297">
              <a:extLst>
                <a:ext uri="{FF2B5EF4-FFF2-40B4-BE49-F238E27FC236}">
                  <a16:creationId xmlns:a16="http://schemas.microsoft.com/office/drawing/2014/main" xmlns="" id="{AE2F0BCC-866D-4585-A1C7-2AB99B19070A}"/>
                </a:ext>
              </a:extLst>
            </p:cNvPr>
            <p:cNvSpPr/>
            <p:nvPr/>
          </p:nvSpPr>
          <p:spPr>
            <a:xfrm>
              <a:off x="3096483" y="2148840"/>
              <a:ext cx="698403" cy="21516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03" name="평행 사변형 298">
              <a:extLst>
                <a:ext uri="{FF2B5EF4-FFF2-40B4-BE49-F238E27FC236}">
                  <a16:creationId xmlns:a16="http://schemas.microsoft.com/office/drawing/2014/main" xmlns="" id="{AA7B5C31-7C8F-44C6-BBD0-2BF97FA3B7D5}"/>
                </a:ext>
              </a:extLst>
            </p:cNvPr>
            <p:cNvSpPr/>
            <p:nvPr/>
          </p:nvSpPr>
          <p:spPr>
            <a:xfrm>
              <a:off x="3095596" y="2148420"/>
              <a:ext cx="159727" cy="215160"/>
            </a:xfrm>
            <a:prstGeom prst="parallelogram">
              <a:avLst>
                <a:gd name="adj" fmla="val 4961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04" name="평행 사변형 299">
              <a:extLst>
                <a:ext uri="{FF2B5EF4-FFF2-40B4-BE49-F238E27FC236}">
                  <a16:creationId xmlns:a16="http://schemas.microsoft.com/office/drawing/2014/main" xmlns="" id="{0D29D01E-23A2-4FD9-8B16-4344D739D129}"/>
                </a:ext>
              </a:extLst>
            </p:cNvPr>
            <p:cNvSpPr/>
            <p:nvPr/>
          </p:nvSpPr>
          <p:spPr>
            <a:xfrm>
              <a:off x="3229218" y="2148420"/>
              <a:ext cx="159727" cy="215160"/>
            </a:xfrm>
            <a:prstGeom prst="parallelogram">
              <a:avLst>
                <a:gd name="adj" fmla="val 4961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05" name="평행 사변형 300">
              <a:extLst>
                <a:ext uri="{FF2B5EF4-FFF2-40B4-BE49-F238E27FC236}">
                  <a16:creationId xmlns:a16="http://schemas.microsoft.com/office/drawing/2014/main" xmlns="" id="{4E01FCCA-0D9A-40F1-9F5C-C6A97BD64D73}"/>
                </a:ext>
              </a:extLst>
            </p:cNvPr>
            <p:cNvSpPr/>
            <p:nvPr/>
          </p:nvSpPr>
          <p:spPr>
            <a:xfrm>
              <a:off x="3362840" y="2148420"/>
              <a:ext cx="159727" cy="215160"/>
            </a:xfrm>
            <a:prstGeom prst="parallelogram">
              <a:avLst>
                <a:gd name="adj" fmla="val 4961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06" name="평행 사변형 301">
              <a:extLst>
                <a:ext uri="{FF2B5EF4-FFF2-40B4-BE49-F238E27FC236}">
                  <a16:creationId xmlns:a16="http://schemas.microsoft.com/office/drawing/2014/main" xmlns="" id="{A8E3E2C5-600E-44CE-AF68-F56A70B69154}"/>
                </a:ext>
              </a:extLst>
            </p:cNvPr>
            <p:cNvSpPr/>
            <p:nvPr/>
          </p:nvSpPr>
          <p:spPr>
            <a:xfrm>
              <a:off x="3496462" y="2148420"/>
              <a:ext cx="159727" cy="215160"/>
            </a:xfrm>
            <a:prstGeom prst="parallelogram">
              <a:avLst>
                <a:gd name="adj" fmla="val 4961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07" name="평행 사변형 302">
              <a:extLst>
                <a:ext uri="{FF2B5EF4-FFF2-40B4-BE49-F238E27FC236}">
                  <a16:creationId xmlns:a16="http://schemas.microsoft.com/office/drawing/2014/main" xmlns="" id="{04B2B752-8A5E-43E5-9116-E41CC43403B3}"/>
                </a:ext>
              </a:extLst>
            </p:cNvPr>
            <p:cNvSpPr/>
            <p:nvPr/>
          </p:nvSpPr>
          <p:spPr>
            <a:xfrm>
              <a:off x="3630084" y="2148420"/>
              <a:ext cx="159727" cy="215160"/>
            </a:xfrm>
            <a:prstGeom prst="parallelogram">
              <a:avLst>
                <a:gd name="adj" fmla="val 4961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508" name="TextBox 507">
            <a:extLst>
              <a:ext uri="{FF2B5EF4-FFF2-40B4-BE49-F238E27FC236}">
                <a16:creationId xmlns:a16="http://schemas.microsoft.com/office/drawing/2014/main" xmlns="" id="{D6C426F6-134C-434B-B030-D89EE12B5FA2}"/>
              </a:ext>
            </a:extLst>
          </p:cNvPr>
          <p:cNvSpPr txBox="1"/>
          <p:nvPr/>
        </p:nvSpPr>
        <p:spPr>
          <a:xfrm>
            <a:off x="3578266" y="2523212"/>
            <a:ext cx="6437468" cy="646331"/>
          </a:xfrm>
          <a:prstGeom prst="rect">
            <a:avLst/>
          </a:prstGeom>
          <a:noFill/>
        </p:spPr>
        <p:txBody>
          <a:bodyPr wrap="none" rtlCol="0">
            <a:spAutoFit/>
          </a:bodyPr>
          <a:lstStyle/>
          <a:p>
            <a:r>
              <a:rPr lang="en-US" sz="3600" dirty="0" err="1"/>
              <a:t>Teori</a:t>
            </a:r>
            <a:r>
              <a:rPr lang="en-US" sz="3600" dirty="0"/>
              <a:t> Pers </a:t>
            </a:r>
            <a:r>
              <a:rPr lang="en-US" sz="3600" dirty="0" err="1"/>
              <a:t>Tanggung</a:t>
            </a:r>
            <a:r>
              <a:rPr lang="en-US" sz="3600" dirty="0"/>
              <a:t> </a:t>
            </a:r>
            <a:r>
              <a:rPr lang="en-US" sz="3600" dirty="0" err="1"/>
              <a:t>Jawab</a:t>
            </a:r>
            <a:r>
              <a:rPr lang="en-US" sz="3600" dirty="0"/>
              <a:t> </a:t>
            </a:r>
            <a:r>
              <a:rPr lang="en-US" sz="3600" dirty="0" err="1"/>
              <a:t>Sosial</a:t>
            </a:r>
            <a:r>
              <a:rPr lang="en-US" sz="3600" dirty="0"/>
              <a:t> </a:t>
            </a:r>
          </a:p>
        </p:txBody>
      </p:sp>
      <p:sp>
        <p:nvSpPr>
          <p:cNvPr id="509" name="직사각형 91">
            <a:extLst>
              <a:ext uri="{FF2B5EF4-FFF2-40B4-BE49-F238E27FC236}">
                <a16:creationId xmlns:a16="http://schemas.microsoft.com/office/drawing/2014/main" xmlns="" id="{B3A10F54-CA83-4F4B-BD6F-F21CBE18ECAF}"/>
              </a:ext>
            </a:extLst>
          </p:cNvPr>
          <p:cNvSpPr/>
          <p:nvPr/>
        </p:nvSpPr>
        <p:spPr>
          <a:xfrm>
            <a:off x="6277317" y="9000"/>
            <a:ext cx="45719" cy="2274000"/>
          </a:xfrm>
          <a:prstGeom prst="rect">
            <a:avLst/>
          </a:prstGeom>
          <a:solidFill>
            <a:srgbClr val="006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Tree>
    <p:extLst>
      <p:ext uri="{BB962C8B-B14F-4D97-AF65-F5344CB8AC3E}">
        <p14:creationId xmlns:p14="http://schemas.microsoft.com/office/powerpoint/2010/main" val="3871938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4" name="왼쪽 대괄호 1">
            <a:extLst>
              <a:ext uri="{FF2B5EF4-FFF2-40B4-BE49-F238E27FC236}">
                <a16:creationId xmlns:a16="http://schemas.microsoft.com/office/drawing/2014/main" xmlns="" id="{9FF54B2E-33F2-4E98-BFFA-83915F0F5A30}"/>
              </a:ext>
            </a:extLst>
          </p:cNvPr>
          <p:cNvSpPr/>
          <p:nvPr/>
        </p:nvSpPr>
        <p:spPr>
          <a:xfrm>
            <a:off x="508000" y="469900"/>
            <a:ext cx="774700" cy="5943600"/>
          </a:xfrm>
          <a:prstGeom prst="leftBracket">
            <a:avLst>
              <a:gd name="adj" fmla="val 0"/>
            </a:avLst>
          </a:prstGeom>
          <a:ln w="920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prstClr val="black"/>
              </a:solidFill>
            </a:endParaRPr>
          </a:p>
        </p:txBody>
      </p:sp>
      <p:sp>
        <p:nvSpPr>
          <p:cNvPr id="5" name="왼쪽 대괄호 4">
            <a:extLst>
              <a:ext uri="{FF2B5EF4-FFF2-40B4-BE49-F238E27FC236}">
                <a16:creationId xmlns:a16="http://schemas.microsoft.com/office/drawing/2014/main" xmlns="" id="{0AA2053D-C867-41FD-BC73-8BACB2F7DB2E}"/>
              </a:ext>
            </a:extLst>
          </p:cNvPr>
          <p:cNvSpPr/>
          <p:nvPr/>
        </p:nvSpPr>
        <p:spPr>
          <a:xfrm flipH="1">
            <a:off x="10909297" y="469900"/>
            <a:ext cx="736601" cy="5943599"/>
          </a:xfrm>
          <a:prstGeom prst="leftBracket">
            <a:avLst>
              <a:gd name="adj" fmla="val 0"/>
            </a:avLst>
          </a:prstGeom>
          <a:ln w="920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prstClr val="black"/>
              </a:solidFill>
            </a:endParaRPr>
          </a:p>
        </p:txBody>
      </p:sp>
      <p:sp>
        <p:nvSpPr>
          <p:cNvPr id="6" name="Rectangle 5">
            <a:extLst>
              <a:ext uri="{FF2B5EF4-FFF2-40B4-BE49-F238E27FC236}">
                <a16:creationId xmlns:a16="http://schemas.microsoft.com/office/drawing/2014/main" xmlns="" id="{59586180-212A-4219-AEE9-CB880B7129EA}"/>
              </a:ext>
            </a:extLst>
          </p:cNvPr>
          <p:cNvSpPr/>
          <p:nvPr/>
        </p:nvSpPr>
        <p:spPr>
          <a:xfrm>
            <a:off x="2092035" y="1346313"/>
            <a:ext cx="8645237" cy="3878754"/>
          </a:xfrm>
          <a:prstGeom prst="rect">
            <a:avLst/>
          </a:prstGeom>
        </p:spPr>
        <p:txBody>
          <a:bodyPr wrap="square">
            <a:spAutoFit/>
          </a:bodyPr>
          <a:lstStyle/>
          <a:p>
            <a:pPr indent="457200" algn="just">
              <a:lnSpc>
                <a:spcPct val="115000"/>
              </a:lnSpc>
            </a:pPr>
            <a:r>
              <a:rPr lang="en-US" sz="2400" dirty="0" err="1">
                <a:solidFill>
                  <a:schemeClr val="bg1"/>
                </a:solidFill>
                <a:latin typeface="Arial" panose="020B0604020202020204" pitchFamily="34" charset="0"/>
                <a:ea typeface="Arial" panose="020B0604020202020204" pitchFamily="34" charset="0"/>
              </a:rPr>
              <a:t>Teori</a:t>
            </a:r>
            <a:r>
              <a:rPr lang="en-US" sz="2400" dirty="0">
                <a:solidFill>
                  <a:schemeClr val="bg1"/>
                </a:solidFill>
                <a:latin typeface="Arial" panose="020B0604020202020204" pitchFamily="34" charset="0"/>
                <a:ea typeface="Arial" panose="020B0604020202020204" pitchFamily="34" charset="0"/>
              </a:rPr>
              <a:t> pers </a:t>
            </a:r>
            <a:r>
              <a:rPr lang="en-US" sz="2400" dirty="0" err="1">
                <a:solidFill>
                  <a:schemeClr val="bg1"/>
                </a:solidFill>
                <a:latin typeface="Arial" panose="020B0604020202020204" pitchFamily="34" charset="0"/>
                <a:ea typeface="Arial" panose="020B0604020202020204" pitchFamily="34" charset="0"/>
              </a:rPr>
              <a:t>tanggung</a:t>
            </a:r>
            <a:r>
              <a:rPr lang="en-US" sz="2400" dirty="0">
                <a:solidFill>
                  <a:schemeClr val="bg1"/>
                </a:solidFill>
                <a:latin typeface="Arial" panose="020B0604020202020204" pitchFamily="34" charset="0"/>
                <a:ea typeface="Arial" panose="020B0604020202020204" pitchFamily="34" charset="0"/>
              </a:rPr>
              <a:t> </a:t>
            </a:r>
            <a:r>
              <a:rPr lang="en-US" sz="2400" dirty="0" err="1">
                <a:solidFill>
                  <a:schemeClr val="bg1"/>
                </a:solidFill>
                <a:latin typeface="Arial" panose="020B0604020202020204" pitchFamily="34" charset="0"/>
                <a:ea typeface="Arial" panose="020B0604020202020204" pitchFamily="34" charset="0"/>
              </a:rPr>
              <a:t>jawab</a:t>
            </a:r>
            <a:r>
              <a:rPr lang="en-US" sz="2400" dirty="0">
                <a:solidFill>
                  <a:schemeClr val="bg1"/>
                </a:solidFill>
                <a:latin typeface="Arial" panose="020B0604020202020204" pitchFamily="34" charset="0"/>
                <a:ea typeface="Arial" panose="020B0604020202020204" pitchFamily="34" charset="0"/>
              </a:rPr>
              <a:t> </a:t>
            </a:r>
            <a:r>
              <a:rPr lang="en-US" sz="2400" dirty="0" err="1">
                <a:solidFill>
                  <a:schemeClr val="bg1"/>
                </a:solidFill>
                <a:latin typeface="Arial" panose="020B0604020202020204" pitchFamily="34" charset="0"/>
                <a:ea typeface="Arial" panose="020B0604020202020204" pitchFamily="34" charset="0"/>
              </a:rPr>
              <a:t>sosial</a:t>
            </a:r>
            <a:r>
              <a:rPr lang="en-US" sz="2400" dirty="0">
                <a:solidFill>
                  <a:schemeClr val="bg1"/>
                </a:solidFill>
                <a:latin typeface="Arial" panose="020B0604020202020204" pitchFamily="34" charset="0"/>
                <a:ea typeface="Arial" panose="020B0604020202020204" pitchFamily="34" charset="0"/>
              </a:rPr>
              <a:t> </a:t>
            </a:r>
            <a:r>
              <a:rPr lang="en-US" sz="2400" dirty="0" err="1">
                <a:solidFill>
                  <a:schemeClr val="bg1"/>
                </a:solidFill>
                <a:latin typeface="Arial" panose="020B0604020202020204" pitchFamily="34" charset="0"/>
                <a:ea typeface="Arial" panose="020B0604020202020204" pitchFamily="34" charset="0"/>
              </a:rPr>
              <a:t>adalah</a:t>
            </a:r>
            <a:r>
              <a:rPr lang="en-US" sz="2400" dirty="0">
                <a:solidFill>
                  <a:schemeClr val="bg1"/>
                </a:solidFill>
                <a:latin typeface="Arial" panose="020B0604020202020204" pitchFamily="34" charset="0"/>
                <a:ea typeface="Arial" panose="020B0604020202020204" pitchFamily="34" charset="0"/>
              </a:rPr>
              <a:t> </a:t>
            </a:r>
            <a:r>
              <a:rPr lang="en-US" sz="2400" dirty="0" err="1">
                <a:solidFill>
                  <a:schemeClr val="bg1"/>
                </a:solidFill>
                <a:latin typeface="Arial" panose="020B0604020202020204" pitchFamily="34" charset="0"/>
                <a:ea typeface="Arial" panose="020B0604020202020204" pitchFamily="34" charset="0"/>
              </a:rPr>
              <a:t>tanggung</a:t>
            </a:r>
            <a:r>
              <a:rPr lang="en-US" sz="2400" dirty="0">
                <a:solidFill>
                  <a:schemeClr val="bg1"/>
                </a:solidFill>
                <a:latin typeface="Arial" panose="020B0604020202020204" pitchFamily="34" charset="0"/>
                <a:ea typeface="Arial" panose="020B0604020202020204" pitchFamily="34" charset="0"/>
              </a:rPr>
              <a:t> </a:t>
            </a:r>
            <a:r>
              <a:rPr lang="en-US" sz="2400" dirty="0" err="1">
                <a:solidFill>
                  <a:schemeClr val="bg1"/>
                </a:solidFill>
                <a:latin typeface="Arial" panose="020B0604020202020204" pitchFamily="34" charset="0"/>
                <a:ea typeface="Arial" panose="020B0604020202020204" pitchFamily="34" charset="0"/>
              </a:rPr>
              <a:t>jawab</a:t>
            </a:r>
            <a:r>
              <a:rPr lang="en-US" sz="2400" dirty="0">
                <a:solidFill>
                  <a:schemeClr val="bg1"/>
                </a:solidFill>
                <a:latin typeface="Arial" panose="020B0604020202020204" pitchFamily="34" charset="0"/>
                <a:ea typeface="Arial" panose="020B0604020202020204" pitchFamily="34" charset="0"/>
              </a:rPr>
              <a:t> media </a:t>
            </a:r>
            <a:r>
              <a:rPr lang="en-US" sz="2400" dirty="0" err="1">
                <a:solidFill>
                  <a:schemeClr val="bg1"/>
                </a:solidFill>
                <a:latin typeface="Arial" panose="020B0604020202020204" pitchFamily="34" charset="0"/>
                <a:ea typeface="Arial" panose="020B0604020202020204" pitchFamily="34" charset="0"/>
              </a:rPr>
              <a:t>atau</a:t>
            </a:r>
            <a:r>
              <a:rPr lang="en-US" sz="2400" dirty="0">
                <a:solidFill>
                  <a:schemeClr val="bg1"/>
                </a:solidFill>
                <a:latin typeface="Arial" panose="020B0604020202020204" pitchFamily="34" charset="0"/>
                <a:ea typeface="Arial" panose="020B0604020202020204" pitchFamily="34" charset="0"/>
              </a:rPr>
              <a:t> pers yang </a:t>
            </a:r>
            <a:r>
              <a:rPr lang="en-US" sz="2400" dirty="0" err="1">
                <a:solidFill>
                  <a:schemeClr val="bg1"/>
                </a:solidFill>
                <a:latin typeface="Arial" panose="020B0604020202020204" pitchFamily="34" charset="0"/>
                <a:ea typeface="Arial" panose="020B0604020202020204" pitchFamily="34" charset="0"/>
              </a:rPr>
              <a:t>berupaya</a:t>
            </a:r>
            <a:r>
              <a:rPr lang="en-US" sz="2400" dirty="0">
                <a:solidFill>
                  <a:schemeClr val="bg1"/>
                </a:solidFill>
                <a:latin typeface="Arial" panose="020B0604020202020204" pitchFamily="34" charset="0"/>
                <a:ea typeface="Arial" panose="020B0604020202020204" pitchFamily="34" charset="0"/>
              </a:rPr>
              <a:t> </a:t>
            </a:r>
            <a:r>
              <a:rPr lang="en-US" sz="2400" dirty="0" err="1">
                <a:solidFill>
                  <a:schemeClr val="bg1"/>
                </a:solidFill>
                <a:latin typeface="Arial" panose="020B0604020202020204" pitchFamily="34" charset="0"/>
                <a:ea typeface="Arial" panose="020B0604020202020204" pitchFamily="34" charset="0"/>
              </a:rPr>
              <a:t>menunjukan</a:t>
            </a:r>
            <a:r>
              <a:rPr lang="en-US" sz="2400" dirty="0">
                <a:solidFill>
                  <a:schemeClr val="bg1"/>
                </a:solidFill>
                <a:latin typeface="Arial" panose="020B0604020202020204" pitchFamily="34" charset="0"/>
                <a:ea typeface="Arial" panose="020B0604020202020204" pitchFamily="34" charset="0"/>
              </a:rPr>
              <a:t> pada </a:t>
            </a:r>
            <a:r>
              <a:rPr lang="en-US" sz="2400" dirty="0" err="1">
                <a:solidFill>
                  <a:schemeClr val="bg1"/>
                </a:solidFill>
                <a:latin typeface="Arial" panose="020B0604020202020204" pitchFamily="34" charset="0"/>
                <a:ea typeface="Arial" panose="020B0604020202020204" pitchFamily="34" charset="0"/>
              </a:rPr>
              <a:t>suatu</a:t>
            </a:r>
            <a:r>
              <a:rPr lang="en-US" sz="2400" dirty="0">
                <a:solidFill>
                  <a:schemeClr val="bg1"/>
                </a:solidFill>
                <a:latin typeface="Arial" panose="020B0604020202020204" pitchFamily="34" charset="0"/>
                <a:ea typeface="Arial" panose="020B0604020202020204" pitchFamily="34" charset="0"/>
              </a:rPr>
              <a:t> </a:t>
            </a:r>
            <a:r>
              <a:rPr lang="en-US" sz="2400" dirty="0" err="1">
                <a:solidFill>
                  <a:schemeClr val="bg1"/>
                </a:solidFill>
                <a:latin typeface="Arial" panose="020B0604020202020204" pitchFamily="34" charset="0"/>
                <a:ea typeface="Arial" panose="020B0604020202020204" pitchFamily="34" charset="0"/>
              </a:rPr>
              <a:t>konsep</a:t>
            </a:r>
            <a:r>
              <a:rPr lang="en-US" sz="2400" dirty="0">
                <a:solidFill>
                  <a:schemeClr val="bg1"/>
                </a:solidFill>
                <a:latin typeface="Arial" panose="020B0604020202020204" pitchFamily="34" charset="0"/>
                <a:ea typeface="Arial" panose="020B0604020202020204" pitchFamily="34" charset="0"/>
              </a:rPr>
              <a:t> </a:t>
            </a:r>
            <a:r>
              <a:rPr lang="en-US" sz="2400" dirty="0" err="1">
                <a:solidFill>
                  <a:schemeClr val="bg1"/>
                </a:solidFill>
                <a:latin typeface="Arial" panose="020B0604020202020204" pitchFamily="34" charset="0"/>
                <a:ea typeface="Arial" panose="020B0604020202020204" pitchFamily="34" charset="0"/>
              </a:rPr>
              <a:t>tentang</a:t>
            </a:r>
            <a:r>
              <a:rPr lang="en-US" sz="2400" dirty="0">
                <a:solidFill>
                  <a:schemeClr val="bg1"/>
                </a:solidFill>
                <a:latin typeface="Arial" panose="020B0604020202020204" pitchFamily="34" charset="0"/>
                <a:ea typeface="Arial" panose="020B0604020202020204" pitchFamily="34" charset="0"/>
              </a:rPr>
              <a:t> </a:t>
            </a:r>
            <a:r>
              <a:rPr lang="en-US" sz="2400" dirty="0" err="1">
                <a:solidFill>
                  <a:schemeClr val="bg1"/>
                </a:solidFill>
                <a:latin typeface="Arial" panose="020B0604020202020204" pitchFamily="34" charset="0"/>
                <a:ea typeface="Arial" panose="020B0604020202020204" pitchFamily="34" charset="0"/>
              </a:rPr>
              <a:t>kewajiban</a:t>
            </a:r>
            <a:r>
              <a:rPr lang="en-US" sz="2400" dirty="0">
                <a:solidFill>
                  <a:schemeClr val="bg1"/>
                </a:solidFill>
                <a:latin typeface="Arial" panose="020B0604020202020204" pitchFamily="34" charset="0"/>
                <a:ea typeface="Arial" panose="020B0604020202020204" pitchFamily="34" charset="0"/>
              </a:rPr>
              <a:t> media </a:t>
            </a:r>
            <a:r>
              <a:rPr lang="en-US" sz="2400" dirty="0" err="1">
                <a:solidFill>
                  <a:schemeClr val="bg1"/>
                </a:solidFill>
                <a:latin typeface="Arial" panose="020B0604020202020204" pitchFamily="34" charset="0"/>
                <a:ea typeface="Arial" panose="020B0604020202020204" pitchFamily="34" charset="0"/>
              </a:rPr>
              <a:t>untuk</a:t>
            </a:r>
            <a:r>
              <a:rPr lang="en-US" sz="2400" dirty="0">
                <a:solidFill>
                  <a:schemeClr val="bg1"/>
                </a:solidFill>
                <a:latin typeface="Arial" panose="020B0604020202020204" pitchFamily="34" charset="0"/>
                <a:ea typeface="Arial" panose="020B0604020202020204" pitchFamily="34" charset="0"/>
              </a:rPr>
              <a:t> </a:t>
            </a:r>
            <a:r>
              <a:rPr lang="en-US" sz="2400" dirty="0" err="1">
                <a:solidFill>
                  <a:schemeClr val="bg1"/>
                </a:solidFill>
                <a:latin typeface="Arial" panose="020B0604020202020204" pitchFamily="34" charset="0"/>
                <a:ea typeface="Arial" panose="020B0604020202020204" pitchFamily="34" charset="0"/>
              </a:rPr>
              <a:t>mengabdi</a:t>
            </a:r>
            <a:r>
              <a:rPr lang="en-US" sz="2400" dirty="0">
                <a:solidFill>
                  <a:schemeClr val="bg1"/>
                </a:solidFill>
                <a:latin typeface="Arial" panose="020B0604020202020204" pitchFamily="34" charset="0"/>
                <a:ea typeface="Arial" panose="020B0604020202020204" pitchFamily="34" charset="0"/>
              </a:rPr>
              <a:t> </a:t>
            </a:r>
            <a:r>
              <a:rPr lang="en-US" sz="2400" dirty="0" err="1">
                <a:solidFill>
                  <a:schemeClr val="bg1"/>
                </a:solidFill>
                <a:latin typeface="Arial" panose="020B0604020202020204" pitchFamily="34" charset="0"/>
                <a:ea typeface="Arial" panose="020B0604020202020204" pitchFamily="34" charset="0"/>
              </a:rPr>
              <a:t>terhadap</a:t>
            </a:r>
            <a:r>
              <a:rPr lang="en-US" sz="2400" dirty="0">
                <a:solidFill>
                  <a:schemeClr val="bg1"/>
                </a:solidFill>
                <a:latin typeface="Arial" panose="020B0604020202020204" pitchFamily="34" charset="0"/>
                <a:ea typeface="Arial" panose="020B0604020202020204" pitchFamily="34" charset="0"/>
              </a:rPr>
              <a:t> </a:t>
            </a:r>
            <a:r>
              <a:rPr lang="en-US" sz="2400" dirty="0" err="1">
                <a:solidFill>
                  <a:schemeClr val="bg1"/>
                </a:solidFill>
                <a:latin typeface="Arial" panose="020B0604020202020204" pitchFamily="34" charset="0"/>
                <a:ea typeface="Arial" panose="020B0604020202020204" pitchFamily="34" charset="0"/>
              </a:rPr>
              <a:t>kepentingan</a:t>
            </a:r>
            <a:r>
              <a:rPr lang="en-US" sz="2400" dirty="0">
                <a:solidFill>
                  <a:schemeClr val="bg1"/>
                </a:solidFill>
                <a:latin typeface="Arial" panose="020B0604020202020204" pitchFamily="34" charset="0"/>
                <a:ea typeface="Arial" panose="020B0604020202020204" pitchFamily="34" charset="0"/>
              </a:rPr>
              <a:t> </a:t>
            </a:r>
            <a:r>
              <a:rPr lang="en-US" sz="2400" dirty="0" err="1">
                <a:solidFill>
                  <a:schemeClr val="bg1"/>
                </a:solidFill>
                <a:latin typeface="Arial" panose="020B0604020202020204" pitchFamily="34" charset="0"/>
                <a:ea typeface="Arial" panose="020B0604020202020204" pitchFamily="34" charset="0"/>
              </a:rPr>
              <a:t>masyarakat</a:t>
            </a:r>
            <a:r>
              <a:rPr lang="en-US" sz="2400" dirty="0">
                <a:solidFill>
                  <a:schemeClr val="bg1"/>
                </a:solidFill>
                <a:latin typeface="Arial" panose="020B0604020202020204" pitchFamily="34" charset="0"/>
                <a:ea typeface="Arial" panose="020B0604020202020204" pitchFamily="34" charset="0"/>
              </a:rPr>
              <a:t>. </a:t>
            </a:r>
            <a:r>
              <a:rPr lang="en-US" sz="2400" dirty="0" err="1">
                <a:solidFill>
                  <a:schemeClr val="bg1"/>
                </a:solidFill>
                <a:latin typeface="Arial" panose="020B0604020202020204" pitchFamily="34" charset="0"/>
                <a:ea typeface="Arial" panose="020B0604020202020204" pitchFamily="34" charset="0"/>
              </a:rPr>
              <a:t>Kemunculan</a:t>
            </a:r>
            <a:r>
              <a:rPr lang="en-US" sz="2400" dirty="0">
                <a:solidFill>
                  <a:schemeClr val="bg1"/>
                </a:solidFill>
                <a:latin typeface="Arial" panose="020B0604020202020204" pitchFamily="34" charset="0"/>
                <a:ea typeface="Arial" panose="020B0604020202020204" pitchFamily="34" charset="0"/>
              </a:rPr>
              <a:t> </a:t>
            </a:r>
            <a:r>
              <a:rPr lang="en-US" sz="2400" dirty="0" err="1">
                <a:solidFill>
                  <a:schemeClr val="bg1"/>
                </a:solidFill>
                <a:latin typeface="Arial" panose="020B0604020202020204" pitchFamily="34" charset="0"/>
                <a:ea typeface="Arial" panose="020B0604020202020204" pitchFamily="34" charset="0"/>
              </a:rPr>
              <a:t>teori</a:t>
            </a:r>
            <a:r>
              <a:rPr lang="en-US" sz="2400" dirty="0">
                <a:solidFill>
                  <a:schemeClr val="bg1"/>
                </a:solidFill>
                <a:latin typeface="Arial" panose="020B0604020202020204" pitchFamily="34" charset="0"/>
                <a:ea typeface="Arial" panose="020B0604020202020204" pitchFamily="34" charset="0"/>
              </a:rPr>
              <a:t> pers </a:t>
            </a:r>
            <a:r>
              <a:rPr lang="en-US" sz="2400" dirty="0" err="1">
                <a:solidFill>
                  <a:schemeClr val="bg1"/>
                </a:solidFill>
                <a:latin typeface="Arial" panose="020B0604020202020204" pitchFamily="34" charset="0"/>
                <a:ea typeface="Arial" panose="020B0604020202020204" pitchFamily="34" charset="0"/>
              </a:rPr>
              <a:t>tanggung</a:t>
            </a:r>
            <a:r>
              <a:rPr lang="en-US" sz="2400" dirty="0">
                <a:solidFill>
                  <a:schemeClr val="bg1"/>
                </a:solidFill>
                <a:latin typeface="Arial" panose="020B0604020202020204" pitchFamily="34" charset="0"/>
                <a:ea typeface="Arial" panose="020B0604020202020204" pitchFamily="34" charset="0"/>
              </a:rPr>
              <a:t> </a:t>
            </a:r>
            <a:r>
              <a:rPr lang="en-US" sz="2400" dirty="0" err="1">
                <a:solidFill>
                  <a:schemeClr val="bg1"/>
                </a:solidFill>
                <a:latin typeface="Arial" panose="020B0604020202020204" pitchFamily="34" charset="0"/>
                <a:ea typeface="Arial" panose="020B0604020202020204" pitchFamily="34" charset="0"/>
              </a:rPr>
              <a:t>jawab</a:t>
            </a:r>
            <a:r>
              <a:rPr lang="en-US" sz="2400" dirty="0">
                <a:solidFill>
                  <a:schemeClr val="bg1"/>
                </a:solidFill>
                <a:latin typeface="Arial" panose="020B0604020202020204" pitchFamily="34" charset="0"/>
                <a:ea typeface="Arial" panose="020B0604020202020204" pitchFamily="34" charset="0"/>
              </a:rPr>
              <a:t> </a:t>
            </a:r>
            <a:r>
              <a:rPr lang="en-US" sz="2400" dirty="0" err="1">
                <a:solidFill>
                  <a:schemeClr val="bg1"/>
                </a:solidFill>
                <a:latin typeface="Arial" panose="020B0604020202020204" pitchFamily="34" charset="0"/>
                <a:ea typeface="Arial" panose="020B0604020202020204" pitchFamily="34" charset="0"/>
              </a:rPr>
              <a:t>sosial</a:t>
            </a:r>
            <a:r>
              <a:rPr lang="en-US" sz="2400" dirty="0">
                <a:solidFill>
                  <a:schemeClr val="bg1"/>
                </a:solidFill>
                <a:latin typeface="Arial" panose="020B0604020202020204" pitchFamily="34" charset="0"/>
                <a:ea typeface="Arial" panose="020B0604020202020204" pitchFamily="34" charset="0"/>
              </a:rPr>
              <a:t> </a:t>
            </a:r>
            <a:r>
              <a:rPr lang="en-US" sz="2400" dirty="0" err="1">
                <a:solidFill>
                  <a:schemeClr val="bg1"/>
                </a:solidFill>
                <a:latin typeface="Arial" panose="020B0604020202020204" pitchFamily="34" charset="0"/>
                <a:ea typeface="Arial" panose="020B0604020202020204" pitchFamily="34" charset="0"/>
              </a:rPr>
              <a:t>berawal</a:t>
            </a:r>
            <a:r>
              <a:rPr lang="en-US" sz="2400" dirty="0">
                <a:solidFill>
                  <a:schemeClr val="bg1"/>
                </a:solidFill>
                <a:latin typeface="Arial" panose="020B0604020202020204" pitchFamily="34" charset="0"/>
                <a:ea typeface="Arial" panose="020B0604020202020204" pitchFamily="34" charset="0"/>
              </a:rPr>
              <a:t> </a:t>
            </a:r>
            <a:r>
              <a:rPr lang="en-US" sz="2400" dirty="0" err="1">
                <a:solidFill>
                  <a:schemeClr val="bg1"/>
                </a:solidFill>
                <a:latin typeface="Arial" panose="020B0604020202020204" pitchFamily="34" charset="0"/>
                <a:ea typeface="Arial" panose="020B0604020202020204" pitchFamily="34" charset="0"/>
              </a:rPr>
              <a:t>dari</a:t>
            </a:r>
            <a:r>
              <a:rPr lang="en-US" sz="2400" dirty="0">
                <a:solidFill>
                  <a:schemeClr val="bg1"/>
                </a:solidFill>
                <a:latin typeface="Arial" panose="020B0604020202020204" pitchFamily="34" charset="0"/>
                <a:ea typeface="Arial" panose="020B0604020202020204" pitchFamily="34" charset="0"/>
              </a:rPr>
              <a:t> </a:t>
            </a:r>
            <a:r>
              <a:rPr lang="en-US" sz="2400" dirty="0" err="1">
                <a:solidFill>
                  <a:schemeClr val="bg1"/>
                </a:solidFill>
                <a:latin typeface="Arial" panose="020B0604020202020204" pitchFamily="34" charset="0"/>
                <a:ea typeface="Arial" panose="020B0604020202020204" pitchFamily="34" charset="0"/>
              </a:rPr>
              <a:t>pengembangan</a:t>
            </a:r>
            <a:r>
              <a:rPr lang="en-US" sz="2400" dirty="0">
                <a:solidFill>
                  <a:schemeClr val="bg1"/>
                </a:solidFill>
                <a:latin typeface="Arial" panose="020B0604020202020204" pitchFamily="34" charset="0"/>
                <a:ea typeface="Arial" panose="020B0604020202020204" pitchFamily="34" charset="0"/>
              </a:rPr>
              <a:t> </a:t>
            </a:r>
            <a:r>
              <a:rPr lang="en-US" sz="2400" dirty="0" err="1">
                <a:solidFill>
                  <a:schemeClr val="bg1"/>
                </a:solidFill>
                <a:latin typeface="Arial" panose="020B0604020202020204" pitchFamily="34" charset="0"/>
                <a:ea typeface="Arial" panose="020B0604020202020204" pitchFamily="34" charset="0"/>
              </a:rPr>
              <a:t>teori</a:t>
            </a:r>
            <a:r>
              <a:rPr lang="en-US" sz="2400" dirty="0">
                <a:solidFill>
                  <a:schemeClr val="bg1"/>
                </a:solidFill>
                <a:latin typeface="Arial" panose="020B0604020202020204" pitchFamily="34" charset="0"/>
                <a:ea typeface="Arial" panose="020B0604020202020204" pitchFamily="34" charset="0"/>
              </a:rPr>
              <a:t> </a:t>
            </a:r>
            <a:r>
              <a:rPr lang="en-US" sz="2400" dirty="0" err="1">
                <a:solidFill>
                  <a:schemeClr val="bg1"/>
                </a:solidFill>
                <a:latin typeface="Arial" panose="020B0604020202020204" pitchFamily="34" charset="0"/>
                <a:ea typeface="Arial" panose="020B0604020202020204" pitchFamily="34" charset="0"/>
              </a:rPr>
              <a:t>sebelumnya</a:t>
            </a:r>
            <a:r>
              <a:rPr lang="en-US" sz="2400" dirty="0">
                <a:solidFill>
                  <a:schemeClr val="bg1"/>
                </a:solidFill>
                <a:latin typeface="Arial" panose="020B0604020202020204" pitchFamily="34" charset="0"/>
                <a:ea typeface="Arial" panose="020B0604020202020204" pitchFamily="34" charset="0"/>
              </a:rPr>
              <a:t> </a:t>
            </a:r>
            <a:r>
              <a:rPr lang="en-US" sz="2400" dirty="0" err="1">
                <a:solidFill>
                  <a:schemeClr val="bg1"/>
                </a:solidFill>
                <a:latin typeface="Arial" panose="020B0604020202020204" pitchFamily="34" charset="0"/>
                <a:ea typeface="Arial" panose="020B0604020202020204" pitchFamily="34" charset="0"/>
              </a:rPr>
              <a:t>yaitu</a:t>
            </a:r>
            <a:r>
              <a:rPr lang="en-US" sz="2400" dirty="0">
                <a:solidFill>
                  <a:schemeClr val="bg1"/>
                </a:solidFill>
                <a:latin typeface="Arial" panose="020B0604020202020204" pitchFamily="34" charset="0"/>
                <a:ea typeface="Arial" panose="020B0604020202020204" pitchFamily="34" charset="0"/>
              </a:rPr>
              <a:t> </a:t>
            </a:r>
            <a:r>
              <a:rPr lang="en-US" sz="2400" dirty="0" err="1">
                <a:solidFill>
                  <a:schemeClr val="bg1"/>
                </a:solidFill>
                <a:latin typeface="Arial" panose="020B0604020202020204" pitchFamily="34" charset="0"/>
                <a:ea typeface="Arial" panose="020B0604020202020204" pitchFamily="34" charset="0"/>
              </a:rPr>
              <a:t>teori</a:t>
            </a:r>
            <a:r>
              <a:rPr lang="en-US" sz="2400" dirty="0">
                <a:solidFill>
                  <a:schemeClr val="bg1"/>
                </a:solidFill>
                <a:latin typeface="Arial" panose="020B0604020202020204" pitchFamily="34" charset="0"/>
                <a:ea typeface="Arial" panose="020B0604020202020204" pitchFamily="34" charset="0"/>
              </a:rPr>
              <a:t> liberal, yang kala </a:t>
            </a:r>
            <a:r>
              <a:rPr lang="en-US" sz="2400" dirty="0" err="1">
                <a:solidFill>
                  <a:schemeClr val="bg1"/>
                </a:solidFill>
                <a:latin typeface="Arial" panose="020B0604020202020204" pitchFamily="34" charset="0"/>
                <a:ea typeface="Arial" panose="020B0604020202020204" pitchFamily="34" charset="0"/>
              </a:rPr>
              <a:t>itu</a:t>
            </a:r>
            <a:r>
              <a:rPr lang="en-US" sz="2400" dirty="0">
                <a:solidFill>
                  <a:schemeClr val="bg1"/>
                </a:solidFill>
                <a:latin typeface="Arial" panose="020B0604020202020204" pitchFamily="34" charset="0"/>
                <a:ea typeface="Arial" panose="020B0604020202020204" pitchFamily="34" charset="0"/>
              </a:rPr>
              <a:t> </a:t>
            </a:r>
            <a:r>
              <a:rPr lang="en-US" sz="2400" dirty="0" err="1">
                <a:solidFill>
                  <a:schemeClr val="bg1"/>
                </a:solidFill>
                <a:latin typeface="Arial" panose="020B0604020202020204" pitchFamily="34" charset="0"/>
                <a:ea typeface="Arial" panose="020B0604020202020204" pitchFamily="34" charset="0"/>
              </a:rPr>
              <a:t>dianggap</a:t>
            </a:r>
            <a:r>
              <a:rPr lang="en-US" sz="2400" dirty="0">
                <a:solidFill>
                  <a:schemeClr val="bg1"/>
                </a:solidFill>
                <a:latin typeface="Arial" panose="020B0604020202020204" pitchFamily="34" charset="0"/>
                <a:ea typeface="Arial" panose="020B0604020202020204" pitchFamily="34" charset="0"/>
              </a:rPr>
              <a:t> </a:t>
            </a:r>
            <a:r>
              <a:rPr lang="en-US" sz="2400" dirty="0" err="1">
                <a:solidFill>
                  <a:schemeClr val="bg1"/>
                </a:solidFill>
                <a:latin typeface="Arial" panose="020B0604020202020204" pitchFamily="34" charset="0"/>
                <a:ea typeface="Arial" panose="020B0604020202020204" pitchFamily="34" charset="0"/>
              </a:rPr>
              <a:t>telah</a:t>
            </a:r>
            <a:r>
              <a:rPr lang="en-US" sz="2400" dirty="0">
                <a:solidFill>
                  <a:schemeClr val="bg1"/>
                </a:solidFill>
                <a:latin typeface="Arial" panose="020B0604020202020204" pitchFamily="34" charset="0"/>
                <a:ea typeface="Arial" panose="020B0604020202020204" pitchFamily="34" charset="0"/>
              </a:rPr>
              <a:t> </a:t>
            </a:r>
            <a:r>
              <a:rPr lang="en-US" sz="2400" dirty="0" err="1">
                <a:solidFill>
                  <a:schemeClr val="bg1"/>
                </a:solidFill>
                <a:latin typeface="Arial" panose="020B0604020202020204" pitchFamily="34" charset="0"/>
                <a:ea typeface="Arial" panose="020B0604020202020204" pitchFamily="34" charset="0"/>
              </a:rPr>
              <a:t>gagal</a:t>
            </a:r>
            <a:r>
              <a:rPr lang="en-US" sz="2400" dirty="0">
                <a:solidFill>
                  <a:schemeClr val="bg1"/>
                </a:solidFill>
                <a:latin typeface="Arial" panose="020B0604020202020204" pitchFamily="34" charset="0"/>
                <a:ea typeface="Arial" panose="020B0604020202020204" pitchFamily="34" charset="0"/>
              </a:rPr>
              <a:t> </a:t>
            </a:r>
            <a:r>
              <a:rPr lang="en-US" sz="2400" dirty="0" err="1">
                <a:solidFill>
                  <a:schemeClr val="bg1"/>
                </a:solidFill>
                <a:latin typeface="Arial" panose="020B0604020202020204" pitchFamily="34" charset="0"/>
                <a:ea typeface="Arial" panose="020B0604020202020204" pitchFamily="34" charset="0"/>
              </a:rPr>
              <a:t>untuk</a:t>
            </a:r>
            <a:r>
              <a:rPr lang="en-US" sz="2400" dirty="0">
                <a:solidFill>
                  <a:schemeClr val="bg1"/>
                </a:solidFill>
                <a:latin typeface="Arial" panose="020B0604020202020204" pitchFamily="34" charset="0"/>
                <a:ea typeface="Arial" panose="020B0604020202020204" pitchFamily="34" charset="0"/>
              </a:rPr>
              <a:t> </a:t>
            </a:r>
            <a:r>
              <a:rPr lang="en-US" sz="2400" dirty="0" err="1">
                <a:solidFill>
                  <a:schemeClr val="bg1"/>
                </a:solidFill>
                <a:latin typeface="Arial" panose="020B0604020202020204" pitchFamily="34" charset="0"/>
                <a:ea typeface="Arial" panose="020B0604020202020204" pitchFamily="34" charset="0"/>
              </a:rPr>
              <a:t>menepati</a:t>
            </a:r>
            <a:r>
              <a:rPr lang="en-US" sz="2400" dirty="0">
                <a:solidFill>
                  <a:schemeClr val="bg1"/>
                </a:solidFill>
                <a:latin typeface="Arial" panose="020B0604020202020204" pitchFamily="34" charset="0"/>
                <a:ea typeface="Arial" panose="020B0604020202020204" pitchFamily="34" charset="0"/>
              </a:rPr>
              <a:t> </a:t>
            </a:r>
            <a:r>
              <a:rPr lang="en-US" sz="2400" dirty="0" err="1">
                <a:solidFill>
                  <a:schemeClr val="bg1"/>
                </a:solidFill>
                <a:latin typeface="Arial" panose="020B0604020202020204" pitchFamily="34" charset="0"/>
                <a:ea typeface="Arial" panose="020B0604020202020204" pitchFamily="34" charset="0"/>
              </a:rPr>
              <a:t>janji</a:t>
            </a:r>
            <a:r>
              <a:rPr lang="en-US" sz="2400" dirty="0">
                <a:solidFill>
                  <a:schemeClr val="bg1"/>
                </a:solidFill>
                <a:latin typeface="Arial" panose="020B0604020202020204" pitchFamily="34" charset="0"/>
                <a:ea typeface="Arial" panose="020B0604020202020204" pitchFamily="34" charset="0"/>
              </a:rPr>
              <a:t> </a:t>
            </a:r>
            <a:r>
              <a:rPr lang="en-US" sz="2400" dirty="0" err="1">
                <a:solidFill>
                  <a:schemeClr val="bg1"/>
                </a:solidFill>
                <a:latin typeface="Arial" panose="020B0604020202020204" pitchFamily="34" charset="0"/>
                <a:ea typeface="Arial" panose="020B0604020202020204" pitchFamily="34" charset="0"/>
              </a:rPr>
              <a:t>dalam</a:t>
            </a:r>
            <a:r>
              <a:rPr lang="en-US" sz="2400" dirty="0">
                <a:solidFill>
                  <a:schemeClr val="bg1"/>
                </a:solidFill>
                <a:latin typeface="Arial" panose="020B0604020202020204" pitchFamily="34" charset="0"/>
                <a:ea typeface="Arial" panose="020B0604020202020204" pitchFamily="34" charset="0"/>
              </a:rPr>
              <a:t> </a:t>
            </a:r>
            <a:r>
              <a:rPr lang="en-US" sz="2400" dirty="0" err="1">
                <a:solidFill>
                  <a:schemeClr val="bg1"/>
                </a:solidFill>
                <a:latin typeface="Arial" panose="020B0604020202020204" pitchFamily="34" charset="0"/>
                <a:ea typeface="Arial" panose="020B0604020202020204" pitchFamily="34" charset="0"/>
              </a:rPr>
              <a:t>penggunaan</a:t>
            </a:r>
            <a:r>
              <a:rPr lang="en-US" sz="2400" dirty="0">
                <a:solidFill>
                  <a:schemeClr val="bg1"/>
                </a:solidFill>
                <a:latin typeface="Arial" panose="020B0604020202020204" pitchFamily="34" charset="0"/>
                <a:ea typeface="Arial" panose="020B0604020202020204" pitchFamily="34" charset="0"/>
              </a:rPr>
              <a:t> </a:t>
            </a:r>
            <a:r>
              <a:rPr lang="en-US" sz="2400" dirty="0" err="1">
                <a:solidFill>
                  <a:schemeClr val="bg1"/>
                </a:solidFill>
                <a:latin typeface="Arial" panose="020B0604020202020204" pitchFamily="34" charset="0"/>
                <a:ea typeface="Arial" panose="020B0604020202020204" pitchFamily="34" charset="0"/>
              </a:rPr>
              <a:t>kebebasan</a:t>
            </a:r>
            <a:r>
              <a:rPr lang="en-US" sz="2400" dirty="0">
                <a:solidFill>
                  <a:schemeClr val="bg1"/>
                </a:solidFill>
                <a:latin typeface="Arial" panose="020B0604020202020204" pitchFamily="34" charset="0"/>
                <a:ea typeface="Arial" panose="020B0604020202020204" pitchFamily="34" charset="0"/>
              </a:rPr>
              <a:t> pers </a:t>
            </a:r>
            <a:r>
              <a:rPr lang="en-US" sz="2400" dirty="0" err="1">
                <a:solidFill>
                  <a:schemeClr val="bg1"/>
                </a:solidFill>
                <a:latin typeface="Arial" panose="020B0604020202020204" pitchFamily="34" charset="0"/>
                <a:ea typeface="Arial" panose="020B0604020202020204" pitchFamily="34" charset="0"/>
              </a:rPr>
              <a:t>secara</a:t>
            </a:r>
            <a:r>
              <a:rPr lang="en-US" sz="2400" dirty="0">
                <a:solidFill>
                  <a:schemeClr val="bg1"/>
                </a:solidFill>
                <a:latin typeface="Arial" panose="020B0604020202020204" pitchFamily="34" charset="0"/>
                <a:ea typeface="Arial" panose="020B0604020202020204" pitchFamily="34" charset="0"/>
              </a:rPr>
              <a:t> </a:t>
            </a:r>
            <a:r>
              <a:rPr lang="en-US" sz="2400" dirty="0" err="1">
                <a:solidFill>
                  <a:schemeClr val="bg1"/>
                </a:solidFill>
                <a:latin typeface="Arial" panose="020B0604020202020204" pitchFamily="34" charset="0"/>
                <a:ea typeface="Arial" panose="020B0604020202020204" pitchFamily="34" charset="0"/>
              </a:rPr>
              <a:t>bertanggung</a:t>
            </a:r>
            <a:r>
              <a:rPr lang="en-US" sz="2400" dirty="0">
                <a:solidFill>
                  <a:schemeClr val="bg1"/>
                </a:solidFill>
                <a:latin typeface="Arial" panose="020B0604020202020204" pitchFamily="34" charset="0"/>
                <a:ea typeface="Arial" panose="020B0604020202020204" pitchFamily="34" charset="0"/>
              </a:rPr>
              <a:t> </a:t>
            </a:r>
            <a:r>
              <a:rPr lang="en-US" sz="2400" dirty="0" err="1">
                <a:solidFill>
                  <a:schemeClr val="bg1"/>
                </a:solidFill>
                <a:latin typeface="Arial" panose="020B0604020202020204" pitchFamily="34" charset="0"/>
                <a:ea typeface="Arial" panose="020B0604020202020204" pitchFamily="34" charset="0"/>
              </a:rPr>
              <a:t>jawab</a:t>
            </a:r>
            <a:r>
              <a:rPr lang="en-US" sz="2400" dirty="0">
                <a:solidFill>
                  <a:schemeClr val="bg1"/>
                </a:solidFill>
                <a:latin typeface="Arial" panose="020B0604020202020204" pitchFamily="34" charset="0"/>
                <a:ea typeface="Arial" panose="020B0604020202020204" pitchFamily="34" charset="0"/>
              </a:rPr>
              <a:t>. </a:t>
            </a:r>
          </a:p>
          <a:p>
            <a:pPr indent="457200" algn="just">
              <a:lnSpc>
                <a:spcPct val="115000"/>
              </a:lnSpc>
            </a:pPr>
            <a:endParaRPr lang="en-US" sz="2400" dirty="0">
              <a:solidFill>
                <a:schemeClr val="bg1"/>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196321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4" name="왼쪽 대괄호 1">
            <a:extLst>
              <a:ext uri="{FF2B5EF4-FFF2-40B4-BE49-F238E27FC236}">
                <a16:creationId xmlns:a16="http://schemas.microsoft.com/office/drawing/2014/main" xmlns="" id="{9FF54B2E-33F2-4E98-BFFA-83915F0F5A30}"/>
              </a:ext>
            </a:extLst>
          </p:cNvPr>
          <p:cNvSpPr/>
          <p:nvPr/>
        </p:nvSpPr>
        <p:spPr>
          <a:xfrm>
            <a:off x="508000" y="469900"/>
            <a:ext cx="774700" cy="5943600"/>
          </a:xfrm>
          <a:prstGeom prst="leftBracket">
            <a:avLst>
              <a:gd name="adj" fmla="val 0"/>
            </a:avLst>
          </a:prstGeom>
          <a:ln w="920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prstClr val="black"/>
              </a:solidFill>
            </a:endParaRPr>
          </a:p>
        </p:txBody>
      </p:sp>
      <p:sp>
        <p:nvSpPr>
          <p:cNvPr id="5" name="왼쪽 대괄호 4">
            <a:extLst>
              <a:ext uri="{FF2B5EF4-FFF2-40B4-BE49-F238E27FC236}">
                <a16:creationId xmlns:a16="http://schemas.microsoft.com/office/drawing/2014/main" xmlns="" id="{0AA2053D-C867-41FD-BC73-8BACB2F7DB2E}"/>
              </a:ext>
            </a:extLst>
          </p:cNvPr>
          <p:cNvSpPr/>
          <p:nvPr/>
        </p:nvSpPr>
        <p:spPr>
          <a:xfrm flipH="1">
            <a:off x="10909297" y="469900"/>
            <a:ext cx="736601" cy="5943599"/>
          </a:xfrm>
          <a:prstGeom prst="leftBracket">
            <a:avLst>
              <a:gd name="adj" fmla="val 0"/>
            </a:avLst>
          </a:prstGeom>
          <a:ln w="920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prstClr val="black"/>
              </a:solidFill>
            </a:endParaRPr>
          </a:p>
        </p:txBody>
      </p:sp>
      <p:sp>
        <p:nvSpPr>
          <p:cNvPr id="6" name="Rectangle 5">
            <a:extLst>
              <a:ext uri="{FF2B5EF4-FFF2-40B4-BE49-F238E27FC236}">
                <a16:creationId xmlns:a16="http://schemas.microsoft.com/office/drawing/2014/main" xmlns="" id="{59586180-212A-4219-AEE9-CB880B7129EA}"/>
              </a:ext>
            </a:extLst>
          </p:cNvPr>
          <p:cNvSpPr/>
          <p:nvPr/>
        </p:nvSpPr>
        <p:spPr>
          <a:xfrm>
            <a:off x="1407389" y="886690"/>
            <a:ext cx="9870208" cy="5646802"/>
          </a:xfrm>
          <a:prstGeom prst="rect">
            <a:avLst/>
          </a:prstGeom>
        </p:spPr>
        <p:txBody>
          <a:bodyPr wrap="square">
            <a:spAutoFit/>
          </a:bodyPr>
          <a:lstStyle/>
          <a:p>
            <a:r>
              <a:rPr lang="en-US" dirty="0" err="1">
                <a:solidFill>
                  <a:schemeClr val="bg1"/>
                </a:solidFill>
              </a:rPr>
              <a:t>Ramainya</a:t>
            </a:r>
            <a:r>
              <a:rPr lang="en-US" dirty="0">
                <a:solidFill>
                  <a:schemeClr val="bg1"/>
                </a:solidFill>
              </a:rPr>
              <a:t> </a:t>
            </a:r>
            <a:r>
              <a:rPr lang="en-US" dirty="0" err="1">
                <a:solidFill>
                  <a:schemeClr val="bg1"/>
                </a:solidFill>
              </a:rPr>
              <a:t>pemberitaan</a:t>
            </a:r>
            <a:r>
              <a:rPr lang="en-US" dirty="0">
                <a:solidFill>
                  <a:schemeClr val="bg1"/>
                </a:solidFill>
              </a:rPr>
              <a:t> </a:t>
            </a:r>
            <a:r>
              <a:rPr lang="en-US" dirty="0" err="1">
                <a:solidFill>
                  <a:schemeClr val="bg1"/>
                </a:solidFill>
              </a:rPr>
              <a:t>tentang</a:t>
            </a:r>
            <a:r>
              <a:rPr lang="en-US" dirty="0">
                <a:solidFill>
                  <a:schemeClr val="bg1"/>
                </a:solidFill>
              </a:rPr>
              <a:t> </a:t>
            </a:r>
            <a:r>
              <a:rPr lang="en-US" dirty="0" err="1">
                <a:solidFill>
                  <a:schemeClr val="bg1"/>
                </a:solidFill>
              </a:rPr>
              <a:t>penyebaran</a:t>
            </a:r>
            <a:r>
              <a:rPr lang="en-US" dirty="0">
                <a:solidFill>
                  <a:schemeClr val="bg1"/>
                </a:solidFill>
              </a:rPr>
              <a:t> virus </a:t>
            </a:r>
            <a:r>
              <a:rPr lang="en-US" dirty="0" err="1">
                <a:solidFill>
                  <a:schemeClr val="bg1"/>
                </a:solidFill>
              </a:rPr>
              <a:t>Covid</a:t>
            </a:r>
            <a:r>
              <a:rPr lang="en-US" dirty="0">
                <a:solidFill>
                  <a:schemeClr val="bg1"/>
                </a:solidFill>
              </a:rPr>
              <a:t> - 19 </a:t>
            </a:r>
            <a:r>
              <a:rPr lang="en-US" dirty="0" err="1">
                <a:solidFill>
                  <a:schemeClr val="bg1"/>
                </a:solidFill>
              </a:rPr>
              <a:t>membuat</a:t>
            </a:r>
            <a:r>
              <a:rPr lang="en-US" dirty="0">
                <a:solidFill>
                  <a:schemeClr val="bg1"/>
                </a:solidFill>
              </a:rPr>
              <a:t> media </a:t>
            </a:r>
            <a:r>
              <a:rPr lang="en-US" dirty="0" err="1">
                <a:solidFill>
                  <a:schemeClr val="bg1"/>
                </a:solidFill>
              </a:rPr>
              <a:t>berbondong</a:t>
            </a:r>
            <a:r>
              <a:rPr lang="en-US" dirty="0">
                <a:solidFill>
                  <a:schemeClr val="bg1"/>
                </a:solidFill>
              </a:rPr>
              <a:t> - </a:t>
            </a:r>
            <a:r>
              <a:rPr lang="en-US" dirty="0" err="1">
                <a:solidFill>
                  <a:schemeClr val="bg1"/>
                </a:solidFill>
              </a:rPr>
              <a:t>bondong</a:t>
            </a:r>
            <a:r>
              <a:rPr lang="en-US" dirty="0">
                <a:solidFill>
                  <a:schemeClr val="bg1"/>
                </a:solidFill>
              </a:rPr>
              <a:t> </a:t>
            </a:r>
            <a:r>
              <a:rPr lang="en-US" dirty="0" err="1">
                <a:solidFill>
                  <a:schemeClr val="bg1"/>
                </a:solidFill>
              </a:rPr>
              <a:t>memberikan</a:t>
            </a:r>
            <a:r>
              <a:rPr lang="en-US" dirty="0">
                <a:solidFill>
                  <a:schemeClr val="bg1"/>
                </a:solidFill>
              </a:rPr>
              <a:t> </a:t>
            </a:r>
            <a:r>
              <a:rPr lang="en-US" dirty="0" err="1">
                <a:solidFill>
                  <a:schemeClr val="bg1"/>
                </a:solidFill>
              </a:rPr>
              <a:t>berita</a:t>
            </a:r>
            <a:r>
              <a:rPr lang="en-US" dirty="0">
                <a:solidFill>
                  <a:schemeClr val="bg1"/>
                </a:solidFill>
              </a:rPr>
              <a:t> dan </a:t>
            </a:r>
            <a:r>
              <a:rPr lang="en-US" dirty="0" err="1">
                <a:solidFill>
                  <a:schemeClr val="bg1"/>
                </a:solidFill>
              </a:rPr>
              <a:t>informasi</a:t>
            </a:r>
            <a:r>
              <a:rPr lang="en-US" dirty="0">
                <a:solidFill>
                  <a:schemeClr val="bg1"/>
                </a:solidFill>
              </a:rPr>
              <a:t> </a:t>
            </a:r>
            <a:r>
              <a:rPr lang="en-US" dirty="0" err="1">
                <a:solidFill>
                  <a:schemeClr val="bg1"/>
                </a:solidFill>
              </a:rPr>
              <a:t>terupdate</a:t>
            </a:r>
            <a:r>
              <a:rPr lang="en-US" dirty="0">
                <a:solidFill>
                  <a:schemeClr val="bg1"/>
                </a:solidFill>
              </a:rPr>
              <a:t> </a:t>
            </a:r>
            <a:r>
              <a:rPr lang="en-US" dirty="0" err="1">
                <a:solidFill>
                  <a:schemeClr val="bg1"/>
                </a:solidFill>
              </a:rPr>
              <a:t>mengenai</a:t>
            </a:r>
            <a:r>
              <a:rPr lang="en-US" dirty="0">
                <a:solidFill>
                  <a:schemeClr val="bg1"/>
                </a:solidFill>
              </a:rPr>
              <a:t> virus corona (COVID-19). </a:t>
            </a:r>
            <a:r>
              <a:rPr lang="en-US" dirty="0" err="1">
                <a:solidFill>
                  <a:schemeClr val="bg1"/>
                </a:solidFill>
              </a:rPr>
              <a:t>Berita</a:t>
            </a:r>
            <a:r>
              <a:rPr lang="en-US" dirty="0">
                <a:solidFill>
                  <a:schemeClr val="bg1"/>
                </a:solidFill>
              </a:rPr>
              <a:t> yang </a:t>
            </a:r>
            <a:r>
              <a:rPr lang="en-US" dirty="0" err="1">
                <a:solidFill>
                  <a:schemeClr val="bg1"/>
                </a:solidFill>
              </a:rPr>
              <a:t>diberikan</a:t>
            </a:r>
            <a:r>
              <a:rPr lang="en-US" dirty="0">
                <a:solidFill>
                  <a:schemeClr val="bg1"/>
                </a:solidFill>
              </a:rPr>
              <a:t> </a:t>
            </a:r>
            <a:r>
              <a:rPr lang="en-US" dirty="0" err="1">
                <a:solidFill>
                  <a:schemeClr val="bg1"/>
                </a:solidFill>
              </a:rPr>
              <a:t>untuk</a:t>
            </a:r>
            <a:r>
              <a:rPr lang="en-US" dirty="0">
                <a:solidFill>
                  <a:schemeClr val="bg1"/>
                </a:solidFill>
              </a:rPr>
              <a:t> </a:t>
            </a:r>
            <a:r>
              <a:rPr lang="en-US" dirty="0" err="1">
                <a:solidFill>
                  <a:schemeClr val="bg1"/>
                </a:solidFill>
              </a:rPr>
              <a:t>masyarakat</a:t>
            </a:r>
            <a:r>
              <a:rPr lang="en-US" dirty="0">
                <a:solidFill>
                  <a:schemeClr val="bg1"/>
                </a:solidFill>
              </a:rPr>
              <a:t> </a:t>
            </a:r>
            <a:r>
              <a:rPr lang="en-US" dirty="0" err="1">
                <a:solidFill>
                  <a:schemeClr val="bg1"/>
                </a:solidFill>
              </a:rPr>
              <a:t>mengenai</a:t>
            </a:r>
            <a:r>
              <a:rPr lang="en-US" dirty="0">
                <a:solidFill>
                  <a:schemeClr val="bg1"/>
                </a:solidFill>
              </a:rPr>
              <a:t> COVID-19 </a:t>
            </a:r>
            <a:r>
              <a:rPr lang="en-US" dirty="0" err="1">
                <a:solidFill>
                  <a:schemeClr val="bg1"/>
                </a:solidFill>
              </a:rPr>
              <a:t>sangat</a:t>
            </a:r>
            <a:r>
              <a:rPr lang="en-US" dirty="0">
                <a:solidFill>
                  <a:schemeClr val="bg1"/>
                </a:solidFill>
              </a:rPr>
              <a:t> </a:t>
            </a:r>
            <a:r>
              <a:rPr lang="en-US" dirty="0" err="1">
                <a:solidFill>
                  <a:schemeClr val="bg1"/>
                </a:solidFill>
              </a:rPr>
              <a:t>beragam</a:t>
            </a:r>
            <a:r>
              <a:rPr lang="en-US" dirty="0">
                <a:solidFill>
                  <a:schemeClr val="bg1"/>
                </a:solidFill>
              </a:rPr>
              <a:t>, </a:t>
            </a:r>
            <a:r>
              <a:rPr lang="en-US" dirty="0" err="1">
                <a:solidFill>
                  <a:schemeClr val="bg1"/>
                </a:solidFill>
              </a:rPr>
              <a:t>mulai</a:t>
            </a:r>
            <a:r>
              <a:rPr lang="en-US" dirty="0">
                <a:solidFill>
                  <a:schemeClr val="bg1"/>
                </a:solidFill>
              </a:rPr>
              <a:t> </a:t>
            </a:r>
            <a:r>
              <a:rPr lang="en-US" dirty="0" err="1">
                <a:solidFill>
                  <a:schemeClr val="bg1"/>
                </a:solidFill>
              </a:rPr>
              <a:t>dari</a:t>
            </a:r>
            <a:r>
              <a:rPr lang="en-US" dirty="0">
                <a:solidFill>
                  <a:schemeClr val="bg1"/>
                </a:solidFill>
              </a:rPr>
              <a:t> </a:t>
            </a:r>
            <a:r>
              <a:rPr lang="en-US" dirty="0" err="1">
                <a:solidFill>
                  <a:schemeClr val="bg1"/>
                </a:solidFill>
              </a:rPr>
              <a:t>gaya</a:t>
            </a:r>
            <a:r>
              <a:rPr lang="en-US" dirty="0">
                <a:solidFill>
                  <a:schemeClr val="bg1"/>
                </a:solidFill>
              </a:rPr>
              <a:t> </a:t>
            </a:r>
            <a:r>
              <a:rPr lang="en-US" dirty="0" err="1">
                <a:solidFill>
                  <a:schemeClr val="bg1"/>
                </a:solidFill>
              </a:rPr>
              <a:t>hidup</a:t>
            </a:r>
            <a:r>
              <a:rPr lang="en-US" dirty="0">
                <a:solidFill>
                  <a:schemeClr val="bg1"/>
                </a:solidFill>
              </a:rPr>
              <a:t> </a:t>
            </a:r>
            <a:r>
              <a:rPr lang="en-US" dirty="0" err="1">
                <a:solidFill>
                  <a:schemeClr val="bg1"/>
                </a:solidFill>
              </a:rPr>
              <a:t>sehat</a:t>
            </a:r>
            <a:r>
              <a:rPr lang="en-US" dirty="0">
                <a:solidFill>
                  <a:schemeClr val="bg1"/>
                </a:solidFill>
              </a:rPr>
              <a:t> dan </a:t>
            </a:r>
            <a:r>
              <a:rPr lang="en-US" dirty="0" err="1">
                <a:solidFill>
                  <a:schemeClr val="bg1"/>
                </a:solidFill>
              </a:rPr>
              <a:t>bersih</a:t>
            </a:r>
            <a:r>
              <a:rPr lang="en-US" dirty="0">
                <a:solidFill>
                  <a:schemeClr val="bg1"/>
                </a:solidFill>
              </a:rPr>
              <a:t>, </a:t>
            </a:r>
            <a:r>
              <a:rPr lang="en-US" dirty="0" err="1">
                <a:solidFill>
                  <a:schemeClr val="bg1"/>
                </a:solidFill>
              </a:rPr>
              <a:t>informasi</a:t>
            </a:r>
            <a:r>
              <a:rPr lang="en-US" dirty="0">
                <a:solidFill>
                  <a:schemeClr val="bg1"/>
                </a:solidFill>
              </a:rPr>
              <a:t> </a:t>
            </a:r>
            <a:r>
              <a:rPr lang="en-US" dirty="0" err="1">
                <a:solidFill>
                  <a:schemeClr val="bg1"/>
                </a:solidFill>
              </a:rPr>
              <a:t>mengenai</a:t>
            </a:r>
            <a:r>
              <a:rPr lang="en-US" dirty="0">
                <a:solidFill>
                  <a:schemeClr val="bg1"/>
                </a:solidFill>
              </a:rPr>
              <a:t> </a:t>
            </a:r>
            <a:r>
              <a:rPr lang="en-US" dirty="0" err="1">
                <a:solidFill>
                  <a:schemeClr val="bg1"/>
                </a:solidFill>
              </a:rPr>
              <a:t>jumlah</a:t>
            </a:r>
            <a:r>
              <a:rPr lang="en-US" dirty="0">
                <a:solidFill>
                  <a:schemeClr val="bg1"/>
                </a:solidFill>
              </a:rPr>
              <a:t> </a:t>
            </a:r>
            <a:r>
              <a:rPr lang="en-US" dirty="0" err="1">
                <a:solidFill>
                  <a:schemeClr val="bg1"/>
                </a:solidFill>
              </a:rPr>
              <a:t>kasus</a:t>
            </a:r>
            <a:r>
              <a:rPr lang="en-US" dirty="0">
                <a:solidFill>
                  <a:schemeClr val="bg1"/>
                </a:solidFill>
              </a:rPr>
              <a:t> dan </a:t>
            </a:r>
            <a:r>
              <a:rPr lang="en-US" dirty="0" err="1">
                <a:solidFill>
                  <a:schemeClr val="bg1"/>
                </a:solidFill>
              </a:rPr>
              <a:t>informasi</a:t>
            </a:r>
            <a:r>
              <a:rPr lang="en-US" dirty="0">
                <a:solidFill>
                  <a:schemeClr val="bg1"/>
                </a:solidFill>
              </a:rPr>
              <a:t> </a:t>
            </a:r>
            <a:r>
              <a:rPr lang="en-US" dirty="0" err="1">
                <a:solidFill>
                  <a:schemeClr val="bg1"/>
                </a:solidFill>
              </a:rPr>
              <a:t>anjuran</a:t>
            </a:r>
            <a:r>
              <a:rPr lang="en-US" dirty="0">
                <a:solidFill>
                  <a:schemeClr val="bg1"/>
                </a:solidFill>
              </a:rPr>
              <a:t> </a:t>
            </a:r>
            <a:r>
              <a:rPr lang="en-US" dirty="0" err="1">
                <a:solidFill>
                  <a:schemeClr val="bg1"/>
                </a:solidFill>
              </a:rPr>
              <a:t>memakai</a:t>
            </a:r>
            <a:r>
              <a:rPr lang="en-US" dirty="0">
                <a:solidFill>
                  <a:schemeClr val="bg1"/>
                </a:solidFill>
              </a:rPr>
              <a:t> masker dan hand sanitizer </a:t>
            </a:r>
            <a:r>
              <a:rPr lang="en-US" dirty="0" err="1">
                <a:solidFill>
                  <a:schemeClr val="bg1"/>
                </a:solidFill>
              </a:rPr>
              <a:t>untuk</a:t>
            </a:r>
            <a:r>
              <a:rPr lang="en-US" dirty="0">
                <a:solidFill>
                  <a:schemeClr val="bg1"/>
                </a:solidFill>
              </a:rPr>
              <a:t> </a:t>
            </a:r>
            <a:r>
              <a:rPr lang="en-US" dirty="0" err="1">
                <a:solidFill>
                  <a:schemeClr val="bg1"/>
                </a:solidFill>
              </a:rPr>
              <a:t>menghindari</a:t>
            </a:r>
            <a:r>
              <a:rPr lang="en-US" dirty="0">
                <a:solidFill>
                  <a:schemeClr val="bg1"/>
                </a:solidFill>
              </a:rPr>
              <a:t> virus COVID-19. Hal </a:t>
            </a:r>
            <a:r>
              <a:rPr lang="en-US" dirty="0" err="1">
                <a:solidFill>
                  <a:schemeClr val="bg1"/>
                </a:solidFill>
              </a:rPr>
              <a:t>ini</a:t>
            </a:r>
            <a:r>
              <a:rPr lang="en-US" dirty="0">
                <a:solidFill>
                  <a:schemeClr val="bg1"/>
                </a:solidFill>
              </a:rPr>
              <a:t> </a:t>
            </a:r>
            <a:r>
              <a:rPr lang="en-US" dirty="0" err="1">
                <a:solidFill>
                  <a:schemeClr val="bg1"/>
                </a:solidFill>
              </a:rPr>
              <a:t>mengakibatkan</a:t>
            </a:r>
            <a:r>
              <a:rPr lang="en-US" dirty="0">
                <a:solidFill>
                  <a:schemeClr val="bg1"/>
                </a:solidFill>
              </a:rPr>
              <a:t> </a:t>
            </a:r>
            <a:r>
              <a:rPr lang="en-US" dirty="0" err="1">
                <a:solidFill>
                  <a:schemeClr val="bg1"/>
                </a:solidFill>
              </a:rPr>
              <a:t>adanya</a:t>
            </a:r>
            <a:r>
              <a:rPr lang="en-US" dirty="0">
                <a:solidFill>
                  <a:schemeClr val="bg1"/>
                </a:solidFill>
              </a:rPr>
              <a:t> </a:t>
            </a:r>
            <a:r>
              <a:rPr lang="en-US" dirty="0" err="1">
                <a:solidFill>
                  <a:schemeClr val="bg1"/>
                </a:solidFill>
              </a:rPr>
              <a:t>tuntutan</a:t>
            </a:r>
            <a:r>
              <a:rPr lang="en-US" dirty="0">
                <a:solidFill>
                  <a:schemeClr val="bg1"/>
                </a:solidFill>
              </a:rPr>
              <a:t> </a:t>
            </a:r>
            <a:r>
              <a:rPr lang="en-US" dirty="0" err="1">
                <a:solidFill>
                  <a:schemeClr val="bg1"/>
                </a:solidFill>
              </a:rPr>
              <a:t>terhadap</a:t>
            </a:r>
            <a:r>
              <a:rPr lang="en-US" dirty="0">
                <a:solidFill>
                  <a:schemeClr val="bg1"/>
                </a:solidFill>
              </a:rPr>
              <a:t> </a:t>
            </a:r>
            <a:r>
              <a:rPr lang="en-US" dirty="0" err="1">
                <a:solidFill>
                  <a:schemeClr val="bg1"/>
                </a:solidFill>
              </a:rPr>
              <a:t>jurnalis</a:t>
            </a:r>
            <a:r>
              <a:rPr lang="en-US" dirty="0">
                <a:solidFill>
                  <a:schemeClr val="bg1"/>
                </a:solidFill>
              </a:rPr>
              <a:t> </a:t>
            </a:r>
            <a:r>
              <a:rPr lang="en-US" dirty="0" err="1">
                <a:solidFill>
                  <a:schemeClr val="bg1"/>
                </a:solidFill>
              </a:rPr>
              <a:t>untuk</a:t>
            </a:r>
            <a:r>
              <a:rPr lang="en-US" dirty="0">
                <a:solidFill>
                  <a:schemeClr val="bg1"/>
                </a:solidFill>
              </a:rPr>
              <a:t> </a:t>
            </a:r>
            <a:r>
              <a:rPr lang="en-US" dirty="0" err="1">
                <a:solidFill>
                  <a:schemeClr val="bg1"/>
                </a:solidFill>
              </a:rPr>
              <a:t>terus</a:t>
            </a:r>
            <a:r>
              <a:rPr lang="en-US" dirty="0">
                <a:solidFill>
                  <a:schemeClr val="bg1"/>
                </a:solidFill>
              </a:rPr>
              <a:t> </a:t>
            </a:r>
            <a:r>
              <a:rPr lang="en-US" dirty="0" err="1">
                <a:solidFill>
                  <a:schemeClr val="bg1"/>
                </a:solidFill>
              </a:rPr>
              <a:t>memperbaharui</a:t>
            </a:r>
            <a:r>
              <a:rPr lang="en-US" dirty="0">
                <a:solidFill>
                  <a:schemeClr val="bg1"/>
                </a:solidFill>
              </a:rPr>
              <a:t> </a:t>
            </a:r>
            <a:r>
              <a:rPr lang="en-US" dirty="0" err="1">
                <a:solidFill>
                  <a:schemeClr val="bg1"/>
                </a:solidFill>
              </a:rPr>
              <a:t>beritanya</a:t>
            </a:r>
            <a:r>
              <a:rPr lang="en-US" dirty="0">
                <a:solidFill>
                  <a:schemeClr val="bg1"/>
                </a:solidFill>
              </a:rPr>
              <a:t> </a:t>
            </a:r>
            <a:r>
              <a:rPr lang="en-US" dirty="0" err="1">
                <a:solidFill>
                  <a:schemeClr val="bg1"/>
                </a:solidFill>
              </a:rPr>
              <a:t>setiap</a:t>
            </a:r>
            <a:r>
              <a:rPr lang="en-US" dirty="0">
                <a:solidFill>
                  <a:schemeClr val="bg1"/>
                </a:solidFill>
              </a:rPr>
              <a:t> </a:t>
            </a:r>
            <a:r>
              <a:rPr lang="en-US" dirty="0" err="1">
                <a:solidFill>
                  <a:schemeClr val="bg1"/>
                </a:solidFill>
              </a:rPr>
              <a:t>saat</a:t>
            </a:r>
            <a:r>
              <a:rPr lang="en-US" dirty="0">
                <a:solidFill>
                  <a:schemeClr val="bg1"/>
                </a:solidFill>
              </a:rPr>
              <a:t>, </a:t>
            </a:r>
            <a:r>
              <a:rPr lang="en-US" dirty="0" err="1">
                <a:solidFill>
                  <a:schemeClr val="bg1"/>
                </a:solidFill>
              </a:rPr>
              <a:t>namun</a:t>
            </a:r>
            <a:r>
              <a:rPr lang="en-US" dirty="0">
                <a:solidFill>
                  <a:schemeClr val="bg1"/>
                </a:solidFill>
              </a:rPr>
              <a:t> </a:t>
            </a:r>
            <a:r>
              <a:rPr lang="en-US" dirty="0" err="1">
                <a:solidFill>
                  <a:schemeClr val="bg1"/>
                </a:solidFill>
              </a:rPr>
              <a:t>ini</a:t>
            </a:r>
            <a:r>
              <a:rPr lang="en-US" dirty="0">
                <a:solidFill>
                  <a:schemeClr val="bg1"/>
                </a:solidFill>
              </a:rPr>
              <a:t> </a:t>
            </a:r>
            <a:r>
              <a:rPr lang="en-US" dirty="0" err="1">
                <a:solidFill>
                  <a:schemeClr val="bg1"/>
                </a:solidFill>
              </a:rPr>
              <a:t>berakibat</a:t>
            </a:r>
            <a:r>
              <a:rPr lang="en-US" dirty="0">
                <a:solidFill>
                  <a:schemeClr val="bg1"/>
                </a:solidFill>
              </a:rPr>
              <a:t> pada </a:t>
            </a:r>
            <a:r>
              <a:rPr lang="en-US" dirty="0" err="1">
                <a:solidFill>
                  <a:schemeClr val="bg1"/>
                </a:solidFill>
              </a:rPr>
              <a:t>hilangnya</a:t>
            </a:r>
            <a:r>
              <a:rPr lang="en-US" dirty="0">
                <a:solidFill>
                  <a:schemeClr val="bg1"/>
                </a:solidFill>
              </a:rPr>
              <a:t> </a:t>
            </a:r>
            <a:r>
              <a:rPr lang="en-US" dirty="0" err="1">
                <a:solidFill>
                  <a:schemeClr val="bg1"/>
                </a:solidFill>
              </a:rPr>
              <a:t>etika</a:t>
            </a:r>
            <a:r>
              <a:rPr lang="en-US" dirty="0">
                <a:solidFill>
                  <a:schemeClr val="bg1"/>
                </a:solidFill>
              </a:rPr>
              <a:t> </a:t>
            </a:r>
            <a:r>
              <a:rPr lang="en-US" dirty="0" err="1">
                <a:solidFill>
                  <a:schemeClr val="bg1"/>
                </a:solidFill>
              </a:rPr>
              <a:t>jurnalis</a:t>
            </a:r>
            <a:r>
              <a:rPr lang="en-US" dirty="0">
                <a:solidFill>
                  <a:schemeClr val="bg1"/>
                </a:solidFill>
              </a:rPr>
              <a:t> yang </a:t>
            </a:r>
            <a:r>
              <a:rPr lang="en-US" dirty="0" err="1">
                <a:solidFill>
                  <a:schemeClr val="bg1"/>
                </a:solidFill>
              </a:rPr>
              <a:t>seharusnya</a:t>
            </a:r>
            <a:r>
              <a:rPr lang="en-US" dirty="0">
                <a:solidFill>
                  <a:schemeClr val="bg1"/>
                </a:solidFill>
              </a:rPr>
              <a:t> </a:t>
            </a:r>
            <a:r>
              <a:rPr lang="en-US" dirty="0" err="1">
                <a:solidFill>
                  <a:schemeClr val="bg1"/>
                </a:solidFill>
              </a:rPr>
              <a:t>dijunjung</a:t>
            </a:r>
            <a:r>
              <a:rPr lang="en-US" dirty="0">
                <a:solidFill>
                  <a:schemeClr val="bg1"/>
                </a:solidFill>
              </a:rPr>
              <a:t> </a:t>
            </a:r>
            <a:r>
              <a:rPr lang="en-US" dirty="0" err="1">
                <a:solidFill>
                  <a:schemeClr val="bg1"/>
                </a:solidFill>
              </a:rPr>
              <a:t>tinggi</a:t>
            </a:r>
            <a:r>
              <a:rPr lang="en-US" dirty="0">
                <a:solidFill>
                  <a:schemeClr val="bg1"/>
                </a:solidFill>
              </a:rPr>
              <a:t> oleh </a:t>
            </a:r>
            <a:r>
              <a:rPr lang="en-US" dirty="0" err="1">
                <a:solidFill>
                  <a:schemeClr val="bg1"/>
                </a:solidFill>
              </a:rPr>
              <a:t>setiap</a:t>
            </a:r>
            <a:r>
              <a:rPr lang="en-US" dirty="0">
                <a:solidFill>
                  <a:schemeClr val="bg1"/>
                </a:solidFill>
              </a:rPr>
              <a:t> </a:t>
            </a:r>
            <a:r>
              <a:rPr lang="en-US" dirty="0" err="1">
                <a:solidFill>
                  <a:schemeClr val="bg1"/>
                </a:solidFill>
              </a:rPr>
              <a:t>jurnalis</a:t>
            </a:r>
            <a:r>
              <a:rPr lang="en-US" dirty="0">
                <a:solidFill>
                  <a:schemeClr val="bg1"/>
                </a:solidFill>
              </a:rPr>
              <a:t> yang </a:t>
            </a:r>
            <a:r>
              <a:rPr lang="en-US" dirty="0" err="1">
                <a:solidFill>
                  <a:schemeClr val="bg1"/>
                </a:solidFill>
              </a:rPr>
              <a:t>akan</a:t>
            </a:r>
            <a:r>
              <a:rPr lang="en-US" dirty="0">
                <a:solidFill>
                  <a:schemeClr val="bg1"/>
                </a:solidFill>
              </a:rPr>
              <a:t> </a:t>
            </a:r>
            <a:r>
              <a:rPr lang="en-US" dirty="0" err="1">
                <a:solidFill>
                  <a:schemeClr val="bg1"/>
                </a:solidFill>
              </a:rPr>
              <a:t>membuat</a:t>
            </a:r>
            <a:r>
              <a:rPr lang="en-US" dirty="0">
                <a:solidFill>
                  <a:schemeClr val="bg1"/>
                </a:solidFill>
              </a:rPr>
              <a:t> </a:t>
            </a:r>
            <a:r>
              <a:rPr lang="en-US" dirty="0" err="1">
                <a:solidFill>
                  <a:schemeClr val="bg1"/>
                </a:solidFill>
              </a:rPr>
              <a:t>berita</a:t>
            </a:r>
            <a:r>
              <a:rPr lang="en-US" dirty="0">
                <a:solidFill>
                  <a:schemeClr val="bg1"/>
                </a:solidFill>
              </a:rPr>
              <a:t>, </a:t>
            </a:r>
            <a:r>
              <a:rPr lang="en-US" dirty="0" err="1">
                <a:solidFill>
                  <a:schemeClr val="bg1"/>
                </a:solidFill>
              </a:rPr>
              <a:t>baik</a:t>
            </a:r>
            <a:r>
              <a:rPr lang="en-US" dirty="0">
                <a:solidFill>
                  <a:schemeClr val="bg1"/>
                </a:solidFill>
              </a:rPr>
              <a:t> </a:t>
            </a:r>
            <a:r>
              <a:rPr lang="en-US" dirty="0" err="1">
                <a:solidFill>
                  <a:schemeClr val="bg1"/>
                </a:solidFill>
              </a:rPr>
              <a:t>itu</a:t>
            </a:r>
            <a:r>
              <a:rPr lang="en-US" dirty="0">
                <a:solidFill>
                  <a:schemeClr val="bg1"/>
                </a:solidFill>
              </a:rPr>
              <a:t> </a:t>
            </a:r>
            <a:r>
              <a:rPr lang="en-US" dirty="0" err="1">
                <a:solidFill>
                  <a:schemeClr val="bg1"/>
                </a:solidFill>
              </a:rPr>
              <a:t>berita</a:t>
            </a:r>
            <a:r>
              <a:rPr lang="en-US" dirty="0">
                <a:solidFill>
                  <a:schemeClr val="bg1"/>
                </a:solidFill>
              </a:rPr>
              <a:t> online </a:t>
            </a:r>
            <a:r>
              <a:rPr lang="en-US" dirty="0" err="1">
                <a:solidFill>
                  <a:schemeClr val="bg1"/>
                </a:solidFill>
              </a:rPr>
              <a:t>maupun</a:t>
            </a:r>
            <a:r>
              <a:rPr lang="en-US" dirty="0">
                <a:solidFill>
                  <a:schemeClr val="bg1"/>
                </a:solidFill>
              </a:rPr>
              <a:t> </a:t>
            </a:r>
            <a:r>
              <a:rPr lang="en-US" dirty="0" err="1">
                <a:solidFill>
                  <a:schemeClr val="bg1"/>
                </a:solidFill>
              </a:rPr>
              <a:t>cetak</a:t>
            </a:r>
            <a:r>
              <a:rPr lang="en-US" dirty="0">
                <a:solidFill>
                  <a:schemeClr val="bg1"/>
                </a:solidFill>
              </a:rPr>
              <a:t>. </a:t>
            </a:r>
            <a:r>
              <a:rPr lang="en-US" dirty="0" err="1">
                <a:solidFill>
                  <a:schemeClr val="bg1"/>
                </a:solidFill>
              </a:rPr>
              <a:t>Disaat</a:t>
            </a:r>
            <a:r>
              <a:rPr lang="en-US" dirty="0">
                <a:solidFill>
                  <a:schemeClr val="bg1"/>
                </a:solidFill>
              </a:rPr>
              <a:t> </a:t>
            </a:r>
            <a:r>
              <a:rPr lang="en-US" dirty="0" err="1">
                <a:solidFill>
                  <a:schemeClr val="bg1"/>
                </a:solidFill>
              </a:rPr>
              <a:t>seperti</a:t>
            </a:r>
            <a:r>
              <a:rPr lang="en-US" dirty="0">
                <a:solidFill>
                  <a:schemeClr val="bg1"/>
                </a:solidFill>
              </a:rPr>
              <a:t> </a:t>
            </a:r>
            <a:r>
              <a:rPr lang="en-US" dirty="0" err="1">
                <a:solidFill>
                  <a:schemeClr val="bg1"/>
                </a:solidFill>
              </a:rPr>
              <a:t>ini</a:t>
            </a:r>
            <a:r>
              <a:rPr lang="en-US" dirty="0">
                <a:solidFill>
                  <a:schemeClr val="bg1"/>
                </a:solidFill>
              </a:rPr>
              <a:t> </a:t>
            </a:r>
            <a:r>
              <a:rPr lang="en-US" dirty="0" err="1">
                <a:solidFill>
                  <a:schemeClr val="bg1"/>
                </a:solidFill>
              </a:rPr>
              <a:t>sebenarnya</a:t>
            </a:r>
            <a:r>
              <a:rPr lang="en-US" dirty="0">
                <a:solidFill>
                  <a:schemeClr val="bg1"/>
                </a:solidFill>
              </a:rPr>
              <a:t> </a:t>
            </a:r>
            <a:r>
              <a:rPr lang="en-US" dirty="0" err="1">
                <a:solidFill>
                  <a:schemeClr val="bg1"/>
                </a:solidFill>
              </a:rPr>
              <a:t>peran</a:t>
            </a:r>
            <a:r>
              <a:rPr lang="en-US" dirty="0">
                <a:solidFill>
                  <a:schemeClr val="bg1"/>
                </a:solidFill>
              </a:rPr>
              <a:t> </a:t>
            </a:r>
            <a:r>
              <a:rPr lang="en-US" dirty="0" err="1">
                <a:solidFill>
                  <a:schemeClr val="bg1"/>
                </a:solidFill>
              </a:rPr>
              <a:t>kode</a:t>
            </a:r>
            <a:r>
              <a:rPr lang="en-US" dirty="0">
                <a:solidFill>
                  <a:schemeClr val="bg1"/>
                </a:solidFill>
              </a:rPr>
              <a:t> </a:t>
            </a:r>
            <a:r>
              <a:rPr lang="en-US" dirty="0" err="1">
                <a:solidFill>
                  <a:schemeClr val="bg1"/>
                </a:solidFill>
              </a:rPr>
              <a:t>etik</a:t>
            </a:r>
            <a:r>
              <a:rPr lang="en-US" dirty="0">
                <a:solidFill>
                  <a:schemeClr val="bg1"/>
                </a:solidFill>
              </a:rPr>
              <a:t> </a:t>
            </a:r>
            <a:r>
              <a:rPr lang="en-US" dirty="0" err="1">
                <a:solidFill>
                  <a:schemeClr val="bg1"/>
                </a:solidFill>
              </a:rPr>
              <a:t>jurnalistik</a:t>
            </a:r>
            <a:r>
              <a:rPr lang="en-US" dirty="0">
                <a:solidFill>
                  <a:schemeClr val="bg1"/>
                </a:solidFill>
              </a:rPr>
              <a:t> </a:t>
            </a:r>
            <a:r>
              <a:rPr lang="en-US" dirty="0" err="1">
                <a:solidFill>
                  <a:schemeClr val="bg1"/>
                </a:solidFill>
              </a:rPr>
              <a:t>bekerja</a:t>
            </a:r>
            <a:r>
              <a:rPr lang="en-US" dirty="0">
                <a:solidFill>
                  <a:schemeClr val="bg1"/>
                </a:solidFill>
              </a:rPr>
              <a:t>, agar </a:t>
            </a:r>
            <a:r>
              <a:rPr lang="en-US" dirty="0" err="1">
                <a:solidFill>
                  <a:schemeClr val="bg1"/>
                </a:solidFill>
              </a:rPr>
              <a:t>membantu</a:t>
            </a:r>
            <a:r>
              <a:rPr lang="en-US" dirty="0">
                <a:solidFill>
                  <a:schemeClr val="bg1"/>
                </a:solidFill>
              </a:rPr>
              <a:t> para </a:t>
            </a:r>
            <a:r>
              <a:rPr lang="en-US" dirty="0" err="1">
                <a:solidFill>
                  <a:schemeClr val="bg1"/>
                </a:solidFill>
              </a:rPr>
              <a:t>jurnalis</a:t>
            </a:r>
            <a:r>
              <a:rPr lang="en-US" dirty="0">
                <a:solidFill>
                  <a:schemeClr val="bg1"/>
                </a:solidFill>
              </a:rPr>
              <a:t> </a:t>
            </a:r>
            <a:r>
              <a:rPr lang="en-US" dirty="0" err="1">
                <a:solidFill>
                  <a:schemeClr val="bg1"/>
                </a:solidFill>
              </a:rPr>
              <a:t>untuk</a:t>
            </a:r>
            <a:r>
              <a:rPr lang="en-US" dirty="0">
                <a:solidFill>
                  <a:schemeClr val="bg1"/>
                </a:solidFill>
              </a:rPr>
              <a:t> </a:t>
            </a:r>
            <a:r>
              <a:rPr lang="en-US" dirty="0" err="1">
                <a:solidFill>
                  <a:schemeClr val="bg1"/>
                </a:solidFill>
              </a:rPr>
              <a:t>menentukan</a:t>
            </a:r>
            <a:r>
              <a:rPr lang="en-US" dirty="0">
                <a:solidFill>
                  <a:schemeClr val="bg1"/>
                </a:solidFill>
              </a:rPr>
              <a:t> </a:t>
            </a:r>
            <a:r>
              <a:rPr lang="en-US" dirty="0" err="1">
                <a:solidFill>
                  <a:schemeClr val="bg1"/>
                </a:solidFill>
              </a:rPr>
              <a:t>apa</a:t>
            </a:r>
            <a:r>
              <a:rPr lang="en-US" dirty="0">
                <a:solidFill>
                  <a:schemeClr val="bg1"/>
                </a:solidFill>
              </a:rPr>
              <a:t> yang </a:t>
            </a:r>
            <a:r>
              <a:rPr lang="en-US" dirty="0" err="1">
                <a:solidFill>
                  <a:schemeClr val="bg1"/>
                </a:solidFill>
              </a:rPr>
              <a:t>benar</a:t>
            </a:r>
            <a:r>
              <a:rPr lang="en-US" dirty="0">
                <a:solidFill>
                  <a:schemeClr val="bg1"/>
                </a:solidFill>
              </a:rPr>
              <a:t> dan yang salah, </a:t>
            </a:r>
            <a:r>
              <a:rPr lang="en-US" dirty="0" err="1">
                <a:solidFill>
                  <a:schemeClr val="bg1"/>
                </a:solidFill>
              </a:rPr>
              <a:t>baik</a:t>
            </a:r>
            <a:r>
              <a:rPr lang="en-US" dirty="0">
                <a:solidFill>
                  <a:schemeClr val="bg1"/>
                </a:solidFill>
              </a:rPr>
              <a:t> dan </a:t>
            </a:r>
            <a:r>
              <a:rPr lang="en-US" dirty="0" err="1">
                <a:solidFill>
                  <a:schemeClr val="bg1"/>
                </a:solidFill>
              </a:rPr>
              <a:t>buruk</a:t>
            </a:r>
            <a:r>
              <a:rPr lang="en-US" dirty="0">
                <a:solidFill>
                  <a:schemeClr val="bg1"/>
                </a:solidFill>
              </a:rPr>
              <a:t>, </a:t>
            </a:r>
            <a:r>
              <a:rPr lang="en-US" dirty="0" err="1">
                <a:solidFill>
                  <a:schemeClr val="bg1"/>
                </a:solidFill>
              </a:rPr>
              <a:t>serta</a:t>
            </a:r>
            <a:r>
              <a:rPr lang="en-US" dirty="0">
                <a:solidFill>
                  <a:schemeClr val="bg1"/>
                </a:solidFill>
              </a:rPr>
              <a:t> </a:t>
            </a:r>
            <a:r>
              <a:rPr lang="en-US" dirty="0" err="1">
                <a:solidFill>
                  <a:schemeClr val="bg1"/>
                </a:solidFill>
              </a:rPr>
              <a:t>bertanggung</a:t>
            </a:r>
            <a:r>
              <a:rPr lang="en-US" dirty="0">
                <a:solidFill>
                  <a:schemeClr val="bg1"/>
                </a:solidFill>
              </a:rPr>
              <a:t> </a:t>
            </a:r>
            <a:r>
              <a:rPr lang="en-US" dirty="0" err="1">
                <a:solidFill>
                  <a:schemeClr val="bg1"/>
                </a:solidFill>
              </a:rPr>
              <a:t>jawab</a:t>
            </a:r>
            <a:r>
              <a:rPr lang="en-US" dirty="0">
                <a:solidFill>
                  <a:schemeClr val="bg1"/>
                </a:solidFill>
              </a:rPr>
              <a:t> </a:t>
            </a:r>
            <a:r>
              <a:rPr lang="en-US" dirty="0" err="1">
                <a:solidFill>
                  <a:schemeClr val="bg1"/>
                </a:solidFill>
              </a:rPr>
              <a:t>atau</a:t>
            </a:r>
            <a:r>
              <a:rPr lang="en-US" dirty="0">
                <a:solidFill>
                  <a:schemeClr val="bg1"/>
                </a:solidFill>
              </a:rPr>
              <a:t> </a:t>
            </a:r>
            <a:r>
              <a:rPr lang="en-US" dirty="0" err="1">
                <a:solidFill>
                  <a:schemeClr val="bg1"/>
                </a:solidFill>
              </a:rPr>
              <a:t>tidak</a:t>
            </a:r>
            <a:r>
              <a:rPr lang="en-US" dirty="0">
                <a:solidFill>
                  <a:schemeClr val="bg1"/>
                </a:solidFill>
              </a:rPr>
              <a:t> </a:t>
            </a:r>
            <a:r>
              <a:rPr lang="en-US" dirty="0" err="1">
                <a:solidFill>
                  <a:schemeClr val="bg1"/>
                </a:solidFill>
              </a:rPr>
              <a:t>dalam</a:t>
            </a:r>
            <a:r>
              <a:rPr lang="en-US" dirty="0">
                <a:solidFill>
                  <a:schemeClr val="bg1"/>
                </a:solidFill>
              </a:rPr>
              <a:t> proses </a:t>
            </a:r>
            <a:r>
              <a:rPr lang="en-US" dirty="0" err="1">
                <a:solidFill>
                  <a:schemeClr val="bg1"/>
                </a:solidFill>
              </a:rPr>
              <a:t>kerja</a:t>
            </a:r>
            <a:r>
              <a:rPr lang="en-US" dirty="0">
                <a:solidFill>
                  <a:schemeClr val="bg1"/>
                </a:solidFill>
              </a:rPr>
              <a:t> </a:t>
            </a:r>
            <a:r>
              <a:rPr lang="en-US" dirty="0" err="1">
                <a:solidFill>
                  <a:schemeClr val="bg1"/>
                </a:solidFill>
              </a:rPr>
              <a:t>kewartawanan</a:t>
            </a:r>
            <a:r>
              <a:rPr lang="en-US" dirty="0">
                <a:solidFill>
                  <a:schemeClr val="bg1"/>
                </a:solidFill>
              </a:rPr>
              <a:t>. </a:t>
            </a:r>
            <a:r>
              <a:rPr lang="en-US" dirty="0" err="1">
                <a:solidFill>
                  <a:schemeClr val="bg1"/>
                </a:solidFill>
              </a:rPr>
              <a:t>Pelanggaran</a:t>
            </a:r>
            <a:r>
              <a:rPr lang="en-US" dirty="0">
                <a:solidFill>
                  <a:schemeClr val="bg1"/>
                </a:solidFill>
              </a:rPr>
              <a:t> </a:t>
            </a:r>
            <a:r>
              <a:rPr lang="en-US" dirty="0" err="1">
                <a:solidFill>
                  <a:schemeClr val="bg1"/>
                </a:solidFill>
              </a:rPr>
              <a:t>kode</a:t>
            </a:r>
            <a:r>
              <a:rPr lang="en-US" dirty="0">
                <a:solidFill>
                  <a:schemeClr val="bg1"/>
                </a:solidFill>
              </a:rPr>
              <a:t> </a:t>
            </a:r>
            <a:r>
              <a:rPr lang="en-US" dirty="0" err="1">
                <a:solidFill>
                  <a:schemeClr val="bg1"/>
                </a:solidFill>
              </a:rPr>
              <a:t>etik</a:t>
            </a:r>
            <a:r>
              <a:rPr lang="en-US" dirty="0">
                <a:solidFill>
                  <a:schemeClr val="bg1"/>
                </a:solidFill>
              </a:rPr>
              <a:t> </a:t>
            </a:r>
            <a:r>
              <a:rPr lang="en-US" dirty="0" err="1">
                <a:solidFill>
                  <a:schemeClr val="bg1"/>
                </a:solidFill>
              </a:rPr>
              <a:t>jurnalistik</a:t>
            </a:r>
            <a:r>
              <a:rPr lang="en-US" dirty="0">
                <a:solidFill>
                  <a:schemeClr val="bg1"/>
                </a:solidFill>
              </a:rPr>
              <a:t> </a:t>
            </a:r>
            <a:r>
              <a:rPr lang="en-US" dirty="0" err="1">
                <a:solidFill>
                  <a:schemeClr val="bg1"/>
                </a:solidFill>
              </a:rPr>
              <a:t>tidak</a:t>
            </a:r>
            <a:r>
              <a:rPr lang="en-US" dirty="0">
                <a:solidFill>
                  <a:schemeClr val="bg1"/>
                </a:solidFill>
              </a:rPr>
              <a:t> </a:t>
            </a:r>
            <a:r>
              <a:rPr lang="en-US" dirty="0" err="1">
                <a:solidFill>
                  <a:schemeClr val="bg1"/>
                </a:solidFill>
              </a:rPr>
              <a:t>berurusan</a:t>
            </a:r>
            <a:r>
              <a:rPr lang="en-US" dirty="0">
                <a:solidFill>
                  <a:schemeClr val="bg1"/>
                </a:solidFill>
              </a:rPr>
              <a:t> </a:t>
            </a:r>
            <a:r>
              <a:rPr lang="en-US" dirty="0" err="1">
                <a:solidFill>
                  <a:schemeClr val="bg1"/>
                </a:solidFill>
              </a:rPr>
              <a:t>langsung</a:t>
            </a:r>
            <a:r>
              <a:rPr lang="en-US" dirty="0">
                <a:solidFill>
                  <a:schemeClr val="bg1"/>
                </a:solidFill>
              </a:rPr>
              <a:t> </a:t>
            </a:r>
            <a:r>
              <a:rPr lang="en-US" dirty="0" err="1">
                <a:solidFill>
                  <a:schemeClr val="bg1"/>
                </a:solidFill>
              </a:rPr>
              <a:t>dengan</a:t>
            </a:r>
            <a:r>
              <a:rPr lang="en-US" dirty="0">
                <a:solidFill>
                  <a:schemeClr val="bg1"/>
                </a:solidFill>
              </a:rPr>
              <a:t> </a:t>
            </a:r>
            <a:r>
              <a:rPr lang="en-US" dirty="0" err="1">
                <a:solidFill>
                  <a:schemeClr val="bg1"/>
                </a:solidFill>
              </a:rPr>
              <a:t>hukum</a:t>
            </a:r>
            <a:r>
              <a:rPr lang="en-US" dirty="0">
                <a:solidFill>
                  <a:schemeClr val="bg1"/>
                </a:solidFill>
              </a:rPr>
              <a:t> </a:t>
            </a:r>
            <a:r>
              <a:rPr lang="en-US" dirty="0" err="1">
                <a:solidFill>
                  <a:schemeClr val="bg1"/>
                </a:solidFill>
              </a:rPr>
              <a:t>namun</a:t>
            </a:r>
            <a:r>
              <a:rPr lang="en-US" dirty="0">
                <a:solidFill>
                  <a:schemeClr val="bg1"/>
                </a:solidFill>
              </a:rPr>
              <a:t> </a:t>
            </a:r>
            <a:r>
              <a:rPr lang="en-US" dirty="0" err="1">
                <a:solidFill>
                  <a:schemeClr val="bg1"/>
                </a:solidFill>
              </a:rPr>
              <a:t>hal</a:t>
            </a:r>
            <a:r>
              <a:rPr lang="en-US" dirty="0">
                <a:solidFill>
                  <a:schemeClr val="bg1"/>
                </a:solidFill>
              </a:rPr>
              <a:t>  </a:t>
            </a:r>
            <a:r>
              <a:rPr lang="en-US" dirty="0" err="1">
                <a:solidFill>
                  <a:schemeClr val="bg1"/>
                </a:solidFill>
              </a:rPr>
              <a:t>ini</a:t>
            </a:r>
            <a:r>
              <a:rPr lang="en-US" dirty="0">
                <a:solidFill>
                  <a:schemeClr val="bg1"/>
                </a:solidFill>
              </a:rPr>
              <a:t> </a:t>
            </a:r>
            <a:r>
              <a:rPr lang="en-US" dirty="0" err="1">
                <a:solidFill>
                  <a:schemeClr val="bg1"/>
                </a:solidFill>
              </a:rPr>
              <a:t>dapat</a:t>
            </a:r>
            <a:r>
              <a:rPr lang="en-US" dirty="0">
                <a:solidFill>
                  <a:schemeClr val="bg1"/>
                </a:solidFill>
              </a:rPr>
              <a:t> </a:t>
            </a:r>
            <a:r>
              <a:rPr lang="en-US" dirty="0" err="1">
                <a:solidFill>
                  <a:schemeClr val="bg1"/>
                </a:solidFill>
              </a:rPr>
              <a:t>menimbulkan</a:t>
            </a:r>
            <a:r>
              <a:rPr lang="en-US" dirty="0">
                <a:solidFill>
                  <a:schemeClr val="bg1"/>
                </a:solidFill>
              </a:rPr>
              <a:t> </a:t>
            </a:r>
            <a:r>
              <a:rPr lang="en-US" dirty="0" err="1">
                <a:solidFill>
                  <a:schemeClr val="bg1"/>
                </a:solidFill>
              </a:rPr>
              <a:t>kerugian</a:t>
            </a:r>
            <a:r>
              <a:rPr lang="en-US" dirty="0">
                <a:solidFill>
                  <a:schemeClr val="bg1"/>
                </a:solidFill>
              </a:rPr>
              <a:t> </a:t>
            </a:r>
            <a:r>
              <a:rPr lang="en-US" dirty="0" err="1">
                <a:solidFill>
                  <a:schemeClr val="bg1"/>
                </a:solidFill>
              </a:rPr>
              <a:t>bagi</a:t>
            </a:r>
            <a:r>
              <a:rPr lang="en-US" dirty="0">
                <a:solidFill>
                  <a:schemeClr val="bg1"/>
                </a:solidFill>
              </a:rPr>
              <a:t> </a:t>
            </a:r>
            <a:r>
              <a:rPr lang="en-US" dirty="0" err="1">
                <a:solidFill>
                  <a:schemeClr val="bg1"/>
                </a:solidFill>
              </a:rPr>
              <a:t>wartawan</a:t>
            </a:r>
            <a:r>
              <a:rPr lang="en-US" dirty="0">
                <a:solidFill>
                  <a:schemeClr val="bg1"/>
                </a:solidFill>
              </a:rPr>
              <a:t>, </a:t>
            </a:r>
            <a:r>
              <a:rPr lang="en-US" dirty="0" err="1">
                <a:solidFill>
                  <a:schemeClr val="bg1"/>
                </a:solidFill>
              </a:rPr>
              <a:t>perusahaan</a:t>
            </a:r>
            <a:r>
              <a:rPr lang="en-US" dirty="0">
                <a:solidFill>
                  <a:schemeClr val="bg1"/>
                </a:solidFill>
              </a:rPr>
              <a:t> pers, dan </a:t>
            </a:r>
            <a:r>
              <a:rPr lang="en-US" dirty="0" err="1">
                <a:solidFill>
                  <a:schemeClr val="bg1"/>
                </a:solidFill>
              </a:rPr>
              <a:t>bahkan</a:t>
            </a:r>
            <a:r>
              <a:rPr lang="en-US" dirty="0">
                <a:solidFill>
                  <a:schemeClr val="bg1"/>
                </a:solidFill>
              </a:rPr>
              <a:t> </a:t>
            </a:r>
            <a:r>
              <a:rPr lang="en-US" dirty="0" err="1">
                <a:solidFill>
                  <a:schemeClr val="bg1"/>
                </a:solidFill>
              </a:rPr>
              <a:t>seorang</a:t>
            </a:r>
            <a:r>
              <a:rPr lang="en-US" dirty="0">
                <a:solidFill>
                  <a:schemeClr val="bg1"/>
                </a:solidFill>
              </a:rPr>
              <a:t> korban.</a:t>
            </a:r>
          </a:p>
          <a:p>
            <a:r>
              <a:rPr lang="en-US" dirty="0">
                <a:solidFill>
                  <a:schemeClr val="bg1"/>
                </a:solidFill>
              </a:rPr>
              <a:t>Salah </a:t>
            </a:r>
            <a:r>
              <a:rPr lang="en-US" dirty="0" err="1">
                <a:solidFill>
                  <a:schemeClr val="bg1"/>
                </a:solidFill>
              </a:rPr>
              <a:t>satu</a:t>
            </a:r>
            <a:r>
              <a:rPr lang="en-US" dirty="0">
                <a:solidFill>
                  <a:schemeClr val="bg1"/>
                </a:solidFill>
              </a:rPr>
              <a:t> </a:t>
            </a:r>
            <a:r>
              <a:rPr lang="en-US" dirty="0" err="1">
                <a:solidFill>
                  <a:schemeClr val="bg1"/>
                </a:solidFill>
              </a:rPr>
              <a:t>kerugian</a:t>
            </a:r>
            <a:r>
              <a:rPr lang="en-US" dirty="0">
                <a:solidFill>
                  <a:schemeClr val="bg1"/>
                </a:solidFill>
              </a:rPr>
              <a:t> yang </a:t>
            </a:r>
            <a:r>
              <a:rPr lang="en-US" dirty="0" err="1">
                <a:solidFill>
                  <a:schemeClr val="bg1"/>
                </a:solidFill>
              </a:rPr>
              <a:t>ditimbulkan</a:t>
            </a:r>
            <a:r>
              <a:rPr lang="en-US" dirty="0">
                <a:solidFill>
                  <a:schemeClr val="bg1"/>
                </a:solidFill>
              </a:rPr>
              <a:t> oleh </a:t>
            </a:r>
            <a:r>
              <a:rPr lang="en-US" dirty="0" err="1">
                <a:solidFill>
                  <a:schemeClr val="bg1"/>
                </a:solidFill>
              </a:rPr>
              <a:t>adanya</a:t>
            </a:r>
            <a:r>
              <a:rPr lang="en-US" dirty="0">
                <a:solidFill>
                  <a:schemeClr val="bg1"/>
                </a:solidFill>
              </a:rPr>
              <a:t> </a:t>
            </a:r>
            <a:r>
              <a:rPr lang="en-US" dirty="0" err="1">
                <a:solidFill>
                  <a:schemeClr val="bg1"/>
                </a:solidFill>
              </a:rPr>
              <a:t>berita</a:t>
            </a:r>
            <a:r>
              <a:rPr lang="en-US" dirty="0">
                <a:solidFill>
                  <a:schemeClr val="bg1"/>
                </a:solidFill>
              </a:rPr>
              <a:t> online </a:t>
            </a:r>
            <a:r>
              <a:rPr lang="en-US" dirty="0" err="1">
                <a:solidFill>
                  <a:schemeClr val="bg1"/>
                </a:solidFill>
              </a:rPr>
              <a:t>adalah</a:t>
            </a:r>
            <a:r>
              <a:rPr lang="en-US" dirty="0">
                <a:solidFill>
                  <a:schemeClr val="bg1"/>
                </a:solidFill>
              </a:rPr>
              <a:t> </a:t>
            </a:r>
            <a:r>
              <a:rPr lang="en-US" dirty="0" err="1">
                <a:solidFill>
                  <a:schemeClr val="bg1"/>
                </a:solidFill>
              </a:rPr>
              <a:t>dari</a:t>
            </a:r>
            <a:r>
              <a:rPr lang="en-US" dirty="0">
                <a:solidFill>
                  <a:schemeClr val="bg1"/>
                </a:solidFill>
              </a:rPr>
              <a:t> lama CNN Indonesia </a:t>
            </a:r>
            <a:r>
              <a:rPr lang="en-US" dirty="0" err="1">
                <a:solidFill>
                  <a:schemeClr val="bg1"/>
                </a:solidFill>
              </a:rPr>
              <a:t>dengan</a:t>
            </a:r>
            <a:r>
              <a:rPr lang="en-US" dirty="0">
                <a:solidFill>
                  <a:schemeClr val="bg1"/>
                </a:solidFill>
              </a:rPr>
              <a:t> headline “</a:t>
            </a:r>
            <a:r>
              <a:rPr lang="en-US" dirty="0" err="1">
                <a:solidFill>
                  <a:schemeClr val="bg1"/>
                </a:solidFill>
              </a:rPr>
              <a:t>Pasien</a:t>
            </a:r>
            <a:r>
              <a:rPr lang="en-US" dirty="0">
                <a:solidFill>
                  <a:schemeClr val="bg1"/>
                </a:solidFill>
              </a:rPr>
              <a:t> </a:t>
            </a:r>
            <a:r>
              <a:rPr lang="en-US" dirty="0" err="1">
                <a:solidFill>
                  <a:schemeClr val="bg1"/>
                </a:solidFill>
              </a:rPr>
              <a:t>Positif</a:t>
            </a:r>
            <a:r>
              <a:rPr lang="en-US" dirty="0">
                <a:solidFill>
                  <a:schemeClr val="bg1"/>
                </a:solidFill>
              </a:rPr>
              <a:t> Corona di Indonesia </a:t>
            </a:r>
            <a:r>
              <a:rPr lang="en-US" dirty="0" err="1">
                <a:solidFill>
                  <a:schemeClr val="bg1"/>
                </a:solidFill>
              </a:rPr>
              <a:t>Bertambah</a:t>
            </a:r>
            <a:r>
              <a:rPr lang="en-US" dirty="0">
                <a:solidFill>
                  <a:schemeClr val="bg1"/>
                </a:solidFill>
              </a:rPr>
              <a:t> </a:t>
            </a:r>
            <a:r>
              <a:rPr lang="en-US" dirty="0" err="1">
                <a:solidFill>
                  <a:schemeClr val="bg1"/>
                </a:solidFill>
              </a:rPr>
              <a:t>Jadi</a:t>
            </a:r>
            <a:r>
              <a:rPr lang="en-US" dirty="0">
                <a:solidFill>
                  <a:schemeClr val="bg1"/>
                </a:solidFill>
              </a:rPr>
              <a:t> 19 Orang”. Salah </a:t>
            </a:r>
            <a:r>
              <a:rPr lang="en-US" dirty="0" err="1">
                <a:solidFill>
                  <a:schemeClr val="bg1"/>
                </a:solidFill>
              </a:rPr>
              <a:t>satu</a:t>
            </a:r>
            <a:r>
              <a:rPr lang="en-US" dirty="0">
                <a:solidFill>
                  <a:schemeClr val="bg1"/>
                </a:solidFill>
              </a:rPr>
              <a:t> </a:t>
            </a:r>
            <a:r>
              <a:rPr lang="en-US" dirty="0" err="1">
                <a:solidFill>
                  <a:schemeClr val="bg1"/>
                </a:solidFill>
              </a:rPr>
              <a:t>bentuk</a:t>
            </a:r>
            <a:r>
              <a:rPr lang="en-US" dirty="0">
                <a:solidFill>
                  <a:schemeClr val="bg1"/>
                </a:solidFill>
              </a:rPr>
              <a:t> </a:t>
            </a:r>
            <a:r>
              <a:rPr lang="en-US" dirty="0" err="1">
                <a:solidFill>
                  <a:schemeClr val="bg1"/>
                </a:solidFill>
              </a:rPr>
              <a:t>kerugian</a:t>
            </a:r>
            <a:r>
              <a:rPr lang="en-US" dirty="0">
                <a:solidFill>
                  <a:schemeClr val="bg1"/>
                </a:solidFill>
              </a:rPr>
              <a:t> </a:t>
            </a:r>
            <a:r>
              <a:rPr lang="en-US" dirty="0" err="1">
                <a:solidFill>
                  <a:schemeClr val="bg1"/>
                </a:solidFill>
              </a:rPr>
              <a:t>ini</a:t>
            </a:r>
            <a:r>
              <a:rPr lang="en-US" dirty="0">
                <a:solidFill>
                  <a:schemeClr val="bg1"/>
                </a:solidFill>
              </a:rPr>
              <a:t> </a:t>
            </a:r>
            <a:r>
              <a:rPr lang="en-US" dirty="0" err="1">
                <a:solidFill>
                  <a:schemeClr val="bg1"/>
                </a:solidFill>
              </a:rPr>
              <a:t>berdampak</a:t>
            </a:r>
            <a:r>
              <a:rPr lang="en-US" dirty="0">
                <a:solidFill>
                  <a:schemeClr val="bg1"/>
                </a:solidFill>
              </a:rPr>
              <a:t> pada korban </a:t>
            </a:r>
            <a:r>
              <a:rPr lang="en-US" dirty="0" err="1">
                <a:solidFill>
                  <a:schemeClr val="bg1"/>
                </a:solidFill>
              </a:rPr>
              <a:t>atau</a:t>
            </a:r>
            <a:r>
              <a:rPr lang="en-US" dirty="0">
                <a:solidFill>
                  <a:schemeClr val="bg1"/>
                </a:solidFill>
              </a:rPr>
              <a:t> </a:t>
            </a:r>
            <a:r>
              <a:rPr lang="en-US" dirty="0" err="1">
                <a:solidFill>
                  <a:schemeClr val="bg1"/>
                </a:solidFill>
              </a:rPr>
              <a:t>pasien</a:t>
            </a:r>
            <a:r>
              <a:rPr lang="en-US" dirty="0">
                <a:solidFill>
                  <a:schemeClr val="bg1"/>
                </a:solidFill>
              </a:rPr>
              <a:t> yang </a:t>
            </a:r>
            <a:r>
              <a:rPr lang="en-US" dirty="0" err="1">
                <a:solidFill>
                  <a:schemeClr val="bg1"/>
                </a:solidFill>
              </a:rPr>
              <a:t>terjangkit</a:t>
            </a:r>
            <a:r>
              <a:rPr lang="en-US" dirty="0">
                <a:solidFill>
                  <a:schemeClr val="bg1"/>
                </a:solidFill>
              </a:rPr>
              <a:t> virus corona. </a:t>
            </a:r>
            <a:r>
              <a:rPr lang="en-US" dirty="0" err="1">
                <a:solidFill>
                  <a:schemeClr val="bg1"/>
                </a:solidFill>
              </a:rPr>
              <a:t>Dalam</a:t>
            </a:r>
            <a:r>
              <a:rPr lang="en-US" dirty="0">
                <a:solidFill>
                  <a:schemeClr val="bg1"/>
                </a:solidFill>
              </a:rPr>
              <a:t> </a:t>
            </a:r>
            <a:r>
              <a:rPr lang="en-US" dirty="0" err="1">
                <a:solidFill>
                  <a:schemeClr val="bg1"/>
                </a:solidFill>
              </a:rPr>
              <a:t>berita</a:t>
            </a:r>
            <a:r>
              <a:rPr lang="en-US" dirty="0">
                <a:solidFill>
                  <a:schemeClr val="bg1"/>
                </a:solidFill>
              </a:rPr>
              <a:t> </a:t>
            </a:r>
            <a:r>
              <a:rPr lang="en-US" dirty="0" err="1">
                <a:solidFill>
                  <a:schemeClr val="bg1"/>
                </a:solidFill>
              </a:rPr>
              <a:t>ini</a:t>
            </a:r>
            <a:r>
              <a:rPr lang="en-US" dirty="0">
                <a:solidFill>
                  <a:schemeClr val="bg1"/>
                </a:solidFill>
              </a:rPr>
              <a:t> </a:t>
            </a:r>
            <a:r>
              <a:rPr lang="en-US" dirty="0" err="1">
                <a:solidFill>
                  <a:schemeClr val="bg1"/>
                </a:solidFill>
              </a:rPr>
              <a:t>tertulis</a:t>
            </a:r>
            <a:r>
              <a:rPr lang="en-US" dirty="0">
                <a:solidFill>
                  <a:schemeClr val="bg1"/>
                </a:solidFill>
              </a:rPr>
              <a:t> </a:t>
            </a:r>
            <a:r>
              <a:rPr lang="en-US" dirty="0" err="1">
                <a:solidFill>
                  <a:schemeClr val="bg1"/>
                </a:solidFill>
              </a:rPr>
              <a:t>jelas</a:t>
            </a:r>
            <a:r>
              <a:rPr lang="en-US" dirty="0">
                <a:solidFill>
                  <a:schemeClr val="bg1"/>
                </a:solidFill>
              </a:rPr>
              <a:t> data </a:t>
            </a:r>
            <a:r>
              <a:rPr lang="en-US" dirty="0" err="1">
                <a:solidFill>
                  <a:schemeClr val="bg1"/>
                </a:solidFill>
              </a:rPr>
              <a:t>diri</a:t>
            </a:r>
            <a:r>
              <a:rPr lang="en-US" dirty="0">
                <a:solidFill>
                  <a:schemeClr val="bg1"/>
                </a:solidFill>
              </a:rPr>
              <a:t> </a:t>
            </a:r>
            <a:r>
              <a:rPr lang="en-US" dirty="0" err="1">
                <a:solidFill>
                  <a:schemeClr val="bg1"/>
                </a:solidFill>
              </a:rPr>
              <a:t>pasien</a:t>
            </a:r>
            <a:r>
              <a:rPr lang="en-US" dirty="0">
                <a:solidFill>
                  <a:schemeClr val="bg1"/>
                </a:solidFill>
              </a:rPr>
              <a:t>, dan </a:t>
            </a:r>
            <a:r>
              <a:rPr lang="en-US" dirty="0" err="1">
                <a:solidFill>
                  <a:schemeClr val="bg1"/>
                </a:solidFill>
              </a:rPr>
              <a:t>kondisi</a:t>
            </a:r>
            <a:r>
              <a:rPr lang="en-US" dirty="0">
                <a:solidFill>
                  <a:schemeClr val="bg1"/>
                </a:solidFill>
              </a:rPr>
              <a:t> </a:t>
            </a:r>
            <a:r>
              <a:rPr lang="en-US" dirty="0" err="1">
                <a:solidFill>
                  <a:schemeClr val="bg1"/>
                </a:solidFill>
              </a:rPr>
              <a:t>pasien</a:t>
            </a:r>
            <a:r>
              <a:rPr lang="en-US" dirty="0">
                <a:solidFill>
                  <a:schemeClr val="bg1"/>
                </a:solidFill>
              </a:rPr>
              <a:t> </a:t>
            </a:r>
            <a:r>
              <a:rPr lang="en-US" dirty="0" err="1">
                <a:solidFill>
                  <a:schemeClr val="bg1"/>
                </a:solidFill>
              </a:rPr>
              <a:t>seperti</a:t>
            </a:r>
            <a:r>
              <a:rPr lang="en-US" dirty="0">
                <a:solidFill>
                  <a:schemeClr val="bg1"/>
                </a:solidFill>
              </a:rPr>
              <a:t> </a:t>
            </a:r>
            <a:r>
              <a:rPr lang="en-US" dirty="0" err="1">
                <a:solidFill>
                  <a:schemeClr val="bg1"/>
                </a:solidFill>
              </a:rPr>
              <a:t>apa</a:t>
            </a:r>
            <a:r>
              <a:rPr lang="en-US" dirty="0">
                <a:solidFill>
                  <a:schemeClr val="bg1"/>
                </a:solidFill>
              </a:rPr>
              <a:t>. Hal </a:t>
            </a:r>
            <a:r>
              <a:rPr lang="en-US" dirty="0" err="1">
                <a:solidFill>
                  <a:schemeClr val="bg1"/>
                </a:solidFill>
              </a:rPr>
              <a:t>ini</a:t>
            </a:r>
            <a:r>
              <a:rPr lang="en-US" dirty="0">
                <a:solidFill>
                  <a:schemeClr val="bg1"/>
                </a:solidFill>
              </a:rPr>
              <a:t> </a:t>
            </a:r>
            <a:r>
              <a:rPr lang="en-US" dirty="0" err="1">
                <a:solidFill>
                  <a:schemeClr val="bg1"/>
                </a:solidFill>
              </a:rPr>
              <a:t>sudah</a:t>
            </a:r>
            <a:r>
              <a:rPr lang="en-US" dirty="0">
                <a:solidFill>
                  <a:schemeClr val="bg1"/>
                </a:solidFill>
              </a:rPr>
              <a:t> </a:t>
            </a:r>
            <a:r>
              <a:rPr lang="en-US" dirty="0" err="1">
                <a:solidFill>
                  <a:schemeClr val="bg1"/>
                </a:solidFill>
              </a:rPr>
              <a:t>sangat</a:t>
            </a:r>
            <a:r>
              <a:rPr lang="en-US" dirty="0">
                <a:solidFill>
                  <a:schemeClr val="bg1"/>
                </a:solidFill>
              </a:rPr>
              <a:t> </a:t>
            </a:r>
            <a:r>
              <a:rPr lang="en-US" dirty="0" err="1">
                <a:solidFill>
                  <a:schemeClr val="bg1"/>
                </a:solidFill>
              </a:rPr>
              <a:t>jelas</a:t>
            </a:r>
            <a:r>
              <a:rPr lang="en-US" dirty="0">
                <a:solidFill>
                  <a:schemeClr val="bg1"/>
                </a:solidFill>
              </a:rPr>
              <a:t> </a:t>
            </a:r>
            <a:r>
              <a:rPr lang="en-US" dirty="0" err="1">
                <a:solidFill>
                  <a:schemeClr val="bg1"/>
                </a:solidFill>
              </a:rPr>
              <a:t>merupakan</a:t>
            </a:r>
            <a:r>
              <a:rPr lang="en-US" dirty="0">
                <a:solidFill>
                  <a:schemeClr val="bg1"/>
                </a:solidFill>
              </a:rPr>
              <a:t> </a:t>
            </a:r>
            <a:r>
              <a:rPr lang="en-US" dirty="0" err="1">
                <a:solidFill>
                  <a:schemeClr val="bg1"/>
                </a:solidFill>
              </a:rPr>
              <a:t>pelanggaran</a:t>
            </a:r>
            <a:r>
              <a:rPr lang="en-US" dirty="0">
                <a:solidFill>
                  <a:schemeClr val="bg1"/>
                </a:solidFill>
              </a:rPr>
              <a:t> </a:t>
            </a:r>
            <a:r>
              <a:rPr lang="en-US" dirty="0" err="1">
                <a:solidFill>
                  <a:schemeClr val="bg1"/>
                </a:solidFill>
              </a:rPr>
              <a:t>kode</a:t>
            </a:r>
            <a:r>
              <a:rPr lang="en-US" dirty="0">
                <a:solidFill>
                  <a:schemeClr val="bg1"/>
                </a:solidFill>
              </a:rPr>
              <a:t> </a:t>
            </a:r>
            <a:r>
              <a:rPr lang="en-US" dirty="0" err="1">
                <a:solidFill>
                  <a:schemeClr val="bg1"/>
                </a:solidFill>
              </a:rPr>
              <a:t>etik</a:t>
            </a:r>
            <a:r>
              <a:rPr lang="en-US" dirty="0">
                <a:solidFill>
                  <a:schemeClr val="bg1"/>
                </a:solidFill>
              </a:rPr>
              <a:t> </a:t>
            </a:r>
            <a:r>
              <a:rPr lang="en-US" dirty="0" err="1">
                <a:solidFill>
                  <a:schemeClr val="bg1"/>
                </a:solidFill>
              </a:rPr>
              <a:t>jurnalistik</a:t>
            </a:r>
            <a:r>
              <a:rPr lang="en-US" dirty="0">
                <a:solidFill>
                  <a:schemeClr val="bg1"/>
                </a:solidFill>
              </a:rPr>
              <a:t> </a:t>
            </a:r>
            <a:r>
              <a:rPr lang="en-US" dirty="0" err="1">
                <a:solidFill>
                  <a:schemeClr val="bg1"/>
                </a:solidFill>
              </a:rPr>
              <a:t>Pasal</a:t>
            </a:r>
            <a:r>
              <a:rPr lang="en-US" dirty="0">
                <a:solidFill>
                  <a:schemeClr val="bg1"/>
                </a:solidFill>
              </a:rPr>
              <a:t> 5 yang </a:t>
            </a:r>
            <a:r>
              <a:rPr lang="en-US" dirty="0" err="1">
                <a:solidFill>
                  <a:schemeClr val="bg1"/>
                </a:solidFill>
              </a:rPr>
              <a:t>mengatur</a:t>
            </a:r>
            <a:r>
              <a:rPr lang="en-US" dirty="0">
                <a:solidFill>
                  <a:schemeClr val="bg1"/>
                </a:solidFill>
              </a:rPr>
              <a:t> </a:t>
            </a:r>
            <a:r>
              <a:rPr lang="en-US" dirty="0" err="1">
                <a:solidFill>
                  <a:schemeClr val="bg1"/>
                </a:solidFill>
              </a:rPr>
              <a:t>tentang</a:t>
            </a:r>
            <a:r>
              <a:rPr lang="en-US" dirty="0">
                <a:solidFill>
                  <a:schemeClr val="bg1"/>
                </a:solidFill>
              </a:rPr>
              <a:t> </a:t>
            </a:r>
            <a:r>
              <a:rPr lang="en-US" dirty="0" err="1">
                <a:solidFill>
                  <a:schemeClr val="bg1"/>
                </a:solidFill>
              </a:rPr>
              <a:t>dilarangnya</a:t>
            </a:r>
            <a:r>
              <a:rPr lang="en-US" dirty="0">
                <a:solidFill>
                  <a:schemeClr val="bg1"/>
                </a:solidFill>
              </a:rPr>
              <a:t> </a:t>
            </a:r>
            <a:r>
              <a:rPr lang="en-US" dirty="0" err="1">
                <a:solidFill>
                  <a:schemeClr val="bg1"/>
                </a:solidFill>
              </a:rPr>
              <a:t>seorang</a:t>
            </a:r>
            <a:r>
              <a:rPr lang="en-US" dirty="0">
                <a:solidFill>
                  <a:schemeClr val="bg1"/>
                </a:solidFill>
              </a:rPr>
              <a:t> </a:t>
            </a:r>
            <a:r>
              <a:rPr lang="en-US" dirty="0" err="1">
                <a:solidFill>
                  <a:schemeClr val="bg1"/>
                </a:solidFill>
              </a:rPr>
              <a:t>jurnalis</a:t>
            </a:r>
            <a:r>
              <a:rPr lang="en-US" dirty="0">
                <a:solidFill>
                  <a:schemeClr val="bg1"/>
                </a:solidFill>
              </a:rPr>
              <a:t> </a:t>
            </a:r>
            <a:r>
              <a:rPr lang="en-US" dirty="0" err="1">
                <a:solidFill>
                  <a:schemeClr val="bg1"/>
                </a:solidFill>
              </a:rPr>
              <a:t>memberitahukan</a:t>
            </a:r>
            <a:r>
              <a:rPr lang="en-US" dirty="0">
                <a:solidFill>
                  <a:schemeClr val="bg1"/>
                </a:solidFill>
              </a:rPr>
              <a:t> data </a:t>
            </a:r>
            <a:r>
              <a:rPr lang="en-US" dirty="0" err="1">
                <a:solidFill>
                  <a:schemeClr val="bg1"/>
                </a:solidFill>
              </a:rPr>
              <a:t>diri</a:t>
            </a:r>
            <a:r>
              <a:rPr lang="en-US" dirty="0">
                <a:solidFill>
                  <a:schemeClr val="bg1"/>
                </a:solidFill>
              </a:rPr>
              <a:t> dan </a:t>
            </a:r>
            <a:r>
              <a:rPr lang="en-US" dirty="0" err="1">
                <a:solidFill>
                  <a:schemeClr val="bg1"/>
                </a:solidFill>
              </a:rPr>
              <a:t>kondisi</a:t>
            </a:r>
            <a:r>
              <a:rPr lang="en-US" dirty="0">
                <a:solidFill>
                  <a:schemeClr val="bg1"/>
                </a:solidFill>
              </a:rPr>
              <a:t> korban. </a:t>
            </a:r>
            <a:r>
              <a:rPr lang="en-US" dirty="0" err="1">
                <a:solidFill>
                  <a:schemeClr val="bg1"/>
                </a:solidFill>
              </a:rPr>
              <a:t>Berakibat</a:t>
            </a:r>
            <a:r>
              <a:rPr lang="en-US" dirty="0">
                <a:solidFill>
                  <a:schemeClr val="bg1"/>
                </a:solidFill>
              </a:rPr>
              <a:t> </a:t>
            </a:r>
            <a:r>
              <a:rPr lang="en-US" dirty="0" err="1">
                <a:solidFill>
                  <a:schemeClr val="bg1"/>
                </a:solidFill>
              </a:rPr>
              <a:t>dengan</a:t>
            </a:r>
            <a:r>
              <a:rPr lang="en-US" dirty="0">
                <a:solidFill>
                  <a:schemeClr val="bg1"/>
                </a:solidFill>
              </a:rPr>
              <a:t> </a:t>
            </a:r>
            <a:r>
              <a:rPr lang="en-US" dirty="0" err="1">
                <a:solidFill>
                  <a:schemeClr val="bg1"/>
                </a:solidFill>
              </a:rPr>
              <a:t>adanya</a:t>
            </a:r>
            <a:r>
              <a:rPr lang="en-US" dirty="0">
                <a:solidFill>
                  <a:schemeClr val="bg1"/>
                </a:solidFill>
              </a:rPr>
              <a:t> </a:t>
            </a:r>
            <a:r>
              <a:rPr lang="en-US" dirty="0" err="1">
                <a:solidFill>
                  <a:schemeClr val="bg1"/>
                </a:solidFill>
              </a:rPr>
              <a:t>perasaan</a:t>
            </a:r>
            <a:r>
              <a:rPr lang="en-US" dirty="0">
                <a:solidFill>
                  <a:schemeClr val="bg1"/>
                </a:solidFill>
              </a:rPr>
              <a:t> “</a:t>
            </a:r>
            <a:r>
              <a:rPr lang="en-US" dirty="0" err="1">
                <a:solidFill>
                  <a:schemeClr val="bg1"/>
                </a:solidFill>
              </a:rPr>
              <a:t>diteror</a:t>
            </a:r>
            <a:r>
              <a:rPr lang="en-US" dirty="0">
                <a:solidFill>
                  <a:schemeClr val="bg1"/>
                </a:solidFill>
              </a:rPr>
              <a:t>” </a:t>
            </a:r>
            <a:r>
              <a:rPr lang="en-US" dirty="0" err="1">
                <a:solidFill>
                  <a:schemeClr val="bg1"/>
                </a:solidFill>
              </a:rPr>
              <a:t>nya</a:t>
            </a:r>
            <a:r>
              <a:rPr lang="en-US" dirty="0">
                <a:solidFill>
                  <a:schemeClr val="bg1"/>
                </a:solidFill>
              </a:rPr>
              <a:t> korban </a:t>
            </a:r>
            <a:r>
              <a:rPr lang="en-US" dirty="0" err="1">
                <a:solidFill>
                  <a:schemeClr val="bg1"/>
                </a:solidFill>
              </a:rPr>
              <a:t>karena</a:t>
            </a:r>
            <a:r>
              <a:rPr lang="en-US" dirty="0">
                <a:solidFill>
                  <a:schemeClr val="bg1"/>
                </a:solidFill>
              </a:rPr>
              <a:t> </a:t>
            </a:r>
            <a:r>
              <a:rPr lang="en-US" dirty="0" err="1">
                <a:solidFill>
                  <a:schemeClr val="bg1"/>
                </a:solidFill>
              </a:rPr>
              <a:t>merasa</a:t>
            </a:r>
            <a:r>
              <a:rPr lang="en-US" dirty="0">
                <a:solidFill>
                  <a:schemeClr val="bg1"/>
                </a:solidFill>
              </a:rPr>
              <a:t> </a:t>
            </a:r>
            <a:r>
              <a:rPr lang="en-US" dirty="0" err="1">
                <a:solidFill>
                  <a:schemeClr val="bg1"/>
                </a:solidFill>
              </a:rPr>
              <a:t>privasinya</a:t>
            </a:r>
            <a:r>
              <a:rPr lang="en-US" dirty="0">
                <a:solidFill>
                  <a:schemeClr val="bg1"/>
                </a:solidFill>
              </a:rPr>
              <a:t> </a:t>
            </a:r>
            <a:r>
              <a:rPr lang="en-US" dirty="0" err="1">
                <a:solidFill>
                  <a:schemeClr val="bg1"/>
                </a:solidFill>
              </a:rPr>
              <a:t>telah</a:t>
            </a:r>
            <a:r>
              <a:rPr lang="en-US" dirty="0">
                <a:solidFill>
                  <a:schemeClr val="bg1"/>
                </a:solidFill>
              </a:rPr>
              <a:t> </a:t>
            </a:r>
            <a:r>
              <a:rPr lang="en-US" dirty="0" err="1">
                <a:solidFill>
                  <a:schemeClr val="bg1"/>
                </a:solidFill>
              </a:rPr>
              <a:t>tersebar</a:t>
            </a:r>
            <a:r>
              <a:rPr lang="en-US" dirty="0">
                <a:solidFill>
                  <a:schemeClr val="bg1"/>
                </a:solidFill>
              </a:rPr>
              <a:t> </a:t>
            </a:r>
            <a:r>
              <a:rPr lang="en-US" dirty="0" err="1">
                <a:solidFill>
                  <a:schemeClr val="bg1"/>
                </a:solidFill>
              </a:rPr>
              <a:t>luas</a:t>
            </a:r>
            <a:r>
              <a:rPr lang="en-US" dirty="0">
                <a:solidFill>
                  <a:schemeClr val="bg1"/>
                </a:solidFill>
              </a:rPr>
              <a:t> dan </a:t>
            </a:r>
            <a:r>
              <a:rPr lang="en-US" dirty="0" err="1">
                <a:solidFill>
                  <a:schemeClr val="bg1"/>
                </a:solidFill>
              </a:rPr>
              <a:t>dibaca</a:t>
            </a:r>
            <a:r>
              <a:rPr lang="en-US" dirty="0">
                <a:solidFill>
                  <a:schemeClr val="bg1"/>
                </a:solidFill>
              </a:rPr>
              <a:t> oleh </a:t>
            </a:r>
            <a:r>
              <a:rPr lang="en-US" dirty="0" err="1">
                <a:solidFill>
                  <a:schemeClr val="bg1"/>
                </a:solidFill>
              </a:rPr>
              <a:t>khalayak</a:t>
            </a:r>
            <a:r>
              <a:rPr lang="en-US" dirty="0">
                <a:solidFill>
                  <a:schemeClr val="bg1"/>
                </a:solidFill>
              </a:rPr>
              <a:t> </a:t>
            </a:r>
            <a:r>
              <a:rPr lang="en-US" dirty="0" err="1">
                <a:solidFill>
                  <a:schemeClr val="bg1"/>
                </a:solidFill>
              </a:rPr>
              <a:t>ramai</a:t>
            </a:r>
            <a:r>
              <a:rPr lang="en-US" dirty="0">
                <a:solidFill>
                  <a:schemeClr val="bg1"/>
                </a:solidFill>
              </a:rPr>
              <a:t>.</a:t>
            </a:r>
          </a:p>
          <a:p>
            <a:pPr indent="457200" algn="just">
              <a:lnSpc>
                <a:spcPct val="115000"/>
              </a:lnSpc>
            </a:pPr>
            <a:endParaRPr lang="en-US" dirty="0">
              <a:solidFill>
                <a:schemeClr val="bg1"/>
              </a:solidFill>
              <a:latin typeface="Arial" panose="020B0604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xmlns="" id="{76978859-0829-4693-9627-EAB658DBDB90}"/>
              </a:ext>
            </a:extLst>
          </p:cNvPr>
          <p:cNvSpPr txBox="1"/>
          <p:nvPr/>
        </p:nvSpPr>
        <p:spPr>
          <a:xfrm>
            <a:off x="5425190" y="295644"/>
            <a:ext cx="1834606" cy="523220"/>
          </a:xfrm>
          <a:prstGeom prst="rect">
            <a:avLst/>
          </a:prstGeom>
          <a:noFill/>
        </p:spPr>
        <p:txBody>
          <a:bodyPr wrap="none" rtlCol="0">
            <a:spAutoFit/>
          </a:bodyPr>
          <a:lstStyle/>
          <a:p>
            <a:pPr algn="ctr"/>
            <a:r>
              <a:rPr lang="en-US" sz="2800" dirty="0" err="1">
                <a:solidFill>
                  <a:schemeClr val="bg1"/>
                </a:solidFill>
              </a:rPr>
              <a:t>Studi</a:t>
            </a:r>
            <a:r>
              <a:rPr lang="en-US" sz="2800" dirty="0">
                <a:solidFill>
                  <a:schemeClr val="bg1"/>
                </a:solidFill>
              </a:rPr>
              <a:t> </a:t>
            </a:r>
            <a:r>
              <a:rPr lang="en-US" sz="2800" dirty="0" err="1">
                <a:solidFill>
                  <a:schemeClr val="bg1"/>
                </a:solidFill>
              </a:rPr>
              <a:t>Kasus</a:t>
            </a:r>
            <a:endParaRPr lang="en-US" sz="2800" dirty="0">
              <a:solidFill>
                <a:schemeClr val="bg1"/>
              </a:solidFill>
            </a:endParaRPr>
          </a:p>
        </p:txBody>
      </p:sp>
      <p:sp>
        <p:nvSpPr>
          <p:cNvPr id="3" name="TextBox 2">
            <a:extLst>
              <a:ext uri="{FF2B5EF4-FFF2-40B4-BE49-F238E27FC236}">
                <a16:creationId xmlns:a16="http://schemas.microsoft.com/office/drawing/2014/main" xmlns="" id="{86B7167B-F3C2-4915-990B-2C8D66B3A0A5}"/>
              </a:ext>
            </a:extLst>
          </p:cNvPr>
          <p:cNvSpPr txBox="1"/>
          <p:nvPr/>
        </p:nvSpPr>
        <p:spPr>
          <a:xfrm>
            <a:off x="5019805" y="6185819"/>
            <a:ext cx="5521191" cy="830997"/>
          </a:xfrm>
          <a:prstGeom prst="rect">
            <a:avLst/>
          </a:prstGeom>
          <a:noFill/>
        </p:spPr>
        <p:txBody>
          <a:bodyPr wrap="none" rtlCol="0">
            <a:spAutoFit/>
          </a:bodyPr>
          <a:lstStyle/>
          <a:p>
            <a:r>
              <a:rPr lang="en-US" sz="1200" u="sng" dirty="0">
                <a:solidFill>
                  <a:schemeClr val="bg1"/>
                </a:solidFill>
                <a:hlinkClick r:id="rId2">
                  <a:extLst>
                    <a:ext uri="{A12FA001-AC4F-418D-AE19-62706E023703}">
                      <ahyp:hlinkClr xmlns:ahyp="http://schemas.microsoft.com/office/drawing/2018/hyperlinkcolor" xmlns="" val="tx"/>
                    </a:ext>
                  </a:extLst>
                </a:hlinkClick>
              </a:rPr>
              <a:t>http://journal.univpancasila.ac.id/index.php/coverage/article/download/1115/712/</a:t>
            </a:r>
            <a:endParaRPr lang="en-US" sz="1200" dirty="0">
              <a:solidFill>
                <a:schemeClr val="bg1"/>
              </a:solidFill>
            </a:endParaRPr>
          </a:p>
          <a:p>
            <a:r>
              <a:rPr lang="en-US" sz="1200" u="sng" dirty="0">
                <a:solidFill>
                  <a:schemeClr val="bg1"/>
                </a:solidFill>
                <a:hlinkClick r:id="rId3">
                  <a:extLst>
                    <a:ext uri="{A12FA001-AC4F-418D-AE19-62706E023703}">
                      <ahyp:hlinkClr xmlns:ahyp="http://schemas.microsoft.com/office/drawing/2018/hyperlinkcolor" xmlns="" val="tx"/>
                    </a:ext>
                  </a:extLst>
                </a:hlinkClick>
              </a:rPr>
              <a:t>https://kumparan.com/annisa-rahmah-fauziyyah/relevansi-kode-etik-jurnalis-dengan-</a:t>
            </a:r>
          </a:p>
          <a:p>
            <a:r>
              <a:rPr lang="en-US" sz="1200" u="sng" dirty="0">
                <a:solidFill>
                  <a:schemeClr val="bg1"/>
                </a:solidFill>
                <a:hlinkClick r:id="rId3">
                  <a:extLst>
                    <a:ext uri="{A12FA001-AC4F-418D-AE19-62706E023703}">
                      <ahyp:hlinkClr xmlns:ahyp="http://schemas.microsoft.com/office/drawing/2018/hyperlinkcolor" xmlns="" val="tx"/>
                    </a:ext>
                  </a:extLst>
                </a:hlinkClick>
              </a:rPr>
              <a:t>pemberitaan-virus-covid-19-di-media-online-1tJkOVTDh7W/full</a:t>
            </a:r>
            <a:endParaRPr lang="en-US" sz="1200" dirty="0">
              <a:solidFill>
                <a:schemeClr val="bg1"/>
              </a:solidFill>
            </a:endParaRPr>
          </a:p>
          <a:p>
            <a:endParaRPr lang="en-US" sz="1200" dirty="0">
              <a:solidFill>
                <a:schemeClr val="bg1"/>
              </a:solidFill>
            </a:endParaRPr>
          </a:p>
        </p:txBody>
      </p:sp>
    </p:spTree>
    <p:extLst>
      <p:ext uri="{BB962C8B-B14F-4D97-AF65-F5344CB8AC3E}">
        <p14:creationId xmlns:p14="http://schemas.microsoft.com/office/powerpoint/2010/main" val="3687673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grpSp>
        <p:nvGrpSpPr>
          <p:cNvPr id="5" name="그룹 30">
            <a:extLst>
              <a:ext uri="{FF2B5EF4-FFF2-40B4-BE49-F238E27FC236}">
                <a16:creationId xmlns:a16="http://schemas.microsoft.com/office/drawing/2014/main" xmlns="" id="{688DD3D8-DC6A-419F-9E8B-49E88A34AC7B}"/>
              </a:ext>
            </a:extLst>
          </p:cNvPr>
          <p:cNvGrpSpPr/>
          <p:nvPr/>
        </p:nvGrpSpPr>
        <p:grpSpPr>
          <a:xfrm>
            <a:off x="3498003" y="914655"/>
            <a:ext cx="4997893" cy="4542139"/>
            <a:chOff x="3723290" y="477333"/>
            <a:chExt cx="4997893" cy="4542139"/>
          </a:xfrm>
          <a:effectLst>
            <a:outerShdw blurRad="76200" dir="18900000" sy="23000" kx="-1200000" algn="bl" rotWithShape="0">
              <a:prstClr val="black">
                <a:alpha val="20000"/>
              </a:prstClr>
            </a:outerShdw>
          </a:effectLst>
        </p:grpSpPr>
        <p:sp>
          <p:nvSpPr>
            <p:cNvPr id="6" name="Freeform 6">
              <a:extLst>
                <a:ext uri="{FF2B5EF4-FFF2-40B4-BE49-F238E27FC236}">
                  <a16:creationId xmlns:a16="http://schemas.microsoft.com/office/drawing/2014/main" xmlns="" id="{2B5EFB7C-0764-4CF6-936C-4EFE17C915C8}"/>
                </a:ext>
              </a:extLst>
            </p:cNvPr>
            <p:cNvSpPr>
              <a:spLocks/>
            </p:cNvSpPr>
            <p:nvPr/>
          </p:nvSpPr>
          <p:spPr bwMode="auto">
            <a:xfrm rot="10800000">
              <a:off x="3723290" y="1673571"/>
              <a:ext cx="4997892" cy="251739"/>
            </a:xfrm>
            <a:prstGeom prst="parallelogram">
              <a:avLst>
                <a:gd name="adj" fmla="val 98240"/>
              </a:avLst>
            </a:prstGeom>
            <a:solidFill>
              <a:srgbClr val="804B1A"/>
            </a:solidFill>
            <a:ln>
              <a:no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 name="Freeform 6">
              <a:extLst>
                <a:ext uri="{FF2B5EF4-FFF2-40B4-BE49-F238E27FC236}">
                  <a16:creationId xmlns:a16="http://schemas.microsoft.com/office/drawing/2014/main" xmlns="" id="{1D34077B-0804-46AF-AB01-D26085998373}"/>
                </a:ext>
              </a:extLst>
            </p:cNvPr>
            <p:cNvSpPr>
              <a:spLocks/>
            </p:cNvSpPr>
            <p:nvPr/>
          </p:nvSpPr>
          <p:spPr bwMode="auto">
            <a:xfrm>
              <a:off x="3723290" y="1916175"/>
              <a:ext cx="4760310" cy="3103297"/>
            </a:xfrm>
            <a:prstGeom prst="rect">
              <a:avLst/>
            </a:prstGeom>
            <a:solidFill>
              <a:srgbClr val="7745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8" name="Rectangle 7">
              <a:extLst>
                <a:ext uri="{FF2B5EF4-FFF2-40B4-BE49-F238E27FC236}">
                  <a16:creationId xmlns:a16="http://schemas.microsoft.com/office/drawing/2014/main" xmlns="" id="{663B569D-22D7-4158-B96C-3356926839A0}"/>
                </a:ext>
              </a:extLst>
            </p:cNvPr>
            <p:cNvSpPr>
              <a:spLocks noChangeArrowheads="1"/>
            </p:cNvSpPr>
            <p:nvPr/>
          </p:nvSpPr>
          <p:spPr bwMode="auto">
            <a:xfrm>
              <a:off x="7722749" y="3588717"/>
              <a:ext cx="636630" cy="1164568"/>
            </a:xfrm>
            <a:prstGeom prst="rect">
              <a:avLst/>
            </a:prstGeom>
            <a:solidFill>
              <a:srgbClr val="6032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9" name="Freeform 8">
              <a:extLst>
                <a:ext uri="{FF2B5EF4-FFF2-40B4-BE49-F238E27FC236}">
                  <a16:creationId xmlns:a16="http://schemas.microsoft.com/office/drawing/2014/main" xmlns="" id="{B90F862D-CE81-43A0-A9CE-EE8071F52638}"/>
                </a:ext>
              </a:extLst>
            </p:cNvPr>
            <p:cNvSpPr>
              <a:spLocks/>
            </p:cNvSpPr>
            <p:nvPr/>
          </p:nvSpPr>
          <p:spPr bwMode="auto">
            <a:xfrm>
              <a:off x="7762677" y="3648609"/>
              <a:ext cx="552338" cy="82074"/>
            </a:xfrm>
            <a:custGeom>
              <a:avLst/>
              <a:gdLst>
                <a:gd name="T0" fmla="*/ 691 w 746"/>
                <a:gd name="T1" fmla="*/ 111 h 111"/>
                <a:gd name="T2" fmla="*/ 55 w 746"/>
                <a:gd name="T3" fmla="*/ 111 h 111"/>
                <a:gd name="T4" fmla="*/ 43 w 746"/>
                <a:gd name="T5" fmla="*/ 110 h 111"/>
                <a:gd name="T6" fmla="*/ 25 w 746"/>
                <a:gd name="T7" fmla="*/ 103 h 111"/>
                <a:gd name="T8" fmla="*/ 9 w 746"/>
                <a:gd name="T9" fmla="*/ 87 h 111"/>
                <a:gd name="T10" fmla="*/ 0 w 746"/>
                <a:gd name="T11" fmla="*/ 67 h 111"/>
                <a:gd name="T12" fmla="*/ 0 w 746"/>
                <a:gd name="T13" fmla="*/ 55 h 111"/>
                <a:gd name="T14" fmla="*/ 0 w 746"/>
                <a:gd name="T15" fmla="*/ 44 h 111"/>
                <a:gd name="T16" fmla="*/ 9 w 746"/>
                <a:gd name="T17" fmla="*/ 25 h 111"/>
                <a:gd name="T18" fmla="*/ 25 w 746"/>
                <a:gd name="T19" fmla="*/ 9 h 111"/>
                <a:gd name="T20" fmla="*/ 43 w 746"/>
                <a:gd name="T21" fmla="*/ 0 h 111"/>
                <a:gd name="T22" fmla="*/ 55 w 746"/>
                <a:gd name="T23" fmla="*/ 0 h 111"/>
                <a:gd name="T24" fmla="*/ 691 w 746"/>
                <a:gd name="T25" fmla="*/ 0 h 111"/>
                <a:gd name="T26" fmla="*/ 703 w 746"/>
                <a:gd name="T27" fmla="*/ 0 h 111"/>
                <a:gd name="T28" fmla="*/ 722 w 746"/>
                <a:gd name="T29" fmla="*/ 9 h 111"/>
                <a:gd name="T30" fmla="*/ 738 w 746"/>
                <a:gd name="T31" fmla="*/ 25 h 111"/>
                <a:gd name="T32" fmla="*/ 746 w 746"/>
                <a:gd name="T33" fmla="*/ 44 h 111"/>
                <a:gd name="T34" fmla="*/ 746 w 746"/>
                <a:gd name="T35" fmla="*/ 55 h 111"/>
                <a:gd name="T36" fmla="*/ 746 w 746"/>
                <a:gd name="T37" fmla="*/ 67 h 111"/>
                <a:gd name="T38" fmla="*/ 738 w 746"/>
                <a:gd name="T39" fmla="*/ 87 h 111"/>
                <a:gd name="T40" fmla="*/ 722 w 746"/>
                <a:gd name="T41" fmla="*/ 103 h 111"/>
                <a:gd name="T42" fmla="*/ 703 w 746"/>
                <a:gd name="T43" fmla="*/ 110 h 111"/>
                <a:gd name="T44" fmla="*/ 691 w 746"/>
                <a:gd name="T4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6" h="111">
                  <a:moveTo>
                    <a:pt x="691" y="111"/>
                  </a:moveTo>
                  <a:lnTo>
                    <a:pt x="55" y="111"/>
                  </a:lnTo>
                  <a:lnTo>
                    <a:pt x="43" y="110"/>
                  </a:lnTo>
                  <a:lnTo>
                    <a:pt x="25" y="103"/>
                  </a:lnTo>
                  <a:lnTo>
                    <a:pt x="9" y="87"/>
                  </a:lnTo>
                  <a:lnTo>
                    <a:pt x="0" y="67"/>
                  </a:lnTo>
                  <a:lnTo>
                    <a:pt x="0" y="55"/>
                  </a:lnTo>
                  <a:lnTo>
                    <a:pt x="0" y="44"/>
                  </a:lnTo>
                  <a:lnTo>
                    <a:pt x="9" y="25"/>
                  </a:lnTo>
                  <a:lnTo>
                    <a:pt x="25" y="9"/>
                  </a:lnTo>
                  <a:lnTo>
                    <a:pt x="43" y="0"/>
                  </a:lnTo>
                  <a:lnTo>
                    <a:pt x="55" y="0"/>
                  </a:lnTo>
                  <a:lnTo>
                    <a:pt x="691" y="0"/>
                  </a:lnTo>
                  <a:lnTo>
                    <a:pt x="703" y="0"/>
                  </a:lnTo>
                  <a:lnTo>
                    <a:pt x="722" y="9"/>
                  </a:lnTo>
                  <a:lnTo>
                    <a:pt x="738" y="25"/>
                  </a:lnTo>
                  <a:lnTo>
                    <a:pt x="746" y="44"/>
                  </a:lnTo>
                  <a:lnTo>
                    <a:pt x="746" y="55"/>
                  </a:lnTo>
                  <a:lnTo>
                    <a:pt x="746" y="67"/>
                  </a:lnTo>
                  <a:lnTo>
                    <a:pt x="738" y="87"/>
                  </a:lnTo>
                  <a:lnTo>
                    <a:pt x="722" y="103"/>
                  </a:lnTo>
                  <a:lnTo>
                    <a:pt x="703" y="110"/>
                  </a:lnTo>
                  <a:lnTo>
                    <a:pt x="691" y="111"/>
                  </a:lnTo>
                  <a:close/>
                </a:path>
              </a:pathLst>
            </a:custGeom>
            <a:solidFill>
              <a:srgbClr val="7745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0" name="Freeform 9">
              <a:extLst>
                <a:ext uri="{FF2B5EF4-FFF2-40B4-BE49-F238E27FC236}">
                  <a16:creationId xmlns:a16="http://schemas.microsoft.com/office/drawing/2014/main" xmlns="" id="{5BD662EA-1947-40A8-B402-D7B6962C85F8}"/>
                </a:ext>
              </a:extLst>
            </p:cNvPr>
            <p:cNvSpPr>
              <a:spLocks/>
            </p:cNvSpPr>
            <p:nvPr/>
          </p:nvSpPr>
          <p:spPr bwMode="auto">
            <a:xfrm>
              <a:off x="7762677" y="3788357"/>
              <a:ext cx="552338" cy="82074"/>
            </a:xfrm>
            <a:custGeom>
              <a:avLst/>
              <a:gdLst>
                <a:gd name="T0" fmla="*/ 691 w 746"/>
                <a:gd name="T1" fmla="*/ 110 h 110"/>
                <a:gd name="T2" fmla="*/ 55 w 746"/>
                <a:gd name="T3" fmla="*/ 110 h 110"/>
                <a:gd name="T4" fmla="*/ 43 w 746"/>
                <a:gd name="T5" fmla="*/ 109 h 110"/>
                <a:gd name="T6" fmla="*/ 25 w 746"/>
                <a:gd name="T7" fmla="*/ 102 h 110"/>
                <a:gd name="T8" fmla="*/ 9 w 746"/>
                <a:gd name="T9" fmla="*/ 86 h 110"/>
                <a:gd name="T10" fmla="*/ 0 w 746"/>
                <a:gd name="T11" fmla="*/ 66 h 110"/>
                <a:gd name="T12" fmla="*/ 0 w 746"/>
                <a:gd name="T13" fmla="*/ 54 h 110"/>
                <a:gd name="T14" fmla="*/ 0 w 746"/>
                <a:gd name="T15" fmla="*/ 43 h 110"/>
                <a:gd name="T16" fmla="*/ 9 w 746"/>
                <a:gd name="T17" fmla="*/ 24 h 110"/>
                <a:gd name="T18" fmla="*/ 25 w 746"/>
                <a:gd name="T19" fmla="*/ 8 h 110"/>
                <a:gd name="T20" fmla="*/ 43 w 746"/>
                <a:gd name="T21" fmla="*/ 0 h 110"/>
                <a:gd name="T22" fmla="*/ 55 w 746"/>
                <a:gd name="T23" fmla="*/ 0 h 110"/>
                <a:gd name="T24" fmla="*/ 691 w 746"/>
                <a:gd name="T25" fmla="*/ 0 h 110"/>
                <a:gd name="T26" fmla="*/ 703 w 746"/>
                <a:gd name="T27" fmla="*/ 0 h 110"/>
                <a:gd name="T28" fmla="*/ 722 w 746"/>
                <a:gd name="T29" fmla="*/ 8 h 110"/>
                <a:gd name="T30" fmla="*/ 738 w 746"/>
                <a:gd name="T31" fmla="*/ 24 h 110"/>
                <a:gd name="T32" fmla="*/ 746 w 746"/>
                <a:gd name="T33" fmla="*/ 43 h 110"/>
                <a:gd name="T34" fmla="*/ 746 w 746"/>
                <a:gd name="T35" fmla="*/ 54 h 110"/>
                <a:gd name="T36" fmla="*/ 746 w 746"/>
                <a:gd name="T37" fmla="*/ 66 h 110"/>
                <a:gd name="T38" fmla="*/ 739 w 746"/>
                <a:gd name="T39" fmla="*/ 84 h 110"/>
                <a:gd name="T40" fmla="*/ 723 w 746"/>
                <a:gd name="T41" fmla="*/ 100 h 110"/>
                <a:gd name="T42" fmla="*/ 703 w 746"/>
                <a:gd name="T43" fmla="*/ 109 h 110"/>
                <a:gd name="T44" fmla="*/ 691 w 746"/>
                <a:gd name="T4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6" h="110">
                  <a:moveTo>
                    <a:pt x="691" y="110"/>
                  </a:moveTo>
                  <a:lnTo>
                    <a:pt x="55" y="110"/>
                  </a:lnTo>
                  <a:lnTo>
                    <a:pt x="43" y="109"/>
                  </a:lnTo>
                  <a:lnTo>
                    <a:pt x="25" y="102"/>
                  </a:lnTo>
                  <a:lnTo>
                    <a:pt x="9" y="86"/>
                  </a:lnTo>
                  <a:lnTo>
                    <a:pt x="0" y="66"/>
                  </a:lnTo>
                  <a:lnTo>
                    <a:pt x="0" y="54"/>
                  </a:lnTo>
                  <a:lnTo>
                    <a:pt x="0" y="43"/>
                  </a:lnTo>
                  <a:lnTo>
                    <a:pt x="9" y="24"/>
                  </a:lnTo>
                  <a:lnTo>
                    <a:pt x="25" y="8"/>
                  </a:lnTo>
                  <a:lnTo>
                    <a:pt x="43" y="0"/>
                  </a:lnTo>
                  <a:lnTo>
                    <a:pt x="55" y="0"/>
                  </a:lnTo>
                  <a:lnTo>
                    <a:pt x="691" y="0"/>
                  </a:lnTo>
                  <a:lnTo>
                    <a:pt x="703" y="0"/>
                  </a:lnTo>
                  <a:lnTo>
                    <a:pt x="722" y="8"/>
                  </a:lnTo>
                  <a:lnTo>
                    <a:pt x="738" y="24"/>
                  </a:lnTo>
                  <a:lnTo>
                    <a:pt x="746" y="43"/>
                  </a:lnTo>
                  <a:lnTo>
                    <a:pt x="746" y="54"/>
                  </a:lnTo>
                  <a:lnTo>
                    <a:pt x="746" y="66"/>
                  </a:lnTo>
                  <a:lnTo>
                    <a:pt x="739" y="84"/>
                  </a:lnTo>
                  <a:lnTo>
                    <a:pt x="723" y="100"/>
                  </a:lnTo>
                  <a:lnTo>
                    <a:pt x="703" y="109"/>
                  </a:lnTo>
                  <a:lnTo>
                    <a:pt x="691" y="110"/>
                  </a:lnTo>
                  <a:close/>
                </a:path>
              </a:pathLst>
            </a:custGeom>
            <a:solidFill>
              <a:srgbClr val="7745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1" name="Freeform 10">
              <a:extLst>
                <a:ext uri="{FF2B5EF4-FFF2-40B4-BE49-F238E27FC236}">
                  <a16:creationId xmlns:a16="http://schemas.microsoft.com/office/drawing/2014/main" xmlns="" id="{D178B4BA-F919-4011-A3EC-153D54B7FDEF}"/>
                </a:ext>
              </a:extLst>
            </p:cNvPr>
            <p:cNvSpPr>
              <a:spLocks/>
            </p:cNvSpPr>
            <p:nvPr/>
          </p:nvSpPr>
          <p:spPr bwMode="auto">
            <a:xfrm>
              <a:off x="7762677" y="3925887"/>
              <a:ext cx="552338" cy="82074"/>
            </a:xfrm>
            <a:custGeom>
              <a:avLst/>
              <a:gdLst>
                <a:gd name="T0" fmla="*/ 691 w 746"/>
                <a:gd name="T1" fmla="*/ 111 h 111"/>
                <a:gd name="T2" fmla="*/ 55 w 746"/>
                <a:gd name="T3" fmla="*/ 111 h 111"/>
                <a:gd name="T4" fmla="*/ 43 w 746"/>
                <a:gd name="T5" fmla="*/ 109 h 111"/>
                <a:gd name="T6" fmla="*/ 25 w 746"/>
                <a:gd name="T7" fmla="*/ 102 h 111"/>
                <a:gd name="T8" fmla="*/ 9 w 746"/>
                <a:gd name="T9" fmla="*/ 86 h 111"/>
                <a:gd name="T10" fmla="*/ 0 w 746"/>
                <a:gd name="T11" fmla="*/ 66 h 111"/>
                <a:gd name="T12" fmla="*/ 0 w 746"/>
                <a:gd name="T13" fmla="*/ 55 h 111"/>
                <a:gd name="T14" fmla="*/ 0 w 746"/>
                <a:gd name="T15" fmla="*/ 43 h 111"/>
                <a:gd name="T16" fmla="*/ 9 w 746"/>
                <a:gd name="T17" fmla="*/ 24 h 111"/>
                <a:gd name="T18" fmla="*/ 25 w 746"/>
                <a:gd name="T19" fmla="*/ 8 h 111"/>
                <a:gd name="T20" fmla="*/ 43 w 746"/>
                <a:gd name="T21" fmla="*/ 0 h 111"/>
                <a:gd name="T22" fmla="*/ 55 w 746"/>
                <a:gd name="T23" fmla="*/ 0 h 111"/>
                <a:gd name="T24" fmla="*/ 691 w 746"/>
                <a:gd name="T25" fmla="*/ 0 h 111"/>
                <a:gd name="T26" fmla="*/ 703 w 746"/>
                <a:gd name="T27" fmla="*/ 0 h 111"/>
                <a:gd name="T28" fmla="*/ 722 w 746"/>
                <a:gd name="T29" fmla="*/ 8 h 111"/>
                <a:gd name="T30" fmla="*/ 738 w 746"/>
                <a:gd name="T31" fmla="*/ 24 h 111"/>
                <a:gd name="T32" fmla="*/ 746 w 746"/>
                <a:gd name="T33" fmla="*/ 43 h 111"/>
                <a:gd name="T34" fmla="*/ 746 w 746"/>
                <a:gd name="T35" fmla="*/ 55 h 111"/>
                <a:gd name="T36" fmla="*/ 746 w 746"/>
                <a:gd name="T37" fmla="*/ 66 h 111"/>
                <a:gd name="T38" fmla="*/ 738 w 746"/>
                <a:gd name="T39" fmla="*/ 86 h 111"/>
                <a:gd name="T40" fmla="*/ 722 w 746"/>
                <a:gd name="T41" fmla="*/ 102 h 111"/>
                <a:gd name="T42" fmla="*/ 703 w 746"/>
                <a:gd name="T43" fmla="*/ 109 h 111"/>
                <a:gd name="T44" fmla="*/ 691 w 746"/>
                <a:gd name="T4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6" h="111">
                  <a:moveTo>
                    <a:pt x="691" y="111"/>
                  </a:moveTo>
                  <a:lnTo>
                    <a:pt x="55" y="111"/>
                  </a:lnTo>
                  <a:lnTo>
                    <a:pt x="43" y="109"/>
                  </a:lnTo>
                  <a:lnTo>
                    <a:pt x="25" y="102"/>
                  </a:lnTo>
                  <a:lnTo>
                    <a:pt x="9" y="86"/>
                  </a:lnTo>
                  <a:lnTo>
                    <a:pt x="0" y="66"/>
                  </a:lnTo>
                  <a:lnTo>
                    <a:pt x="0" y="55"/>
                  </a:lnTo>
                  <a:lnTo>
                    <a:pt x="0" y="43"/>
                  </a:lnTo>
                  <a:lnTo>
                    <a:pt x="9" y="24"/>
                  </a:lnTo>
                  <a:lnTo>
                    <a:pt x="25" y="8"/>
                  </a:lnTo>
                  <a:lnTo>
                    <a:pt x="43" y="0"/>
                  </a:lnTo>
                  <a:lnTo>
                    <a:pt x="55" y="0"/>
                  </a:lnTo>
                  <a:lnTo>
                    <a:pt x="691" y="0"/>
                  </a:lnTo>
                  <a:lnTo>
                    <a:pt x="703" y="0"/>
                  </a:lnTo>
                  <a:lnTo>
                    <a:pt x="722" y="8"/>
                  </a:lnTo>
                  <a:lnTo>
                    <a:pt x="738" y="24"/>
                  </a:lnTo>
                  <a:lnTo>
                    <a:pt x="746" y="43"/>
                  </a:lnTo>
                  <a:lnTo>
                    <a:pt x="746" y="55"/>
                  </a:lnTo>
                  <a:lnTo>
                    <a:pt x="746" y="66"/>
                  </a:lnTo>
                  <a:lnTo>
                    <a:pt x="738" y="86"/>
                  </a:lnTo>
                  <a:lnTo>
                    <a:pt x="722" y="102"/>
                  </a:lnTo>
                  <a:lnTo>
                    <a:pt x="703" y="109"/>
                  </a:lnTo>
                  <a:lnTo>
                    <a:pt x="691" y="111"/>
                  </a:lnTo>
                  <a:close/>
                </a:path>
              </a:pathLst>
            </a:custGeom>
            <a:solidFill>
              <a:srgbClr val="7745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 name="Freeform 11">
              <a:extLst>
                <a:ext uri="{FF2B5EF4-FFF2-40B4-BE49-F238E27FC236}">
                  <a16:creationId xmlns:a16="http://schemas.microsoft.com/office/drawing/2014/main" xmlns="" id="{3BAE340B-78B5-4465-AB39-0908FAF42D2E}"/>
                </a:ext>
              </a:extLst>
            </p:cNvPr>
            <p:cNvSpPr>
              <a:spLocks/>
            </p:cNvSpPr>
            <p:nvPr/>
          </p:nvSpPr>
          <p:spPr bwMode="auto">
            <a:xfrm>
              <a:off x="7762677" y="4063417"/>
              <a:ext cx="552338" cy="82074"/>
            </a:xfrm>
            <a:custGeom>
              <a:avLst/>
              <a:gdLst>
                <a:gd name="T0" fmla="*/ 691 w 746"/>
                <a:gd name="T1" fmla="*/ 112 h 112"/>
                <a:gd name="T2" fmla="*/ 55 w 746"/>
                <a:gd name="T3" fmla="*/ 112 h 112"/>
                <a:gd name="T4" fmla="*/ 43 w 746"/>
                <a:gd name="T5" fmla="*/ 111 h 112"/>
                <a:gd name="T6" fmla="*/ 25 w 746"/>
                <a:gd name="T7" fmla="*/ 102 h 112"/>
                <a:gd name="T8" fmla="*/ 9 w 746"/>
                <a:gd name="T9" fmla="*/ 88 h 112"/>
                <a:gd name="T10" fmla="*/ 0 w 746"/>
                <a:gd name="T11" fmla="*/ 68 h 112"/>
                <a:gd name="T12" fmla="*/ 0 w 746"/>
                <a:gd name="T13" fmla="*/ 56 h 112"/>
                <a:gd name="T14" fmla="*/ 0 w 746"/>
                <a:gd name="T15" fmla="*/ 45 h 112"/>
                <a:gd name="T16" fmla="*/ 9 w 746"/>
                <a:gd name="T17" fmla="*/ 25 h 112"/>
                <a:gd name="T18" fmla="*/ 25 w 746"/>
                <a:gd name="T19" fmla="*/ 10 h 112"/>
                <a:gd name="T20" fmla="*/ 43 w 746"/>
                <a:gd name="T21" fmla="*/ 1 h 112"/>
                <a:gd name="T22" fmla="*/ 55 w 746"/>
                <a:gd name="T23" fmla="*/ 0 h 112"/>
                <a:gd name="T24" fmla="*/ 691 w 746"/>
                <a:gd name="T25" fmla="*/ 0 h 112"/>
                <a:gd name="T26" fmla="*/ 703 w 746"/>
                <a:gd name="T27" fmla="*/ 1 h 112"/>
                <a:gd name="T28" fmla="*/ 722 w 746"/>
                <a:gd name="T29" fmla="*/ 10 h 112"/>
                <a:gd name="T30" fmla="*/ 738 w 746"/>
                <a:gd name="T31" fmla="*/ 25 h 112"/>
                <a:gd name="T32" fmla="*/ 746 w 746"/>
                <a:gd name="T33" fmla="*/ 45 h 112"/>
                <a:gd name="T34" fmla="*/ 746 w 746"/>
                <a:gd name="T35" fmla="*/ 56 h 112"/>
                <a:gd name="T36" fmla="*/ 746 w 746"/>
                <a:gd name="T37" fmla="*/ 68 h 112"/>
                <a:gd name="T38" fmla="*/ 738 w 746"/>
                <a:gd name="T39" fmla="*/ 88 h 112"/>
                <a:gd name="T40" fmla="*/ 722 w 746"/>
                <a:gd name="T41" fmla="*/ 102 h 112"/>
                <a:gd name="T42" fmla="*/ 703 w 746"/>
                <a:gd name="T43" fmla="*/ 111 h 112"/>
                <a:gd name="T44" fmla="*/ 691 w 746"/>
                <a:gd name="T4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6" h="112">
                  <a:moveTo>
                    <a:pt x="691" y="112"/>
                  </a:moveTo>
                  <a:lnTo>
                    <a:pt x="55" y="112"/>
                  </a:lnTo>
                  <a:lnTo>
                    <a:pt x="43" y="111"/>
                  </a:lnTo>
                  <a:lnTo>
                    <a:pt x="25" y="102"/>
                  </a:lnTo>
                  <a:lnTo>
                    <a:pt x="9" y="88"/>
                  </a:lnTo>
                  <a:lnTo>
                    <a:pt x="0" y="68"/>
                  </a:lnTo>
                  <a:lnTo>
                    <a:pt x="0" y="56"/>
                  </a:lnTo>
                  <a:lnTo>
                    <a:pt x="0" y="45"/>
                  </a:lnTo>
                  <a:lnTo>
                    <a:pt x="9" y="25"/>
                  </a:lnTo>
                  <a:lnTo>
                    <a:pt x="25" y="10"/>
                  </a:lnTo>
                  <a:lnTo>
                    <a:pt x="43" y="1"/>
                  </a:lnTo>
                  <a:lnTo>
                    <a:pt x="55" y="0"/>
                  </a:lnTo>
                  <a:lnTo>
                    <a:pt x="691" y="0"/>
                  </a:lnTo>
                  <a:lnTo>
                    <a:pt x="703" y="1"/>
                  </a:lnTo>
                  <a:lnTo>
                    <a:pt x="722" y="10"/>
                  </a:lnTo>
                  <a:lnTo>
                    <a:pt x="738" y="25"/>
                  </a:lnTo>
                  <a:lnTo>
                    <a:pt x="746" y="45"/>
                  </a:lnTo>
                  <a:lnTo>
                    <a:pt x="746" y="56"/>
                  </a:lnTo>
                  <a:lnTo>
                    <a:pt x="746" y="68"/>
                  </a:lnTo>
                  <a:lnTo>
                    <a:pt x="738" y="88"/>
                  </a:lnTo>
                  <a:lnTo>
                    <a:pt x="722" y="102"/>
                  </a:lnTo>
                  <a:lnTo>
                    <a:pt x="703" y="111"/>
                  </a:lnTo>
                  <a:lnTo>
                    <a:pt x="691" y="112"/>
                  </a:lnTo>
                  <a:close/>
                </a:path>
              </a:pathLst>
            </a:custGeom>
            <a:solidFill>
              <a:srgbClr val="7745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3" name="Freeform 12">
              <a:extLst>
                <a:ext uri="{FF2B5EF4-FFF2-40B4-BE49-F238E27FC236}">
                  <a16:creationId xmlns:a16="http://schemas.microsoft.com/office/drawing/2014/main" xmlns="" id="{6D350DBD-3219-4895-99C8-33773C67BD1F}"/>
                </a:ext>
              </a:extLst>
            </p:cNvPr>
            <p:cNvSpPr>
              <a:spLocks/>
            </p:cNvSpPr>
            <p:nvPr/>
          </p:nvSpPr>
          <p:spPr bwMode="auto">
            <a:xfrm>
              <a:off x="7762677" y="4196511"/>
              <a:ext cx="552338" cy="82074"/>
            </a:xfrm>
            <a:custGeom>
              <a:avLst/>
              <a:gdLst>
                <a:gd name="T0" fmla="*/ 691 w 746"/>
                <a:gd name="T1" fmla="*/ 111 h 111"/>
                <a:gd name="T2" fmla="*/ 55 w 746"/>
                <a:gd name="T3" fmla="*/ 111 h 111"/>
                <a:gd name="T4" fmla="*/ 43 w 746"/>
                <a:gd name="T5" fmla="*/ 110 h 111"/>
                <a:gd name="T6" fmla="*/ 25 w 746"/>
                <a:gd name="T7" fmla="*/ 103 h 111"/>
                <a:gd name="T8" fmla="*/ 9 w 746"/>
                <a:gd name="T9" fmla="*/ 87 h 111"/>
                <a:gd name="T10" fmla="*/ 0 w 746"/>
                <a:gd name="T11" fmla="*/ 67 h 111"/>
                <a:gd name="T12" fmla="*/ 0 w 746"/>
                <a:gd name="T13" fmla="*/ 55 h 111"/>
                <a:gd name="T14" fmla="*/ 0 w 746"/>
                <a:gd name="T15" fmla="*/ 44 h 111"/>
                <a:gd name="T16" fmla="*/ 9 w 746"/>
                <a:gd name="T17" fmla="*/ 25 h 111"/>
                <a:gd name="T18" fmla="*/ 25 w 746"/>
                <a:gd name="T19" fmla="*/ 9 h 111"/>
                <a:gd name="T20" fmla="*/ 43 w 746"/>
                <a:gd name="T21" fmla="*/ 0 h 111"/>
                <a:gd name="T22" fmla="*/ 55 w 746"/>
                <a:gd name="T23" fmla="*/ 0 h 111"/>
                <a:gd name="T24" fmla="*/ 691 w 746"/>
                <a:gd name="T25" fmla="*/ 0 h 111"/>
                <a:gd name="T26" fmla="*/ 703 w 746"/>
                <a:gd name="T27" fmla="*/ 0 h 111"/>
                <a:gd name="T28" fmla="*/ 722 w 746"/>
                <a:gd name="T29" fmla="*/ 9 h 111"/>
                <a:gd name="T30" fmla="*/ 738 w 746"/>
                <a:gd name="T31" fmla="*/ 25 h 111"/>
                <a:gd name="T32" fmla="*/ 746 w 746"/>
                <a:gd name="T33" fmla="*/ 44 h 111"/>
                <a:gd name="T34" fmla="*/ 746 w 746"/>
                <a:gd name="T35" fmla="*/ 55 h 111"/>
                <a:gd name="T36" fmla="*/ 746 w 746"/>
                <a:gd name="T37" fmla="*/ 67 h 111"/>
                <a:gd name="T38" fmla="*/ 738 w 746"/>
                <a:gd name="T39" fmla="*/ 87 h 111"/>
                <a:gd name="T40" fmla="*/ 722 w 746"/>
                <a:gd name="T41" fmla="*/ 103 h 111"/>
                <a:gd name="T42" fmla="*/ 703 w 746"/>
                <a:gd name="T43" fmla="*/ 110 h 111"/>
                <a:gd name="T44" fmla="*/ 691 w 746"/>
                <a:gd name="T4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6" h="111">
                  <a:moveTo>
                    <a:pt x="691" y="111"/>
                  </a:moveTo>
                  <a:lnTo>
                    <a:pt x="55" y="111"/>
                  </a:lnTo>
                  <a:lnTo>
                    <a:pt x="43" y="110"/>
                  </a:lnTo>
                  <a:lnTo>
                    <a:pt x="25" y="103"/>
                  </a:lnTo>
                  <a:lnTo>
                    <a:pt x="9" y="87"/>
                  </a:lnTo>
                  <a:lnTo>
                    <a:pt x="0" y="67"/>
                  </a:lnTo>
                  <a:lnTo>
                    <a:pt x="0" y="55"/>
                  </a:lnTo>
                  <a:lnTo>
                    <a:pt x="0" y="44"/>
                  </a:lnTo>
                  <a:lnTo>
                    <a:pt x="9" y="25"/>
                  </a:lnTo>
                  <a:lnTo>
                    <a:pt x="25" y="9"/>
                  </a:lnTo>
                  <a:lnTo>
                    <a:pt x="43" y="0"/>
                  </a:lnTo>
                  <a:lnTo>
                    <a:pt x="55" y="0"/>
                  </a:lnTo>
                  <a:lnTo>
                    <a:pt x="691" y="0"/>
                  </a:lnTo>
                  <a:lnTo>
                    <a:pt x="703" y="0"/>
                  </a:lnTo>
                  <a:lnTo>
                    <a:pt x="722" y="9"/>
                  </a:lnTo>
                  <a:lnTo>
                    <a:pt x="738" y="25"/>
                  </a:lnTo>
                  <a:lnTo>
                    <a:pt x="746" y="44"/>
                  </a:lnTo>
                  <a:lnTo>
                    <a:pt x="746" y="55"/>
                  </a:lnTo>
                  <a:lnTo>
                    <a:pt x="746" y="67"/>
                  </a:lnTo>
                  <a:lnTo>
                    <a:pt x="738" y="87"/>
                  </a:lnTo>
                  <a:lnTo>
                    <a:pt x="722" y="103"/>
                  </a:lnTo>
                  <a:lnTo>
                    <a:pt x="703" y="110"/>
                  </a:lnTo>
                  <a:lnTo>
                    <a:pt x="691" y="111"/>
                  </a:lnTo>
                  <a:close/>
                </a:path>
              </a:pathLst>
            </a:custGeom>
            <a:solidFill>
              <a:srgbClr val="7745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4" name="Freeform 13">
              <a:extLst>
                <a:ext uri="{FF2B5EF4-FFF2-40B4-BE49-F238E27FC236}">
                  <a16:creationId xmlns:a16="http://schemas.microsoft.com/office/drawing/2014/main" xmlns="" id="{FA7D13CE-F012-40D5-AB40-8A3BF7893A5C}"/>
                </a:ext>
              </a:extLst>
            </p:cNvPr>
            <p:cNvSpPr>
              <a:spLocks/>
            </p:cNvSpPr>
            <p:nvPr/>
          </p:nvSpPr>
          <p:spPr bwMode="auto">
            <a:xfrm>
              <a:off x="7762677" y="4336259"/>
              <a:ext cx="552338" cy="82074"/>
            </a:xfrm>
            <a:custGeom>
              <a:avLst/>
              <a:gdLst>
                <a:gd name="T0" fmla="*/ 691 w 746"/>
                <a:gd name="T1" fmla="*/ 112 h 112"/>
                <a:gd name="T2" fmla="*/ 55 w 746"/>
                <a:gd name="T3" fmla="*/ 112 h 112"/>
                <a:gd name="T4" fmla="*/ 43 w 746"/>
                <a:gd name="T5" fmla="*/ 110 h 112"/>
                <a:gd name="T6" fmla="*/ 25 w 746"/>
                <a:gd name="T7" fmla="*/ 102 h 112"/>
                <a:gd name="T8" fmla="*/ 9 w 746"/>
                <a:gd name="T9" fmla="*/ 87 h 112"/>
                <a:gd name="T10" fmla="*/ 0 w 746"/>
                <a:gd name="T11" fmla="*/ 67 h 112"/>
                <a:gd name="T12" fmla="*/ 0 w 746"/>
                <a:gd name="T13" fmla="*/ 56 h 112"/>
                <a:gd name="T14" fmla="*/ 0 w 746"/>
                <a:gd name="T15" fmla="*/ 44 h 112"/>
                <a:gd name="T16" fmla="*/ 9 w 746"/>
                <a:gd name="T17" fmla="*/ 24 h 112"/>
                <a:gd name="T18" fmla="*/ 25 w 746"/>
                <a:gd name="T19" fmla="*/ 10 h 112"/>
                <a:gd name="T20" fmla="*/ 43 w 746"/>
                <a:gd name="T21" fmla="*/ 1 h 112"/>
                <a:gd name="T22" fmla="*/ 55 w 746"/>
                <a:gd name="T23" fmla="*/ 0 h 112"/>
                <a:gd name="T24" fmla="*/ 691 w 746"/>
                <a:gd name="T25" fmla="*/ 0 h 112"/>
                <a:gd name="T26" fmla="*/ 703 w 746"/>
                <a:gd name="T27" fmla="*/ 1 h 112"/>
                <a:gd name="T28" fmla="*/ 722 w 746"/>
                <a:gd name="T29" fmla="*/ 10 h 112"/>
                <a:gd name="T30" fmla="*/ 738 w 746"/>
                <a:gd name="T31" fmla="*/ 24 h 112"/>
                <a:gd name="T32" fmla="*/ 746 w 746"/>
                <a:gd name="T33" fmla="*/ 44 h 112"/>
                <a:gd name="T34" fmla="*/ 746 w 746"/>
                <a:gd name="T35" fmla="*/ 56 h 112"/>
                <a:gd name="T36" fmla="*/ 746 w 746"/>
                <a:gd name="T37" fmla="*/ 67 h 112"/>
                <a:gd name="T38" fmla="*/ 739 w 746"/>
                <a:gd name="T39" fmla="*/ 87 h 112"/>
                <a:gd name="T40" fmla="*/ 723 w 746"/>
                <a:gd name="T41" fmla="*/ 102 h 112"/>
                <a:gd name="T42" fmla="*/ 703 w 746"/>
                <a:gd name="T43" fmla="*/ 110 h 112"/>
                <a:gd name="T44" fmla="*/ 691 w 746"/>
                <a:gd name="T4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6" h="112">
                  <a:moveTo>
                    <a:pt x="691" y="112"/>
                  </a:moveTo>
                  <a:lnTo>
                    <a:pt x="55" y="112"/>
                  </a:lnTo>
                  <a:lnTo>
                    <a:pt x="43" y="110"/>
                  </a:lnTo>
                  <a:lnTo>
                    <a:pt x="25" y="102"/>
                  </a:lnTo>
                  <a:lnTo>
                    <a:pt x="9" y="87"/>
                  </a:lnTo>
                  <a:lnTo>
                    <a:pt x="0" y="67"/>
                  </a:lnTo>
                  <a:lnTo>
                    <a:pt x="0" y="56"/>
                  </a:lnTo>
                  <a:lnTo>
                    <a:pt x="0" y="44"/>
                  </a:lnTo>
                  <a:lnTo>
                    <a:pt x="9" y="24"/>
                  </a:lnTo>
                  <a:lnTo>
                    <a:pt x="25" y="10"/>
                  </a:lnTo>
                  <a:lnTo>
                    <a:pt x="43" y="1"/>
                  </a:lnTo>
                  <a:lnTo>
                    <a:pt x="55" y="0"/>
                  </a:lnTo>
                  <a:lnTo>
                    <a:pt x="691" y="0"/>
                  </a:lnTo>
                  <a:lnTo>
                    <a:pt x="703" y="1"/>
                  </a:lnTo>
                  <a:lnTo>
                    <a:pt x="722" y="10"/>
                  </a:lnTo>
                  <a:lnTo>
                    <a:pt x="738" y="24"/>
                  </a:lnTo>
                  <a:lnTo>
                    <a:pt x="746" y="44"/>
                  </a:lnTo>
                  <a:lnTo>
                    <a:pt x="746" y="56"/>
                  </a:lnTo>
                  <a:lnTo>
                    <a:pt x="746" y="67"/>
                  </a:lnTo>
                  <a:lnTo>
                    <a:pt x="739" y="87"/>
                  </a:lnTo>
                  <a:lnTo>
                    <a:pt x="723" y="102"/>
                  </a:lnTo>
                  <a:lnTo>
                    <a:pt x="703" y="110"/>
                  </a:lnTo>
                  <a:lnTo>
                    <a:pt x="691" y="112"/>
                  </a:lnTo>
                  <a:close/>
                </a:path>
              </a:pathLst>
            </a:custGeom>
            <a:solidFill>
              <a:srgbClr val="7745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5" name="Freeform 14">
              <a:extLst>
                <a:ext uri="{FF2B5EF4-FFF2-40B4-BE49-F238E27FC236}">
                  <a16:creationId xmlns:a16="http://schemas.microsoft.com/office/drawing/2014/main" xmlns="" id="{14F981EA-253C-47D8-82C0-144D804EEE96}"/>
                </a:ext>
              </a:extLst>
            </p:cNvPr>
            <p:cNvSpPr>
              <a:spLocks/>
            </p:cNvSpPr>
            <p:nvPr/>
          </p:nvSpPr>
          <p:spPr bwMode="auto">
            <a:xfrm>
              <a:off x="7762677" y="4473789"/>
              <a:ext cx="552338" cy="82074"/>
            </a:xfrm>
            <a:custGeom>
              <a:avLst/>
              <a:gdLst>
                <a:gd name="T0" fmla="*/ 691 w 746"/>
                <a:gd name="T1" fmla="*/ 111 h 111"/>
                <a:gd name="T2" fmla="*/ 55 w 746"/>
                <a:gd name="T3" fmla="*/ 111 h 111"/>
                <a:gd name="T4" fmla="*/ 43 w 746"/>
                <a:gd name="T5" fmla="*/ 109 h 111"/>
                <a:gd name="T6" fmla="*/ 25 w 746"/>
                <a:gd name="T7" fmla="*/ 102 h 111"/>
                <a:gd name="T8" fmla="*/ 9 w 746"/>
                <a:gd name="T9" fmla="*/ 86 h 111"/>
                <a:gd name="T10" fmla="*/ 0 w 746"/>
                <a:gd name="T11" fmla="*/ 66 h 111"/>
                <a:gd name="T12" fmla="*/ 0 w 746"/>
                <a:gd name="T13" fmla="*/ 55 h 111"/>
                <a:gd name="T14" fmla="*/ 0 w 746"/>
                <a:gd name="T15" fmla="*/ 43 h 111"/>
                <a:gd name="T16" fmla="*/ 9 w 746"/>
                <a:gd name="T17" fmla="*/ 24 h 111"/>
                <a:gd name="T18" fmla="*/ 25 w 746"/>
                <a:gd name="T19" fmla="*/ 8 h 111"/>
                <a:gd name="T20" fmla="*/ 43 w 746"/>
                <a:gd name="T21" fmla="*/ 0 h 111"/>
                <a:gd name="T22" fmla="*/ 55 w 746"/>
                <a:gd name="T23" fmla="*/ 0 h 111"/>
                <a:gd name="T24" fmla="*/ 691 w 746"/>
                <a:gd name="T25" fmla="*/ 0 h 111"/>
                <a:gd name="T26" fmla="*/ 703 w 746"/>
                <a:gd name="T27" fmla="*/ 0 h 111"/>
                <a:gd name="T28" fmla="*/ 722 w 746"/>
                <a:gd name="T29" fmla="*/ 8 h 111"/>
                <a:gd name="T30" fmla="*/ 738 w 746"/>
                <a:gd name="T31" fmla="*/ 24 h 111"/>
                <a:gd name="T32" fmla="*/ 746 w 746"/>
                <a:gd name="T33" fmla="*/ 43 h 111"/>
                <a:gd name="T34" fmla="*/ 746 w 746"/>
                <a:gd name="T35" fmla="*/ 55 h 111"/>
                <a:gd name="T36" fmla="*/ 746 w 746"/>
                <a:gd name="T37" fmla="*/ 66 h 111"/>
                <a:gd name="T38" fmla="*/ 739 w 746"/>
                <a:gd name="T39" fmla="*/ 86 h 111"/>
                <a:gd name="T40" fmla="*/ 723 w 746"/>
                <a:gd name="T41" fmla="*/ 102 h 111"/>
                <a:gd name="T42" fmla="*/ 703 w 746"/>
                <a:gd name="T43" fmla="*/ 109 h 111"/>
                <a:gd name="T44" fmla="*/ 691 w 746"/>
                <a:gd name="T4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6" h="111">
                  <a:moveTo>
                    <a:pt x="691" y="111"/>
                  </a:moveTo>
                  <a:lnTo>
                    <a:pt x="55" y="111"/>
                  </a:lnTo>
                  <a:lnTo>
                    <a:pt x="43" y="109"/>
                  </a:lnTo>
                  <a:lnTo>
                    <a:pt x="25" y="102"/>
                  </a:lnTo>
                  <a:lnTo>
                    <a:pt x="9" y="86"/>
                  </a:lnTo>
                  <a:lnTo>
                    <a:pt x="0" y="66"/>
                  </a:lnTo>
                  <a:lnTo>
                    <a:pt x="0" y="55"/>
                  </a:lnTo>
                  <a:lnTo>
                    <a:pt x="0" y="43"/>
                  </a:lnTo>
                  <a:lnTo>
                    <a:pt x="9" y="24"/>
                  </a:lnTo>
                  <a:lnTo>
                    <a:pt x="25" y="8"/>
                  </a:lnTo>
                  <a:lnTo>
                    <a:pt x="43" y="0"/>
                  </a:lnTo>
                  <a:lnTo>
                    <a:pt x="55" y="0"/>
                  </a:lnTo>
                  <a:lnTo>
                    <a:pt x="691" y="0"/>
                  </a:lnTo>
                  <a:lnTo>
                    <a:pt x="703" y="0"/>
                  </a:lnTo>
                  <a:lnTo>
                    <a:pt x="722" y="8"/>
                  </a:lnTo>
                  <a:lnTo>
                    <a:pt x="738" y="24"/>
                  </a:lnTo>
                  <a:lnTo>
                    <a:pt x="746" y="43"/>
                  </a:lnTo>
                  <a:lnTo>
                    <a:pt x="746" y="55"/>
                  </a:lnTo>
                  <a:lnTo>
                    <a:pt x="746" y="66"/>
                  </a:lnTo>
                  <a:lnTo>
                    <a:pt x="739" y="86"/>
                  </a:lnTo>
                  <a:lnTo>
                    <a:pt x="723" y="102"/>
                  </a:lnTo>
                  <a:lnTo>
                    <a:pt x="703" y="109"/>
                  </a:lnTo>
                  <a:lnTo>
                    <a:pt x="691" y="111"/>
                  </a:lnTo>
                  <a:close/>
                </a:path>
              </a:pathLst>
            </a:custGeom>
            <a:solidFill>
              <a:srgbClr val="7745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6" name="Freeform 15">
              <a:extLst>
                <a:ext uri="{FF2B5EF4-FFF2-40B4-BE49-F238E27FC236}">
                  <a16:creationId xmlns:a16="http://schemas.microsoft.com/office/drawing/2014/main" xmlns="" id="{20331987-6EF5-459E-8938-7C67BB14985D}"/>
                </a:ext>
              </a:extLst>
            </p:cNvPr>
            <p:cNvSpPr>
              <a:spLocks/>
            </p:cNvSpPr>
            <p:nvPr/>
          </p:nvSpPr>
          <p:spPr bwMode="auto">
            <a:xfrm>
              <a:off x="7762677" y="4613537"/>
              <a:ext cx="552338" cy="82074"/>
            </a:xfrm>
            <a:custGeom>
              <a:avLst/>
              <a:gdLst>
                <a:gd name="T0" fmla="*/ 691 w 746"/>
                <a:gd name="T1" fmla="*/ 112 h 112"/>
                <a:gd name="T2" fmla="*/ 55 w 746"/>
                <a:gd name="T3" fmla="*/ 112 h 112"/>
                <a:gd name="T4" fmla="*/ 43 w 746"/>
                <a:gd name="T5" fmla="*/ 111 h 112"/>
                <a:gd name="T6" fmla="*/ 25 w 746"/>
                <a:gd name="T7" fmla="*/ 102 h 112"/>
                <a:gd name="T8" fmla="*/ 9 w 746"/>
                <a:gd name="T9" fmla="*/ 88 h 112"/>
                <a:gd name="T10" fmla="*/ 0 w 746"/>
                <a:gd name="T11" fmla="*/ 68 h 112"/>
                <a:gd name="T12" fmla="*/ 0 w 746"/>
                <a:gd name="T13" fmla="*/ 56 h 112"/>
                <a:gd name="T14" fmla="*/ 0 w 746"/>
                <a:gd name="T15" fmla="*/ 45 h 112"/>
                <a:gd name="T16" fmla="*/ 9 w 746"/>
                <a:gd name="T17" fmla="*/ 24 h 112"/>
                <a:gd name="T18" fmla="*/ 25 w 746"/>
                <a:gd name="T19" fmla="*/ 10 h 112"/>
                <a:gd name="T20" fmla="*/ 43 w 746"/>
                <a:gd name="T21" fmla="*/ 1 h 112"/>
                <a:gd name="T22" fmla="*/ 55 w 746"/>
                <a:gd name="T23" fmla="*/ 0 h 112"/>
                <a:gd name="T24" fmla="*/ 691 w 746"/>
                <a:gd name="T25" fmla="*/ 0 h 112"/>
                <a:gd name="T26" fmla="*/ 703 w 746"/>
                <a:gd name="T27" fmla="*/ 1 h 112"/>
                <a:gd name="T28" fmla="*/ 722 w 746"/>
                <a:gd name="T29" fmla="*/ 10 h 112"/>
                <a:gd name="T30" fmla="*/ 738 w 746"/>
                <a:gd name="T31" fmla="*/ 24 h 112"/>
                <a:gd name="T32" fmla="*/ 746 w 746"/>
                <a:gd name="T33" fmla="*/ 45 h 112"/>
                <a:gd name="T34" fmla="*/ 746 w 746"/>
                <a:gd name="T35" fmla="*/ 56 h 112"/>
                <a:gd name="T36" fmla="*/ 746 w 746"/>
                <a:gd name="T37" fmla="*/ 68 h 112"/>
                <a:gd name="T38" fmla="*/ 739 w 746"/>
                <a:gd name="T39" fmla="*/ 88 h 112"/>
                <a:gd name="T40" fmla="*/ 723 w 746"/>
                <a:gd name="T41" fmla="*/ 102 h 112"/>
                <a:gd name="T42" fmla="*/ 703 w 746"/>
                <a:gd name="T43" fmla="*/ 111 h 112"/>
                <a:gd name="T44" fmla="*/ 691 w 746"/>
                <a:gd name="T4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6" h="112">
                  <a:moveTo>
                    <a:pt x="691" y="112"/>
                  </a:moveTo>
                  <a:lnTo>
                    <a:pt x="55" y="112"/>
                  </a:lnTo>
                  <a:lnTo>
                    <a:pt x="43" y="111"/>
                  </a:lnTo>
                  <a:lnTo>
                    <a:pt x="25" y="102"/>
                  </a:lnTo>
                  <a:lnTo>
                    <a:pt x="9" y="88"/>
                  </a:lnTo>
                  <a:lnTo>
                    <a:pt x="0" y="68"/>
                  </a:lnTo>
                  <a:lnTo>
                    <a:pt x="0" y="56"/>
                  </a:lnTo>
                  <a:lnTo>
                    <a:pt x="0" y="45"/>
                  </a:lnTo>
                  <a:lnTo>
                    <a:pt x="9" y="24"/>
                  </a:lnTo>
                  <a:lnTo>
                    <a:pt x="25" y="10"/>
                  </a:lnTo>
                  <a:lnTo>
                    <a:pt x="43" y="1"/>
                  </a:lnTo>
                  <a:lnTo>
                    <a:pt x="55" y="0"/>
                  </a:lnTo>
                  <a:lnTo>
                    <a:pt x="691" y="0"/>
                  </a:lnTo>
                  <a:lnTo>
                    <a:pt x="703" y="1"/>
                  </a:lnTo>
                  <a:lnTo>
                    <a:pt x="722" y="10"/>
                  </a:lnTo>
                  <a:lnTo>
                    <a:pt x="738" y="24"/>
                  </a:lnTo>
                  <a:lnTo>
                    <a:pt x="746" y="45"/>
                  </a:lnTo>
                  <a:lnTo>
                    <a:pt x="746" y="56"/>
                  </a:lnTo>
                  <a:lnTo>
                    <a:pt x="746" y="68"/>
                  </a:lnTo>
                  <a:lnTo>
                    <a:pt x="739" y="88"/>
                  </a:lnTo>
                  <a:lnTo>
                    <a:pt x="723" y="102"/>
                  </a:lnTo>
                  <a:lnTo>
                    <a:pt x="703" y="111"/>
                  </a:lnTo>
                  <a:lnTo>
                    <a:pt x="691" y="112"/>
                  </a:lnTo>
                  <a:close/>
                </a:path>
              </a:pathLst>
            </a:custGeom>
            <a:solidFill>
              <a:srgbClr val="7745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7" name="Freeform 16">
              <a:extLst>
                <a:ext uri="{FF2B5EF4-FFF2-40B4-BE49-F238E27FC236}">
                  <a16:creationId xmlns:a16="http://schemas.microsoft.com/office/drawing/2014/main" xmlns="" id="{FF566BF2-1C11-453B-81D4-D1E0E7E0F3FD}"/>
                </a:ext>
              </a:extLst>
            </p:cNvPr>
            <p:cNvSpPr>
              <a:spLocks/>
            </p:cNvSpPr>
            <p:nvPr/>
          </p:nvSpPr>
          <p:spPr bwMode="auto">
            <a:xfrm>
              <a:off x="4064897" y="2180144"/>
              <a:ext cx="3562469" cy="2573141"/>
            </a:xfrm>
            <a:custGeom>
              <a:avLst/>
              <a:gdLst>
                <a:gd name="T0" fmla="*/ 0 w 4819"/>
                <a:gd name="T1" fmla="*/ 271 h 3478"/>
                <a:gd name="T2" fmla="*/ 2 w 4819"/>
                <a:gd name="T3" fmla="*/ 244 h 3478"/>
                <a:gd name="T4" fmla="*/ 13 w 4819"/>
                <a:gd name="T5" fmla="*/ 190 h 3478"/>
                <a:gd name="T6" fmla="*/ 33 w 4819"/>
                <a:gd name="T7" fmla="*/ 141 h 3478"/>
                <a:gd name="T8" fmla="*/ 62 w 4819"/>
                <a:gd name="T9" fmla="*/ 98 h 3478"/>
                <a:gd name="T10" fmla="*/ 99 w 4819"/>
                <a:gd name="T11" fmla="*/ 62 h 3478"/>
                <a:gd name="T12" fmla="*/ 141 w 4819"/>
                <a:gd name="T13" fmla="*/ 34 h 3478"/>
                <a:gd name="T14" fmla="*/ 190 w 4819"/>
                <a:gd name="T15" fmla="*/ 12 h 3478"/>
                <a:gd name="T16" fmla="*/ 244 w 4819"/>
                <a:gd name="T17" fmla="*/ 2 h 3478"/>
                <a:gd name="T18" fmla="*/ 271 w 4819"/>
                <a:gd name="T19" fmla="*/ 0 h 3478"/>
                <a:gd name="T20" fmla="*/ 4548 w 4819"/>
                <a:gd name="T21" fmla="*/ 0 h 3478"/>
                <a:gd name="T22" fmla="*/ 4575 w 4819"/>
                <a:gd name="T23" fmla="*/ 2 h 3478"/>
                <a:gd name="T24" fmla="*/ 4629 w 4819"/>
                <a:gd name="T25" fmla="*/ 12 h 3478"/>
                <a:gd name="T26" fmla="*/ 4678 w 4819"/>
                <a:gd name="T27" fmla="*/ 34 h 3478"/>
                <a:gd name="T28" fmla="*/ 4721 w 4819"/>
                <a:gd name="T29" fmla="*/ 62 h 3478"/>
                <a:gd name="T30" fmla="*/ 4757 w 4819"/>
                <a:gd name="T31" fmla="*/ 98 h 3478"/>
                <a:gd name="T32" fmla="*/ 4786 w 4819"/>
                <a:gd name="T33" fmla="*/ 141 h 3478"/>
                <a:gd name="T34" fmla="*/ 4807 w 4819"/>
                <a:gd name="T35" fmla="*/ 190 h 3478"/>
                <a:gd name="T36" fmla="*/ 4817 w 4819"/>
                <a:gd name="T37" fmla="*/ 244 h 3478"/>
                <a:gd name="T38" fmla="*/ 4819 w 4819"/>
                <a:gd name="T39" fmla="*/ 271 h 3478"/>
                <a:gd name="T40" fmla="*/ 4819 w 4819"/>
                <a:gd name="T41" fmla="*/ 3207 h 3478"/>
                <a:gd name="T42" fmla="*/ 4817 w 4819"/>
                <a:gd name="T43" fmla="*/ 3234 h 3478"/>
                <a:gd name="T44" fmla="*/ 4807 w 4819"/>
                <a:gd name="T45" fmla="*/ 3288 h 3478"/>
                <a:gd name="T46" fmla="*/ 4786 w 4819"/>
                <a:gd name="T47" fmla="*/ 3336 h 3478"/>
                <a:gd name="T48" fmla="*/ 4757 w 4819"/>
                <a:gd name="T49" fmla="*/ 3380 h 3478"/>
                <a:gd name="T50" fmla="*/ 4721 w 4819"/>
                <a:gd name="T51" fmla="*/ 3416 h 3478"/>
                <a:gd name="T52" fmla="*/ 4678 w 4819"/>
                <a:gd name="T53" fmla="*/ 3446 h 3478"/>
                <a:gd name="T54" fmla="*/ 4629 w 4819"/>
                <a:gd name="T55" fmla="*/ 3466 h 3478"/>
                <a:gd name="T56" fmla="*/ 4575 w 4819"/>
                <a:gd name="T57" fmla="*/ 3476 h 3478"/>
                <a:gd name="T58" fmla="*/ 4548 w 4819"/>
                <a:gd name="T59" fmla="*/ 3478 h 3478"/>
                <a:gd name="T60" fmla="*/ 271 w 4819"/>
                <a:gd name="T61" fmla="*/ 3478 h 3478"/>
                <a:gd name="T62" fmla="*/ 244 w 4819"/>
                <a:gd name="T63" fmla="*/ 3476 h 3478"/>
                <a:gd name="T64" fmla="*/ 190 w 4819"/>
                <a:gd name="T65" fmla="*/ 3466 h 3478"/>
                <a:gd name="T66" fmla="*/ 141 w 4819"/>
                <a:gd name="T67" fmla="*/ 3446 h 3478"/>
                <a:gd name="T68" fmla="*/ 99 w 4819"/>
                <a:gd name="T69" fmla="*/ 3416 h 3478"/>
                <a:gd name="T70" fmla="*/ 62 w 4819"/>
                <a:gd name="T71" fmla="*/ 3380 h 3478"/>
                <a:gd name="T72" fmla="*/ 33 w 4819"/>
                <a:gd name="T73" fmla="*/ 3336 h 3478"/>
                <a:gd name="T74" fmla="*/ 13 w 4819"/>
                <a:gd name="T75" fmla="*/ 3288 h 3478"/>
                <a:gd name="T76" fmla="*/ 2 w 4819"/>
                <a:gd name="T77" fmla="*/ 3234 h 3478"/>
                <a:gd name="T78" fmla="*/ 0 w 4819"/>
                <a:gd name="T79" fmla="*/ 3207 h 3478"/>
                <a:gd name="T80" fmla="*/ 0 w 4819"/>
                <a:gd name="T81" fmla="*/ 271 h 3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19" h="3478">
                  <a:moveTo>
                    <a:pt x="0" y="271"/>
                  </a:moveTo>
                  <a:lnTo>
                    <a:pt x="2" y="244"/>
                  </a:lnTo>
                  <a:lnTo>
                    <a:pt x="13" y="190"/>
                  </a:lnTo>
                  <a:lnTo>
                    <a:pt x="33" y="141"/>
                  </a:lnTo>
                  <a:lnTo>
                    <a:pt x="62" y="98"/>
                  </a:lnTo>
                  <a:lnTo>
                    <a:pt x="99" y="62"/>
                  </a:lnTo>
                  <a:lnTo>
                    <a:pt x="141" y="34"/>
                  </a:lnTo>
                  <a:lnTo>
                    <a:pt x="190" y="12"/>
                  </a:lnTo>
                  <a:lnTo>
                    <a:pt x="244" y="2"/>
                  </a:lnTo>
                  <a:lnTo>
                    <a:pt x="271" y="0"/>
                  </a:lnTo>
                  <a:lnTo>
                    <a:pt x="4548" y="0"/>
                  </a:lnTo>
                  <a:lnTo>
                    <a:pt x="4575" y="2"/>
                  </a:lnTo>
                  <a:lnTo>
                    <a:pt x="4629" y="12"/>
                  </a:lnTo>
                  <a:lnTo>
                    <a:pt x="4678" y="34"/>
                  </a:lnTo>
                  <a:lnTo>
                    <a:pt x="4721" y="62"/>
                  </a:lnTo>
                  <a:lnTo>
                    <a:pt x="4757" y="98"/>
                  </a:lnTo>
                  <a:lnTo>
                    <a:pt x="4786" y="141"/>
                  </a:lnTo>
                  <a:lnTo>
                    <a:pt x="4807" y="190"/>
                  </a:lnTo>
                  <a:lnTo>
                    <a:pt x="4817" y="244"/>
                  </a:lnTo>
                  <a:lnTo>
                    <a:pt x="4819" y="271"/>
                  </a:lnTo>
                  <a:lnTo>
                    <a:pt x="4819" y="3207"/>
                  </a:lnTo>
                  <a:lnTo>
                    <a:pt x="4817" y="3234"/>
                  </a:lnTo>
                  <a:lnTo>
                    <a:pt x="4807" y="3288"/>
                  </a:lnTo>
                  <a:lnTo>
                    <a:pt x="4786" y="3336"/>
                  </a:lnTo>
                  <a:lnTo>
                    <a:pt x="4757" y="3380"/>
                  </a:lnTo>
                  <a:lnTo>
                    <a:pt x="4721" y="3416"/>
                  </a:lnTo>
                  <a:lnTo>
                    <a:pt x="4678" y="3446"/>
                  </a:lnTo>
                  <a:lnTo>
                    <a:pt x="4629" y="3466"/>
                  </a:lnTo>
                  <a:lnTo>
                    <a:pt x="4575" y="3476"/>
                  </a:lnTo>
                  <a:lnTo>
                    <a:pt x="4548" y="3478"/>
                  </a:lnTo>
                  <a:lnTo>
                    <a:pt x="271" y="3478"/>
                  </a:lnTo>
                  <a:lnTo>
                    <a:pt x="244" y="3476"/>
                  </a:lnTo>
                  <a:lnTo>
                    <a:pt x="190" y="3466"/>
                  </a:lnTo>
                  <a:lnTo>
                    <a:pt x="141" y="3446"/>
                  </a:lnTo>
                  <a:lnTo>
                    <a:pt x="99" y="3416"/>
                  </a:lnTo>
                  <a:lnTo>
                    <a:pt x="62" y="3380"/>
                  </a:lnTo>
                  <a:lnTo>
                    <a:pt x="33" y="3336"/>
                  </a:lnTo>
                  <a:lnTo>
                    <a:pt x="13" y="3288"/>
                  </a:lnTo>
                  <a:lnTo>
                    <a:pt x="2" y="3234"/>
                  </a:lnTo>
                  <a:lnTo>
                    <a:pt x="0" y="3207"/>
                  </a:lnTo>
                  <a:lnTo>
                    <a:pt x="0" y="271"/>
                  </a:lnTo>
                  <a:close/>
                </a:path>
              </a:pathLst>
            </a:custGeom>
            <a:solidFill>
              <a:srgbClr val="262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8" name="Freeform 17">
              <a:extLst>
                <a:ext uri="{FF2B5EF4-FFF2-40B4-BE49-F238E27FC236}">
                  <a16:creationId xmlns:a16="http://schemas.microsoft.com/office/drawing/2014/main" xmlns="" id="{C07BC416-A87B-4D37-A726-C6E8DD59E72E}"/>
                </a:ext>
              </a:extLst>
            </p:cNvPr>
            <p:cNvSpPr>
              <a:spLocks/>
            </p:cNvSpPr>
            <p:nvPr/>
          </p:nvSpPr>
          <p:spPr bwMode="auto">
            <a:xfrm>
              <a:off x="4178026" y="2291055"/>
              <a:ext cx="3327337" cy="2355755"/>
            </a:xfrm>
            <a:custGeom>
              <a:avLst/>
              <a:gdLst>
                <a:gd name="T0" fmla="*/ 0 w 4500"/>
                <a:gd name="T1" fmla="*/ 247 h 3185"/>
                <a:gd name="T2" fmla="*/ 0 w 4500"/>
                <a:gd name="T3" fmla="*/ 221 h 3185"/>
                <a:gd name="T4" fmla="*/ 10 w 4500"/>
                <a:gd name="T5" fmla="*/ 174 h 3185"/>
                <a:gd name="T6" fmla="*/ 29 w 4500"/>
                <a:gd name="T7" fmla="*/ 129 h 3185"/>
                <a:gd name="T8" fmla="*/ 56 w 4500"/>
                <a:gd name="T9" fmla="*/ 90 h 3185"/>
                <a:gd name="T10" fmla="*/ 89 w 4500"/>
                <a:gd name="T11" fmla="*/ 56 h 3185"/>
                <a:gd name="T12" fmla="*/ 129 w 4500"/>
                <a:gd name="T13" fmla="*/ 30 h 3185"/>
                <a:gd name="T14" fmla="*/ 174 w 4500"/>
                <a:gd name="T15" fmla="*/ 11 h 3185"/>
                <a:gd name="T16" fmla="*/ 222 w 4500"/>
                <a:gd name="T17" fmla="*/ 1 h 3185"/>
                <a:gd name="T18" fmla="*/ 247 w 4500"/>
                <a:gd name="T19" fmla="*/ 0 h 3185"/>
                <a:gd name="T20" fmla="*/ 4253 w 4500"/>
                <a:gd name="T21" fmla="*/ 0 h 3185"/>
                <a:gd name="T22" fmla="*/ 4278 w 4500"/>
                <a:gd name="T23" fmla="*/ 1 h 3185"/>
                <a:gd name="T24" fmla="*/ 4326 w 4500"/>
                <a:gd name="T25" fmla="*/ 11 h 3185"/>
                <a:gd name="T26" fmla="*/ 4371 w 4500"/>
                <a:gd name="T27" fmla="*/ 30 h 3185"/>
                <a:gd name="T28" fmla="*/ 4410 w 4500"/>
                <a:gd name="T29" fmla="*/ 56 h 3185"/>
                <a:gd name="T30" fmla="*/ 4444 w 4500"/>
                <a:gd name="T31" fmla="*/ 90 h 3185"/>
                <a:gd name="T32" fmla="*/ 4470 w 4500"/>
                <a:gd name="T33" fmla="*/ 129 h 3185"/>
                <a:gd name="T34" fmla="*/ 4490 w 4500"/>
                <a:gd name="T35" fmla="*/ 174 h 3185"/>
                <a:gd name="T36" fmla="*/ 4499 w 4500"/>
                <a:gd name="T37" fmla="*/ 221 h 3185"/>
                <a:gd name="T38" fmla="*/ 4500 w 4500"/>
                <a:gd name="T39" fmla="*/ 247 h 3185"/>
                <a:gd name="T40" fmla="*/ 4500 w 4500"/>
                <a:gd name="T41" fmla="*/ 2937 h 3185"/>
                <a:gd name="T42" fmla="*/ 4499 w 4500"/>
                <a:gd name="T43" fmla="*/ 2963 h 3185"/>
                <a:gd name="T44" fmla="*/ 4490 w 4500"/>
                <a:gd name="T45" fmla="*/ 3010 h 3185"/>
                <a:gd name="T46" fmla="*/ 4470 w 4500"/>
                <a:gd name="T47" fmla="*/ 3055 h 3185"/>
                <a:gd name="T48" fmla="*/ 4444 w 4500"/>
                <a:gd name="T49" fmla="*/ 3094 h 3185"/>
                <a:gd name="T50" fmla="*/ 4410 w 4500"/>
                <a:gd name="T51" fmla="*/ 3128 h 3185"/>
                <a:gd name="T52" fmla="*/ 4371 w 4500"/>
                <a:gd name="T53" fmla="*/ 3154 h 3185"/>
                <a:gd name="T54" fmla="*/ 4326 w 4500"/>
                <a:gd name="T55" fmla="*/ 3173 h 3185"/>
                <a:gd name="T56" fmla="*/ 4278 w 4500"/>
                <a:gd name="T57" fmla="*/ 3183 h 3185"/>
                <a:gd name="T58" fmla="*/ 4253 w 4500"/>
                <a:gd name="T59" fmla="*/ 3185 h 3185"/>
                <a:gd name="T60" fmla="*/ 247 w 4500"/>
                <a:gd name="T61" fmla="*/ 3185 h 3185"/>
                <a:gd name="T62" fmla="*/ 222 w 4500"/>
                <a:gd name="T63" fmla="*/ 3183 h 3185"/>
                <a:gd name="T64" fmla="*/ 174 w 4500"/>
                <a:gd name="T65" fmla="*/ 3173 h 3185"/>
                <a:gd name="T66" fmla="*/ 129 w 4500"/>
                <a:gd name="T67" fmla="*/ 3154 h 3185"/>
                <a:gd name="T68" fmla="*/ 89 w 4500"/>
                <a:gd name="T69" fmla="*/ 3128 h 3185"/>
                <a:gd name="T70" fmla="*/ 56 w 4500"/>
                <a:gd name="T71" fmla="*/ 3094 h 3185"/>
                <a:gd name="T72" fmla="*/ 29 w 4500"/>
                <a:gd name="T73" fmla="*/ 3055 h 3185"/>
                <a:gd name="T74" fmla="*/ 10 w 4500"/>
                <a:gd name="T75" fmla="*/ 3010 h 3185"/>
                <a:gd name="T76" fmla="*/ 0 w 4500"/>
                <a:gd name="T77" fmla="*/ 2963 h 3185"/>
                <a:gd name="T78" fmla="*/ 0 w 4500"/>
                <a:gd name="T79" fmla="*/ 2937 h 3185"/>
                <a:gd name="T80" fmla="*/ 0 w 4500"/>
                <a:gd name="T81" fmla="*/ 247 h 3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00" h="3185">
                  <a:moveTo>
                    <a:pt x="0" y="247"/>
                  </a:moveTo>
                  <a:lnTo>
                    <a:pt x="0" y="221"/>
                  </a:lnTo>
                  <a:lnTo>
                    <a:pt x="10" y="174"/>
                  </a:lnTo>
                  <a:lnTo>
                    <a:pt x="29" y="129"/>
                  </a:lnTo>
                  <a:lnTo>
                    <a:pt x="56" y="90"/>
                  </a:lnTo>
                  <a:lnTo>
                    <a:pt x="89" y="56"/>
                  </a:lnTo>
                  <a:lnTo>
                    <a:pt x="129" y="30"/>
                  </a:lnTo>
                  <a:lnTo>
                    <a:pt x="174" y="11"/>
                  </a:lnTo>
                  <a:lnTo>
                    <a:pt x="222" y="1"/>
                  </a:lnTo>
                  <a:lnTo>
                    <a:pt x="247" y="0"/>
                  </a:lnTo>
                  <a:lnTo>
                    <a:pt x="4253" y="0"/>
                  </a:lnTo>
                  <a:lnTo>
                    <a:pt x="4278" y="1"/>
                  </a:lnTo>
                  <a:lnTo>
                    <a:pt x="4326" y="11"/>
                  </a:lnTo>
                  <a:lnTo>
                    <a:pt x="4371" y="30"/>
                  </a:lnTo>
                  <a:lnTo>
                    <a:pt x="4410" y="56"/>
                  </a:lnTo>
                  <a:lnTo>
                    <a:pt x="4444" y="90"/>
                  </a:lnTo>
                  <a:lnTo>
                    <a:pt x="4470" y="129"/>
                  </a:lnTo>
                  <a:lnTo>
                    <a:pt x="4490" y="174"/>
                  </a:lnTo>
                  <a:lnTo>
                    <a:pt x="4499" y="221"/>
                  </a:lnTo>
                  <a:lnTo>
                    <a:pt x="4500" y="247"/>
                  </a:lnTo>
                  <a:lnTo>
                    <a:pt x="4500" y="2937"/>
                  </a:lnTo>
                  <a:lnTo>
                    <a:pt x="4499" y="2963"/>
                  </a:lnTo>
                  <a:lnTo>
                    <a:pt x="4490" y="3010"/>
                  </a:lnTo>
                  <a:lnTo>
                    <a:pt x="4470" y="3055"/>
                  </a:lnTo>
                  <a:lnTo>
                    <a:pt x="4444" y="3094"/>
                  </a:lnTo>
                  <a:lnTo>
                    <a:pt x="4410" y="3128"/>
                  </a:lnTo>
                  <a:lnTo>
                    <a:pt x="4371" y="3154"/>
                  </a:lnTo>
                  <a:lnTo>
                    <a:pt x="4326" y="3173"/>
                  </a:lnTo>
                  <a:lnTo>
                    <a:pt x="4278" y="3183"/>
                  </a:lnTo>
                  <a:lnTo>
                    <a:pt x="4253" y="3185"/>
                  </a:lnTo>
                  <a:lnTo>
                    <a:pt x="247" y="3185"/>
                  </a:lnTo>
                  <a:lnTo>
                    <a:pt x="222" y="3183"/>
                  </a:lnTo>
                  <a:lnTo>
                    <a:pt x="174" y="3173"/>
                  </a:lnTo>
                  <a:lnTo>
                    <a:pt x="129" y="3154"/>
                  </a:lnTo>
                  <a:lnTo>
                    <a:pt x="89" y="3128"/>
                  </a:lnTo>
                  <a:lnTo>
                    <a:pt x="56" y="3094"/>
                  </a:lnTo>
                  <a:lnTo>
                    <a:pt x="29" y="3055"/>
                  </a:lnTo>
                  <a:lnTo>
                    <a:pt x="10" y="3010"/>
                  </a:lnTo>
                  <a:lnTo>
                    <a:pt x="0" y="2963"/>
                  </a:lnTo>
                  <a:lnTo>
                    <a:pt x="0" y="2937"/>
                  </a:lnTo>
                  <a:lnTo>
                    <a:pt x="0" y="2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altLang="ko-KR" sz="4000" b="1" dirty="0"/>
                <a:t>SISTEM PERS INDONESIA</a:t>
              </a:r>
              <a:endParaRPr lang="ko-KR" altLang="en-US" sz="4000" b="1" dirty="0"/>
            </a:p>
          </p:txBody>
        </p:sp>
        <p:sp>
          <p:nvSpPr>
            <p:cNvPr id="19" name="Freeform 19">
              <a:extLst>
                <a:ext uri="{FF2B5EF4-FFF2-40B4-BE49-F238E27FC236}">
                  <a16:creationId xmlns:a16="http://schemas.microsoft.com/office/drawing/2014/main" xmlns="" id="{E0DBEE06-8A24-4D5C-8C90-5820C6B34DB4}"/>
                </a:ext>
              </a:extLst>
            </p:cNvPr>
            <p:cNvSpPr>
              <a:spLocks/>
            </p:cNvSpPr>
            <p:nvPr/>
          </p:nvSpPr>
          <p:spPr bwMode="auto">
            <a:xfrm>
              <a:off x="7778205" y="2215636"/>
              <a:ext cx="534592" cy="534592"/>
            </a:xfrm>
            <a:custGeom>
              <a:avLst/>
              <a:gdLst>
                <a:gd name="T0" fmla="*/ 723 w 723"/>
                <a:gd name="T1" fmla="*/ 362 h 723"/>
                <a:gd name="T2" fmla="*/ 722 w 723"/>
                <a:gd name="T3" fmla="*/ 399 h 723"/>
                <a:gd name="T4" fmla="*/ 707 w 723"/>
                <a:gd name="T5" fmla="*/ 470 h 723"/>
                <a:gd name="T6" fmla="*/ 680 w 723"/>
                <a:gd name="T7" fmla="*/ 535 h 723"/>
                <a:gd name="T8" fmla="*/ 641 w 723"/>
                <a:gd name="T9" fmla="*/ 592 h 723"/>
                <a:gd name="T10" fmla="*/ 592 w 723"/>
                <a:gd name="T11" fmla="*/ 641 h 723"/>
                <a:gd name="T12" fmla="*/ 535 w 723"/>
                <a:gd name="T13" fmla="*/ 680 h 723"/>
                <a:gd name="T14" fmla="*/ 470 w 723"/>
                <a:gd name="T15" fmla="*/ 707 h 723"/>
                <a:gd name="T16" fmla="*/ 399 w 723"/>
                <a:gd name="T17" fmla="*/ 722 h 723"/>
                <a:gd name="T18" fmla="*/ 362 w 723"/>
                <a:gd name="T19" fmla="*/ 723 h 723"/>
                <a:gd name="T20" fmla="*/ 324 w 723"/>
                <a:gd name="T21" fmla="*/ 722 h 723"/>
                <a:gd name="T22" fmla="*/ 254 w 723"/>
                <a:gd name="T23" fmla="*/ 707 h 723"/>
                <a:gd name="T24" fmla="*/ 189 w 723"/>
                <a:gd name="T25" fmla="*/ 680 h 723"/>
                <a:gd name="T26" fmla="*/ 131 w 723"/>
                <a:gd name="T27" fmla="*/ 641 h 723"/>
                <a:gd name="T28" fmla="*/ 82 w 723"/>
                <a:gd name="T29" fmla="*/ 592 h 723"/>
                <a:gd name="T30" fmla="*/ 44 w 723"/>
                <a:gd name="T31" fmla="*/ 535 h 723"/>
                <a:gd name="T32" fmla="*/ 16 w 723"/>
                <a:gd name="T33" fmla="*/ 470 h 723"/>
                <a:gd name="T34" fmla="*/ 2 w 723"/>
                <a:gd name="T35" fmla="*/ 399 h 723"/>
                <a:gd name="T36" fmla="*/ 0 w 723"/>
                <a:gd name="T37" fmla="*/ 362 h 723"/>
                <a:gd name="T38" fmla="*/ 2 w 723"/>
                <a:gd name="T39" fmla="*/ 324 h 723"/>
                <a:gd name="T40" fmla="*/ 16 w 723"/>
                <a:gd name="T41" fmla="*/ 254 h 723"/>
                <a:gd name="T42" fmla="*/ 44 w 723"/>
                <a:gd name="T43" fmla="*/ 189 h 723"/>
                <a:gd name="T44" fmla="*/ 82 w 723"/>
                <a:gd name="T45" fmla="*/ 131 h 723"/>
                <a:gd name="T46" fmla="*/ 131 w 723"/>
                <a:gd name="T47" fmla="*/ 83 h 723"/>
                <a:gd name="T48" fmla="*/ 189 w 723"/>
                <a:gd name="T49" fmla="*/ 44 h 723"/>
                <a:gd name="T50" fmla="*/ 254 w 723"/>
                <a:gd name="T51" fmla="*/ 16 h 723"/>
                <a:gd name="T52" fmla="*/ 324 w 723"/>
                <a:gd name="T53" fmla="*/ 2 h 723"/>
                <a:gd name="T54" fmla="*/ 362 w 723"/>
                <a:gd name="T55" fmla="*/ 0 h 723"/>
                <a:gd name="T56" fmla="*/ 399 w 723"/>
                <a:gd name="T57" fmla="*/ 2 h 723"/>
                <a:gd name="T58" fmla="*/ 470 w 723"/>
                <a:gd name="T59" fmla="*/ 16 h 723"/>
                <a:gd name="T60" fmla="*/ 535 w 723"/>
                <a:gd name="T61" fmla="*/ 44 h 723"/>
                <a:gd name="T62" fmla="*/ 592 w 723"/>
                <a:gd name="T63" fmla="*/ 83 h 723"/>
                <a:gd name="T64" fmla="*/ 641 w 723"/>
                <a:gd name="T65" fmla="*/ 131 h 723"/>
                <a:gd name="T66" fmla="*/ 680 w 723"/>
                <a:gd name="T67" fmla="*/ 189 h 723"/>
                <a:gd name="T68" fmla="*/ 707 w 723"/>
                <a:gd name="T69" fmla="*/ 254 h 723"/>
                <a:gd name="T70" fmla="*/ 722 w 723"/>
                <a:gd name="T71" fmla="*/ 324 h 723"/>
                <a:gd name="T72" fmla="*/ 723 w 723"/>
                <a:gd name="T73" fmla="*/ 36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3" h="723">
                  <a:moveTo>
                    <a:pt x="723" y="362"/>
                  </a:moveTo>
                  <a:lnTo>
                    <a:pt x="722" y="399"/>
                  </a:lnTo>
                  <a:lnTo>
                    <a:pt x="707" y="470"/>
                  </a:lnTo>
                  <a:lnTo>
                    <a:pt x="680" y="535"/>
                  </a:lnTo>
                  <a:lnTo>
                    <a:pt x="641" y="592"/>
                  </a:lnTo>
                  <a:lnTo>
                    <a:pt x="592" y="641"/>
                  </a:lnTo>
                  <a:lnTo>
                    <a:pt x="535" y="680"/>
                  </a:lnTo>
                  <a:lnTo>
                    <a:pt x="470" y="707"/>
                  </a:lnTo>
                  <a:lnTo>
                    <a:pt x="399" y="722"/>
                  </a:lnTo>
                  <a:lnTo>
                    <a:pt x="362" y="723"/>
                  </a:lnTo>
                  <a:lnTo>
                    <a:pt x="324" y="722"/>
                  </a:lnTo>
                  <a:lnTo>
                    <a:pt x="254" y="707"/>
                  </a:lnTo>
                  <a:lnTo>
                    <a:pt x="189" y="680"/>
                  </a:lnTo>
                  <a:lnTo>
                    <a:pt x="131" y="641"/>
                  </a:lnTo>
                  <a:lnTo>
                    <a:pt x="82" y="592"/>
                  </a:lnTo>
                  <a:lnTo>
                    <a:pt x="44" y="535"/>
                  </a:lnTo>
                  <a:lnTo>
                    <a:pt x="16" y="470"/>
                  </a:lnTo>
                  <a:lnTo>
                    <a:pt x="2" y="399"/>
                  </a:lnTo>
                  <a:lnTo>
                    <a:pt x="0" y="362"/>
                  </a:lnTo>
                  <a:lnTo>
                    <a:pt x="2" y="324"/>
                  </a:lnTo>
                  <a:lnTo>
                    <a:pt x="16" y="254"/>
                  </a:lnTo>
                  <a:lnTo>
                    <a:pt x="44" y="189"/>
                  </a:lnTo>
                  <a:lnTo>
                    <a:pt x="82" y="131"/>
                  </a:lnTo>
                  <a:lnTo>
                    <a:pt x="131" y="83"/>
                  </a:lnTo>
                  <a:lnTo>
                    <a:pt x="189" y="44"/>
                  </a:lnTo>
                  <a:lnTo>
                    <a:pt x="254" y="16"/>
                  </a:lnTo>
                  <a:lnTo>
                    <a:pt x="324" y="2"/>
                  </a:lnTo>
                  <a:lnTo>
                    <a:pt x="362" y="0"/>
                  </a:lnTo>
                  <a:lnTo>
                    <a:pt x="399" y="2"/>
                  </a:lnTo>
                  <a:lnTo>
                    <a:pt x="470" y="16"/>
                  </a:lnTo>
                  <a:lnTo>
                    <a:pt x="535" y="44"/>
                  </a:lnTo>
                  <a:lnTo>
                    <a:pt x="592" y="83"/>
                  </a:lnTo>
                  <a:lnTo>
                    <a:pt x="641" y="131"/>
                  </a:lnTo>
                  <a:lnTo>
                    <a:pt x="680" y="189"/>
                  </a:lnTo>
                  <a:lnTo>
                    <a:pt x="707" y="254"/>
                  </a:lnTo>
                  <a:lnTo>
                    <a:pt x="722" y="324"/>
                  </a:lnTo>
                  <a:lnTo>
                    <a:pt x="723" y="362"/>
                  </a:lnTo>
                  <a:close/>
                </a:path>
              </a:pathLst>
            </a:custGeom>
            <a:solidFill>
              <a:srgbClr val="B792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 name="Freeform 20">
              <a:extLst>
                <a:ext uri="{FF2B5EF4-FFF2-40B4-BE49-F238E27FC236}">
                  <a16:creationId xmlns:a16="http://schemas.microsoft.com/office/drawing/2014/main" xmlns="" id="{91E36264-829D-4331-A40D-E1669EA73FBA}"/>
                </a:ext>
              </a:extLst>
            </p:cNvPr>
            <p:cNvSpPr>
              <a:spLocks/>
            </p:cNvSpPr>
            <p:nvPr/>
          </p:nvSpPr>
          <p:spPr bwMode="auto">
            <a:xfrm>
              <a:off x="7866934" y="2304365"/>
              <a:ext cx="357134" cy="354916"/>
            </a:xfrm>
            <a:custGeom>
              <a:avLst/>
              <a:gdLst>
                <a:gd name="T0" fmla="*/ 481 w 481"/>
                <a:gd name="T1" fmla="*/ 241 h 481"/>
                <a:gd name="T2" fmla="*/ 480 w 481"/>
                <a:gd name="T3" fmla="*/ 265 h 481"/>
                <a:gd name="T4" fmla="*/ 470 w 481"/>
                <a:gd name="T5" fmla="*/ 313 h 481"/>
                <a:gd name="T6" fmla="*/ 453 w 481"/>
                <a:gd name="T7" fmla="*/ 356 h 481"/>
                <a:gd name="T8" fmla="*/ 427 w 481"/>
                <a:gd name="T9" fmla="*/ 393 h 481"/>
                <a:gd name="T10" fmla="*/ 393 w 481"/>
                <a:gd name="T11" fmla="*/ 427 h 481"/>
                <a:gd name="T12" fmla="*/ 356 w 481"/>
                <a:gd name="T13" fmla="*/ 453 h 481"/>
                <a:gd name="T14" fmla="*/ 313 w 481"/>
                <a:gd name="T15" fmla="*/ 470 h 481"/>
                <a:gd name="T16" fmla="*/ 265 w 481"/>
                <a:gd name="T17" fmla="*/ 480 h 481"/>
                <a:gd name="T18" fmla="*/ 241 w 481"/>
                <a:gd name="T19" fmla="*/ 481 h 481"/>
                <a:gd name="T20" fmla="*/ 216 w 481"/>
                <a:gd name="T21" fmla="*/ 480 h 481"/>
                <a:gd name="T22" fmla="*/ 169 w 481"/>
                <a:gd name="T23" fmla="*/ 470 h 481"/>
                <a:gd name="T24" fmla="*/ 126 w 481"/>
                <a:gd name="T25" fmla="*/ 453 h 481"/>
                <a:gd name="T26" fmla="*/ 88 w 481"/>
                <a:gd name="T27" fmla="*/ 427 h 481"/>
                <a:gd name="T28" fmla="*/ 55 w 481"/>
                <a:gd name="T29" fmla="*/ 393 h 481"/>
                <a:gd name="T30" fmla="*/ 29 w 481"/>
                <a:gd name="T31" fmla="*/ 356 h 481"/>
                <a:gd name="T32" fmla="*/ 12 w 481"/>
                <a:gd name="T33" fmla="*/ 313 h 481"/>
                <a:gd name="T34" fmla="*/ 2 w 481"/>
                <a:gd name="T35" fmla="*/ 265 h 481"/>
                <a:gd name="T36" fmla="*/ 0 w 481"/>
                <a:gd name="T37" fmla="*/ 241 h 481"/>
                <a:gd name="T38" fmla="*/ 2 w 481"/>
                <a:gd name="T39" fmla="*/ 216 h 481"/>
                <a:gd name="T40" fmla="*/ 12 w 481"/>
                <a:gd name="T41" fmla="*/ 169 h 481"/>
                <a:gd name="T42" fmla="*/ 29 w 481"/>
                <a:gd name="T43" fmla="*/ 126 h 481"/>
                <a:gd name="T44" fmla="*/ 55 w 481"/>
                <a:gd name="T45" fmla="*/ 88 h 481"/>
                <a:gd name="T46" fmla="*/ 88 w 481"/>
                <a:gd name="T47" fmla="*/ 55 h 481"/>
                <a:gd name="T48" fmla="*/ 126 w 481"/>
                <a:gd name="T49" fmla="*/ 29 h 481"/>
                <a:gd name="T50" fmla="*/ 169 w 481"/>
                <a:gd name="T51" fmla="*/ 12 h 481"/>
                <a:gd name="T52" fmla="*/ 216 w 481"/>
                <a:gd name="T53" fmla="*/ 2 h 481"/>
                <a:gd name="T54" fmla="*/ 241 w 481"/>
                <a:gd name="T55" fmla="*/ 0 h 481"/>
                <a:gd name="T56" fmla="*/ 265 w 481"/>
                <a:gd name="T57" fmla="*/ 2 h 481"/>
                <a:gd name="T58" fmla="*/ 313 w 481"/>
                <a:gd name="T59" fmla="*/ 12 h 481"/>
                <a:gd name="T60" fmla="*/ 356 w 481"/>
                <a:gd name="T61" fmla="*/ 29 h 481"/>
                <a:gd name="T62" fmla="*/ 393 w 481"/>
                <a:gd name="T63" fmla="*/ 55 h 481"/>
                <a:gd name="T64" fmla="*/ 427 w 481"/>
                <a:gd name="T65" fmla="*/ 88 h 481"/>
                <a:gd name="T66" fmla="*/ 453 w 481"/>
                <a:gd name="T67" fmla="*/ 126 h 481"/>
                <a:gd name="T68" fmla="*/ 470 w 481"/>
                <a:gd name="T69" fmla="*/ 169 h 481"/>
                <a:gd name="T70" fmla="*/ 480 w 481"/>
                <a:gd name="T71" fmla="*/ 216 h 481"/>
                <a:gd name="T72" fmla="*/ 481 w 481"/>
                <a:gd name="T73" fmla="*/ 24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1" h="481">
                  <a:moveTo>
                    <a:pt x="481" y="241"/>
                  </a:moveTo>
                  <a:lnTo>
                    <a:pt x="480" y="265"/>
                  </a:lnTo>
                  <a:lnTo>
                    <a:pt x="470" y="313"/>
                  </a:lnTo>
                  <a:lnTo>
                    <a:pt x="453" y="356"/>
                  </a:lnTo>
                  <a:lnTo>
                    <a:pt x="427" y="393"/>
                  </a:lnTo>
                  <a:lnTo>
                    <a:pt x="393" y="427"/>
                  </a:lnTo>
                  <a:lnTo>
                    <a:pt x="356" y="453"/>
                  </a:lnTo>
                  <a:lnTo>
                    <a:pt x="313" y="470"/>
                  </a:lnTo>
                  <a:lnTo>
                    <a:pt x="265" y="480"/>
                  </a:lnTo>
                  <a:lnTo>
                    <a:pt x="241" y="481"/>
                  </a:lnTo>
                  <a:lnTo>
                    <a:pt x="216" y="480"/>
                  </a:lnTo>
                  <a:lnTo>
                    <a:pt x="169" y="470"/>
                  </a:lnTo>
                  <a:lnTo>
                    <a:pt x="126" y="453"/>
                  </a:lnTo>
                  <a:lnTo>
                    <a:pt x="88" y="427"/>
                  </a:lnTo>
                  <a:lnTo>
                    <a:pt x="55" y="393"/>
                  </a:lnTo>
                  <a:lnTo>
                    <a:pt x="29" y="356"/>
                  </a:lnTo>
                  <a:lnTo>
                    <a:pt x="12" y="313"/>
                  </a:lnTo>
                  <a:lnTo>
                    <a:pt x="2" y="265"/>
                  </a:lnTo>
                  <a:lnTo>
                    <a:pt x="0" y="241"/>
                  </a:lnTo>
                  <a:lnTo>
                    <a:pt x="2" y="216"/>
                  </a:lnTo>
                  <a:lnTo>
                    <a:pt x="12" y="169"/>
                  </a:lnTo>
                  <a:lnTo>
                    <a:pt x="29" y="126"/>
                  </a:lnTo>
                  <a:lnTo>
                    <a:pt x="55" y="88"/>
                  </a:lnTo>
                  <a:lnTo>
                    <a:pt x="88" y="55"/>
                  </a:lnTo>
                  <a:lnTo>
                    <a:pt x="126" y="29"/>
                  </a:lnTo>
                  <a:lnTo>
                    <a:pt x="169" y="12"/>
                  </a:lnTo>
                  <a:lnTo>
                    <a:pt x="216" y="2"/>
                  </a:lnTo>
                  <a:lnTo>
                    <a:pt x="241" y="0"/>
                  </a:lnTo>
                  <a:lnTo>
                    <a:pt x="265" y="2"/>
                  </a:lnTo>
                  <a:lnTo>
                    <a:pt x="313" y="12"/>
                  </a:lnTo>
                  <a:lnTo>
                    <a:pt x="356" y="29"/>
                  </a:lnTo>
                  <a:lnTo>
                    <a:pt x="393" y="55"/>
                  </a:lnTo>
                  <a:lnTo>
                    <a:pt x="427" y="88"/>
                  </a:lnTo>
                  <a:lnTo>
                    <a:pt x="453" y="126"/>
                  </a:lnTo>
                  <a:lnTo>
                    <a:pt x="470" y="169"/>
                  </a:lnTo>
                  <a:lnTo>
                    <a:pt x="480" y="216"/>
                  </a:lnTo>
                  <a:lnTo>
                    <a:pt x="481" y="241"/>
                  </a:lnTo>
                  <a:close/>
                </a:path>
              </a:pathLst>
            </a:custGeom>
            <a:solidFill>
              <a:srgbClr val="3A3A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1" name="Freeform 21">
              <a:extLst>
                <a:ext uri="{FF2B5EF4-FFF2-40B4-BE49-F238E27FC236}">
                  <a16:creationId xmlns:a16="http://schemas.microsoft.com/office/drawing/2014/main" xmlns="" id="{851162FB-3D07-4484-9430-DAA9D849B99F}"/>
                </a:ext>
              </a:extLst>
            </p:cNvPr>
            <p:cNvSpPr>
              <a:spLocks/>
            </p:cNvSpPr>
            <p:nvPr/>
          </p:nvSpPr>
          <p:spPr bwMode="auto">
            <a:xfrm>
              <a:off x="7946790" y="2384221"/>
              <a:ext cx="201858" cy="199640"/>
            </a:xfrm>
            <a:custGeom>
              <a:avLst/>
              <a:gdLst>
                <a:gd name="T0" fmla="*/ 262 w 272"/>
                <a:gd name="T1" fmla="*/ 180 h 272"/>
                <a:gd name="T2" fmla="*/ 89 w 272"/>
                <a:gd name="T3" fmla="*/ 7 h 272"/>
                <a:gd name="T4" fmla="*/ 81 w 272"/>
                <a:gd name="T5" fmla="*/ 0 h 272"/>
                <a:gd name="T6" fmla="*/ 59 w 272"/>
                <a:gd name="T7" fmla="*/ 0 h 272"/>
                <a:gd name="T8" fmla="*/ 49 w 272"/>
                <a:gd name="T9" fmla="*/ 7 h 272"/>
                <a:gd name="T10" fmla="*/ 7 w 272"/>
                <a:gd name="T11" fmla="*/ 49 h 272"/>
                <a:gd name="T12" fmla="*/ 0 w 272"/>
                <a:gd name="T13" fmla="*/ 59 h 272"/>
                <a:gd name="T14" fmla="*/ 0 w 272"/>
                <a:gd name="T15" fmla="*/ 71 h 272"/>
                <a:gd name="T16" fmla="*/ 1 w 272"/>
                <a:gd name="T17" fmla="*/ 82 h 272"/>
                <a:gd name="T18" fmla="*/ 7 w 272"/>
                <a:gd name="T19" fmla="*/ 92 h 272"/>
                <a:gd name="T20" fmla="*/ 180 w 272"/>
                <a:gd name="T21" fmla="*/ 265 h 272"/>
                <a:gd name="T22" fmla="*/ 190 w 272"/>
                <a:gd name="T23" fmla="*/ 271 h 272"/>
                <a:gd name="T24" fmla="*/ 202 w 272"/>
                <a:gd name="T25" fmla="*/ 272 h 272"/>
                <a:gd name="T26" fmla="*/ 213 w 272"/>
                <a:gd name="T27" fmla="*/ 271 h 272"/>
                <a:gd name="T28" fmla="*/ 222 w 272"/>
                <a:gd name="T29" fmla="*/ 265 h 272"/>
                <a:gd name="T30" fmla="*/ 265 w 272"/>
                <a:gd name="T31" fmla="*/ 222 h 272"/>
                <a:gd name="T32" fmla="*/ 271 w 272"/>
                <a:gd name="T33" fmla="*/ 213 h 272"/>
                <a:gd name="T34" fmla="*/ 272 w 272"/>
                <a:gd name="T35" fmla="*/ 202 h 272"/>
                <a:gd name="T36" fmla="*/ 271 w 272"/>
                <a:gd name="T37" fmla="*/ 190 h 272"/>
                <a:gd name="T38" fmla="*/ 262 w 272"/>
                <a:gd name="T39" fmla="*/ 18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2" h="272">
                  <a:moveTo>
                    <a:pt x="262" y="180"/>
                  </a:moveTo>
                  <a:lnTo>
                    <a:pt x="89" y="7"/>
                  </a:lnTo>
                  <a:lnTo>
                    <a:pt x="81" y="0"/>
                  </a:lnTo>
                  <a:lnTo>
                    <a:pt x="59" y="0"/>
                  </a:lnTo>
                  <a:lnTo>
                    <a:pt x="49" y="7"/>
                  </a:lnTo>
                  <a:lnTo>
                    <a:pt x="7" y="49"/>
                  </a:lnTo>
                  <a:lnTo>
                    <a:pt x="0" y="59"/>
                  </a:lnTo>
                  <a:lnTo>
                    <a:pt x="0" y="71"/>
                  </a:lnTo>
                  <a:lnTo>
                    <a:pt x="1" y="82"/>
                  </a:lnTo>
                  <a:lnTo>
                    <a:pt x="7" y="92"/>
                  </a:lnTo>
                  <a:lnTo>
                    <a:pt x="180" y="265"/>
                  </a:lnTo>
                  <a:lnTo>
                    <a:pt x="190" y="271"/>
                  </a:lnTo>
                  <a:lnTo>
                    <a:pt x="202" y="272"/>
                  </a:lnTo>
                  <a:lnTo>
                    <a:pt x="213" y="271"/>
                  </a:lnTo>
                  <a:lnTo>
                    <a:pt x="222" y="265"/>
                  </a:lnTo>
                  <a:lnTo>
                    <a:pt x="265" y="222"/>
                  </a:lnTo>
                  <a:lnTo>
                    <a:pt x="271" y="213"/>
                  </a:lnTo>
                  <a:lnTo>
                    <a:pt x="272" y="202"/>
                  </a:lnTo>
                  <a:lnTo>
                    <a:pt x="271" y="190"/>
                  </a:lnTo>
                  <a:lnTo>
                    <a:pt x="262" y="180"/>
                  </a:lnTo>
                  <a:close/>
                </a:path>
              </a:pathLst>
            </a:custGeom>
            <a:solidFill>
              <a:srgbClr val="B792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2" name="Freeform 22">
              <a:extLst>
                <a:ext uri="{FF2B5EF4-FFF2-40B4-BE49-F238E27FC236}">
                  <a16:creationId xmlns:a16="http://schemas.microsoft.com/office/drawing/2014/main" xmlns="" id="{615FD152-4199-4AE9-93BE-1D12F43B87F2}"/>
                </a:ext>
              </a:extLst>
            </p:cNvPr>
            <p:cNvSpPr>
              <a:spLocks/>
            </p:cNvSpPr>
            <p:nvPr/>
          </p:nvSpPr>
          <p:spPr bwMode="auto">
            <a:xfrm>
              <a:off x="7778205" y="2883321"/>
              <a:ext cx="534592" cy="534592"/>
            </a:xfrm>
            <a:custGeom>
              <a:avLst/>
              <a:gdLst>
                <a:gd name="T0" fmla="*/ 723 w 723"/>
                <a:gd name="T1" fmla="*/ 361 h 722"/>
                <a:gd name="T2" fmla="*/ 722 w 723"/>
                <a:gd name="T3" fmla="*/ 399 h 722"/>
                <a:gd name="T4" fmla="*/ 707 w 723"/>
                <a:gd name="T5" fmla="*/ 469 h 722"/>
                <a:gd name="T6" fmla="*/ 680 w 723"/>
                <a:gd name="T7" fmla="*/ 534 h 722"/>
                <a:gd name="T8" fmla="*/ 641 w 723"/>
                <a:gd name="T9" fmla="*/ 591 h 722"/>
                <a:gd name="T10" fmla="*/ 592 w 723"/>
                <a:gd name="T11" fmla="*/ 640 h 722"/>
                <a:gd name="T12" fmla="*/ 535 w 723"/>
                <a:gd name="T13" fmla="*/ 679 h 722"/>
                <a:gd name="T14" fmla="*/ 470 w 723"/>
                <a:gd name="T15" fmla="*/ 707 h 722"/>
                <a:gd name="T16" fmla="*/ 399 w 723"/>
                <a:gd name="T17" fmla="*/ 721 h 722"/>
                <a:gd name="T18" fmla="*/ 362 w 723"/>
                <a:gd name="T19" fmla="*/ 722 h 722"/>
                <a:gd name="T20" fmla="*/ 324 w 723"/>
                <a:gd name="T21" fmla="*/ 721 h 722"/>
                <a:gd name="T22" fmla="*/ 254 w 723"/>
                <a:gd name="T23" fmla="*/ 707 h 722"/>
                <a:gd name="T24" fmla="*/ 189 w 723"/>
                <a:gd name="T25" fmla="*/ 679 h 722"/>
                <a:gd name="T26" fmla="*/ 131 w 723"/>
                <a:gd name="T27" fmla="*/ 640 h 722"/>
                <a:gd name="T28" fmla="*/ 82 w 723"/>
                <a:gd name="T29" fmla="*/ 591 h 722"/>
                <a:gd name="T30" fmla="*/ 44 w 723"/>
                <a:gd name="T31" fmla="*/ 534 h 722"/>
                <a:gd name="T32" fmla="*/ 16 w 723"/>
                <a:gd name="T33" fmla="*/ 469 h 722"/>
                <a:gd name="T34" fmla="*/ 2 w 723"/>
                <a:gd name="T35" fmla="*/ 399 h 722"/>
                <a:gd name="T36" fmla="*/ 0 w 723"/>
                <a:gd name="T37" fmla="*/ 361 h 722"/>
                <a:gd name="T38" fmla="*/ 2 w 723"/>
                <a:gd name="T39" fmla="*/ 324 h 722"/>
                <a:gd name="T40" fmla="*/ 16 w 723"/>
                <a:gd name="T41" fmla="*/ 253 h 722"/>
                <a:gd name="T42" fmla="*/ 44 w 723"/>
                <a:gd name="T43" fmla="*/ 188 h 722"/>
                <a:gd name="T44" fmla="*/ 82 w 723"/>
                <a:gd name="T45" fmla="*/ 131 h 722"/>
                <a:gd name="T46" fmla="*/ 131 w 723"/>
                <a:gd name="T47" fmla="*/ 82 h 722"/>
                <a:gd name="T48" fmla="*/ 189 w 723"/>
                <a:gd name="T49" fmla="*/ 43 h 722"/>
                <a:gd name="T50" fmla="*/ 254 w 723"/>
                <a:gd name="T51" fmla="*/ 16 h 722"/>
                <a:gd name="T52" fmla="*/ 324 w 723"/>
                <a:gd name="T53" fmla="*/ 1 h 722"/>
                <a:gd name="T54" fmla="*/ 362 w 723"/>
                <a:gd name="T55" fmla="*/ 0 h 722"/>
                <a:gd name="T56" fmla="*/ 399 w 723"/>
                <a:gd name="T57" fmla="*/ 1 h 722"/>
                <a:gd name="T58" fmla="*/ 470 w 723"/>
                <a:gd name="T59" fmla="*/ 16 h 722"/>
                <a:gd name="T60" fmla="*/ 535 w 723"/>
                <a:gd name="T61" fmla="*/ 43 h 722"/>
                <a:gd name="T62" fmla="*/ 592 w 723"/>
                <a:gd name="T63" fmla="*/ 82 h 722"/>
                <a:gd name="T64" fmla="*/ 641 w 723"/>
                <a:gd name="T65" fmla="*/ 131 h 722"/>
                <a:gd name="T66" fmla="*/ 680 w 723"/>
                <a:gd name="T67" fmla="*/ 188 h 722"/>
                <a:gd name="T68" fmla="*/ 707 w 723"/>
                <a:gd name="T69" fmla="*/ 253 h 722"/>
                <a:gd name="T70" fmla="*/ 722 w 723"/>
                <a:gd name="T71" fmla="*/ 324 h 722"/>
                <a:gd name="T72" fmla="*/ 723 w 723"/>
                <a:gd name="T73" fmla="*/ 361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3" h="722">
                  <a:moveTo>
                    <a:pt x="723" y="361"/>
                  </a:moveTo>
                  <a:lnTo>
                    <a:pt x="722" y="399"/>
                  </a:lnTo>
                  <a:lnTo>
                    <a:pt x="707" y="469"/>
                  </a:lnTo>
                  <a:lnTo>
                    <a:pt x="680" y="534"/>
                  </a:lnTo>
                  <a:lnTo>
                    <a:pt x="641" y="591"/>
                  </a:lnTo>
                  <a:lnTo>
                    <a:pt x="592" y="640"/>
                  </a:lnTo>
                  <a:lnTo>
                    <a:pt x="535" y="679"/>
                  </a:lnTo>
                  <a:lnTo>
                    <a:pt x="470" y="707"/>
                  </a:lnTo>
                  <a:lnTo>
                    <a:pt x="399" y="721"/>
                  </a:lnTo>
                  <a:lnTo>
                    <a:pt x="362" y="722"/>
                  </a:lnTo>
                  <a:lnTo>
                    <a:pt x="324" y="721"/>
                  </a:lnTo>
                  <a:lnTo>
                    <a:pt x="254" y="707"/>
                  </a:lnTo>
                  <a:lnTo>
                    <a:pt x="189" y="679"/>
                  </a:lnTo>
                  <a:lnTo>
                    <a:pt x="131" y="640"/>
                  </a:lnTo>
                  <a:lnTo>
                    <a:pt x="82" y="591"/>
                  </a:lnTo>
                  <a:lnTo>
                    <a:pt x="44" y="534"/>
                  </a:lnTo>
                  <a:lnTo>
                    <a:pt x="16" y="469"/>
                  </a:lnTo>
                  <a:lnTo>
                    <a:pt x="2" y="399"/>
                  </a:lnTo>
                  <a:lnTo>
                    <a:pt x="0" y="361"/>
                  </a:lnTo>
                  <a:lnTo>
                    <a:pt x="2" y="324"/>
                  </a:lnTo>
                  <a:lnTo>
                    <a:pt x="16" y="253"/>
                  </a:lnTo>
                  <a:lnTo>
                    <a:pt x="44" y="188"/>
                  </a:lnTo>
                  <a:lnTo>
                    <a:pt x="82" y="131"/>
                  </a:lnTo>
                  <a:lnTo>
                    <a:pt x="131" y="82"/>
                  </a:lnTo>
                  <a:lnTo>
                    <a:pt x="189" y="43"/>
                  </a:lnTo>
                  <a:lnTo>
                    <a:pt x="254" y="16"/>
                  </a:lnTo>
                  <a:lnTo>
                    <a:pt x="324" y="1"/>
                  </a:lnTo>
                  <a:lnTo>
                    <a:pt x="362" y="0"/>
                  </a:lnTo>
                  <a:lnTo>
                    <a:pt x="399" y="1"/>
                  </a:lnTo>
                  <a:lnTo>
                    <a:pt x="470" y="16"/>
                  </a:lnTo>
                  <a:lnTo>
                    <a:pt x="535" y="43"/>
                  </a:lnTo>
                  <a:lnTo>
                    <a:pt x="592" y="82"/>
                  </a:lnTo>
                  <a:lnTo>
                    <a:pt x="641" y="131"/>
                  </a:lnTo>
                  <a:lnTo>
                    <a:pt x="680" y="188"/>
                  </a:lnTo>
                  <a:lnTo>
                    <a:pt x="707" y="253"/>
                  </a:lnTo>
                  <a:lnTo>
                    <a:pt x="722" y="324"/>
                  </a:lnTo>
                  <a:lnTo>
                    <a:pt x="723" y="361"/>
                  </a:lnTo>
                  <a:close/>
                </a:path>
              </a:pathLst>
            </a:custGeom>
            <a:solidFill>
              <a:srgbClr val="B792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3" name="Freeform 23">
              <a:extLst>
                <a:ext uri="{FF2B5EF4-FFF2-40B4-BE49-F238E27FC236}">
                  <a16:creationId xmlns:a16="http://schemas.microsoft.com/office/drawing/2014/main" xmlns="" id="{CE696492-8F83-4E3B-9EB1-A82D78A4B16E}"/>
                </a:ext>
              </a:extLst>
            </p:cNvPr>
            <p:cNvSpPr>
              <a:spLocks/>
            </p:cNvSpPr>
            <p:nvPr/>
          </p:nvSpPr>
          <p:spPr bwMode="auto">
            <a:xfrm>
              <a:off x="7866934" y="2974269"/>
              <a:ext cx="357134" cy="354916"/>
            </a:xfrm>
            <a:custGeom>
              <a:avLst/>
              <a:gdLst>
                <a:gd name="T0" fmla="*/ 481 w 481"/>
                <a:gd name="T1" fmla="*/ 240 h 481"/>
                <a:gd name="T2" fmla="*/ 480 w 481"/>
                <a:gd name="T3" fmla="*/ 265 h 481"/>
                <a:gd name="T4" fmla="*/ 470 w 481"/>
                <a:gd name="T5" fmla="*/ 312 h 481"/>
                <a:gd name="T6" fmla="*/ 453 w 481"/>
                <a:gd name="T7" fmla="*/ 355 h 481"/>
                <a:gd name="T8" fmla="*/ 427 w 481"/>
                <a:gd name="T9" fmla="*/ 393 h 481"/>
                <a:gd name="T10" fmla="*/ 393 w 481"/>
                <a:gd name="T11" fmla="*/ 426 h 481"/>
                <a:gd name="T12" fmla="*/ 356 w 481"/>
                <a:gd name="T13" fmla="*/ 452 h 481"/>
                <a:gd name="T14" fmla="*/ 313 w 481"/>
                <a:gd name="T15" fmla="*/ 469 h 481"/>
                <a:gd name="T16" fmla="*/ 265 w 481"/>
                <a:gd name="T17" fmla="*/ 479 h 481"/>
                <a:gd name="T18" fmla="*/ 241 w 481"/>
                <a:gd name="T19" fmla="*/ 481 h 481"/>
                <a:gd name="T20" fmla="*/ 216 w 481"/>
                <a:gd name="T21" fmla="*/ 479 h 481"/>
                <a:gd name="T22" fmla="*/ 169 w 481"/>
                <a:gd name="T23" fmla="*/ 469 h 481"/>
                <a:gd name="T24" fmla="*/ 126 w 481"/>
                <a:gd name="T25" fmla="*/ 452 h 481"/>
                <a:gd name="T26" fmla="*/ 88 w 481"/>
                <a:gd name="T27" fmla="*/ 426 h 481"/>
                <a:gd name="T28" fmla="*/ 55 w 481"/>
                <a:gd name="T29" fmla="*/ 393 h 481"/>
                <a:gd name="T30" fmla="*/ 29 w 481"/>
                <a:gd name="T31" fmla="*/ 355 h 481"/>
                <a:gd name="T32" fmla="*/ 12 w 481"/>
                <a:gd name="T33" fmla="*/ 312 h 481"/>
                <a:gd name="T34" fmla="*/ 2 w 481"/>
                <a:gd name="T35" fmla="*/ 265 h 481"/>
                <a:gd name="T36" fmla="*/ 0 w 481"/>
                <a:gd name="T37" fmla="*/ 240 h 481"/>
                <a:gd name="T38" fmla="*/ 2 w 481"/>
                <a:gd name="T39" fmla="*/ 216 h 481"/>
                <a:gd name="T40" fmla="*/ 12 w 481"/>
                <a:gd name="T41" fmla="*/ 168 h 481"/>
                <a:gd name="T42" fmla="*/ 29 w 481"/>
                <a:gd name="T43" fmla="*/ 125 h 481"/>
                <a:gd name="T44" fmla="*/ 55 w 481"/>
                <a:gd name="T45" fmla="*/ 87 h 481"/>
                <a:gd name="T46" fmla="*/ 88 w 481"/>
                <a:gd name="T47" fmla="*/ 54 h 481"/>
                <a:gd name="T48" fmla="*/ 126 w 481"/>
                <a:gd name="T49" fmla="*/ 28 h 481"/>
                <a:gd name="T50" fmla="*/ 169 w 481"/>
                <a:gd name="T51" fmla="*/ 11 h 481"/>
                <a:gd name="T52" fmla="*/ 216 w 481"/>
                <a:gd name="T53" fmla="*/ 1 h 481"/>
                <a:gd name="T54" fmla="*/ 241 w 481"/>
                <a:gd name="T55" fmla="*/ 0 h 481"/>
                <a:gd name="T56" fmla="*/ 265 w 481"/>
                <a:gd name="T57" fmla="*/ 1 h 481"/>
                <a:gd name="T58" fmla="*/ 313 w 481"/>
                <a:gd name="T59" fmla="*/ 11 h 481"/>
                <a:gd name="T60" fmla="*/ 356 w 481"/>
                <a:gd name="T61" fmla="*/ 28 h 481"/>
                <a:gd name="T62" fmla="*/ 393 w 481"/>
                <a:gd name="T63" fmla="*/ 54 h 481"/>
                <a:gd name="T64" fmla="*/ 427 w 481"/>
                <a:gd name="T65" fmla="*/ 87 h 481"/>
                <a:gd name="T66" fmla="*/ 453 w 481"/>
                <a:gd name="T67" fmla="*/ 125 h 481"/>
                <a:gd name="T68" fmla="*/ 470 w 481"/>
                <a:gd name="T69" fmla="*/ 168 h 481"/>
                <a:gd name="T70" fmla="*/ 480 w 481"/>
                <a:gd name="T71" fmla="*/ 216 h 481"/>
                <a:gd name="T72" fmla="*/ 481 w 481"/>
                <a:gd name="T73" fmla="*/ 24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1" h="481">
                  <a:moveTo>
                    <a:pt x="481" y="240"/>
                  </a:moveTo>
                  <a:lnTo>
                    <a:pt x="480" y="265"/>
                  </a:lnTo>
                  <a:lnTo>
                    <a:pt x="470" y="312"/>
                  </a:lnTo>
                  <a:lnTo>
                    <a:pt x="453" y="355"/>
                  </a:lnTo>
                  <a:lnTo>
                    <a:pt x="427" y="393"/>
                  </a:lnTo>
                  <a:lnTo>
                    <a:pt x="393" y="426"/>
                  </a:lnTo>
                  <a:lnTo>
                    <a:pt x="356" y="452"/>
                  </a:lnTo>
                  <a:lnTo>
                    <a:pt x="313" y="469"/>
                  </a:lnTo>
                  <a:lnTo>
                    <a:pt x="265" y="479"/>
                  </a:lnTo>
                  <a:lnTo>
                    <a:pt x="241" y="481"/>
                  </a:lnTo>
                  <a:lnTo>
                    <a:pt x="216" y="479"/>
                  </a:lnTo>
                  <a:lnTo>
                    <a:pt x="169" y="469"/>
                  </a:lnTo>
                  <a:lnTo>
                    <a:pt x="126" y="452"/>
                  </a:lnTo>
                  <a:lnTo>
                    <a:pt x="88" y="426"/>
                  </a:lnTo>
                  <a:lnTo>
                    <a:pt x="55" y="393"/>
                  </a:lnTo>
                  <a:lnTo>
                    <a:pt x="29" y="355"/>
                  </a:lnTo>
                  <a:lnTo>
                    <a:pt x="12" y="312"/>
                  </a:lnTo>
                  <a:lnTo>
                    <a:pt x="2" y="265"/>
                  </a:lnTo>
                  <a:lnTo>
                    <a:pt x="0" y="240"/>
                  </a:lnTo>
                  <a:lnTo>
                    <a:pt x="2" y="216"/>
                  </a:lnTo>
                  <a:lnTo>
                    <a:pt x="12" y="168"/>
                  </a:lnTo>
                  <a:lnTo>
                    <a:pt x="29" y="125"/>
                  </a:lnTo>
                  <a:lnTo>
                    <a:pt x="55" y="87"/>
                  </a:lnTo>
                  <a:lnTo>
                    <a:pt x="88" y="54"/>
                  </a:lnTo>
                  <a:lnTo>
                    <a:pt x="126" y="28"/>
                  </a:lnTo>
                  <a:lnTo>
                    <a:pt x="169" y="11"/>
                  </a:lnTo>
                  <a:lnTo>
                    <a:pt x="216" y="1"/>
                  </a:lnTo>
                  <a:lnTo>
                    <a:pt x="241" y="0"/>
                  </a:lnTo>
                  <a:lnTo>
                    <a:pt x="265" y="1"/>
                  </a:lnTo>
                  <a:lnTo>
                    <a:pt x="313" y="11"/>
                  </a:lnTo>
                  <a:lnTo>
                    <a:pt x="356" y="28"/>
                  </a:lnTo>
                  <a:lnTo>
                    <a:pt x="393" y="54"/>
                  </a:lnTo>
                  <a:lnTo>
                    <a:pt x="427" y="87"/>
                  </a:lnTo>
                  <a:lnTo>
                    <a:pt x="453" y="125"/>
                  </a:lnTo>
                  <a:lnTo>
                    <a:pt x="470" y="168"/>
                  </a:lnTo>
                  <a:lnTo>
                    <a:pt x="480" y="216"/>
                  </a:lnTo>
                  <a:lnTo>
                    <a:pt x="481" y="240"/>
                  </a:lnTo>
                  <a:close/>
                </a:path>
              </a:pathLst>
            </a:custGeom>
            <a:solidFill>
              <a:srgbClr val="3A3A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4" name="Freeform 24">
              <a:extLst>
                <a:ext uri="{FF2B5EF4-FFF2-40B4-BE49-F238E27FC236}">
                  <a16:creationId xmlns:a16="http://schemas.microsoft.com/office/drawing/2014/main" xmlns="" id="{4537EA91-FE5C-471F-B19D-9638FA3D039C}"/>
                </a:ext>
              </a:extLst>
            </p:cNvPr>
            <p:cNvSpPr>
              <a:spLocks/>
            </p:cNvSpPr>
            <p:nvPr/>
          </p:nvSpPr>
          <p:spPr bwMode="auto">
            <a:xfrm>
              <a:off x="7944571" y="3051906"/>
              <a:ext cx="201858" cy="201858"/>
            </a:xfrm>
            <a:custGeom>
              <a:avLst/>
              <a:gdLst>
                <a:gd name="T0" fmla="*/ 92 w 272"/>
                <a:gd name="T1" fmla="*/ 262 h 272"/>
                <a:gd name="T2" fmla="*/ 265 w 272"/>
                <a:gd name="T3" fmla="*/ 89 h 272"/>
                <a:gd name="T4" fmla="*/ 272 w 272"/>
                <a:gd name="T5" fmla="*/ 81 h 272"/>
                <a:gd name="T6" fmla="*/ 272 w 272"/>
                <a:gd name="T7" fmla="*/ 59 h 272"/>
                <a:gd name="T8" fmla="*/ 265 w 272"/>
                <a:gd name="T9" fmla="*/ 49 h 272"/>
                <a:gd name="T10" fmla="*/ 223 w 272"/>
                <a:gd name="T11" fmla="*/ 7 h 272"/>
                <a:gd name="T12" fmla="*/ 213 w 272"/>
                <a:gd name="T13" fmla="*/ 0 h 272"/>
                <a:gd name="T14" fmla="*/ 202 w 272"/>
                <a:gd name="T15" fmla="*/ 0 h 272"/>
                <a:gd name="T16" fmla="*/ 190 w 272"/>
                <a:gd name="T17" fmla="*/ 2 h 272"/>
                <a:gd name="T18" fmla="*/ 181 w 272"/>
                <a:gd name="T19" fmla="*/ 7 h 272"/>
                <a:gd name="T20" fmla="*/ 9 w 272"/>
                <a:gd name="T21" fmla="*/ 180 h 272"/>
                <a:gd name="T22" fmla="*/ 1 w 272"/>
                <a:gd name="T23" fmla="*/ 190 h 272"/>
                <a:gd name="T24" fmla="*/ 0 w 272"/>
                <a:gd name="T25" fmla="*/ 202 h 272"/>
                <a:gd name="T26" fmla="*/ 1 w 272"/>
                <a:gd name="T27" fmla="*/ 213 h 272"/>
                <a:gd name="T28" fmla="*/ 9 w 272"/>
                <a:gd name="T29" fmla="*/ 222 h 272"/>
                <a:gd name="T30" fmla="*/ 50 w 272"/>
                <a:gd name="T31" fmla="*/ 265 h 272"/>
                <a:gd name="T32" fmla="*/ 60 w 272"/>
                <a:gd name="T33" fmla="*/ 271 h 272"/>
                <a:gd name="T34" fmla="*/ 72 w 272"/>
                <a:gd name="T35" fmla="*/ 272 h 272"/>
                <a:gd name="T36" fmla="*/ 84 w 272"/>
                <a:gd name="T37" fmla="*/ 269 h 272"/>
                <a:gd name="T38" fmla="*/ 92 w 272"/>
                <a:gd name="T39" fmla="*/ 26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2" h="272">
                  <a:moveTo>
                    <a:pt x="92" y="262"/>
                  </a:moveTo>
                  <a:lnTo>
                    <a:pt x="265" y="89"/>
                  </a:lnTo>
                  <a:lnTo>
                    <a:pt x="272" y="81"/>
                  </a:lnTo>
                  <a:lnTo>
                    <a:pt x="272" y="59"/>
                  </a:lnTo>
                  <a:lnTo>
                    <a:pt x="265" y="49"/>
                  </a:lnTo>
                  <a:lnTo>
                    <a:pt x="223" y="7"/>
                  </a:lnTo>
                  <a:lnTo>
                    <a:pt x="213" y="0"/>
                  </a:lnTo>
                  <a:lnTo>
                    <a:pt x="202" y="0"/>
                  </a:lnTo>
                  <a:lnTo>
                    <a:pt x="190" y="2"/>
                  </a:lnTo>
                  <a:lnTo>
                    <a:pt x="181" y="7"/>
                  </a:lnTo>
                  <a:lnTo>
                    <a:pt x="9" y="180"/>
                  </a:lnTo>
                  <a:lnTo>
                    <a:pt x="1" y="190"/>
                  </a:lnTo>
                  <a:lnTo>
                    <a:pt x="0" y="202"/>
                  </a:lnTo>
                  <a:lnTo>
                    <a:pt x="1" y="213"/>
                  </a:lnTo>
                  <a:lnTo>
                    <a:pt x="9" y="222"/>
                  </a:lnTo>
                  <a:lnTo>
                    <a:pt x="50" y="265"/>
                  </a:lnTo>
                  <a:lnTo>
                    <a:pt x="60" y="271"/>
                  </a:lnTo>
                  <a:lnTo>
                    <a:pt x="72" y="272"/>
                  </a:lnTo>
                  <a:lnTo>
                    <a:pt x="84" y="269"/>
                  </a:lnTo>
                  <a:lnTo>
                    <a:pt x="92" y="262"/>
                  </a:lnTo>
                  <a:close/>
                </a:path>
              </a:pathLst>
            </a:custGeom>
            <a:solidFill>
              <a:srgbClr val="B792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5" name="Freeform 25">
              <a:extLst>
                <a:ext uri="{FF2B5EF4-FFF2-40B4-BE49-F238E27FC236}">
                  <a16:creationId xmlns:a16="http://schemas.microsoft.com/office/drawing/2014/main" xmlns="" id="{34D785A5-831D-45C2-A103-D8174EFE0E08}"/>
                </a:ext>
              </a:extLst>
            </p:cNvPr>
            <p:cNvSpPr>
              <a:spLocks/>
            </p:cNvSpPr>
            <p:nvPr/>
          </p:nvSpPr>
          <p:spPr bwMode="auto">
            <a:xfrm>
              <a:off x="5154045" y="543880"/>
              <a:ext cx="1838908" cy="1257734"/>
            </a:xfrm>
            <a:custGeom>
              <a:avLst/>
              <a:gdLst>
                <a:gd name="T0" fmla="*/ 2470 w 2486"/>
                <a:gd name="T1" fmla="*/ 7 h 1699"/>
                <a:gd name="T2" fmla="*/ 2455 w 2486"/>
                <a:gd name="T3" fmla="*/ 0 h 1699"/>
                <a:gd name="T4" fmla="*/ 2425 w 2486"/>
                <a:gd name="T5" fmla="*/ 4 h 1699"/>
                <a:gd name="T6" fmla="*/ 2414 w 2486"/>
                <a:gd name="T7" fmla="*/ 15 h 1699"/>
                <a:gd name="T8" fmla="*/ 1247 w 2486"/>
                <a:gd name="T9" fmla="*/ 1553 h 1699"/>
                <a:gd name="T10" fmla="*/ 72 w 2486"/>
                <a:gd name="T11" fmla="*/ 15 h 1699"/>
                <a:gd name="T12" fmla="*/ 60 w 2486"/>
                <a:gd name="T13" fmla="*/ 4 h 1699"/>
                <a:gd name="T14" fmla="*/ 30 w 2486"/>
                <a:gd name="T15" fmla="*/ 0 h 1699"/>
                <a:gd name="T16" fmla="*/ 16 w 2486"/>
                <a:gd name="T17" fmla="*/ 7 h 1699"/>
                <a:gd name="T18" fmla="*/ 4 w 2486"/>
                <a:gd name="T19" fmla="*/ 18 h 1699"/>
                <a:gd name="T20" fmla="*/ 0 w 2486"/>
                <a:gd name="T21" fmla="*/ 49 h 1699"/>
                <a:gd name="T22" fmla="*/ 8 w 2486"/>
                <a:gd name="T23" fmla="*/ 63 h 1699"/>
                <a:gd name="T24" fmla="*/ 1198 w 2486"/>
                <a:gd name="T25" fmla="*/ 1676 h 1699"/>
                <a:gd name="T26" fmla="*/ 1208 w 2486"/>
                <a:gd name="T27" fmla="*/ 1686 h 1699"/>
                <a:gd name="T28" fmla="*/ 1231 w 2486"/>
                <a:gd name="T29" fmla="*/ 1697 h 1699"/>
                <a:gd name="T30" fmla="*/ 1243 w 2486"/>
                <a:gd name="T31" fmla="*/ 1699 h 1699"/>
                <a:gd name="T32" fmla="*/ 1250 w 2486"/>
                <a:gd name="T33" fmla="*/ 1699 h 1699"/>
                <a:gd name="T34" fmla="*/ 1263 w 2486"/>
                <a:gd name="T35" fmla="*/ 1697 h 1699"/>
                <a:gd name="T36" fmla="*/ 1286 w 2486"/>
                <a:gd name="T37" fmla="*/ 1686 h 1699"/>
                <a:gd name="T38" fmla="*/ 1295 w 2486"/>
                <a:gd name="T39" fmla="*/ 1676 h 1699"/>
                <a:gd name="T40" fmla="*/ 2477 w 2486"/>
                <a:gd name="T41" fmla="*/ 63 h 1699"/>
                <a:gd name="T42" fmla="*/ 2486 w 2486"/>
                <a:gd name="T43" fmla="*/ 49 h 1699"/>
                <a:gd name="T44" fmla="*/ 2483 w 2486"/>
                <a:gd name="T45" fmla="*/ 18 h 1699"/>
                <a:gd name="T46" fmla="*/ 2470 w 2486"/>
                <a:gd name="T47" fmla="*/ 7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86" h="1699">
                  <a:moveTo>
                    <a:pt x="2470" y="7"/>
                  </a:moveTo>
                  <a:lnTo>
                    <a:pt x="2455" y="0"/>
                  </a:lnTo>
                  <a:lnTo>
                    <a:pt x="2425" y="4"/>
                  </a:lnTo>
                  <a:lnTo>
                    <a:pt x="2414" y="15"/>
                  </a:lnTo>
                  <a:lnTo>
                    <a:pt x="1247" y="1553"/>
                  </a:lnTo>
                  <a:lnTo>
                    <a:pt x="72" y="15"/>
                  </a:lnTo>
                  <a:lnTo>
                    <a:pt x="60" y="4"/>
                  </a:lnTo>
                  <a:lnTo>
                    <a:pt x="30" y="0"/>
                  </a:lnTo>
                  <a:lnTo>
                    <a:pt x="16" y="7"/>
                  </a:lnTo>
                  <a:lnTo>
                    <a:pt x="4" y="18"/>
                  </a:lnTo>
                  <a:lnTo>
                    <a:pt x="0" y="49"/>
                  </a:lnTo>
                  <a:lnTo>
                    <a:pt x="8" y="63"/>
                  </a:lnTo>
                  <a:lnTo>
                    <a:pt x="1198" y="1676"/>
                  </a:lnTo>
                  <a:lnTo>
                    <a:pt x="1208" y="1686"/>
                  </a:lnTo>
                  <a:lnTo>
                    <a:pt x="1231" y="1697"/>
                  </a:lnTo>
                  <a:lnTo>
                    <a:pt x="1243" y="1699"/>
                  </a:lnTo>
                  <a:lnTo>
                    <a:pt x="1250" y="1699"/>
                  </a:lnTo>
                  <a:lnTo>
                    <a:pt x="1263" y="1697"/>
                  </a:lnTo>
                  <a:lnTo>
                    <a:pt x="1286" y="1686"/>
                  </a:lnTo>
                  <a:lnTo>
                    <a:pt x="1295" y="1676"/>
                  </a:lnTo>
                  <a:lnTo>
                    <a:pt x="2477" y="63"/>
                  </a:lnTo>
                  <a:lnTo>
                    <a:pt x="2486" y="49"/>
                  </a:lnTo>
                  <a:lnTo>
                    <a:pt x="2483" y="18"/>
                  </a:lnTo>
                  <a:lnTo>
                    <a:pt x="2470" y="7"/>
                  </a:lnTo>
                  <a:close/>
                </a:path>
              </a:pathLst>
            </a:custGeom>
            <a:solidFill>
              <a:srgbClr val="3A3A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6" name="Freeform 26">
              <a:extLst>
                <a:ext uri="{FF2B5EF4-FFF2-40B4-BE49-F238E27FC236}">
                  <a16:creationId xmlns:a16="http://schemas.microsoft.com/office/drawing/2014/main" xmlns="" id="{1E83D35C-5D55-4C67-9B40-70BAF136EB48}"/>
                </a:ext>
              </a:extLst>
            </p:cNvPr>
            <p:cNvSpPr>
              <a:spLocks/>
            </p:cNvSpPr>
            <p:nvPr/>
          </p:nvSpPr>
          <p:spPr bwMode="auto">
            <a:xfrm>
              <a:off x="6886478" y="477333"/>
              <a:ext cx="155276" cy="155276"/>
            </a:xfrm>
            <a:custGeom>
              <a:avLst/>
              <a:gdLst>
                <a:gd name="T0" fmla="*/ 210 w 210"/>
                <a:gd name="T1" fmla="*/ 106 h 211"/>
                <a:gd name="T2" fmla="*/ 208 w 210"/>
                <a:gd name="T3" fmla="*/ 128 h 211"/>
                <a:gd name="T4" fmla="*/ 192 w 210"/>
                <a:gd name="T5" fmla="*/ 165 h 211"/>
                <a:gd name="T6" fmla="*/ 164 w 210"/>
                <a:gd name="T7" fmla="*/ 194 h 211"/>
                <a:gd name="T8" fmla="*/ 126 w 210"/>
                <a:gd name="T9" fmla="*/ 210 h 211"/>
                <a:gd name="T10" fmla="*/ 105 w 210"/>
                <a:gd name="T11" fmla="*/ 211 h 211"/>
                <a:gd name="T12" fmla="*/ 83 w 210"/>
                <a:gd name="T13" fmla="*/ 210 h 211"/>
                <a:gd name="T14" fmla="*/ 46 w 210"/>
                <a:gd name="T15" fmla="*/ 194 h 211"/>
                <a:gd name="T16" fmla="*/ 17 w 210"/>
                <a:gd name="T17" fmla="*/ 165 h 211"/>
                <a:gd name="T18" fmla="*/ 1 w 210"/>
                <a:gd name="T19" fmla="*/ 128 h 211"/>
                <a:gd name="T20" fmla="*/ 0 w 210"/>
                <a:gd name="T21" fmla="*/ 106 h 211"/>
                <a:gd name="T22" fmla="*/ 1 w 210"/>
                <a:gd name="T23" fmla="*/ 85 h 211"/>
                <a:gd name="T24" fmla="*/ 17 w 210"/>
                <a:gd name="T25" fmla="*/ 46 h 211"/>
                <a:gd name="T26" fmla="*/ 46 w 210"/>
                <a:gd name="T27" fmla="*/ 17 h 211"/>
                <a:gd name="T28" fmla="*/ 83 w 210"/>
                <a:gd name="T29" fmla="*/ 1 h 211"/>
                <a:gd name="T30" fmla="*/ 105 w 210"/>
                <a:gd name="T31" fmla="*/ 0 h 211"/>
                <a:gd name="T32" fmla="*/ 126 w 210"/>
                <a:gd name="T33" fmla="*/ 1 h 211"/>
                <a:gd name="T34" fmla="*/ 164 w 210"/>
                <a:gd name="T35" fmla="*/ 17 h 211"/>
                <a:gd name="T36" fmla="*/ 192 w 210"/>
                <a:gd name="T37" fmla="*/ 46 h 211"/>
                <a:gd name="T38" fmla="*/ 208 w 210"/>
                <a:gd name="T39" fmla="*/ 85 h 211"/>
                <a:gd name="T40" fmla="*/ 210 w 210"/>
                <a:gd name="T41" fmla="*/ 1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0" h="211">
                  <a:moveTo>
                    <a:pt x="210" y="106"/>
                  </a:moveTo>
                  <a:lnTo>
                    <a:pt x="208" y="128"/>
                  </a:lnTo>
                  <a:lnTo>
                    <a:pt x="192" y="165"/>
                  </a:lnTo>
                  <a:lnTo>
                    <a:pt x="164" y="194"/>
                  </a:lnTo>
                  <a:lnTo>
                    <a:pt x="126" y="210"/>
                  </a:lnTo>
                  <a:lnTo>
                    <a:pt x="105" y="211"/>
                  </a:lnTo>
                  <a:lnTo>
                    <a:pt x="83" y="210"/>
                  </a:lnTo>
                  <a:lnTo>
                    <a:pt x="46" y="194"/>
                  </a:lnTo>
                  <a:lnTo>
                    <a:pt x="17" y="165"/>
                  </a:lnTo>
                  <a:lnTo>
                    <a:pt x="1" y="128"/>
                  </a:lnTo>
                  <a:lnTo>
                    <a:pt x="0" y="106"/>
                  </a:lnTo>
                  <a:lnTo>
                    <a:pt x="1" y="85"/>
                  </a:lnTo>
                  <a:lnTo>
                    <a:pt x="17" y="46"/>
                  </a:lnTo>
                  <a:lnTo>
                    <a:pt x="46" y="17"/>
                  </a:lnTo>
                  <a:lnTo>
                    <a:pt x="83" y="1"/>
                  </a:lnTo>
                  <a:lnTo>
                    <a:pt x="105" y="0"/>
                  </a:lnTo>
                  <a:lnTo>
                    <a:pt x="126" y="1"/>
                  </a:lnTo>
                  <a:lnTo>
                    <a:pt x="164" y="17"/>
                  </a:lnTo>
                  <a:lnTo>
                    <a:pt x="192" y="46"/>
                  </a:lnTo>
                  <a:lnTo>
                    <a:pt x="208" y="85"/>
                  </a:lnTo>
                  <a:lnTo>
                    <a:pt x="210" y="106"/>
                  </a:lnTo>
                  <a:close/>
                </a:path>
              </a:pathLst>
            </a:custGeom>
            <a:solidFill>
              <a:srgbClr val="3A3A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7" name="Freeform 27">
              <a:extLst>
                <a:ext uri="{FF2B5EF4-FFF2-40B4-BE49-F238E27FC236}">
                  <a16:creationId xmlns:a16="http://schemas.microsoft.com/office/drawing/2014/main" xmlns="" id="{9CA961F3-0786-455F-AD4D-87D3DC3A5B3B}"/>
                </a:ext>
              </a:extLst>
            </p:cNvPr>
            <p:cNvSpPr>
              <a:spLocks/>
            </p:cNvSpPr>
            <p:nvPr/>
          </p:nvSpPr>
          <p:spPr bwMode="auto">
            <a:xfrm>
              <a:off x="5091935" y="477333"/>
              <a:ext cx="157494" cy="155276"/>
            </a:xfrm>
            <a:custGeom>
              <a:avLst/>
              <a:gdLst>
                <a:gd name="T0" fmla="*/ 211 w 211"/>
                <a:gd name="T1" fmla="*/ 106 h 211"/>
                <a:gd name="T2" fmla="*/ 209 w 211"/>
                <a:gd name="T3" fmla="*/ 128 h 211"/>
                <a:gd name="T4" fmla="*/ 193 w 211"/>
                <a:gd name="T5" fmla="*/ 165 h 211"/>
                <a:gd name="T6" fmla="*/ 164 w 211"/>
                <a:gd name="T7" fmla="*/ 194 h 211"/>
                <a:gd name="T8" fmla="*/ 127 w 211"/>
                <a:gd name="T9" fmla="*/ 210 h 211"/>
                <a:gd name="T10" fmla="*/ 105 w 211"/>
                <a:gd name="T11" fmla="*/ 211 h 211"/>
                <a:gd name="T12" fmla="*/ 84 w 211"/>
                <a:gd name="T13" fmla="*/ 210 h 211"/>
                <a:gd name="T14" fmla="*/ 46 w 211"/>
                <a:gd name="T15" fmla="*/ 194 h 211"/>
                <a:gd name="T16" fmla="*/ 18 w 211"/>
                <a:gd name="T17" fmla="*/ 165 h 211"/>
                <a:gd name="T18" fmla="*/ 2 w 211"/>
                <a:gd name="T19" fmla="*/ 128 h 211"/>
                <a:gd name="T20" fmla="*/ 0 w 211"/>
                <a:gd name="T21" fmla="*/ 106 h 211"/>
                <a:gd name="T22" fmla="*/ 2 w 211"/>
                <a:gd name="T23" fmla="*/ 85 h 211"/>
                <a:gd name="T24" fmla="*/ 18 w 211"/>
                <a:gd name="T25" fmla="*/ 46 h 211"/>
                <a:gd name="T26" fmla="*/ 46 w 211"/>
                <a:gd name="T27" fmla="*/ 17 h 211"/>
                <a:gd name="T28" fmla="*/ 84 w 211"/>
                <a:gd name="T29" fmla="*/ 1 h 211"/>
                <a:gd name="T30" fmla="*/ 105 w 211"/>
                <a:gd name="T31" fmla="*/ 0 h 211"/>
                <a:gd name="T32" fmla="*/ 127 w 211"/>
                <a:gd name="T33" fmla="*/ 1 h 211"/>
                <a:gd name="T34" fmla="*/ 164 w 211"/>
                <a:gd name="T35" fmla="*/ 17 h 211"/>
                <a:gd name="T36" fmla="*/ 193 w 211"/>
                <a:gd name="T37" fmla="*/ 46 h 211"/>
                <a:gd name="T38" fmla="*/ 209 w 211"/>
                <a:gd name="T39" fmla="*/ 85 h 211"/>
                <a:gd name="T40" fmla="*/ 211 w 211"/>
                <a:gd name="T41" fmla="*/ 1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1" h="211">
                  <a:moveTo>
                    <a:pt x="211" y="106"/>
                  </a:moveTo>
                  <a:lnTo>
                    <a:pt x="209" y="128"/>
                  </a:lnTo>
                  <a:lnTo>
                    <a:pt x="193" y="165"/>
                  </a:lnTo>
                  <a:lnTo>
                    <a:pt x="164" y="194"/>
                  </a:lnTo>
                  <a:lnTo>
                    <a:pt x="127" y="210"/>
                  </a:lnTo>
                  <a:lnTo>
                    <a:pt x="105" y="211"/>
                  </a:lnTo>
                  <a:lnTo>
                    <a:pt x="84" y="210"/>
                  </a:lnTo>
                  <a:lnTo>
                    <a:pt x="46" y="194"/>
                  </a:lnTo>
                  <a:lnTo>
                    <a:pt x="18" y="165"/>
                  </a:lnTo>
                  <a:lnTo>
                    <a:pt x="2" y="128"/>
                  </a:lnTo>
                  <a:lnTo>
                    <a:pt x="0" y="106"/>
                  </a:lnTo>
                  <a:lnTo>
                    <a:pt x="2" y="85"/>
                  </a:lnTo>
                  <a:lnTo>
                    <a:pt x="18" y="46"/>
                  </a:lnTo>
                  <a:lnTo>
                    <a:pt x="46" y="17"/>
                  </a:lnTo>
                  <a:lnTo>
                    <a:pt x="84" y="1"/>
                  </a:lnTo>
                  <a:lnTo>
                    <a:pt x="105" y="0"/>
                  </a:lnTo>
                  <a:lnTo>
                    <a:pt x="127" y="1"/>
                  </a:lnTo>
                  <a:lnTo>
                    <a:pt x="164" y="17"/>
                  </a:lnTo>
                  <a:lnTo>
                    <a:pt x="193" y="46"/>
                  </a:lnTo>
                  <a:lnTo>
                    <a:pt x="209" y="85"/>
                  </a:lnTo>
                  <a:lnTo>
                    <a:pt x="211" y="106"/>
                  </a:lnTo>
                  <a:close/>
                </a:path>
              </a:pathLst>
            </a:custGeom>
            <a:solidFill>
              <a:srgbClr val="3A3A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8" name="Freeform 28">
              <a:extLst>
                <a:ext uri="{FF2B5EF4-FFF2-40B4-BE49-F238E27FC236}">
                  <a16:creationId xmlns:a16="http://schemas.microsoft.com/office/drawing/2014/main" xmlns="" id="{0DBDB34F-6201-460C-BBED-78F5BFEEDD86}"/>
                </a:ext>
              </a:extLst>
            </p:cNvPr>
            <p:cNvSpPr>
              <a:spLocks/>
            </p:cNvSpPr>
            <p:nvPr/>
          </p:nvSpPr>
          <p:spPr bwMode="auto">
            <a:xfrm>
              <a:off x="5733001" y="1709752"/>
              <a:ext cx="740887" cy="339388"/>
            </a:xfrm>
            <a:custGeom>
              <a:avLst/>
              <a:gdLst>
                <a:gd name="T0" fmla="*/ 1002 w 1002"/>
                <a:gd name="T1" fmla="*/ 230 h 461"/>
                <a:gd name="T2" fmla="*/ 1001 w 1002"/>
                <a:gd name="T3" fmla="*/ 253 h 461"/>
                <a:gd name="T4" fmla="*/ 981 w 1002"/>
                <a:gd name="T5" fmla="*/ 299 h 461"/>
                <a:gd name="T6" fmla="*/ 942 w 1002"/>
                <a:gd name="T7" fmla="*/ 340 h 461"/>
                <a:gd name="T8" fmla="*/ 888 w 1002"/>
                <a:gd name="T9" fmla="*/ 377 h 461"/>
                <a:gd name="T10" fmla="*/ 821 w 1002"/>
                <a:gd name="T11" fmla="*/ 409 h 461"/>
                <a:gd name="T12" fmla="*/ 740 w 1002"/>
                <a:gd name="T13" fmla="*/ 433 h 461"/>
                <a:gd name="T14" fmla="*/ 651 w 1002"/>
                <a:gd name="T15" fmla="*/ 450 h 461"/>
                <a:gd name="T16" fmla="*/ 553 w 1002"/>
                <a:gd name="T17" fmla="*/ 459 h 461"/>
                <a:gd name="T18" fmla="*/ 501 w 1002"/>
                <a:gd name="T19" fmla="*/ 461 h 461"/>
                <a:gd name="T20" fmla="*/ 449 w 1002"/>
                <a:gd name="T21" fmla="*/ 459 h 461"/>
                <a:gd name="T22" fmla="*/ 351 w 1002"/>
                <a:gd name="T23" fmla="*/ 450 h 461"/>
                <a:gd name="T24" fmla="*/ 262 w 1002"/>
                <a:gd name="T25" fmla="*/ 433 h 461"/>
                <a:gd name="T26" fmla="*/ 181 w 1002"/>
                <a:gd name="T27" fmla="*/ 409 h 461"/>
                <a:gd name="T28" fmla="*/ 114 w 1002"/>
                <a:gd name="T29" fmla="*/ 377 h 461"/>
                <a:gd name="T30" fmla="*/ 60 w 1002"/>
                <a:gd name="T31" fmla="*/ 340 h 461"/>
                <a:gd name="T32" fmla="*/ 21 w 1002"/>
                <a:gd name="T33" fmla="*/ 299 h 461"/>
                <a:gd name="T34" fmla="*/ 1 w 1002"/>
                <a:gd name="T35" fmla="*/ 253 h 461"/>
                <a:gd name="T36" fmla="*/ 0 w 1002"/>
                <a:gd name="T37" fmla="*/ 230 h 461"/>
                <a:gd name="T38" fmla="*/ 1 w 1002"/>
                <a:gd name="T39" fmla="*/ 207 h 461"/>
                <a:gd name="T40" fmla="*/ 21 w 1002"/>
                <a:gd name="T41" fmla="*/ 161 h 461"/>
                <a:gd name="T42" fmla="*/ 60 w 1002"/>
                <a:gd name="T43" fmla="*/ 121 h 461"/>
                <a:gd name="T44" fmla="*/ 114 w 1002"/>
                <a:gd name="T45" fmla="*/ 83 h 461"/>
                <a:gd name="T46" fmla="*/ 181 w 1002"/>
                <a:gd name="T47" fmla="*/ 52 h 461"/>
                <a:gd name="T48" fmla="*/ 262 w 1002"/>
                <a:gd name="T49" fmla="*/ 27 h 461"/>
                <a:gd name="T50" fmla="*/ 351 w 1002"/>
                <a:gd name="T51" fmla="*/ 10 h 461"/>
                <a:gd name="T52" fmla="*/ 449 w 1002"/>
                <a:gd name="T53" fmla="*/ 1 h 461"/>
                <a:gd name="T54" fmla="*/ 501 w 1002"/>
                <a:gd name="T55" fmla="*/ 0 h 461"/>
                <a:gd name="T56" fmla="*/ 553 w 1002"/>
                <a:gd name="T57" fmla="*/ 1 h 461"/>
                <a:gd name="T58" fmla="*/ 651 w 1002"/>
                <a:gd name="T59" fmla="*/ 10 h 461"/>
                <a:gd name="T60" fmla="*/ 740 w 1002"/>
                <a:gd name="T61" fmla="*/ 27 h 461"/>
                <a:gd name="T62" fmla="*/ 821 w 1002"/>
                <a:gd name="T63" fmla="*/ 52 h 461"/>
                <a:gd name="T64" fmla="*/ 888 w 1002"/>
                <a:gd name="T65" fmla="*/ 83 h 461"/>
                <a:gd name="T66" fmla="*/ 942 w 1002"/>
                <a:gd name="T67" fmla="*/ 121 h 461"/>
                <a:gd name="T68" fmla="*/ 981 w 1002"/>
                <a:gd name="T69" fmla="*/ 161 h 461"/>
                <a:gd name="T70" fmla="*/ 1001 w 1002"/>
                <a:gd name="T71" fmla="*/ 207 h 461"/>
                <a:gd name="T72" fmla="*/ 1002 w 1002"/>
                <a:gd name="T73" fmla="*/ 23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2" h="461">
                  <a:moveTo>
                    <a:pt x="1002" y="230"/>
                  </a:moveTo>
                  <a:lnTo>
                    <a:pt x="1001" y="253"/>
                  </a:lnTo>
                  <a:lnTo>
                    <a:pt x="981" y="299"/>
                  </a:lnTo>
                  <a:lnTo>
                    <a:pt x="942" y="340"/>
                  </a:lnTo>
                  <a:lnTo>
                    <a:pt x="888" y="377"/>
                  </a:lnTo>
                  <a:lnTo>
                    <a:pt x="821" y="409"/>
                  </a:lnTo>
                  <a:lnTo>
                    <a:pt x="740" y="433"/>
                  </a:lnTo>
                  <a:lnTo>
                    <a:pt x="651" y="450"/>
                  </a:lnTo>
                  <a:lnTo>
                    <a:pt x="553" y="459"/>
                  </a:lnTo>
                  <a:lnTo>
                    <a:pt x="501" y="461"/>
                  </a:lnTo>
                  <a:lnTo>
                    <a:pt x="449" y="459"/>
                  </a:lnTo>
                  <a:lnTo>
                    <a:pt x="351" y="450"/>
                  </a:lnTo>
                  <a:lnTo>
                    <a:pt x="262" y="433"/>
                  </a:lnTo>
                  <a:lnTo>
                    <a:pt x="181" y="409"/>
                  </a:lnTo>
                  <a:lnTo>
                    <a:pt x="114" y="377"/>
                  </a:lnTo>
                  <a:lnTo>
                    <a:pt x="60" y="340"/>
                  </a:lnTo>
                  <a:lnTo>
                    <a:pt x="21" y="299"/>
                  </a:lnTo>
                  <a:lnTo>
                    <a:pt x="1" y="253"/>
                  </a:lnTo>
                  <a:lnTo>
                    <a:pt x="0" y="230"/>
                  </a:lnTo>
                  <a:lnTo>
                    <a:pt x="1" y="207"/>
                  </a:lnTo>
                  <a:lnTo>
                    <a:pt x="21" y="161"/>
                  </a:lnTo>
                  <a:lnTo>
                    <a:pt x="60" y="121"/>
                  </a:lnTo>
                  <a:lnTo>
                    <a:pt x="114" y="83"/>
                  </a:lnTo>
                  <a:lnTo>
                    <a:pt x="181" y="52"/>
                  </a:lnTo>
                  <a:lnTo>
                    <a:pt x="262" y="27"/>
                  </a:lnTo>
                  <a:lnTo>
                    <a:pt x="351" y="10"/>
                  </a:lnTo>
                  <a:lnTo>
                    <a:pt x="449" y="1"/>
                  </a:lnTo>
                  <a:lnTo>
                    <a:pt x="501" y="0"/>
                  </a:lnTo>
                  <a:lnTo>
                    <a:pt x="553" y="1"/>
                  </a:lnTo>
                  <a:lnTo>
                    <a:pt x="651" y="10"/>
                  </a:lnTo>
                  <a:lnTo>
                    <a:pt x="740" y="27"/>
                  </a:lnTo>
                  <a:lnTo>
                    <a:pt x="821" y="52"/>
                  </a:lnTo>
                  <a:lnTo>
                    <a:pt x="888" y="83"/>
                  </a:lnTo>
                  <a:lnTo>
                    <a:pt x="942" y="121"/>
                  </a:lnTo>
                  <a:lnTo>
                    <a:pt x="981" y="161"/>
                  </a:lnTo>
                  <a:lnTo>
                    <a:pt x="1001" y="207"/>
                  </a:lnTo>
                  <a:lnTo>
                    <a:pt x="1002" y="230"/>
                  </a:lnTo>
                  <a:close/>
                </a:path>
              </a:pathLst>
            </a:custGeom>
            <a:solidFill>
              <a:srgbClr val="7745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9" name="Freeform 6">
              <a:extLst>
                <a:ext uri="{FF2B5EF4-FFF2-40B4-BE49-F238E27FC236}">
                  <a16:creationId xmlns:a16="http://schemas.microsoft.com/office/drawing/2014/main" xmlns="" id="{93BF5DAF-D2B6-409A-94E5-1B1409F92CAA}"/>
                </a:ext>
              </a:extLst>
            </p:cNvPr>
            <p:cNvSpPr>
              <a:spLocks/>
            </p:cNvSpPr>
            <p:nvPr/>
          </p:nvSpPr>
          <p:spPr bwMode="auto">
            <a:xfrm rot="16200000" flipV="1">
              <a:off x="6922364" y="3220651"/>
              <a:ext cx="3345899" cy="251739"/>
            </a:xfrm>
            <a:prstGeom prst="parallelogram">
              <a:avLst>
                <a:gd name="adj" fmla="val 98240"/>
              </a:avLst>
            </a:prstGeom>
            <a:solidFill>
              <a:srgbClr val="60320D"/>
            </a:solidFill>
            <a:ln>
              <a:no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spTree>
    <p:extLst>
      <p:ext uri="{BB962C8B-B14F-4D97-AF65-F5344CB8AC3E}">
        <p14:creationId xmlns:p14="http://schemas.microsoft.com/office/powerpoint/2010/main" val="2997580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5" name="그룹 22">
            <a:extLst>
              <a:ext uri="{FF2B5EF4-FFF2-40B4-BE49-F238E27FC236}">
                <a16:creationId xmlns:a16="http://schemas.microsoft.com/office/drawing/2014/main" xmlns="" id="{C8CD3228-0B8B-4647-BC62-A67C23418C13}"/>
              </a:ext>
            </a:extLst>
          </p:cNvPr>
          <p:cNvGrpSpPr/>
          <p:nvPr/>
        </p:nvGrpSpPr>
        <p:grpSpPr>
          <a:xfrm>
            <a:off x="2211653" y="1589378"/>
            <a:ext cx="7344622" cy="3897021"/>
            <a:chOff x="594610" y="1074056"/>
            <a:chExt cx="11306044" cy="5805923"/>
          </a:xfrm>
        </p:grpSpPr>
        <p:sp>
          <p:nvSpPr>
            <p:cNvPr id="6" name="직사각형 5">
              <a:extLst>
                <a:ext uri="{FF2B5EF4-FFF2-40B4-BE49-F238E27FC236}">
                  <a16:creationId xmlns:a16="http://schemas.microsoft.com/office/drawing/2014/main" xmlns="" id="{62B8559B-3B07-401B-B7E4-B6518F71D0E1}"/>
                </a:ext>
              </a:extLst>
            </p:cNvPr>
            <p:cNvSpPr/>
            <p:nvPr/>
          </p:nvSpPr>
          <p:spPr>
            <a:xfrm>
              <a:off x="717981" y="1204680"/>
              <a:ext cx="11182673" cy="5675299"/>
            </a:xfrm>
            <a:prstGeom prst="roundRect">
              <a:avLst>
                <a:gd name="adj" fmla="val 7426"/>
              </a:avLst>
            </a:prstGeom>
            <a:pattFill prst="dkDnDiag">
              <a:fgClr>
                <a:schemeClr val="tx1">
                  <a:lumMod val="75000"/>
                  <a:lumOff val="25000"/>
                </a:schemeClr>
              </a:fgClr>
              <a:bgClr>
                <a:schemeClr val="bg1"/>
              </a:bgClr>
            </a:patt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직사각형 4">
              <a:extLst>
                <a:ext uri="{FF2B5EF4-FFF2-40B4-BE49-F238E27FC236}">
                  <a16:creationId xmlns:a16="http://schemas.microsoft.com/office/drawing/2014/main" xmlns="" id="{D8759C93-EA07-4EAB-ADBB-20AD848EF2D3}"/>
                </a:ext>
              </a:extLst>
            </p:cNvPr>
            <p:cNvSpPr/>
            <p:nvPr/>
          </p:nvSpPr>
          <p:spPr>
            <a:xfrm>
              <a:off x="594610" y="1074056"/>
              <a:ext cx="11002778" cy="5549026"/>
            </a:xfrm>
            <a:prstGeom prst="roundRect">
              <a:avLst>
                <a:gd name="adj" fmla="val 6600"/>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a:solidFill>
                    <a:schemeClr val="tx1"/>
                  </a:solidFill>
                </a:rPr>
                <a:t>Sistem pers Indonesia adalah sistem pers Pancasila. Apa yang diberitakan oleh pers harus bisa dipertanggungjawabkan pada masyarakat. Adapun tanggung jawab itu ada satu dasar ideologi yang diyakini, yakni Pancasila.</a:t>
              </a:r>
              <a:endParaRPr lang="en-US" sz="2000" dirty="0">
                <a:solidFill>
                  <a:schemeClr val="tx1"/>
                </a:solidFill>
              </a:endParaRPr>
            </a:p>
            <a:p>
              <a:r>
                <a:rPr lang="id-ID" sz="2000" dirty="0">
                  <a:solidFill>
                    <a:schemeClr val="tx1"/>
                  </a:solidFill>
                </a:rPr>
                <a:t>Sistem Pers Indonesia mendekati teori tanggung jawab social, akan tetapi sistem pers Indonesia tidak identik dengan teori tanggung jawab social. Sistem pers Indonesia memiliki kekhasan karena ideologi dan falsafah Negara Indonesia yakni Pancasila dan budaya masyarakat Indonesia yang khas pula.</a:t>
              </a:r>
              <a:endParaRPr lang="en-US" sz="2000" dirty="0">
                <a:solidFill>
                  <a:schemeClr val="tx1"/>
                </a:solidFill>
              </a:endParaRPr>
            </a:p>
            <a:p>
              <a:pPr algn="ctr">
                <a:lnSpc>
                  <a:spcPct val="150000"/>
                </a:lnSpc>
              </a:pPr>
              <a:endParaRPr lang="ko-KR" altLang="en-US" sz="2000" dirty="0">
                <a:solidFill>
                  <a:schemeClr val="tx1"/>
                </a:solidFill>
              </a:endParaRPr>
            </a:p>
          </p:txBody>
        </p:sp>
      </p:grpSp>
      <p:sp>
        <p:nvSpPr>
          <p:cNvPr id="8" name="자유형 21">
            <a:extLst>
              <a:ext uri="{FF2B5EF4-FFF2-40B4-BE49-F238E27FC236}">
                <a16:creationId xmlns:a16="http://schemas.microsoft.com/office/drawing/2014/main" xmlns="" id="{1CF92306-DD97-46BF-B155-C39441F54C04}"/>
              </a:ext>
            </a:extLst>
          </p:cNvPr>
          <p:cNvSpPr/>
          <p:nvPr/>
        </p:nvSpPr>
        <p:spPr>
          <a:xfrm rot="19524396">
            <a:off x="2001288" y="1311836"/>
            <a:ext cx="1166879" cy="560354"/>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EAC096">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 name="자유형 25">
            <a:extLst>
              <a:ext uri="{FF2B5EF4-FFF2-40B4-BE49-F238E27FC236}">
                <a16:creationId xmlns:a16="http://schemas.microsoft.com/office/drawing/2014/main" xmlns="" id="{3B718637-2CDA-4BB6-B4E0-69E4CDC37D4C}"/>
              </a:ext>
            </a:extLst>
          </p:cNvPr>
          <p:cNvSpPr/>
          <p:nvPr/>
        </p:nvSpPr>
        <p:spPr>
          <a:xfrm rot="2040631">
            <a:off x="8653826" y="1396878"/>
            <a:ext cx="1166879" cy="560354"/>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EAC096">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 name="자유형 26">
            <a:extLst>
              <a:ext uri="{FF2B5EF4-FFF2-40B4-BE49-F238E27FC236}">
                <a16:creationId xmlns:a16="http://schemas.microsoft.com/office/drawing/2014/main" xmlns="" id="{DCB52A3A-87B8-4180-8543-5C7C275F0543}"/>
              </a:ext>
            </a:extLst>
          </p:cNvPr>
          <p:cNvSpPr/>
          <p:nvPr/>
        </p:nvSpPr>
        <p:spPr>
          <a:xfrm>
            <a:off x="1872226" y="4926276"/>
            <a:ext cx="1425001" cy="647800"/>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EAC096">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 name="자유형 26">
            <a:extLst>
              <a:ext uri="{FF2B5EF4-FFF2-40B4-BE49-F238E27FC236}">
                <a16:creationId xmlns:a16="http://schemas.microsoft.com/office/drawing/2014/main" xmlns="" id="{8586604A-EF5C-4D93-919B-41AC928FA8F8}"/>
              </a:ext>
            </a:extLst>
          </p:cNvPr>
          <p:cNvSpPr/>
          <p:nvPr/>
        </p:nvSpPr>
        <p:spPr>
          <a:xfrm>
            <a:off x="8762364" y="5061110"/>
            <a:ext cx="1425001" cy="647800"/>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EAC096">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Tree>
    <p:extLst>
      <p:ext uri="{BB962C8B-B14F-4D97-AF65-F5344CB8AC3E}">
        <p14:creationId xmlns:p14="http://schemas.microsoft.com/office/powerpoint/2010/main" val="3555976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4" name="왼쪽 대괄호 1">
            <a:extLst>
              <a:ext uri="{FF2B5EF4-FFF2-40B4-BE49-F238E27FC236}">
                <a16:creationId xmlns:a16="http://schemas.microsoft.com/office/drawing/2014/main" xmlns="" id="{9FF54B2E-33F2-4E98-BFFA-83915F0F5A30}"/>
              </a:ext>
            </a:extLst>
          </p:cNvPr>
          <p:cNvSpPr/>
          <p:nvPr/>
        </p:nvSpPr>
        <p:spPr>
          <a:xfrm>
            <a:off x="508000" y="469900"/>
            <a:ext cx="774700" cy="5943600"/>
          </a:xfrm>
          <a:prstGeom prst="leftBracket">
            <a:avLst>
              <a:gd name="adj" fmla="val 0"/>
            </a:avLst>
          </a:prstGeom>
          <a:ln w="920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schemeClr val="bg1"/>
              </a:solidFill>
            </a:endParaRPr>
          </a:p>
        </p:txBody>
      </p:sp>
      <p:sp>
        <p:nvSpPr>
          <p:cNvPr id="5" name="왼쪽 대괄호 4">
            <a:extLst>
              <a:ext uri="{FF2B5EF4-FFF2-40B4-BE49-F238E27FC236}">
                <a16:creationId xmlns:a16="http://schemas.microsoft.com/office/drawing/2014/main" xmlns="" id="{0AA2053D-C867-41FD-BC73-8BACB2F7DB2E}"/>
              </a:ext>
            </a:extLst>
          </p:cNvPr>
          <p:cNvSpPr/>
          <p:nvPr/>
        </p:nvSpPr>
        <p:spPr>
          <a:xfrm flipH="1">
            <a:off x="10909297" y="469900"/>
            <a:ext cx="736601" cy="5943599"/>
          </a:xfrm>
          <a:prstGeom prst="leftBracket">
            <a:avLst>
              <a:gd name="adj" fmla="val 0"/>
            </a:avLst>
          </a:prstGeom>
          <a:ln w="920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schemeClr val="bg1"/>
              </a:solidFill>
            </a:endParaRPr>
          </a:p>
        </p:txBody>
      </p:sp>
      <p:sp>
        <p:nvSpPr>
          <p:cNvPr id="6" name="Rectangle 5">
            <a:extLst>
              <a:ext uri="{FF2B5EF4-FFF2-40B4-BE49-F238E27FC236}">
                <a16:creationId xmlns:a16="http://schemas.microsoft.com/office/drawing/2014/main" xmlns="" id="{59586180-212A-4219-AEE9-CB880B7129EA}"/>
              </a:ext>
            </a:extLst>
          </p:cNvPr>
          <p:cNvSpPr/>
          <p:nvPr/>
        </p:nvSpPr>
        <p:spPr>
          <a:xfrm>
            <a:off x="1282700" y="1204743"/>
            <a:ext cx="9870208" cy="3416320"/>
          </a:xfrm>
          <a:prstGeom prst="rect">
            <a:avLst/>
          </a:prstGeom>
        </p:spPr>
        <p:txBody>
          <a:bodyPr wrap="square">
            <a:spAutoFit/>
          </a:bodyPr>
          <a:lstStyle/>
          <a:p>
            <a:r>
              <a:rPr lang="en-US" dirty="0" err="1">
                <a:solidFill>
                  <a:schemeClr val="bg1"/>
                </a:solidFill>
              </a:rPr>
              <a:t>Ramainya</a:t>
            </a:r>
            <a:r>
              <a:rPr lang="en-US" dirty="0">
                <a:solidFill>
                  <a:schemeClr val="bg1"/>
                </a:solidFill>
              </a:rPr>
              <a:t> </a:t>
            </a:r>
            <a:r>
              <a:rPr lang="id-ID" dirty="0">
                <a:solidFill>
                  <a:schemeClr val="bg1"/>
                </a:solidFill>
              </a:rPr>
              <a:t>Pada 9 Desember 2007, mantan pemimpin umum Radar Yogyakarta Risang Bima Wijaya ditangkap paksa oleh aparat kepolisian. Penangkapan ini terkait dengan putusan Mahkamah Agung yang menolak kasasi Risang atas tuduhan pencemaran nama baik terhadap petinggi harian Kedaulatan Rakyat Soemadi M Wonohito. Kasus itu berawal ketika seorang karyawati Kedaulatan Rakyat melaporkan Soemadi atas tuduhan pelecehan seksual. Selain melapor polisi, korban juga menggelar jumpa pers yang dimuat oleh beberapa media, termasuk Radar Yogyakarta.</a:t>
            </a:r>
            <a:endParaRPr lang="en-US" dirty="0">
              <a:solidFill>
                <a:schemeClr val="bg1"/>
              </a:solidFill>
            </a:endParaRPr>
          </a:p>
          <a:p>
            <a:r>
              <a:rPr lang="id-ID" dirty="0">
                <a:solidFill>
                  <a:schemeClr val="bg1"/>
                </a:solidFill>
              </a:rPr>
              <a:t>Berita tersebut kemudian dilaporkan ke polisi oleh Soemadi sebagai bentuk tindakan pencemaran nama baik. Pada 2004 Pengadilan Negeri Sleman menjatuhkan hukuman sembilan bulan penjara kepada Risang. Kasus ini berlanjut ke tingkat banding hingga kasasi ke Mahkamah Agung. Pada 2007, Mahkamah mengeluarkan putusan yang menegaskan bahwa Risang dinyatakan bersalah dan mendapat vonis hukuman 6 bulan penjara.</a:t>
            </a:r>
            <a:endParaRPr lang="en-US" dirty="0">
              <a:solidFill>
                <a:schemeClr val="bg1"/>
              </a:solidFill>
            </a:endParaRPr>
          </a:p>
          <a:p>
            <a:endParaRPr lang="en-US" dirty="0">
              <a:solidFill>
                <a:schemeClr val="bg1"/>
              </a:solidFill>
              <a:latin typeface="Arial" panose="020B0604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xmlns="" id="{76978859-0829-4693-9627-EAB658DBDB90}"/>
              </a:ext>
            </a:extLst>
          </p:cNvPr>
          <p:cNvSpPr txBox="1"/>
          <p:nvPr/>
        </p:nvSpPr>
        <p:spPr>
          <a:xfrm>
            <a:off x="5425190" y="295644"/>
            <a:ext cx="1834606" cy="523220"/>
          </a:xfrm>
          <a:prstGeom prst="rect">
            <a:avLst/>
          </a:prstGeom>
          <a:noFill/>
        </p:spPr>
        <p:txBody>
          <a:bodyPr wrap="none" rtlCol="0">
            <a:spAutoFit/>
          </a:bodyPr>
          <a:lstStyle/>
          <a:p>
            <a:pPr algn="ctr"/>
            <a:r>
              <a:rPr lang="en-US" sz="2800" dirty="0" err="1">
                <a:solidFill>
                  <a:schemeClr val="bg1"/>
                </a:solidFill>
              </a:rPr>
              <a:t>Studi</a:t>
            </a:r>
            <a:r>
              <a:rPr lang="en-US" sz="2800" dirty="0">
                <a:solidFill>
                  <a:schemeClr val="bg1"/>
                </a:solidFill>
              </a:rPr>
              <a:t> </a:t>
            </a:r>
            <a:r>
              <a:rPr lang="en-US" sz="2800" dirty="0" err="1">
                <a:solidFill>
                  <a:schemeClr val="bg1"/>
                </a:solidFill>
              </a:rPr>
              <a:t>Kasus</a:t>
            </a:r>
            <a:endParaRPr lang="en-US" sz="2800" dirty="0">
              <a:solidFill>
                <a:schemeClr val="bg1"/>
              </a:solidFill>
            </a:endParaRPr>
          </a:p>
        </p:txBody>
      </p:sp>
      <p:sp>
        <p:nvSpPr>
          <p:cNvPr id="8" name="TextBox 7">
            <a:extLst>
              <a:ext uri="{FF2B5EF4-FFF2-40B4-BE49-F238E27FC236}">
                <a16:creationId xmlns:a16="http://schemas.microsoft.com/office/drawing/2014/main" xmlns="" id="{D44EAE19-2229-4BA6-8388-C0875B2FED17}"/>
              </a:ext>
            </a:extLst>
          </p:cNvPr>
          <p:cNvSpPr txBox="1"/>
          <p:nvPr/>
        </p:nvSpPr>
        <p:spPr>
          <a:xfrm>
            <a:off x="6096000" y="4344064"/>
            <a:ext cx="5242333" cy="276999"/>
          </a:xfrm>
          <a:prstGeom prst="rect">
            <a:avLst/>
          </a:prstGeom>
          <a:noFill/>
        </p:spPr>
        <p:txBody>
          <a:bodyPr wrap="none" rtlCol="0">
            <a:spAutoFit/>
          </a:bodyPr>
          <a:lstStyle/>
          <a:p>
            <a:r>
              <a:rPr lang="en-US" sz="1200" dirty="0">
                <a:solidFill>
                  <a:schemeClr val="bg1"/>
                </a:solidFill>
                <a:hlinkClick r:id="rId2">
                  <a:extLst>
                    <a:ext uri="{A12FA001-AC4F-418D-AE19-62706E023703}">
                      <ahyp:hlinkClr xmlns:ahyp="http://schemas.microsoft.com/office/drawing/2018/hyperlinkcolor" xmlns="" val="tx"/>
                    </a:ext>
                  </a:extLst>
                </a:hlinkClick>
              </a:rPr>
              <a:t>https://www.remotivi.or.id/kabar/84/6-Kasus-Kriminalisasi-Pers-di-Era-Reformasi</a:t>
            </a:r>
            <a:endParaRPr lang="en-US" sz="1200" dirty="0">
              <a:solidFill>
                <a:schemeClr val="bg1"/>
              </a:solidFill>
            </a:endParaRPr>
          </a:p>
        </p:txBody>
      </p:sp>
    </p:spTree>
    <p:extLst>
      <p:ext uri="{BB962C8B-B14F-4D97-AF65-F5344CB8AC3E}">
        <p14:creationId xmlns:p14="http://schemas.microsoft.com/office/powerpoint/2010/main" val="1576502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 name="한쪽 모서리가 둥근 사각형 3">
            <a:extLst>
              <a:ext uri="{FF2B5EF4-FFF2-40B4-BE49-F238E27FC236}">
                <a16:creationId xmlns:a16="http://schemas.microsoft.com/office/drawing/2014/main" xmlns="" id="{432171AD-DB2F-45A6-91D4-1B596FAD64DE}"/>
              </a:ext>
            </a:extLst>
          </p:cNvPr>
          <p:cNvSpPr/>
          <p:nvPr/>
        </p:nvSpPr>
        <p:spPr>
          <a:xfrm flipH="1">
            <a:off x="444500" y="410474"/>
            <a:ext cx="11747499" cy="6438900"/>
          </a:xfrm>
          <a:prstGeom prst="round1Rect">
            <a:avLst>
              <a:gd name="adj" fmla="val 8554"/>
            </a:avLst>
          </a:prstGeom>
          <a:solidFill>
            <a:srgbClr val="21399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6" name="모서리가 둥근 직사각형 6">
            <a:extLst>
              <a:ext uri="{FF2B5EF4-FFF2-40B4-BE49-F238E27FC236}">
                <a16:creationId xmlns:a16="http://schemas.microsoft.com/office/drawing/2014/main" xmlns="" id="{4E57C6DD-3B3F-42F6-9307-04D88C844AC9}"/>
              </a:ext>
            </a:extLst>
          </p:cNvPr>
          <p:cNvSpPr/>
          <p:nvPr/>
        </p:nvSpPr>
        <p:spPr>
          <a:xfrm>
            <a:off x="647011" y="4714834"/>
            <a:ext cx="596900" cy="10922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7" name="Group 75">
            <a:extLst>
              <a:ext uri="{FF2B5EF4-FFF2-40B4-BE49-F238E27FC236}">
                <a16:creationId xmlns:a16="http://schemas.microsoft.com/office/drawing/2014/main" xmlns="" id="{D1E153CB-2B42-43E1-9659-BE5BCE72C39A}"/>
              </a:ext>
            </a:extLst>
          </p:cNvPr>
          <p:cNvGrpSpPr>
            <a:grpSpLocks noChangeAspect="1"/>
          </p:cNvGrpSpPr>
          <p:nvPr/>
        </p:nvGrpSpPr>
        <p:grpSpPr bwMode="auto">
          <a:xfrm>
            <a:off x="874851" y="2717422"/>
            <a:ext cx="136461" cy="178005"/>
            <a:chOff x="-34" y="2514"/>
            <a:chExt cx="3311" cy="4319"/>
          </a:xfrm>
          <a:solidFill>
            <a:schemeClr val="bg1">
              <a:alpha val="54000"/>
            </a:schemeClr>
          </a:solidFill>
        </p:grpSpPr>
        <p:sp>
          <p:nvSpPr>
            <p:cNvPr id="8" name="Freeform 76">
              <a:extLst>
                <a:ext uri="{FF2B5EF4-FFF2-40B4-BE49-F238E27FC236}">
                  <a16:creationId xmlns:a16="http://schemas.microsoft.com/office/drawing/2014/main" xmlns="" id="{A619F44F-1523-4688-A189-830268EC8B8F}"/>
                </a:ext>
              </a:extLst>
            </p:cNvPr>
            <p:cNvSpPr>
              <a:spLocks noEditPoints="1"/>
            </p:cNvSpPr>
            <p:nvPr/>
          </p:nvSpPr>
          <p:spPr bwMode="auto">
            <a:xfrm>
              <a:off x="-34" y="2946"/>
              <a:ext cx="2879" cy="3887"/>
            </a:xfrm>
            <a:custGeom>
              <a:avLst/>
              <a:gdLst>
                <a:gd name="T0" fmla="*/ 0 w 8638"/>
                <a:gd name="T1" fmla="*/ 11444 h 11660"/>
                <a:gd name="T2" fmla="*/ 10 w 8638"/>
                <a:gd name="T3" fmla="*/ 11508 h 11660"/>
                <a:gd name="T4" fmla="*/ 50 w 8638"/>
                <a:gd name="T5" fmla="*/ 11581 h 11660"/>
                <a:gd name="T6" fmla="*/ 113 w 8638"/>
                <a:gd name="T7" fmla="*/ 11634 h 11660"/>
                <a:gd name="T8" fmla="*/ 193 w 8638"/>
                <a:gd name="T9" fmla="*/ 11659 h 11660"/>
                <a:gd name="T10" fmla="*/ 8422 w 8638"/>
                <a:gd name="T11" fmla="*/ 11660 h 11660"/>
                <a:gd name="T12" fmla="*/ 8486 w 8638"/>
                <a:gd name="T13" fmla="*/ 11650 h 11660"/>
                <a:gd name="T14" fmla="*/ 8559 w 8638"/>
                <a:gd name="T15" fmla="*/ 11611 h 11660"/>
                <a:gd name="T16" fmla="*/ 8612 w 8638"/>
                <a:gd name="T17" fmla="*/ 11546 h 11660"/>
                <a:gd name="T18" fmla="*/ 8637 w 8638"/>
                <a:gd name="T19" fmla="*/ 11466 h 11660"/>
                <a:gd name="T20" fmla="*/ 8638 w 8638"/>
                <a:gd name="T21" fmla="*/ 2375 h 11660"/>
                <a:gd name="T22" fmla="*/ 8635 w 8638"/>
                <a:gd name="T23" fmla="*/ 2362 h 11660"/>
                <a:gd name="T24" fmla="*/ 8624 w 8638"/>
                <a:gd name="T25" fmla="*/ 2306 h 11660"/>
                <a:gd name="T26" fmla="*/ 8616 w 8638"/>
                <a:gd name="T27" fmla="*/ 2285 h 11660"/>
                <a:gd name="T28" fmla="*/ 8586 w 8638"/>
                <a:gd name="T29" fmla="*/ 2236 h 11660"/>
                <a:gd name="T30" fmla="*/ 6414 w 8638"/>
                <a:gd name="T31" fmla="*/ 63 h 11660"/>
                <a:gd name="T32" fmla="*/ 6368 w 8638"/>
                <a:gd name="T33" fmla="*/ 28 h 11660"/>
                <a:gd name="T34" fmla="*/ 6340 w 8638"/>
                <a:gd name="T35" fmla="*/ 16 h 11660"/>
                <a:gd name="T36" fmla="*/ 6303 w 8638"/>
                <a:gd name="T37" fmla="*/ 4 h 11660"/>
                <a:gd name="T38" fmla="*/ 6269 w 8638"/>
                <a:gd name="T39" fmla="*/ 1 h 11660"/>
                <a:gd name="T40" fmla="*/ 216 w 8638"/>
                <a:gd name="T41" fmla="*/ 0 h 11660"/>
                <a:gd name="T42" fmla="*/ 152 w 8638"/>
                <a:gd name="T43" fmla="*/ 9 h 11660"/>
                <a:gd name="T44" fmla="*/ 78 w 8638"/>
                <a:gd name="T45" fmla="*/ 49 h 11660"/>
                <a:gd name="T46" fmla="*/ 26 w 8638"/>
                <a:gd name="T47" fmla="*/ 112 h 11660"/>
                <a:gd name="T48" fmla="*/ 0 w 8638"/>
                <a:gd name="T49" fmla="*/ 194 h 11660"/>
                <a:gd name="T50" fmla="*/ 7900 w 8638"/>
                <a:gd name="T51" fmla="*/ 2159 h 11660"/>
                <a:gd name="T52" fmla="*/ 6478 w 8638"/>
                <a:gd name="T53" fmla="*/ 736 h 11660"/>
                <a:gd name="T54" fmla="*/ 432 w 8638"/>
                <a:gd name="T55" fmla="*/ 432 h 11660"/>
                <a:gd name="T56" fmla="*/ 6046 w 8638"/>
                <a:gd name="T57" fmla="*/ 2375 h 11660"/>
                <a:gd name="T58" fmla="*/ 6056 w 8638"/>
                <a:gd name="T59" fmla="*/ 2439 h 11660"/>
                <a:gd name="T60" fmla="*/ 6096 w 8638"/>
                <a:gd name="T61" fmla="*/ 2512 h 11660"/>
                <a:gd name="T62" fmla="*/ 6160 w 8638"/>
                <a:gd name="T63" fmla="*/ 2565 h 11660"/>
                <a:gd name="T64" fmla="*/ 6241 w 8638"/>
                <a:gd name="T65" fmla="*/ 2590 h 11660"/>
                <a:gd name="T66" fmla="*/ 8206 w 8638"/>
                <a:gd name="T67" fmla="*/ 2591 h 11660"/>
                <a:gd name="T68" fmla="*/ 432 w 8638"/>
                <a:gd name="T69" fmla="*/ 11228 h 1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38" h="11660">
                  <a:moveTo>
                    <a:pt x="0" y="216"/>
                  </a:moveTo>
                  <a:lnTo>
                    <a:pt x="0" y="11444"/>
                  </a:lnTo>
                  <a:lnTo>
                    <a:pt x="0" y="11466"/>
                  </a:lnTo>
                  <a:lnTo>
                    <a:pt x="10" y="11508"/>
                  </a:lnTo>
                  <a:lnTo>
                    <a:pt x="26" y="11546"/>
                  </a:lnTo>
                  <a:lnTo>
                    <a:pt x="50" y="11581"/>
                  </a:lnTo>
                  <a:lnTo>
                    <a:pt x="78" y="11611"/>
                  </a:lnTo>
                  <a:lnTo>
                    <a:pt x="113" y="11634"/>
                  </a:lnTo>
                  <a:lnTo>
                    <a:pt x="152" y="11650"/>
                  </a:lnTo>
                  <a:lnTo>
                    <a:pt x="193" y="11659"/>
                  </a:lnTo>
                  <a:lnTo>
                    <a:pt x="216" y="11660"/>
                  </a:lnTo>
                  <a:lnTo>
                    <a:pt x="8422" y="11660"/>
                  </a:lnTo>
                  <a:lnTo>
                    <a:pt x="8444" y="11659"/>
                  </a:lnTo>
                  <a:lnTo>
                    <a:pt x="8486" y="11650"/>
                  </a:lnTo>
                  <a:lnTo>
                    <a:pt x="8525" y="11634"/>
                  </a:lnTo>
                  <a:lnTo>
                    <a:pt x="8559" y="11611"/>
                  </a:lnTo>
                  <a:lnTo>
                    <a:pt x="8589" y="11581"/>
                  </a:lnTo>
                  <a:lnTo>
                    <a:pt x="8612" y="11546"/>
                  </a:lnTo>
                  <a:lnTo>
                    <a:pt x="8629" y="11508"/>
                  </a:lnTo>
                  <a:lnTo>
                    <a:pt x="8637" y="11466"/>
                  </a:lnTo>
                  <a:lnTo>
                    <a:pt x="8638" y="11444"/>
                  </a:lnTo>
                  <a:lnTo>
                    <a:pt x="8638" y="2375"/>
                  </a:lnTo>
                  <a:lnTo>
                    <a:pt x="8637" y="2368"/>
                  </a:lnTo>
                  <a:lnTo>
                    <a:pt x="8635" y="2362"/>
                  </a:lnTo>
                  <a:lnTo>
                    <a:pt x="8631" y="2333"/>
                  </a:lnTo>
                  <a:lnTo>
                    <a:pt x="8624" y="2306"/>
                  </a:lnTo>
                  <a:lnTo>
                    <a:pt x="8620" y="2296"/>
                  </a:lnTo>
                  <a:lnTo>
                    <a:pt x="8616" y="2285"/>
                  </a:lnTo>
                  <a:lnTo>
                    <a:pt x="8608" y="2267"/>
                  </a:lnTo>
                  <a:lnTo>
                    <a:pt x="8586" y="2236"/>
                  </a:lnTo>
                  <a:lnTo>
                    <a:pt x="8574" y="2222"/>
                  </a:lnTo>
                  <a:lnTo>
                    <a:pt x="6414" y="63"/>
                  </a:lnTo>
                  <a:lnTo>
                    <a:pt x="6400" y="49"/>
                  </a:lnTo>
                  <a:lnTo>
                    <a:pt x="6368" y="28"/>
                  </a:lnTo>
                  <a:lnTo>
                    <a:pt x="6351" y="20"/>
                  </a:lnTo>
                  <a:lnTo>
                    <a:pt x="6340" y="16"/>
                  </a:lnTo>
                  <a:lnTo>
                    <a:pt x="6331" y="12"/>
                  </a:lnTo>
                  <a:lnTo>
                    <a:pt x="6303" y="4"/>
                  </a:lnTo>
                  <a:lnTo>
                    <a:pt x="6275" y="1"/>
                  </a:lnTo>
                  <a:lnTo>
                    <a:pt x="6269" y="1"/>
                  </a:lnTo>
                  <a:lnTo>
                    <a:pt x="6262" y="0"/>
                  </a:lnTo>
                  <a:lnTo>
                    <a:pt x="216" y="0"/>
                  </a:lnTo>
                  <a:lnTo>
                    <a:pt x="193" y="0"/>
                  </a:lnTo>
                  <a:lnTo>
                    <a:pt x="152" y="9"/>
                  </a:lnTo>
                  <a:lnTo>
                    <a:pt x="113" y="26"/>
                  </a:lnTo>
                  <a:lnTo>
                    <a:pt x="78" y="49"/>
                  </a:lnTo>
                  <a:lnTo>
                    <a:pt x="50" y="78"/>
                  </a:lnTo>
                  <a:lnTo>
                    <a:pt x="26" y="112"/>
                  </a:lnTo>
                  <a:lnTo>
                    <a:pt x="10" y="151"/>
                  </a:lnTo>
                  <a:lnTo>
                    <a:pt x="0" y="194"/>
                  </a:lnTo>
                  <a:lnTo>
                    <a:pt x="0" y="216"/>
                  </a:lnTo>
                  <a:close/>
                  <a:moveTo>
                    <a:pt x="7900" y="2159"/>
                  </a:moveTo>
                  <a:lnTo>
                    <a:pt x="6478" y="2159"/>
                  </a:lnTo>
                  <a:lnTo>
                    <a:pt x="6478" y="736"/>
                  </a:lnTo>
                  <a:lnTo>
                    <a:pt x="7900" y="2159"/>
                  </a:lnTo>
                  <a:close/>
                  <a:moveTo>
                    <a:pt x="432" y="432"/>
                  </a:moveTo>
                  <a:lnTo>
                    <a:pt x="6046" y="432"/>
                  </a:lnTo>
                  <a:lnTo>
                    <a:pt x="6046" y="2375"/>
                  </a:lnTo>
                  <a:lnTo>
                    <a:pt x="6048" y="2397"/>
                  </a:lnTo>
                  <a:lnTo>
                    <a:pt x="6056" y="2439"/>
                  </a:lnTo>
                  <a:lnTo>
                    <a:pt x="6072" y="2478"/>
                  </a:lnTo>
                  <a:lnTo>
                    <a:pt x="6096" y="2512"/>
                  </a:lnTo>
                  <a:lnTo>
                    <a:pt x="6124" y="2542"/>
                  </a:lnTo>
                  <a:lnTo>
                    <a:pt x="6160" y="2565"/>
                  </a:lnTo>
                  <a:lnTo>
                    <a:pt x="6198" y="2582"/>
                  </a:lnTo>
                  <a:lnTo>
                    <a:pt x="6241" y="2590"/>
                  </a:lnTo>
                  <a:lnTo>
                    <a:pt x="6262" y="2591"/>
                  </a:lnTo>
                  <a:lnTo>
                    <a:pt x="8206" y="2591"/>
                  </a:lnTo>
                  <a:lnTo>
                    <a:pt x="8206" y="11228"/>
                  </a:lnTo>
                  <a:lnTo>
                    <a:pt x="432" y="11228"/>
                  </a:lnTo>
                  <a:lnTo>
                    <a:pt x="432"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9" name="Freeform 77">
              <a:extLst>
                <a:ext uri="{FF2B5EF4-FFF2-40B4-BE49-F238E27FC236}">
                  <a16:creationId xmlns:a16="http://schemas.microsoft.com/office/drawing/2014/main" xmlns="" id="{75138111-07D1-48E6-B86F-A0446F4DDA49}"/>
                </a:ext>
              </a:extLst>
            </p:cNvPr>
            <p:cNvSpPr>
              <a:spLocks/>
            </p:cNvSpPr>
            <p:nvPr/>
          </p:nvSpPr>
          <p:spPr bwMode="auto">
            <a:xfrm>
              <a:off x="397" y="2514"/>
              <a:ext cx="2880" cy="3887"/>
            </a:xfrm>
            <a:custGeom>
              <a:avLst/>
              <a:gdLst>
                <a:gd name="T0" fmla="*/ 7775 w 8639"/>
                <a:gd name="T1" fmla="*/ 11228 h 11660"/>
                <a:gd name="T2" fmla="*/ 7775 w 8639"/>
                <a:gd name="T3" fmla="*/ 11660 h 11660"/>
                <a:gd name="T4" fmla="*/ 8423 w 8639"/>
                <a:gd name="T5" fmla="*/ 11660 h 11660"/>
                <a:gd name="T6" fmla="*/ 8445 w 8639"/>
                <a:gd name="T7" fmla="*/ 11659 h 11660"/>
                <a:gd name="T8" fmla="*/ 8487 w 8639"/>
                <a:gd name="T9" fmla="*/ 11651 h 11660"/>
                <a:gd name="T10" fmla="*/ 8526 w 8639"/>
                <a:gd name="T11" fmla="*/ 11634 h 11660"/>
                <a:gd name="T12" fmla="*/ 8560 w 8639"/>
                <a:gd name="T13" fmla="*/ 11611 h 11660"/>
                <a:gd name="T14" fmla="*/ 8590 w 8639"/>
                <a:gd name="T15" fmla="*/ 11581 h 11660"/>
                <a:gd name="T16" fmla="*/ 8613 w 8639"/>
                <a:gd name="T17" fmla="*/ 11547 h 11660"/>
                <a:gd name="T18" fmla="*/ 8629 w 8639"/>
                <a:gd name="T19" fmla="*/ 11508 h 11660"/>
                <a:gd name="T20" fmla="*/ 8638 w 8639"/>
                <a:gd name="T21" fmla="*/ 11466 h 11660"/>
                <a:gd name="T22" fmla="*/ 8639 w 8639"/>
                <a:gd name="T23" fmla="*/ 11444 h 11660"/>
                <a:gd name="T24" fmla="*/ 8639 w 8639"/>
                <a:gd name="T25" fmla="*/ 216 h 11660"/>
                <a:gd name="T26" fmla="*/ 8638 w 8639"/>
                <a:gd name="T27" fmla="*/ 194 h 11660"/>
                <a:gd name="T28" fmla="*/ 8629 w 8639"/>
                <a:gd name="T29" fmla="*/ 152 h 11660"/>
                <a:gd name="T30" fmla="*/ 8613 w 8639"/>
                <a:gd name="T31" fmla="*/ 113 h 11660"/>
                <a:gd name="T32" fmla="*/ 8590 w 8639"/>
                <a:gd name="T33" fmla="*/ 78 h 11660"/>
                <a:gd name="T34" fmla="*/ 8560 w 8639"/>
                <a:gd name="T35" fmla="*/ 49 h 11660"/>
                <a:gd name="T36" fmla="*/ 8526 w 8639"/>
                <a:gd name="T37" fmla="*/ 26 h 11660"/>
                <a:gd name="T38" fmla="*/ 8487 w 8639"/>
                <a:gd name="T39" fmla="*/ 10 h 11660"/>
                <a:gd name="T40" fmla="*/ 8445 w 8639"/>
                <a:gd name="T41" fmla="*/ 1 h 11660"/>
                <a:gd name="T42" fmla="*/ 8423 w 8639"/>
                <a:gd name="T43" fmla="*/ 0 h 11660"/>
                <a:gd name="T44" fmla="*/ 216 w 8639"/>
                <a:gd name="T45" fmla="*/ 0 h 11660"/>
                <a:gd name="T46" fmla="*/ 194 w 8639"/>
                <a:gd name="T47" fmla="*/ 1 h 11660"/>
                <a:gd name="T48" fmla="*/ 152 w 8639"/>
                <a:gd name="T49" fmla="*/ 10 h 11660"/>
                <a:gd name="T50" fmla="*/ 113 w 8639"/>
                <a:gd name="T51" fmla="*/ 26 h 11660"/>
                <a:gd name="T52" fmla="*/ 79 w 8639"/>
                <a:gd name="T53" fmla="*/ 49 h 11660"/>
                <a:gd name="T54" fmla="*/ 49 w 8639"/>
                <a:gd name="T55" fmla="*/ 78 h 11660"/>
                <a:gd name="T56" fmla="*/ 26 w 8639"/>
                <a:gd name="T57" fmla="*/ 113 h 11660"/>
                <a:gd name="T58" fmla="*/ 10 w 8639"/>
                <a:gd name="T59" fmla="*/ 152 h 11660"/>
                <a:gd name="T60" fmla="*/ 1 w 8639"/>
                <a:gd name="T61" fmla="*/ 194 h 11660"/>
                <a:gd name="T62" fmla="*/ 0 w 8639"/>
                <a:gd name="T63" fmla="*/ 216 h 11660"/>
                <a:gd name="T64" fmla="*/ 0 w 8639"/>
                <a:gd name="T65" fmla="*/ 864 h 11660"/>
                <a:gd name="T66" fmla="*/ 432 w 8639"/>
                <a:gd name="T67" fmla="*/ 864 h 11660"/>
                <a:gd name="T68" fmla="*/ 432 w 8639"/>
                <a:gd name="T69" fmla="*/ 432 h 11660"/>
                <a:gd name="T70" fmla="*/ 8207 w 8639"/>
                <a:gd name="T71" fmla="*/ 432 h 11660"/>
                <a:gd name="T72" fmla="*/ 8207 w 8639"/>
                <a:gd name="T73" fmla="*/ 11228 h 11660"/>
                <a:gd name="T74" fmla="*/ 7775 w 8639"/>
                <a:gd name="T75" fmla="*/ 11228 h 1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39" h="11660">
                  <a:moveTo>
                    <a:pt x="7775" y="11228"/>
                  </a:moveTo>
                  <a:lnTo>
                    <a:pt x="7775" y="11660"/>
                  </a:lnTo>
                  <a:lnTo>
                    <a:pt x="8423" y="11660"/>
                  </a:lnTo>
                  <a:lnTo>
                    <a:pt x="8445" y="11659"/>
                  </a:lnTo>
                  <a:lnTo>
                    <a:pt x="8487" y="11651"/>
                  </a:lnTo>
                  <a:lnTo>
                    <a:pt x="8526" y="11634"/>
                  </a:lnTo>
                  <a:lnTo>
                    <a:pt x="8560" y="11611"/>
                  </a:lnTo>
                  <a:lnTo>
                    <a:pt x="8590" y="11581"/>
                  </a:lnTo>
                  <a:lnTo>
                    <a:pt x="8613" y="11547"/>
                  </a:lnTo>
                  <a:lnTo>
                    <a:pt x="8629" y="11508"/>
                  </a:lnTo>
                  <a:lnTo>
                    <a:pt x="8638" y="11466"/>
                  </a:lnTo>
                  <a:lnTo>
                    <a:pt x="8639" y="11444"/>
                  </a:lnTo>
                  <a:lnTo>
                    <a:pt x="8639" y="216"/>
                  </a:lnTo>
                  <a:lnTo>
                    <a:pt x="8638" y="194"/>
                  </a:lnTo>
                  <a:lnTo>
                    <a:pt x="8629" y="152"/>
                  </a:lnTo>
                  <a:lnTo>
                    <a:pt x="8613" y="113"/>
                  </a:lnTo>
                  <a:lnTo>
                    <a:pt x="8590" y="78"/>
                  </a:lnTo>
                  <a:lnTo>
                    <a:pt x="8560" y="49"/>
                  </a:lnTo>
                  <a:lnTo>
                    <a:pt x="8526" y="26"/>
                  </a:lnTo>
                  <a:lnTo>
                    <a:pt x="8487" y="10"/>
                  </a:lnTo>
                  <a:lnTo>
                    <a:pt x="8445" y="1"/>
                  </a:lnTo>
                  <a:lnTo>
                    <a:pt x="8423" y="0"/>
                  </a:lnTo>
                  <a:lnTo>
                    <a:pt x="216" y="0"/>
                  </a:lnTo>
                  <a:lnTo>
                    <a:pt x="194" y="1"/>
                  </a:lnTo>
                  <a:lnTo>
                    <a:pt x="152" y="10"/>
                  </a:lnTo>
                  <a:lnTo>
                    <a:pt x="113" y="26"/>
                  </a:lnTo>
                  <a:lnTo>
                    <a:pt x="79" y="49"/>
                  </a:lnTo>
                  <a:lnTo>
                    <a:pt x="49" y="78"/>
                  </a:lnTo>
                  <a:lnTo>
                    <a:pt x="26" y="113"/>
                  </a:lnTo>
                  <a:lnTo>
                    <a:pt x="10" y="152"/>
                  </a:lnTo>
                  <a:lnTo>
                    <a:pt x="1" y="194"/>
                  </a:lnTo>
                  <a:lnTo>
                    <a:pt x="0" y="216"/>
                  </a:lnTo>
                  <a:lnTo>
                    <a:pt x="0" y="864"/>
                  </a:lnTo>
                  <a:lnTo>
                    <a:pt x="432" y="864"/>
                  </a:lnTo>
                  <a:lnTo>
                    <a:pt x="432" y="432"/>
                  </a:lnTo>
                  <a:lnTo>
                    <a:pt x="8207" y="432"/>
                  </a:lnTo>
                  <a:lnTo>
                    <a:pt x="8207" y="11228"/>
                  </a:lnTo>
                  <a:lnTo>
                    <a:pt x="7775" y="11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10" name="Rectangle 78">
              <a:extLst>
                <a:ext uri="{FF2B5EF4-FFF2-40B4-BE49-F238E27FC236}">
                  <a16:creationId xmlns:a16="http://schemas.microsoft.com/office/drawing/2014/main" xmlns="" id="{480DC89B-F36D-4377-BEB0-5434861B5DFF}"/>
                </a:ext>
              </a:extLst>
            </p:cNvPr>
            <p:cNvSpPr>
              <a:spLocks noChangeArrowheads="1"/>
            </p:cNvSpPr>
            <p:nvPr/>
          </p:nvSpPr>
          <p:spPr bwMode="auto">
            <a:xfrm>
              <a:off x="541" y="3954"/>
              <a:ext cx="1728" cy="1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11" name="Rectangle 79">
              <a:extLst>
                <a:ext uri="{FF2B5EF4-FFF2-40B4-BE49-F238E27FC236}">
                  <a16:creationId xmlns:a16="http://schemas.microsoft.com/office/drawing/2014/main" xmlns="" id="{B1A83040-5A94-4D14-B599-6527DE3BF6C3}"/>
                </a:ext>
              </a:extLst>
            </p:cNvPr>
            <p:cNvSpPr>
              <a:spLocks noChangeArrowheads="1"/>
            </p:cNvSpPr>
            <p:nvPr/>
          </p:nvSpPr>
          <p:spPr bwMode="auto">
            <a:xfrm>
              <a:off x="541" y="3522"/>
              <a:ext cx="576"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12" name="Rectangle 80">
              <a:extLst>
                <a:ext uri="{FF2B5EF4-FFF2-40B4-BE49-F238E27FC236}">
                  <a16:creationId xmlns:a16="http://schemas.microsoft.com/office/drawing/2014/main" xmlns="" id="{CB6C246C-04A1-43A6-9308-71265D0202DC}"/>
                </a:ext>
              </a:extLst>
            </p:cNvPr>
            <p:cNvSpPr>
              <a:spLocks noChangeArrowheads="1"/>
            </p:cNvSpPr>
            <p:nvPr/>
          </p:nvSpPr>
          <p:spPr bwMode="auto">
            <a:xfrm>
              <a:off x="541" y="4385"/>
              <a:ext cx="1152"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13" name="Rectangle 81">
              <a:extLst>
                <a:ext uri="{FF2B5EF4-FFF2-40B4-BE49-F238E27FC236}">
                  <a16:creationId xmlns:a16="http://schemas.microsoft.com/office/drawing/2014/main" xmlns="" id="{84029689-A085-4F25-A761-2639AC0A738E}"/>
                </a:ext>
              </a:extLst>
            </p:cNvPr>
            <p:cNvSpPr>
              <a:spLocks noChangeArrowheads="1"/>
            </p:cNvSpPr>
            <p:nvPr/>
          </p:nvSpPr>
          <p:spPr bwMode="auto">
            <a:xfrm>
              <a:off x="1837" y="4385"/>
              <a:ext cx="432"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14" name="Rectangle 82">
              <a:extLst>
                <a:ext uri="{FF2B5EF4-FFF2-40B4-BE49-F238E27FC236}">
                  <a16:creationId xmlns:a16="http://schemas.microsoft.com/office/drawing/2014/main" xmlns="" id="{477AF6AA-6413-4CC2-8823-6F91D82500C6}"/>
                </a:ext>
              </a:extLst>
            </p:cNvPr>
            <p:cNvSpPr>
              <a:spLocks noChangeArrowheads="1"/>
            </p:cNvSpPr>
            <p:nvPr/>
          </p:nvSpPr>
          <p:spPr bwMode="auto">
            <a:xfrm>
              <a:off x="541" y="4817"/>
              <a:ext cx="1728"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15" name="Rectangle 83">
              <a:extLst>
                <a:ext uri="{FF2B5EF4-FFF2-40B4-BE49-F238E27FC236}">
                  <a16:creationId xmlns:a16="http://schemas.microsoft.com/office/drawing/2014/main" xmlns="" id="{C88F3B63-D988-4E04-A265-EB7DF09D4BC5}"/>
                </a:ext>
              </a:extLst>
            </p:cNvPr>
            <p:cNvSpPr>
              <a:spLocks noChangeArrowheads="1"/>
            </p:cNvSpPr>
            <p:nvPr/>
          </p:nvSpPr>
          <p:spPr bwMode="auto">
            <a:xfrm>
              <a:off x="541" y="5681"/>
              <a:ext cx="1728"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16" name="Rectangle 84">
              <a:extLst>
                <a:ext uri="{FF2B5EF4-FFF2-40B4-BE49-F238E27FC236}">
                  <a16:creationId xmlns:a16="http://schemas.microsoft.com/office/drawing/2014/main" xmlns="" id="{2C31FC7A-35F2-4829-8C38-2ECA9A6DCF4F}"/>
                </a:ext>
              </a:extLst>
            </p:cNvPr>
            <p:cNvSpPr>
              <a:spLocks noChangeArrowheads="1"/>
            </p:cNvSpPr>
            <p:nvPr/>
          </p:nvSpPr>
          <p:spPr bwMode="auto">
            <a:xfrm>
              <a:off x="1189" y="5249"/>
              <a:ext cx="1080"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17" name="Rectangle 85">
              <a:extLst>
                <a:ext uri="{FF2B5EF4-FFF2-40B4-BE49-F238E27FC236}">
                  <a16:creationId xmlns:a16="http://schemas.microsoft.com/office/drawing/2014/main" xmlns="" id="{FB6A6634-8BAF-4654-B87C-BB1C21189C54}"/>
                </a:ext>
              </a:extLst>
            </p:cNvPr>
            <p:cNvSpPr>
              <a:spLocks noChangeArrowheads="1"/>
            </p:cNvSpPr>
            <p:nvPr/>
          </p:nvSpPr>
          <p:spPr bwMode="auto">
            <a:xfrm>
              <a:off x="541" y="5249"/>
              <a:ext cx="504"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18" name="Rectangle 86">
              <a:extLst>
                <a:ext uri="{FF2B5EF4-FFF2-40B4-BE49-F238E27FC236}">
                  <a16:creationId xmlns:a16="http://schemas.microsoft.com/office/drawing/2014/main" xmlns="" id="{AA2EB8A2-F1BB-48C7-8A19-C42B8DC551F3}"/>
                </a:ext>
              </a:extLst>
            </p:cNvPr>
            <p:cNvSpPr>
              <a:spLocks noChangeArrowheads="1"/>
            </p:cNvSpPr>
            <p:nvPr/>
          </p:nvSpPr>
          <p:spPr bwMode="auto">
            <a:xfrm>
              <a:off x="541" y="6113"/>
              <a:ext cx="288"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19" name="Rectangle 87">
              <a:extLst>
                <a:ext uri="{FF2B5EF4-FFF2-40B4-BE49-F238E27FC236}">
                  <a16:creationId xmlns:a16="http://schemas.microsoft.com/office/drawing/2014/main" xmlns="" id="{E858D080-289A-45F2-AADC-1F3F6DF7922B}"/>
                </a:ext>
              </a:extLst>
            </p:cNvPr>
            <p:cNvSpPr>
              <a:spLocks noChangeArrowheads="1"/>
            </p:cNvSpPr>
            <p:nvPr/>
          </p:nvSpPr>
          <p:spPr bwMode="auto">
            <a:xfrm>
              <a:off x="973" y="6113"/>
              <a:ext cx="1296"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grpSp>
      <p:sp>
        <p:nvSpPr>
          <p:cNvPr id="20" name="직사각형 79">
            <a:extLst>
              <a:ext uri="{FF2B5EF4-FFF2-40B4-BE49-F238E27FC236}">
                <a16:creationId xmlns:a16="http://schemas.microsoft.com/office/drawing/2014/main" xmlns="" id="{283EE782-7EA9-4177-973D-915945DC2259}"/>
              </a:ext>
            </a:extLst>
          </p:cNvPr>
          <p:cNvSpPr/>
          <p:nvPr/>
        </p:nvSpPr>
        <p:spPr>
          <a:xfrm>
            <a:off x="649062" y="2939882"/>
            <a:ext cx="575799" cy="230832"/>
          </a:xfrm>
          <a:prstGeom prst="rect">
            <a:avLst/>
          </a:prstGeom>
        </p:spPr>
        <p:txBody>
          <a:bodyPr wrap="none">
            <a:spAutoFit/>
          </a:bodyPr>
          <a:lstStyle/>
          <a:p>
            <a:pPr algn="ctr">
              <a:lnSpc>
                <a:spcPct val="150000"/>
              </a:lnSpc>
            </a:pPr>
            <a:r>
              <a:rPr lang="en-US" altLang="ko-KR" sz="600" dirty="0">
                <a:solidFill>
                  <a:prstClr val="white"/>
                </a:solidFill>
                <a:cs typeface="Aharoni" panose="02010803020104030203" pitchFamily="2" charset="-79"/>
              </a:rPr>
              <a:t>CONTENTS</a:t>
            </a:r>
          </a:p>
        </p:txBody>
      </p:sp>
      <p:grpSp>
        <p:nvGrpSpPr>
          <p:cNvPr id="21" name="Group 8">
            <a:extLst>
              <a:ext uri="{FF2B5EF4-FFF2-40B4-BE49-F238E27FC236}">
                <a16:creationId xmlns:a16="http://schemas.microsoft.com/office/drawing/2014/main" xmlns="" id="{363B0D23-B105-4739-B926-2EE413E40781}"/>
              </a:ext>
            </a:extLst>
          </p:cNvPr>
          <p:cNvGrpSpPr>
            <a:grpSpLocks noChangeAspect="1"/>
          </p:cNvGrpSpPr>
          <p:nvPr/>
        </p:nvGrpSpPr>
        <p:grpSpPr bwMode="auto">
          <a:xfrm>
            <a:off x="854173" y="6116402"/>
            <a:ext cx="177816" cy="177775"/>
            <a:chOff x="-846" y="1099"/>
            <a:chExt cx="4319" cy="4318"/>
          </a:xfrm>
          <a:solidFill>
            <a:schemeClr val="bg1">
              <a:alpha val="54000"/>
            </a:schemeClr>
          </a:solidFill>
        </p:grpSpPr>
        <p:sp>
          <p:nvSpPr>
            <p:cNvPr id="22" name="Freeform 9">
              <a:extLst>
                <a:ext uri="{FF2B5EF4-FFF2-40B4-BE49-F238E27FC236}">
                  <a16:creationId xmlns:a16="http://schemas.microsoft.com/office/drawing/2014/main" xmlns="" id="{F953E2C6-0893-4761-82C8-8602B25457CC}"/>
                </a:ext>
              </a:extLst>
            </p:cNvPr>
            <p:cNvSpPr>
              <a:spLocks noEditPoints="1"/>
            </p:cNvSpPr>
            <p:nvPr/>
          </p:nvSpPr>
          <p:spPr bwMode="auto">
            <a:xfrm>
              <a:off x="-846" y="1099"/>
              <a:ext cx="4319" cy="4318"/>
            </a:xfrm>
            <a:custGeom>
              <a:avLst/>
              <a:gdLst>
                <a:gd name="T0" fmla="*/ 11012 w 12956"/>
                <a:gd name="T1" fmla="*/ 864 h 12954"/>
                <a:gd name="T2" fmla="*/ 10580 w 12956"/>
                <a:gd name="T3" fmla="*/ 0 h 12954"/>
                <a:gd name="T4" fmla="*/ 8853 w 12956"/>
                <a:gd name="T5" fmla="*/ 864 h 12954"/>
                <a:gd name="T6" fmla="*/ 8421 w 12956"/>
                <a:gd name="T7" fmla="*/ 0 h 12954"/>
                <a:gd name="T8" fmla="*/ 6693 w 12956"/>
                <a:gd name="T9" fmla="*/ 864 h 12954"/>
                <a:gd name="T10" fmla="*/ 6261 w 12956"/>
                <a:gd name="T11" fmla="*/ 0 h 12954"/>
                <a:gd name="T12" fmla="*/ 4534 w 12956"/>
                <a:gd name="T13" fmla="*/ 864 h 12954"/>
                <a:gd name="T14" fmla="*/ 4103 w 12956"/>
                <a:gd name="T15" fmla="*/ 0 h 12954"/>
                <a:gd name="T16" fmla="*/ 2375 w 12956"/>
                <a:gd name="T17" fmla="*/ 864 h 12954"/>
                <a:gd name="T18" fmla="*/ 1944 w 12956"/>
                <a:gd name="T19" fmla="*/ 0 h 12954"/>
                <a:gd name="T20" fmla="*/ 216 w 12956"/>
                <a:gd name="T21" fmla="*/ 864 h 12954"/>
                <a:gd name="T22" fmla="*/ 152 w 12956"/>
                <a:gd name="T23" fmla="*/ 873 h 12954"/>
                <a:gd name="T24" fmla="*/ 78 w 12956"/>
                <a:gd name="T25" fmla="*/ 913 h 12954"/>
                <a:gd name="T26" fmla="*/ 26 w 12956"/>
                <a:gd name="T27" fmla="*/ 976 h 12954"/>
                <a:gd name="T28" fmla="*/ 1 w 12956"/>
                <a:gd name="T29" fmla="*/ 1056 h 12954"/>
                <a:gd name="T30" fmla="*/ 0 w 12956"/>
                <a:gd name="T31" fmla="*/ 12738 h 12954"/>
                <a:gd name="T32" fmla="*/ 10 w 12956"/>
                <a:gd name="T33" fmla="*/ 12803 h 12954"/>
                <a:gd name="T34" fmla="*/ 49 w 12956"/>
                <a:gd name="T35" fmla="*/ 12876 h 12954"/>
                <a:gd name="T36" fmla="*/ 113 w 12956"/>
                <a:gd name="T37" fmla="*/ 12928 h 12954"/>
                <a:gd name="T38" fmla="*/ 194 w 12956"/>
                <a:gd name="T39" fmla="*/ 12954 h 12954"/>
                <a:gd name="T40" fmla="*/ 12740 w 12956"/>
                <a:gd name="T41" fmla="*/ 12954 h 12954"/>
                <a:gd name="T42" fmla="*/ 12804 w 12956"/>
                <a:gd name="T43" fmla="*/ 12945 h 12954"/>
                <a:gd name="T44" fmla="*/ 12877 w 12956"/>
                <a:gd name="T45" fmla="*/ 12905 h 12954"/>
                <a:gd name="T46" fmla="*/ 12930 w 12956"/>
                <a:gd name="T47" fmla="*/ 12842 h 12954"/>
                <a:gd name="T48" fmla="*/ 12955 w 12956"/>
                <a:gd name="T49" fmla="*/ 12762 h 12954"/>
                <a:gd name="T50" fmla="*/ 12956 w 12956"/>
                <a:gd name="T51" fmla="*/ 1080 h 12954"/>
                <a:gd name="T52" fmla="*/ 12946 w 12956"/>
                <a:gd name="T53" fmla="*/ 1015 h 12954"/>
                <a:gd name="T54" fmla="*/ 12907 w 12956"/>
                <a:gd name="T55" fmla="*/ 942 h 12954"/>
                <a:gd name="T56" fmla="*/ 12842 w 12956"/>
                <a:gd name="T57" fmla="*/ 890 h 12954"/>
                <a:gd name="T58" fmla="*/ 12762 w 12956"/>
                <a:gd name="T59" fmla="*/ 864 h 12954"/>
                <a:gd name="T60" fmla="*/ 12524 w 12956"/>
                <a:gd name="T61" fmla="*/ 8637 h 12954"/>
                <a:gd name="T62" fmla="*/ 10559 w 12956"/>
                <a:gd name="T63" fmla="*/ 8637 h 12954"/>
                <a:gd name="T64" fmla="*/ 10477 w 12956"/>
                <a:gd name="T65" fmla="*/ 8663 h 12954"/>
                <a:gd name="T66" fmla="*/ 10414 w 12956"/>
                <a:gd name="T67" fmla="*/ 8715 h 12954"/>
                <a:gd name="T68" fmla="*/ 10374 w 12956"/>
                <a:gd name="T69" fmla="*/ 8788 h 12954"/>
                <a:gd name="T70" fmla="*/ 10364 w 12956"/>
                <a:gd name="T71" fmla="*/ 8853 h 12954"/>
                <a:gd name="T72" fmla="*/ 432 w 12956"/>
                <a:gd name="T73" fmla="*/ 10796 h 12954"/>
                <a:gd name="T74" fmla="*/ 12524 w 12956"/>
                <a:gd name="T75" fmla="*/ 3454 h 12954"/>
                <a:gd name="T76" fmla="*/ 12218 w 12956"/>
                <a:gd name="T77" fmla="*/ 9069 h 12954"/>
                <a:gd name="T78" fmla="*/ 10796 w 12956"/>
                <a:gd name="T79" fmla="*/ 9069 h 12954"/>
                <a:gd name="T80" fmla="*/ 432 w 12956"/>
                <a:gd name="T81" fmla="*/ 11228 h 12954"/>
                <a:gd name="T82" fmla="*/ 10601 w 12956"/>
                <a:gd name="T83" fmla="*/ 11227 h 12954"/>
                <a:gd name="T84" fmla="*/ 10682 w 12956"/>
                <a:gd name="T85" fmla="*/ 11202 h 12954"/>
                <a:gd name="T86" fmla="*/ 10732 w 12956"/>
                <a:gd name="T87" fmla="*/ 11164 h 12954"/>
                <a:gd name="T88" fmla="*/ 12524 w 12956"/>
                <a:gd name="T89" fmla="*/ 11659 h 12954"/>
                <a:gd name="T90" fmla="*/ 432 w 12956"/>
                <a:gd name="T91" fmla="*/ 11228 h 12954"/>
                <a:gd name="T92" fmla="*/ 1944 w 12956"/>
                <a:gd name="T93" fmla="*/ 1296 h 12954"/>
                <a:gd name="T94" fmla="*/ 2375 w 12956"/>
                <a:gd name="T95" fmla="*/ 2159 h 12954"/>
                <a:gd name="T96" fmla="*/ 4103 w 12956"/>
                <a:gd name="T97" fmla="*/ 1296 h 12954"/>
                <a:gd name="T98" fmla="*/ 4534 w 12956"/>
                <a:gd name="T99" fmla="*/ 2159 h 12954"/>
                <a:gd name="T100" fmla="*/ 6261 w 12956"/>
                <a:gd name="T101" fmla="*/ 1296 h 12954"/>
                <a:gd name="T102" fmla="*/ 6693 w 12956"/>
                <a:gd name="T103" fmla="*/ 2159 h 12954"/>
                <a:gd name="T104" fmla="*/ 8421 w 12956"/>
                <a:gd name="T105" fmla="*/ 1296 h 12954"/>
                <a:gd name="T106" fmla="*/ 8853 w 12956"/>
                <a:gd name="T107" fmla="*/ 2159 h 12954"/>
                <a:gd name="T108" fmla="*/ 10580 w 12956"/>
                <a:gd name="T109" fmla="*/ 1296 h 12954"/>
                <a:gd name="T110" fmla="*/ 11012 w 12956"/>
                <a:gd name="T111" fmla="*/ 2159 h 12954"/>
                <a:gd name="T112" fmla="*/ 12524 w 12956"/>
                <a:gd name="T113" fmla="*/ 1296 h 12954"/>
                <a:gd name="T114" fmla="*/ 432 w 12956"/>
                <a:gd name="T115" fmla="*/ 3022 h 12954"/>
                <a:gd name="T116" fmla="*/ 12524 w 12956"/>
                <a:gd name="T117" fmla="*/ 12522 h 12954"/>
                <a:gd name="T118" fmla="*/ 432 w 12956"/>
                <a:gd name="T119" fmla="*/ 12091 h 12954"/>
                <a:gd name="T120" fmla="*/ 12524 w 12956"/>
                <a:gd name="T121" fmla="*/ 12522 h 1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56" h="12954">
                  <a:moveTo>
                    <a:pt x="12740" y="864"/>
                  </a:moveTo>
                  <a:lnTo>
                    <a:pt x="11012" y="864"/>
                  </a:lnTo>
                  <a:lnTo>
                    <a:pt x="11012" y="0"/>
                  </a:lnTo>
                  <a:lnTo>
                    <a:pt x="10580" y="0"/>
                  </a:lnTo>
                  <a:lnTo>
                    <a:pt x="10580" y="864"/>
                  </a:lnTo>
                  <a:lnTo>
                    <a:pt x="8853" y="864"/>
                  </a:lnTo>
                  <a:lnTo>
                    <a:pt x="8853" y="0"/>
                  </a:lnTo>
                  <a:lnTo>
                    <a:pt x="8421" y="0"/>
                  </a:lnTo>
                  <a:lnTo>
                    <a:pt x="8421" y="864"/>
                  </a:lnTo>
                  <a:lnTo>
                    <a:pt x="6693" y="864"/>
                  </a:lnTo>
                  <a:lnTo>
                    <a:pt x="6693" y="0"/>
                  </a:lnTo>
                  <a:lnTo>
                    <a:pt x="6261" y="0"/>
                  </a:lnTo>
                  <a:lnTo>
                    <a:pt x="6261" y="864"/>
                  </a:lnTo>
                  <a:lnTo>
                    <a:pt x="4534" y="864"/>
                  </a:lnTo>
                  <a:lnTo>
                    <a:pt x="4534" y="0"/>
                  </a:lnTo>
                  <a:lnTo>
                    <a:pt x="4103" y="0"/>
                  </a:lnTo>
                  <a:lnTo>
                    <a:pt x="4103" y="864"/>
                  </a:lnTo>
                  <a:lnTo>
                    <a:pt x="2375" y="864"/>
                  </a:lnTo>
                  <a:lnTo>
                    <a:pt x="2375" y="0"/>
                  </a:lnTo>
                  <a:lnTo>
                    <a:pt x="1944" y="0"/>
                  </a:lnTo>
                  <a:lnTo>
                    <a:pt x="1944" y="864"/>
                  </a:lnTo>
                  <a:lnTo>
                    <a:pt x="216" y="864"/>
                  </a:lnTo>
                  <a:lnTo>
                    <a:pt x="194" y="864"/>
                  </a:lnTo>
                  <a:lnTo>
                    <a:pt x="152" y="873"/>
                  </a:lnTo>
                  <a:lnTo>
                    <a:pt x="113" y="890"/>
                  </a:lnTo>
                  <a:lnTo>
                    <a:pt x="78" y="913"/>
                  </a:lnTo>
                  <a:lnTo>
                    <a:pt x="49" y="942"/>
                  </a:lnTo>
                  <a:lnTo>
                    <a:pt x="26" y="976"/>
                  </a:lnTo>
                  <a:lnTo>
                    <a:pt x="10" y="1015"/>
                  </a:lnTo>
                  <a:lnTo>
                    <a:pt x="1" y="1056"/>
                  </a:lnTo>
                  <a:lnTo>
                    <a:pt x="0" y="1080"/>
                  </a:lnTo>
                  <a:lnTo>
                    <a:pt x="0" y="12738"/>
                  </a:lnTo>
                  <a:lnTo>
                    <a:pt x="1" y="12762"/>
                  </a:lnTo>
                  <a:lnTo>
                    <a:pt x="10" y="12803"/>
                  </a:lnTo>
                  <a:lnTo>
                    <a:pt x="26" y="12842"/>
                  </a:lnTo>
                  <a:lnTo>
                    <a:pt x="49" y="12876"/>
                  </a:lnTo>
                  <a:lnTo>
                    <a:pt x="78" y="12905"/>
                  </a:lnTo>
                  <a:lnTo>
                    <a:pt x="113" y="12928"/>
                  </a:lnTo>
                  <a:lnTo>
                    <a:pt x="152" y="12945"/>
                  </a:lnTo>
                  <a:lnTo>
                    <a:pt x="194" y="12954"/>
                  </a:lnTo>
                  <a:lnTo>
                    <a:pt x="216" y="12954"/>
                  </a:lnTo>
                  <a:lnTo>
                    <a:pt x="12740" y="12954"/>
                  </a:lnTo>
                  <a:lnTo>
                    <a:pt x="12762" y="12954"/>
                  </a:lnTo>
                  <a:lnTo>
                    <a:pt x="12804" y="12945"/>
                  </a:lnTo>
                  <a:lnTo>
                    <a:pt x="12842" y="12928"/>
                  </a:lnTo>
                  <a:lnTo>
                    <a:pt x="12877" y="12905"/>
                  </a:lnTo>
                  <a:lnTo>
                    <a:pt x="12907" y="12876"/>
                  </a:lnTo>
                  <a:lnTo>
                    <a:pt x="12930" y="12842"/>
                  </a:lnTo>
                  <a:lnTo>
                    <a:pt x="12946" y="12803"/>
                  </a:lnTo>
                  <a:lnTo>
                    <a:pt x="12955" y="12762"/>
                  </a:lnTo>
                  <a:lnTo>
                    <a:pt x="12956" y="12738"/>
                  </a:lnTo>
                  <a:lnTo>
                    <a:pt x="12956" y="1080"/>
                  </a:lnTo>
                  <a:lnTo>
                    <a:pt x="12955" y="1056"/>
                  </a:lnTo>
                  <a:lnTo>
                    <a:pt x="12946" y="1015"/>
                  </a:lnTo>
                  <a:lnTo>
                    <a:pt x="12930" y="976"/>
                  </a:lnTo>
                  <a:lnTo>
                    <a:pt x="12907" y="942"/>
                  </a:lnTo>
                  <a:lnTo>
                    <a:pt x="12877" y="913"/>
                  </a:lnTo>
                  <a:lnTo>
                    <a:pt x="12842" y="890"/>
                  </a:lnTo>
                  <a:lnTo>
                    <a:pt x="12804" y="873"/>
                  </a:lnTo>
                  <a:lnTo>
                    <a:pt x="12762" y="864"/>
                  </a:lnTo>
                  <a:lnTo>
                    <a:pt x="12740" y="864"/>
                  </a:lnTo>
                  <a:close/>
                  <a:moveTo>
                    <a:pt x="12524" y="8637"/>
                  </a:moveTo>
                  <a:lnTo>
                    <a:pt x="10580" y="8637"/>
                  </a:lnTo>
                  <a:lnTo>
                    <a:pt x="10559" y="8637"/>
                  </a:lnTo>
                  <a:lnTo>
                    <a:pt x="10516" y="8646"/>
                  </a:lnTo>
                  <a:lnTo>
                    <a:pt x="10477" y="8663"/>
                  </a:lnTo>
                  <a:lnTo>
                    <a:pt x="10442" y="8686"/>
                  </a:lnTo>
                  <a:lnTo>
                    <a:pt x="10414" y="8715"/>
                  </a:lnTo>
                  <a:lnTo>
                    <a:pt x="10390" y="8749"/>
                  </a:lnTo>
                  <a:lnTo>
                    <a:pt x="10374" y="8788"/>
                  </a:lnTo>
                  <a:lnTo>
                    <a:pt x="10364" y="8831"/>
                  </a:lnTo>
                  <a:lnTo>
                    <a:pt x="10364" y="8853"/>
                  </a:lnTo>
                  <a:lnTo>
                    <a:pt x="10364" y="10796"/>
                  </a:lnTo>
                  <a:lnTo>
                    <a:pt x="432" y="10796"/>
                  </a:lnTo>
                  <a:lnTo>
                    <a:pt x="432" y="3454"/>
                  </a:lnTo>
                  <a:lnTo>
                    <a:pt x="12524" y="3454"/>
                  </a:lnTo>
                  <a:lnTo>
                    <a:pt x="12524" y="8637"/>
                  </a:lnTo>
                  <a:close/>
                  <a:moveTo>
                    <a:pt x="12218" y="9069"/>
                  </a:moveTo>
                  <a:lnTo>
                    <a:pt x="10796" y="10490"/>
                  </a:lnTo>
                  <a:lnTo>
                    <a:pt x="10796" y="9069"/>
                  </a:lnTo>
                  <a:lnTo>
                    <a:pt x="12218" y="9069"/>
                  </a:lnTo>
                  <a:close/>
                  <a:moveTo>
                    <a:pt x="432" y="11228"/>
                  </a:moveTo>
                  <a:lnTo>
                    <a:pt x="10580" y="11228"/>
                  </a:lnTo>
                  <a:lnTo>
                    <a:pt x="10601" y="11227"/>
                  </a:lnTo>
                  <a:lnTo>
                    <a:pt x="10643" y="11219"/>
                  </a:lnTo>
                  <a:lnTo>
                    <a:pt x="10682" y="11202"/>
                  </a:lnTo>
                  <a:lnTo>
                    <a:pt x="10717" y="11179"/>
                  </a:lnTo>
                  <a:lnTo>
                    <a:pt x="10732" y="11164"/>
                  </a:lnTo>
                  <a:lnTo>
                    <a:pt x="12524" y="9373"/>
                  </a:lnTo>
                  <a:lnTo>
                    <a:pt x="12524" y="11659"/>
                  </a:lnTo>
                  <a:lnTo>
                    <a:pt x="432" y="11659"/>
                  </a:lnTo>
                  <a:lnTo>
                    <a:pt x="432" y="11228"/>
                  </a:lnTo>
                  <a:close/>
                  <a:moveTo>
                    <a:pt x="432" y="1296"/>
                  </a:moveTo>
                  <a:lnTo>
                    <a:pt x="1944" y="1296"/>
                  </a:lnTo>
                  <a:lnTo>
                    <a:pt x="1944" y="2159"/>
                  </a:lnTo>
                  <a:lnTo>
                    <a:pt x="2375" y="2159"/>
                  </a:lnTo>
                  <a:lnTo>
                    <a:pt x="2375" y="1296"/>
                  </a:lnTo>
                  <a:lnTo>
                    <a:pt x="4103" y="1296"/>
                  </a:lnTo>
                  <a:lnTo>
                    <a:pt x="4103" y="2159"/>
                  </a:lnTo>
                  <a:lnTo>
                    <a:pt x="4534" y="2159"/>
                  </a:lnTo>
                  <a:lnTo>
                    <a:pt x="4534" y="1296"/>
                  </a:lnTo>
                  <a:lnTo>
                    <a:pt x="6261" y="1296"/>
                  </a:lnTo>
                  <a:lnTo>
                    <a:pt x="6261" y="2159"/>
                  </a:lnTo>
                  <a:lnTo>
                    <a:pt x="6693" y="2159"/>
                  </a:lnTo>
                  <a:lnTo>
                    <a:pt x="6693" y="1296"/>
                  </a:lnTo>
                  <a:lnTo>
                    <a:pt x="8421" y="1296"/>
                  </a:lnTo>
                  <a:lnTo>
                    <a:pt x="8421" y="2159"/>
                  </a:lnTo>
                  <a:lnTo>
                    <a:pt x="8853" y="2159"/>
                  </a:lnTo>
                  <a:lnTo>
                    <a:pt x="8853" y="1296"/>
                  </a:lnTo>
                  <a:lnTo>
                    <a:pt x="10580" y="1296"/>
                  </a:lnTo>
                  <a:lnTo>
                    <a:pt x="10580" y="2159"/>
                  </a:lnTo>
                  <a:lnTo>
                    <a:pt x="11012" y="2159"/>
                  </a:lnTo>
                  <a:lnTo>
                    <a:pt x="11012" y="1296"/>
                  </a:lnTo>
                  <a:lnTo>
                    <a:pt x="12524" y="1296"/>
                  </a:lnTo>
                  <a:lnTo>
                    <a:pt x="12524" y="3022"/>
                  </a:lnTo>
                  <a:lnTo>
                    <a:pt x="432" y="3022"/>
                  </a:lnTo>
                  <a:lnTo>
                    <a:pt x="432" y="1296"/>
                  </a:lnTo>
                  <a:close/>
                  <a:moveTo>
                    <a:pt x="12524" y="12522"/>
                  </a:moveTo>
                  <a:lnTo>
                    <a:pt x="432" y="12522"/>
                  </a:lnTo>
                  <a:lnTo>
                    <a:pt x="432" y="12091"/>
                  </a:lnTo>
                  <a:lnTo>
                    <a:pt x="12524" y="12091"/>
                  </a:lnTo>
                  <a:lnTo>
                    <a:pt x="12524" y="125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23" name="Freeform 10">
              <a:extLst>
                <a:ext uri="{FF2B5EF4-FFF2-40B4-BE49-F238E27FC236}">
                  <a16:creationId xmlns:a16="http://schemas.microsoft.com/office/drawing/2014/main" xmlns="" id="{5123EBE2-D5BF-40D8-8C53-30662FDC909C}"/>
                </a:ext>
              </a:extLst>
            </p:cNvPr>
            <p:cNvSpPr>
              <a:spLocks noEditPoints="1"/>
            </p:cNvSpPr>
            <p:nvPr/>
          </p:nvSpPr>
          <p:spPr bwMode="auto">
            <a:xfrm>
              <a:off x="1025" y="2395"/>
              <a:ext cx="576" cy="575"/>
            </a:xfrm>
            <a:custGeom>
              <a:avLst/>
              <a:gdLst>
                <a:gd name="T0" fmla="*/ 216 w 1728"/>
                <a:gd name="T1" fmla="*/ 1727 h 1727"/>
                <a:gd name="T2" fmla="*/ 1512 w 1728"/>
                <a:gd name="T3" fmla="*/ 1727 h 1727"/>
                <a:gd name="T4" fmla="*/ 1534 w 1728"/>
                <a:gd name="T5" fmla="*/ 1727 h 1727"/>
                <a:gd name="T6" fmla="*/ 1576 w 1728"/>
                <a:gd name="T7" fmla="*/ 1718 h 1727"/>
                <a:gd name="T8" fmla="*/ 1616 w 1728"/>
                <a:gd name="T9" fmla="*/ 1701 h 1727"/>
                <a:gd name="T10" fmla="*/ 1650 w 1728"/>
                <a:gd name="T11" fmla="*/ 1678 h 1727"/>
                <a:gd name="T12" fmla="*/ 1679 w 1728"/>
                <a:gd name="T13" fmla="*/ 1649 h 1727"/>
                <a:gd name="T14" fmla="*/ 1702 w 1728"/>
                <a:gd name="T15" fmla="*/ 1615 h 1727"/>
                <a:gd name="T16" fmla="*/ 1719 w 1728"/>
                <a:gd name="T17" fmla="*/ 1576 h 1727"/>
                <a:gd name="T18" fmla="*/ 1728 w 1728"/>
                <a:gd name="T19" fmla="*/ 1533 h 1727"/>
                <a:gd name="T20" fmla="*/ 1728 w 1728"/>
                <a:gd name="T21" fmla="*/ 1511 h 1727"/>
                <a:gd name="T22" fmla="*/ 1728 w 1728"/>
                <a:gd name="T23" fmla="*/ 216 h 1727"/>
                <a:gd name="T24" fmla="*/ 1728 w 1728"/>
                <a:gd name="T25" fmla="*/ 194 h 1727"/>
                <a:gd name="T26" fmla="*/ 1719 w 1728"/>
                <a:gd name="T27" fmla="*/ 151 h 1727"/>
                <a:gd name="T28" fmla="*/ 1702 w 1728"/>
                <a:gd name="T29" fmla="*/ 113 h 1727"/>
                <a:gd name="T30" fmla="*/ 1679 w 1728"/>
                <a:gd name="T31" fmla="*/ 79 h 1727"/>
                <a:gd name="T32" fmla="*/ 1650 w 1728"/>
                <a:gd name="T33" fmla="*/ 49 h 1727"/>
                <a:gd name="T34" fmla="*/ 1616 w 1728"/>
                <a:gd name="T35" fmla="*/ 26 h 1727"/>
                <a:gd name="T36" fmla="*/ 1576 w 1728"/>
                <a:gd name="T37" fmla="*/ 9 h 1727"/>
                <a:gd name="T38" fmla="*/ 1534 w 1728"/>
                <a:gd name="T39" fmla="*/ 1 h 1727"/>
                <a:gd name="T40" fmla="*/ 1512 w 1728"/>
                <a:gd name="T41" fmla="*/ 0 h 1727"/>
                <a:gd name="T42" fmla="*/ 216 w 1728"/>
                <a:gd name="T43" fmla="*/ 0 h 1727"/>
                <a:gd name="T44" fmla="*/ 195 w 1728"/>
                <a:gd name="T45" fmla="*/ 1 h 1727"/>
                <a:gd name="T46" fmla="*/ 152 w 1728"/>
                <a:gd name="T47" fmla="*/ 9 h 1727"/>
                <a:gd name="T48" fmla="*/ 114 w 1728"/>
                <a:gd name="T49" fmla="*/ 26 h 1727"/>
                <a:gd name="T50" fmla="*/ 80 w 1728"/>
                <a:gd name="T51" fmla="*/ 49 h 1727"/>
                <a:gd name="T52" fmla="*/ 50 w 1728"/>
                <a:gd name="T53" fmla="*/ 79 h 1727"/>
                <a:gd name="T54" fmla="*/ 26 w 1728"/>
                <a:gd name="T55" fmla="*/ 113 h 1727"/>
                <a:gd name="T56" fmla="*/ 10 w 1728"/>
                <a:gd name="T57" fmla="*/ 151 h 1727"/>
                <a:gd name="T58" fmla="*/ 2 w 1728"/>
                <a:gd name="T59" fmla="*/ 194 h 1727"/>
                <a:gd name="T60" fmla="*/ 0 w 1728"/>
                <a:gd name="T61" fmla="*/ 216 h 1727"/>
                <a:gd name="T62" fmla="*/ 0 w 1728"/>
                <a:gd name="T63" fmla="*/ 1511 h 1727"/>
                <a:gd name="T64" fmla="*/ 2 w 1728"/>
                <a:gd name="T65" fmla="*/ 1533 h 1727"/>
                <a:gd name="T66" fmla="*/ 10 w 1728"/>
                <a:gd name="T67" fmla="*/ 1576 h 1727"/>
                <a:gd name="T68" fmla="*/ 26 w 1728"/>
                <a:gd name="T69" fmla="*/ 1615 h 1727"/>
                <a:gd name="T70" fmla="*/ 50 w 1728"/>
                <a:gd name="T71" fmla="*/ 1649 h 1727"/>
                <a:gd name="T72" fmla="*/ 80 w 1728"/>
                <a:gd name="T73" fmla="*/ 1678 h 1727"/>
                <a:gd name="T74" fmla="*/ 114 w 1728"/>
                <a:gd name="T75" fmla="*/ 1701 h 1727"/>
                <a:gd name="T76" fmla="*/ 152 w 1728"/>
                <a:gd name="T77" fmla="*/ 1718 h 1727"/>
                <a:gd name="T78" fmla="*/ 195 w 1728"/>
                <a:gd name="T79" fmla="*/ 1727 h 1727"/>
                <a:gd name="T80" fmla="*/ 216 w 1728"/>
                <a:gd name="T81" fmla="*/ 1727 h 1727"/>
                <a:gd name="T82" fmla="*/ 432 w 1728"/>
                <a:gd name="T83" fmla="*/ 432 h 1727"/>
                <a:gd name="T84" fmla="*/ 1296 w 1728"/>
                <a:gd name="T85" fmla="*/ 432 h 1727"/>
                <a:gd name="T86" fmla="*/ 1296 w 1728"/>
                <a:gd name="T87" fmla="*/ 1295 h 1727"/>
                <a:gd name="T88" fmla="*/ 432 w 1728"/>
                <a:gd name="T89" fmla="*/ 1295 h 1727"/>
                <a:gd name="T90" fmla="*/ 432 w 1728"/>
                <a:gd name="T91" fmla="*/ 432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8" h="1727">
                  <a:moveTo>
                    <a:pt x="216" y="1727"/>
                  </a:moveTo>
                  <a:lnTo>
                    <a:pt x="1512" y="1727"/>
                  </a:lnTo>
                  <a:lnTo>
                    <a:pt x="1534" y="1727"/>
                  </a:lnTo>
                  <a:lnTo>
                    <a:pt x="1576" y="1718"/>
                  </a:lnTo>
                  <a:lnTo>
                    <a:pt x="1616" y="1701"/>
                  </a:lnTo>
                  <a:lnTo>
                    <a:pt x="1650" y="1678"/>
                  </a:lnTo>
                  <a:lnTo>
                    <a:pt x="1679" y="1649"/>
                  </a:lnTo>
                  <a:lnTo>
                    <a:pt x="1702" y="1615"/>
                  </a:lnTo>
                  <a:lnTo>
                    <a:pt x="1719" y="1576"/>
                  </a:lnTo>
                  <a:lnTo>
                    <a:pt x="1728" y="1533"/>
                  </a:lnTo>
                  <a:lnTo>
                    <a:pt x="1728" y="1511"/>
                  </a:lnTo>
                  <a:lnTo>
                    <a:pt x="1728" y="216"/>
                  </a:lnTo>
                  <a:lnTo>
                    <a:pt x="1728" y="194"/>
                  </a:lnTo>
                  <a:lnTo>
                    <a:pt x="1719" y="151"/>
                  </a:lnTo>
                  <a:lnTo>
                    <a:pt x="1702" y="113"/>
                  </a:lnTo>
                  <a:lnTo>
                    <a:pt x="1679" y="79"/>
                  </a:lnTo>
                  <a:lnTo>
                    <a:pt x="1650" y="49"/>
                  </a:lnTo>
                  <a:lnTo>
                    <a:pt x="1616" y="26"/>
                  </a:lnTo>
                  <a:lnTo>
                    <a:pt x="1576" y="9"/>
                  </a:lnTo>
                  <a:lnTo>
                    <a:pt x="1534" y="1"/>
                  </a:lnTo>
                  <a:lnTo>
                    <a:pt x="1512" y="0"/>
                  </a:lnTo>
                  <a:lnTo>
                    <a:pt x="216" y="0"/>
                  </a:lnTo>
                  <a:lnTo>
                    <a:pt x="195" y="1"/>
                  </a:lnTo>
                  <a:lnTo>
                    <a:pt x="152" y="9"/>
                  </a:lnTo>
                  <a:lnTo>
                    <a:pt x="114" y="26"/>
                  </a:lnTo>
                  <a:lnTo>
                    <a:pt x="80" y="49"/>
                  </a:lnTo>
                  <a:lnTo>
                    <a:pt x="50" y="79"/>
                  </a:lnTo>
                  <a:lnTo>
                    <a:pt x="26" y="113"/>
                  </a:lnTo>
                  <a:lnTo>
                    <a:pt x="10" y="151"/>
                  </a:lnTo>
                  <a:lnTo>
                    <a:pt x="2" y="194"/>
                  </a:lnTo>
                  <a:lnTo>
                    <a:pt x="0" y="216"/>
                  </a:lnTo>
                  <a:lnTo>
                    <a:pt x="0" y="1511"/>
                  </a:lnTo>
                  <a:lnTo>
                    <a:pt x="2" y="1533"/>
                  </a:lnTo>
                  <a:lnTo>
                    <a:pt x="10" y="1576"/>
                  </a:lnTo>
                  <a:lnTo>
                    <a:pt x="26" y="1615"/>
                  </a:lnTo>
                  <a:lnTo>
                    <a:pt x="50" y="1649"/>
                  </a:lnTo>
                  <a:lnTo>
                    <a:pt x="80" y="1678"/>
                  </a:lnTo>
                  <a:lnTo>
                    <a:pt x="114" y="1701"/>
                  </a:lnTo>
                  <a:lnTo>
                    <a:pt x="152" y="1718"/>
                  </a:lnTo>
                  <a:lnTo>
                    <a:pt x="195" y="1727"/>
                  </a:lnTo>
                  <a:lnTo>
                    <a:pt x="216" y="1727"/>
                  </a:lnTo>
                  <a:close/>
                  <a:moveTo>
                    <a:pt x="432" y="432"/>
                  </a:moveTo>
                  <a:lnTo>
                    <a:pt x="1296" y="432"/>
                  </a:lnTo>
                  <a:lnTo>
                    <a:pt x="1296" y="1295"/>
                  </a:lnTo>
                  <a:lnTo>
                    <a:pt x="432" y="1295"/>
                  </a:lnTo>
                  <a:lnTo>
                    <a:pt x="432"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24" name="Freeform 11">
              <a:extLst>
                <a:ext uri="{FF2B5EF4-FFF2-40B4-BE49-F238E27FC236}">
                  <a16:creationId xmlns:a16="http://schemas.microsoft.com/office/drawing/2014/main" xmlns="" id="{5D5EC23D-A971-422E-B34F-7A785144AD12}"/>
                </a:ext>
              </a:extLst>
            </p:cNvPr>
            <p:cNvSpPr>
              <a:spLocks noEditPoints="1"/>
            </p:cNvSpPr>
            <p:nvPr/>
          </p:nvSpPr>
          <p:spPr bwMode="auto">
            <a:xfrm>
              <a:off x="1745" y="2395"/>
              <a:ext cx="576" cy="575"/>
            </a:xfrm>
            <a:custGeom>
              <a:avLst/>
              <a:gdLst>
                <a:gd name="T0" fmla="*/ 216 w 1728"/>
                <a:gd name="T1" fmla="*/ 1727 h 1727"/>
                <a:gd name="T2" fmla="*/ 1512 w 1728"/>
                <a:gd name="T3" fmla="*/ 1727 h 1727"/>
                <a:gd name="T4" fmla="*/ 1534 w 1728"/>
                <a:gd name="T5" fmla="*/ 1727 h 1727"/>
                <a:gd name="T6" fmla="*/ 1576 w 1728"/>
                <a:gd name="T7" fmla="*/ 1718 h 1727"/>
                <a:gd name="T8" fmla="*/ 1614 w 1728"/>
                <a:gd name="T9" fmla="*/ 1701 h 1727"/>
                <a:gd name="T10" fmla="*/ 1650 w 1728"/>
                <a:gd name="T11" fmla="*/ 1678 h 1727"/>
                <a:gd name="T12" fmla="*/ 1678 w 1728"/>
                <a:gd name="T13" fmla="*/ 1649 h 1727"/>
                <a:gd name="T14" fmla="*/ 1702 w 1728"/>
                <a:gd name="T15" fmla="*/ 1615 h 1727"/>
                <a:gd name="T16" fmla="*/ 1718 w 1728"/>
                <a:gd name="T17" fmla="*/ 1576 h 1727"/>
                <a:gd name="T18" fmla="*/ 1726 w 1728"/>
                <a:gd name="T19" fmla="*/ 1533 h 1727"/>
                <a:gd name="T20" fmla="*/ 1728 w 1728"/>
                <a:gd name="T21" fmla="*/ 1511 h 1727"/>
                <a:gd name="T22" fmla="*/ 1728 w 1728"/>
                <a:gd name="T23" fmla="*/ 216 h 1727"/>
                <a:gd name="T24" fmla="*/ 1726 w 1728"/>
                <a:gd name="T25" fmla="*/ 194 h 1727"/>
                <a:gd name="T26" fmla="*/ 1718 w 1728"/>
                <a:gd name="T27" fmla="*/ 151 h 1727"/>
                <a:gd name="T28" fmla="*/ 1702 w 1728"/>
                <a:gd name="T29" fmla="*/ 113 h 1727"/>
                <a:gd name="T30" fmla="*/ 1678 w 1728"/>
                <a:gd name="T31" fmla="*/ 79 h 1727"/>
                <a:gd name="T32" fmla="*/ 1650 w 1728"/>
                <a:gd name="T33" fmla="*/ 49 h 1727"/>
                <a:gd name="T34" fmla="*/ 1614 w 1728"/>
                <a:gd name="T35" fmla="*/ 26 h 1727"/>
                <a:gd name="T36" fmla="*/ 1576 w 1728"/>
                <a:gd name="T37" fmla="*/ 9 h 1727"/>
                <a:gd name="T38" fmla="*/ 1534 w 1728"/>
                <a:gd name="T39" fmla="*/ 1 h 1727"/>
                <a:gd name="T40" fmla="*/ 1512 w 1728"/>
                <a:gd name="T41" fmla="*/ 0 h 1727"/>
                <a:gd name="T42" fmla="*/ 216 w 1728"/>
                <a:gd name="T43" fmla="*/ 0 h 1727"/>
                <a:gd name="T44" fmla="*/ 194 w 1728"/>
                <a:gd name="T45" fmla="*/ 1 h 1727"/>
                <a:gd name="T46" fmla="*/ 152 w 1728"/>
                <a:gd name="T47" fmla="*/ 9 h 1727"/>
                <a:gd name="T48" fmla="*/ 113 w 1728"/>
                <a:gd name="T49" fmla="*/ 26 h 1727"/>
                <a:gd name="T50" fmla="*/ 78 w 1728"/>
                <a:gd name="T51" fmla="*/ 49 h 1727"/>
                <a:gd name="T52" fmla="*/ 49 w 1728"/>
                <a:gd name="T53" fmla="*/ 79 h 1727"/>
                <a:gd name="T54" fmla="*/ 26 w 1728"/>
                <a:gd name="T55" fmla="*/ 113 h 1727"/>
                <a:gd name="T56" fmla="*/ 10 w 1728"/>
                <a:gd name="T57" fmla="*/ 151 h 1727"/>
                <a:gd name="T58" fmla="*/ 1 w 1728"/>
                <a:gd name="T59" fmla="*/ 194 h 1727"/>
                <a:gd name="T60" fmla="*/ 0 w 1728"/>
                <a:gd name="T61" fmla="*/ 216 h 1727"/>
                <a:gd name="T62" fmla="*/ 0 w 1728"/>
                <a:gd name="T63" fmla="*/ 1511 h 1727"/>
                <a:gd name="T64" fmla="*/ 1 w 1728"/>
                <a:gd name="T65" fmla="*/ 1533 h 1727"/>
                <a:gd name="T66" fmla="*/ 10 w 1728"/>
                <a:gd name="T67" fmla="*/ 1576 h 1727"/>
                <a:gd name="T68" fmla="*/ 26 w 1728"/>
                <a:gd name="T69" fmla="*/ 1615 h 1727"/>
                <a:gd name="T70" fmla="*/ 49 w 1728"/>
                <a:gd name="T71" fmla="*/ 1649 h 1727"/>
                <a:gd name="T72" fmla="*/ 78 w 1728"/>
                <a:gd name="T73" fmla="*/ 1678 h 1727"/>
                <a:gd name="T74" fmla="*/ 113 w 1728"/>
                <a:gd name="T75" fmla="*/ 1701 h 1727"/>
                <a:gd name="T76" fmla="*/ 152 w 1728"/>
                <a:gd name="T77" fmla="*/ 1718 h 1727"/>
                <a:gd name="T78" fmla="*/ 194 w 1728"/>
                <a:gd name="T79" fmla="*/ 1727 h 1727"/>
                <a:gd name="T80" fmla="*/ 216 w 1728"/>
                <a:gd name="T81" fmla="*/ 1727 h 1727"/>
                <a:gd name="T82" fmla="*/ 432 w 1728"/>
                <a:gd name="T83" fmla="*/ 432 h 1727"/>
                <a:gd name="T84" fmla="*/ 1296 w 1728"/>
                <a:gd name="T85" fmla="*/ 432 h 1727"/>
                <a:gd name="T86" fmla="*/ 1296 w 1728"/>
                <a:gd name="T87" fmla="*/ 1295 h 1727"/>
                <a:gd name="T88" fmla="*/ 432 w 1728"/>
                <a:gd name="T89" fmla="*/ 1295 h 1727"/>
                <a:gd name="T90" fmla="*/ 432 w 1728"/>
                <a:gd name="T91" fmla="*/ 432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8" h="1727">
                  <a:moveTo>
                    <a:pt x="216" y="1727"/>
                  </a:moveTo>
                  <a:lnTo>
                    <a:pt x="1512" y="1727"/>
                  </a:lnTo>
                  <a:lnTo>
                    <a:pt x="1534" y="1727"/>
                  </a:lnTo>
                  <a:lnTo>
                    <a:pt x="1576" y="1718"/>
                  </a:lnTo>
                  <a:lnTo>
                    <a:pt x="1614" y="1701"/>
                  </a:lnTo>
                  <a:lnTo>
                    <a:pt x="1650" y="1678"/>
                  </a:lnTo>
                  <a:lnTo>
                    <a:pt x="1678" y="1649"/>
                  </a:lnTo>
                  <a:lnTo>
                    <a:pt x="1702" y="1615"/>
                  </a:lnTo>
                  <a:lnTo>
                    <a:pt x="1718" y="1576"/>
                  </a:lnTo>
                  <a:lnTo>
                    <a:pt x="1726" y="1533"/>
                  </a:lnTo>
                  <a:lnTo>
                    <a:pt x="1728" y="1511"/>
                  </a:lnTo>
                  <a:lnTo>
                    <a:pt x="1728" y="216"/>
                  </a:lnTo>
                  <a:lnTo>
                    <a:pt x="1726" y="194"/>
                  </a:lnTo>
                  <a:lnTo>
                    <a:pt x="1718" y="151"/>
                  </a:lnTo>
                  <a:lnTo>
                    <a:pt x="1702" y="113"/>
                  </a:lnTo>
                  <a:lnTo>
                    <a:pt x="1678" y="79"/>
                  </a:lnTo>
                  <a:lnTo>
                    <a:pt x="1650" y="49"/>
                  </a:lnTo>
                  <a:lnTo>
                    <a:pt x="1614" y="26"/>
                  </a:lnTo>
                  <a:lnTo>
                    <a:pt x="1576" y="9"/>
                  </a:lnTo>
                  <a:lnTo>
                    <a:pt x="1534" y="1"/>
                  </a:lnTo>
                  <a:lnTo>
                    <a:pt x="1512" y="0"/>
                  </a:lnTo>
                  <a:lnTo>
                    <a:pt x="216" y="0"/>
                  </a:lnTo>
                  <a:lnTo>
                    <a:pt x="194" y="1"/>
                  </a:lnTo>
                  <a:lnTo>
                    <a:pt x="152" y="9"/>
                  </a:lnTo>
                  <a:lnTo>
                    <a:pt x="113" y="26"/>
                  </a:lnTo>
                  <a:lnTo>
                    <a:pt x="78" y="49"/>
                  </a:lnTo>
                  <a:lnTo>
                    <a:pt x="49" y="79"/>
                  </a:lnTo>
                  <a:lnTo>
                    <a:pt x="26" y="113"/>
                  </a:lnTo>
                  <a:lnTo>
                    <a:pt x="10" y="151"/>
                  </a:lnTo>
                  <a:lnTo>
                    <a:pt x="1" y="194"/>
                  </a:lnTo>
                  <a:lnTo>
                    <a:pt x="0" y="216"/>
                  </a:lnTo>
                  <a:lnTo>
                    <a:pt x="0" y="1511"/>
                  </a:lnTo>
                  <a:lnTo>
                    <a:pt x="1" y="1533"/>
                  </a:lnTo>
                  <a:lnTo>
                    <a:pt x="10" y="1576"/>
                  </a:lnTo>
                  <a:lnTo>
                    <a:pt x="26" y="1615"/>
                  </a:lnTo>
                  <a:lnTo>
                    <a:pt x="49" y="1649"/>
                  </a:lnTo>
                  <a:lnTo>
                    <a:pt x="78" y="1678"/>
                  </a:lnTo>
                  <a:lnTo>
                    <a:pt x="113" y="1701"/>
                  </a:lnTo>
                  <a:lnTo>
                    <a:pt x="152" y="1718"/>
                  </a:lnTo>
                  <a:lnTo>
                    <a:pt x="194" y="1727"/>
                  </a:lnTo>
                  <a:lnTo>
                    <a:pt x="216" y="1727"/>
                  </a:lnTo>
                  <a:close/>
                  <a:moveTo>
                    <a:pt x="432" y="432"/>
                  </a:moveTo>
                  <a:lnTo>
                    <a:pt x="1296" y="432"/>
                  </a:lnTo>
                  <a:lnTo>
                    <a:pt x="1296" y="1295"/>
                  </a:lnTo>
                  <a:lnTo>
                    <a:pt x="432" y="1295"/>
                  </a:lnTo>
                  <a:lnTo>
                    <a:pt x="432"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25" name="Freeform 12">
              <a:extLst>
                <a:ext uri="{FF2B5EF4-FFF2-40B4-BE49-F238E27FC236}">
                  <a16:creationId xmlns:a16="http://schemas.microsoft.com/office/drawing/2014/main" xmlns="" id="{EA18D055-A1FC-4D34-A154-4EF93D329AD7}"/>
                </a:ext>
              </a:extLst>
            </p:cNvPr>
            <p:cNvSpPr>
              <a:spLocks noEditPoints="1"/>
            </p:cNvSpPr>
            <p:nvPr/>
          </p:nvSpPr>
          <p:spPr bwMode="auto">
            <a:xfrm>
              <a:off x="2465" y="2395"/>
              <a:ext cx="576" cy="575"/>
            </a:xfrm>
            <a:custGeom>
              <a:avLst/>
              <a:gdLst>
                <a:gd name="T0" fmla="*/ 215 w 1727"/>
                <a:gd name="T1" fmla="*/ 1727 h 1727"/>
                <a:gd name="T2" fmla="*/ 1511 w 1727"/>
                <a:gd name="T3" fmla="*/ 1727 h 1727"/>
                <a:gd name="T4" fmla="*/ 1533 w 1727"/>
                <a:gd name="T5" fmla="*/ 1727 h 1727"/>
                <a:gd name="T6" fmla="*/ 1575 w 1727"/>
                <a:gd name="T7" fmla="*/ 1718 h 1727"/>
                <a:gd name="T8" fmla="*/ 1614 w 1727"/>
                <a:gd name="T9" fmla="*/ 1701 h 1727"/>
                <a:gd name="T10" fmla="*/ 1648 w 1727"/>
                <a:gd name="T11" fmla="*/ 1678 h 1727"/>
                <a:gd name="T12" fmla="*/ 1678 w 1727"/>
                <a:gd name="T13" fmla="*/ 1649 h 1727"/>
                <a:gd name="T14" fmla="*/ 1701 w 1727"/>
                <a:gd name="T15" fmla="*/ 1615 h 1727"/>
                <a:gd name="T16" fmla="*/ 1718 w 1727"/>
                <a:gd name="T17" fmla="*/ 1576 h 1727"/>
                <a:gd name="T18" fmla="*/ 1726 w 1727"/>
                <a:gd name="T19" fmla="*/ 1533 h 1727"/>
                <a:gd name="T20" fmla="*/ 1727 w 1727"/>
                <a:gd name="T21" fmla="*/ 1511 h 1727"/>
                <a:gd name="T22" fmla="*/ 1727 w 1727"/>
                <a:gd name="T23" fmla="*/ 216 h 1727"/>
                <a:gd name="T24" fmla="*/ 1726 w 1727"/>
                <a:gd name="T25" fmla="*/ 194 h 1727"/>
                <a:gd name="T26" fmla="*/ 1718 w 1727"/>
                <a:gd name="T27" fmla="*/ 151 h 1727"/>
                <a:gd name="T28" fmla="*/ 1701 w 1727"/>
                <a:gd name="T29" fmla="*/ 113 h 1727"/>
                <a:gd name="T30" fmla="*/ 1678 w 1727"/>
                <a:gd name="T31" fmla="*/ 79 h 1727"/>
                <a:gd name="T32" fmla="*/ 1648 w 1727"/>
                <a:gd name="T33" fmla="*/ 49 h 1727"/>
                <a:gd name="T34" fmla="*/ 1614 w 1727"/>
                <a:gd name="T35" fmla="*/ 26 h 1727"/>
                <a:gd name="T36" fmla="*/ 1575 w 1727"/>
                <a:gd name="T37" fmla="*/ 9 h 1727"/>
                <a:gd name="T38" fmla="*/ 1533 w 1727"/>
                <a:gd name="T39" fmla="*/ 1 h 1727"/>
                <a:gd name="T40" fmla="*/ 1511 w 1727"/>
                <a:gd name="T41" fmla="*/ 0 h 1727"/>
                <a:gd name="T42" fmla="*/ 215 w 1727"/>
                <a:gd name="T43" fmla="*/ 0 h 1727"/>
                <a:gd name="T44" fmla="*/ 194 w 1727"/>
                <a:gd name="T45" fmla="*/ 1 h 1727"/>
                <a:gd name="T46" fmla="*/ 151 w 1727"/>
                <a:gd name="T47" fmla="*/ 9 h 1727"/>
                <a:gd name="T48" fmla="*/ 112 w 1727"/>
                <a:gd name="T49" fmla="*/ 26 h 1727"/>
                <a:gd name="T50" fmla="*/ 77 w 1727"/>
                <a:gd name="T51" fmla="*/ 49 h 1727"/>
                <a:gd name="T52" fmla="*/ 49 w 1727"/>
                <a:gd name="T53" fmla="*/ 79 h 1727"/>
                <a:gd name="T54" fmla="*/ 26 w 1727"/>
                <a:gd name="T55" fmla="*/ 113 h 1727"/>
                <a:gd name="T56" fmla="*/ 9 w 1727"/>
                <a:gd name="T57" fmla="*/ 151 h 1727"/>
                <a:gd name="T58" fmla="*/ 0 w 1727"/>
                <a:gd name="T59" fmla="*/ 194 h 1727"/>
                <a:gd name="T60" fmla="*/ 0 w 1727"/>
                <a:gd name="T61" fmla="*/ 216 h 1727"/>
                <a:gd name="T62" fmla="*/ 0 w 1727"/>
                <a:gd name="T63" fmla="*/ 1511 h 1727"/>
                <a:gd name="T64" fmla="*/ 0 w 1727"/>
                <a:gd name="T65" fmla="*/ 1533 h 1727"/>
                <a:gd name="T66" fmla="*/ 9 w 1727"/>
                <a:gd name="T67" fmla="*/ 1576 h 1727"/>
                <a:gd name="T68" fmla="*/ 26 w 1727"/>
                <a:gd name="T69" fmla="*/ 1615 h 1727"/>
                <a:gd name="T70" fmla="*/ 49 w 1727"/>
                <a:gd name="T71" fmla="*/ 1649 h 1727"/>
                <a:gd name="T72" fmla="*/ 77 w 1727"/>
                <a:gd name="T73" fmla="*/ 1678 h 1727"/>
                <a:gd name="T74" fmla="*/ 112 w 1727"/>
                <a:gd name="T75" fmla="*/ 1701 h 1727"/>
                <a:gd name="T76" fmla="*/ 151 w 1727"/>
                <a:gd name="T77" fmla="*/ 1718 h 1727"/>
                <a:gd name="T78" fmla="*/ 194 w 1727"/>
                <a:gd name="T79" fmla="*/ 1727 h 1727"/>
                <a:gd name="T80" fmla="*/ 215 w 1727"/>
                <a:gd name="T81" fmla="*/ 1727 h 1727"/>
                <a:gd name="T82" fmla="*/ 431 w 1727"/>
                <a:gd name="T83" fmla="*/ 432 h 1727"/>
                <a:gd name="T84" fmla="*/ 1295 w 1727"/>
                <a:gd name="T85" fmla="*/ 432 h 1727"/>
                <a:gd name="T86" fmla="*/ 1295 w 1727"/>
                <a:gd name="T87" fmla="*/ 1295 h 1727"/>
                <a:gd name="T88" fmla="*/ 431 w 1727"/>
                <a:gd name="T89" fmla="*/ 1295 h 1727"/>
                <a:gd name="T90" fmla="*/ 431 w 1727"/>
                <a:gd name="T91" fmla="*/ 432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7" h="1727">
                  <a:moveTo>
                    <a:pt x="215" y="1727"/>
                  </a:moveTo>
                  <a:lnTo>
                    <a:pt x="1511" y="1727"/>
                  </a:lnTo>
                  <a:lnTo>
                    <a:pt x="1533" y="1727"/>
                  </a:lnTo>
                  <a:lnTo>
                    <a:pt x="1575" y="1718"/>
                  </a:lnTo>
                  <a:lnTo>
                    <a:pt x="1614" y="1701"/>
                  </a:lnTo>
                  <a:lnTo>
                    <a:pt x="1648" y="1678"/>
                  </a:lnTo>
                  <a:lnTo>
                    <a:pt x="1678" y="1649"/>
                  </a:lnTo>
                  <a:lnTo>
                    <a:pt x="1701" y="1615"/>
                  </a:lnTo>
                  <a:lnTo>
                    <a:pt x="1718" y="1576"/>
                  </a:lnTo>
                  <a:lnTo>
                    <a:pt x="1726" y="1533"/>
                  </a:lnTo>
                  <a:lnTo>
                    <a:pt x="1727" y="1511"/>
                  </a:lnTo>
                  <a:lnTo>
                    <a:pt x="1727" y="216"/>
                  </a:lnTo>
                  <a:lnTo>
                    <a:pt x="1726" y="194"/>
                  </a:lnTo>
                  <a:lnTo>
                    <a:pt x="1718" y="151"/>
                  </a:lnTo>
                  <a:lnTo>
                    <a:pt x="1701" y="113"/>
                  </a:lnTo>
                  <a:lnTo>
                    <a:pt x="1678" y="79"/>
                  </a:lnTo>
                  <a:lnTo>
                    <a:pt x="1648" y="49"/>
                  </a:lnTo>
                  <a:lnTo>
                    <a:pt x="1614" y="26"/>
                  </a:lnTo>
                  <a:lnTo>
                    <a:pt x="1575" y="9"/>
                  </a:lnTo>
                  <a:lnTo>
                    <a:pt x="1533" y="1"/>
                  </a:lnTo>
                  <a:lnTo>
                    <a:pt x="1511" y="0"/>
                  </a:lnTo>
                  <a:lnTo>
                    <a:pt x="215" y="0"/>
                  </a:lnTo>
                  <a:lnTo>
                    <a:pt x="194" y="1"/>
                  </a:lnTo>
                  <a:lnTo>
                    <a:pt x="151" y="9"/>
                  </a:lnTo>
                  <a:lnTo>
                    <a:pt x="112" y="26"/>
                  </a:lnTo>
                  <a:lnTo>
                    <a:pt x="77" y="49"/>
                  </a:lnTo>
                  <a:lnTo>
                    <a:pt x="49" y="79"/>
                  </a:lnTo>
                  <a:lnTo>
                    <a:pt x="26" y="113"/>
                  </a:lnTo>
                  <a:lnTo>
                    <a:pt x="9" y="151"/>
                  </a:lnTo>
                  <a:lnTo>
                    <a:pt x="0" y="194"/>
                  </a:lnTo>
                  <a:lnTo>
                    <a:pt x="0" y="216"/>
                  </a:lnTo>
                  <a:lnTo>
                    <a:pt x="0" y="1511"/>
                  </a:lnTo>
                  <a:lnTo>
                    <a:pt x="0" y="1533"/>
                  </a:lnTo>
                  <a:lnTo>
                    <a:pt x="9" y="1576"/>
                  </a:lnTo>
                  <a:lnTo>
                    <a:pt x="26" y="1615"/>
                  </a:lnTo>
                  <a:lnTo>
                    <a:pt x="49" y="1649"/>
                  </a:lnTo>
                  <a:lnTo>
                    <a:pt x="77" y="1678"/>
                  </a:lnTo>
                  <a:lnTo>
                    <a:pt x="112" y="1701"/>
                  </a:lnTo>
                  <a:lnTo>
                    <a:pt x="151" y="1718"/>
                  </a:lnTo>
                  <a:lnTo>
                    <a:pt x="194" y="1727"/>
                  </a:lnTo>
                  <a:lnTo>
                    <a:pt x="215" y="1727"/>
                  </a:lnTo>
                  <a:close/>
                  <a:moveTo>
                    <a:pt x="431" y="432"/>
                  </a:moveTo>
                  <a:lnTo>
                    <a:pt x="1295" y="432"/>
                  </a:lnTo>
                  <a:lnTo>
                    <a:pt x="1295" y="1295"/>
                  </a:lnTo>
                  <a:lnTo>
                    <a:pt x="431" y="1295"/>
                  </a:lnTo>
                  <a:lnTo>
                    <a:pt x="431"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26" name="Freeform 13">
              <a:extLst>
                <a:ext uri="{FF2B5EF4-FFF2-40B4-BE49-F238E27FC236}">
                  <a16:creationId xmlns:a16="http://schemas.microsoft.com/office/drawing/2014/main" xmlns="" id="{502496B2-AABB-4112-A4C5-DE6971A22802}"/>
                </a:ext>
              </a:extLst>
            </p:cNvPr>
            <p:cNvSpPr>
              <a:spLocks noEditPoints="1"/>
            </p:cNvSpPr>
            <p:nvPr/>
          </p:nvSpPr>
          <p:spPr bwMode="auto">
            <a:xfrm>
              <a:off x="1745" y="3834"/>
              <a:ext cx="576" cy="576"/>
            </a:xfrm>
            <a:custGeom>
              <a:avLst/>
              <a:gdLst>
                <a:gd name="T0" fmla="*/ 216 w 1728"/>
                <a:gd name="T1" fmla="*/ 1727 h 1727"/>
                <a:gd name="T2" fmla="*/ 1512 w 1728"/>
                <a:gd name="T3" fmla="*/ 1727 h 1727"/>
                <a:gd name="T4" fmla="*/ 1534 w 1728"/>
                <a:gd name="T5" fmla="*/ 1726 h 1727"/>
                <a:gd name="T6" fmla="*/ 1576 w 1728"/>
                <a:gd name="T7" fmla="*/ 1718 h 1727"/>
                <a:gd name="T8" fmla="*/ 1614 w 1728"/>
                <a:gd name="T9" fmla="*/ 1701 h 1727"/>
                <a:gd name="T10" fmla="*/ 1650 w 1728"/>
                <a:gd name="T11" fmla="*/ 1678 h 1727"/>
                <a:gd name="T12" fmla="*/ 1678 w 1728"/>
                <a:gd name="T13" fmla="*/ 1648 h 1727"/>
                <a:gd name="T14" fmla="*/ 1702 w 1728"/>
                <a:gd name="T15" fmla="*/ 1614 h 1727"/>
                <a:gd name="T16" fmla="*/ 1718 w 1728"/>
                <a:gd name="T17" fmla="*/ 1576 h 1727"/>
                <a:gd name="T18" fmla="*/ 1726 w 1728"/>
                <a:gd name="T19" fmla="*/ 1533 h 1727"/>
                <a:gd name="T20" fmla="*/ 1728 w 1728"/>
                <a:gd name="T21" fmla="*/ 1511 h 1727"/>
                <a:gd name="T22" fmla="*/ 1728 w 1728"/>
                <a:gd name="T23" fmla="*/ 216 h 1727"/>
                <a:gd name="T24" fmla="*/ 1726 w 1728"/>
                <a:gd name="T25" fmla="*/ 194 h 1727"/>
                <a:gd name="T26" fmla="*/ 1718 w 1728"/>
                <a:gd name="T27" fmla="*/ 151 h 1727"/>
                <a:gd name="T28" fmla="*/ 1702 w 1728"/>
                <a:gd name="T29" fmla="*/ 112 h 1727"/>
                <a:gd name="T30" fmla="*/ 1678 w 1728"/>
                <a:gd name="T31" fmla="*/ 78 h 1727"/>
                <a:gd name="T32" fmla="*/ 1650 w 1728"/>
                <a:gd name="T33" fmla="*/ 49 h 1727"/>
                <a:gd name="T34" fmla="*/ 1614 w 1728"/>
                <a:gd name="T35" fmla="*/ 26 h 1727"/>
                <a:gd name="T36" fmla="*/ 1576 w 1728"/>
                <a:gd name="T37" fmla="*/ 9 h 1727"/>
                <a:gd name="T38" fmla="*/ 1534 w 1728"/>
                <a:gd name="T39" fmla="*/ 0 h 1727"/>
                <a:gd name="T40" fmla="*/ 1512 w 1728"/>
                <a:gd name="T41" fmla="*/ 0 h 1727"/>
                <a:gd name="T42" fmla="*/ 216 w 1728"/>
                <a:gd name="T43" fmla="*/ 0 h 1727"/>
                <a:gd name="T44" fmla="*/ 194 w 1728"/>
                <a:gd name="T45" fmla="*/ 0 h 1727"/>
                <a:gd name="T46" fmla="*/ 152 w 1728"/>
                <a:gd name="T47" fmla="*/ 9 h 1727"/>
                <a:gd name="T48" fmla="*/ 113 w 1728"/>
                <a:gd name="T49" fmla="*/ 26 h 1727"/>
                <a:gd name="T50" fmla="*/ 78 w 1728"/>
                <a:gd name="T51" fmla="*/ 49 h 1727"/>
                <a:gd name="T52" fmla="*/ 49 w 1728"/>
                <a:gd name="T53" fmla="*/ 78 h 1727"/>
                <a:gd name="T54" fmla="*/ 26 w 1728"/>
                <a:gd name="T55" fmla="*/ 112 h 1727"/>
                <a:gd name="T56" fmla="*/ 10 w 1728"/>
                <a:gd name="T57" fmla="*/ 151 h 1727"/>
                <a:gd name="T58" fmla="*/ 1 w 1728"/>
                <a:gd name="T59" fmla="*/ 194 h 1727"/>
                <a:gd name="T60" fmla="*/ 0 w 1728"/>
                <a:gd name="T61" fmla="*/ 216 h 1727"/>
                <a:gd name="T62" fmla="*/ 0 w 1728"/>
                <a:gd name="T63" fmla="*/ 1511 h 1727"/>
                <a:gd name="T64" fmla="*/ 1 w 1728"/>
                <a:gd name="T65" fmla="*/ 1533 h 1727"/>
                <a:gd name="T66" fmla="*/ 10 w 1728"/>
                <a:gd name="T67" fmla="*/ 1576 h 1727"/>
                <a:gd name="T68" fmla="*/ 26 w 1728"/>
                <a:gd name="T69" fmla="*/ 1614 h 1727"/>
                <a:gd name="T70" fmla="*/ 49 w 1728"/>
                <a:gd name="T71" fmla="*/ 1648 h 1727"/>
                <a:gd name="T72" fmla="*/ 78 w 1728"/>
                <a:gd name="T73" fmla="*/ 1678 h 1727"/>
                <a:gd name="T74" fmla="*/ 113 w 1728"/>
                <a:gd name="T75" fmla="*/ 1701 h 1727"/>
                <a:gd name="T76" fmla="*/ 152 w 1728"/>
                <a:gd name="T77" fmla="*/ 1718 h 1727"/>
                <a:gd name="T78" fmla="*/ 194 w 1728"/>
                <a:gd name="T79" fmla="*/ 1726 h 1727"/>
                <a:gd name="T80" fmla="*/ 216 w 1728"/>
                <a:gd name="T81" fmla="*/ 1727 h 1727"/>
                <a:gd name="T82" fmla="*/ 432 w 1728"/>
                <a:gd name="T83" fmla="*/ 432 h 1727"/>
                <a:gd name="T84" fmla="*/ 1296 w 1728"/>
                <a:gd name="T85" fmla="*/ 432 h 1727"/>
                <a:gd name="T86" fmla="*/ 1296 w 1728"/>
                <a:gd name="T87" fmla="*/ 1295 h 1727"/>
                <a:gd name="T88" fmla="*/ 432 w 1728"/>
                <a:gd name="T89" fmla="*/ 1295 h 1727"/>
                <a:gd name="T90" fmla="*/ 432 w 1728"/>
                <a:gd name="T91" fmla="*/ 432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8" h="1727">
                  <a:moveTo>
                    <a:pt x="216" y="1727"/>
                  </a:moveTo>
                  <a:lnTo>
                    <a:pt x="1512" y="1727"/>
                  </a:lnTo>
                  <a:lnTo>
                    <a:pt x="1534" y="1726"/>
                  </a:lnTo>
                  <a:lnTo>
                    <a:pt x="1576" y="1718"/>
                  </a:lnTo>
                  <a:lnTo>
                    <a:pt x="1614" y="1701"/>
                  </a:lnTo>
                  <a:lnTo>
                    <a:pt x="1650" y="1678"/>
                  </a:lnTo>
                  <a:lnTo>
                    <a:pt x="1678" y="1648"/>
                  </a:lnTo>
                  <a:lnTo>
                    <a:pt x="1702" y="1614"/>
                  </a:lnTo>
                  <a:lnTo>
                    <a:pt x="1718" y="1576"/>
                  </a:lnTo>
                  <a:lnTo>
                    <a:pt x="1726" y="1533"/>
                  </a:lnTo>
                  <a:lnTo>
                    <a:pt x="1728" y="1511"/>
                  </a:lnTo>
                  <a:lnTo>
                    <a:pt x="1728" y="216"/>
                  </a:lnTo>
                  <a:lnTo>
                    <a:pt x="1726" y="194"/>
                  </a:lnTo>
                  <a:lnTo>
                    <a:pt x="1718" y="151"/>
                  </a:lnTo>
                  <a:lnTo>
                    <a:pt x="1702" y="112"/>
                  </a:lnTo>
                  <a:lnTo>
                    <a:pt x="1678" y="78"/>
                  </a:lnTo>
                  <a:lnTo>
                    <a:pt x="1650" y="49"/>
                  </a:lnTo>
                  <a:lnTo>
                    <a:pt x="1614" y="26"/>
                  </a:lnTo>
                  <a:lnTo>
                    <a:pt x="1576" y="9"/>
                  </a:lnTo>
                  <a:lnTo>
                    <a:pt x="1534" y="0"/>
                  </a:lnTo>
                  <a:lnTo>
                    <a:pt x="1512" y="0"/>
                  </a:lnTo>
                  <a:lnTo>
                    <a:pt x="216" y="0"/>
                  </a:lnTo>
                  <a:lnTo>
                    <a:pt x="194" y="0"/>
                  </a:lnTo>
                  <a:lnTo>
                    <a:pt x="152" y="9"/>
                  </a:lnTo>
                  <a:lnTo>
                    <a:pt x="113" y="26"/>
                  </a:lnTo>
                  <a:lnTo>
                    <a:pt x="78" y="49"/>
                  </a:lnTo>
                  <a:lnTo>
                    <a:pt x="49" y="78"/>
                  </a:lnTo>
                  <a:lnTo>
                    <a:pt x="26" y="112"/>
                  </a:lnTo>
                  <a:lnTo>
                    <a:pt x="10" y="151"/>
                  </a:lnTo>
                  <a:lnTo>
                    <a:pt x="1" y="194"/>
                  </a:lnTo>
                  <a:lnTo>
                    <a:pt x="0" y="216"/>
                  </a:lnTo>
                  <a:lnTo>
                    <a:pt x="0" y="1511"/>
                  </a:lnTo>
                  <a:lnTo>
                    <a:pt x="1" y="1533"/>
                  </a:lnTo>
                  <a:lnTo>
                    <a:pt x="10" y="1576"/>
                  </a:lnTo>
                  <a:lnTo>
                    <a:pt x="26" y="1614"/>
                  </a:lnTo>
                  <a:lnTo>
                    <a:pt x="49" y="1648"/>
                  </a:lnTo>
                  <a:lnTo>
                    <a:pt x="78" y="1678"/>
                  </a:lnTo>
                  <a:lnTo>
                    <a:pt x="113" y="1701"/>
                  </a:lnTo>
                  <a:lnTo>
                    <a:pt x="152" y="1718"/>
                  </a:lnTo>
                  <a:lnTo>
                    <a:pt x="194" y="1726"/>
                  </a:lnTo>
                  <a:lnTo>
                    <a:pt x="216" y="1727"/>
                  </a:lnTo>
                  <a:close/>
                  <a:moveTo>
                    <a:pt x="432" y="432"/>
                  </a:moveTo>
                  <a:lnTo>
                    <a:pt x="1296" y="432"/>
                  </a:lnTo>
                  <a:lnTo>
                    <a:pt x="1296" y="1295"/>
                  </a:lnTo>
                  <a:lnTo>
                    <a:pt x="432" y="1295"/>
                  </a:lnTo>
                  <a:lnTo>
                    <a:pt x="432"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27" name="Freeform 14">
              <a:extLst>
                <a:ext uri="{FF2B5EF4-FFF2-40B4-BE49-F238E27FC236}">
                  <a16:creationId xmlns:a16="http://schemas.microsoft.com/office/drawing/2014/main" xmlns="" id="{FD484020-732F-4EC7-B0D0-78F11E6405C8}"/>
                </a:ext>
              </a:extLst>
            </p:cNvPr>
            <p:cNvSpPr>
              <a:spLocks noEditPoints="1"/>
            </p:cNvSpPr>
            <p:nvPr/>
          </p:nvSpPr>
          <p:spPr bwMode="auto">
            <a:xfrm>
              <a:off x="306" y="2395"/>
              <a:ext cx="575" cy="575"/>
            </a:xfrm>
            <a:custGeom>
              <a:avLst/>
              <a:gdLst>
                <a:gd name="T0" fmla="*/ 216 w 1727"/>
                <a:gd name="T1" fmla="*/ 1727 h 1727"/>
                <a:gd name="T2" fmla="*/ 1511 w 1727"/>
                <a:gd name="T3" fmla="*/ 1727 h 1727"/>
                <a:gd name="T4" fmla="*/ 1534 w 1727"/>
                <a:gd name="T5" fmla="*/ 1727 h 1727"/>
                <a:gd name="T6" fmla="*/ 1576 w 1727"/>
                <a:gd name="T7" fmla="*/ 1718 h 1727"/>
                <a:gd name="T8" fmla="*/ 1614 w 1727"/>
                <a:gd name="T9" fmla="*/ 1701 h 1727"/>
                <a:gd name="T10" fmla="*/ 1649 w 1727"/>
                <a:gd name="T11" fmla="*/ 1678 h 1727"/>
                <a:gd name="T12" fmla="*/ 1679 w 1727"/>
                <a:gd name="T13" fmla="*/ 1649 h 1727"/>
                <a:gd name="T14" fmla="*/ 1702 w 1727"/>
                <a:gd name="T15" fmla="*/ 1615 h 1727"/>
                <a:gd name="T16" fmla="*/ 1718 w 1727"/>
                <a:gd name="T17" fmla="*/ 1576 h 1727"/>
                <a:gd name="T18" fmla="*/ 1727 w 1727"/>
                <a:gd name="T19" fmla="*/ 1533 h 1727"/>
                <a:gd name="T20" fmla="*/ 1727 w 1727"/>
                <a:gd name="T21" fmla="*/ 1511 h 1727"/>
                <a:gd name="T22" fmla="*/ 1727 w 1727"/>
                <a:gd name="T23" fmla="*/ 216 h 1727"/>
                <a:gd name="T24" fmla="*/ 1727 w 1727"/>
                <a:gd name="T25" fmla="*/ 194 h 1727"/>
                <a:gd name="T26" fmla="*/ 1718 w 1727"/>
                <a:gd name="T27" fmla="*/ 151 h 1727"/>
                <a:gd name="T28" fmla="*/ 1702 w 1727"/>
                <a:gd name="T29" fmla="*/ 113 h 1727"/>
                <a:gd name="T30" fmla="*/ 1679 w 1727"/>
                <a:gd name="T31" fmla="*/ 79 h 1727"/>
                <a:gd name="T32" fmla="*/ 1649 w 1727"/>
                <a:gd name="T33" fmla="*/ 49 h 1727"/>
                <a:gd name="T34" fmla="*/ 1614 w 1727"/>
                <a:gd name="T35" fmla="*/ 26 h 1727"/>
                <a:gd name="T36" fmla="*/ 1576 w 1727"/>
                <a:gd name="T37" fmla="*/ 9 h 1727"/>
                <a:gd name="T38" fmla="*/ 1534 w 1727"/>
                <a:gd name="T39" fmla="*/ 1 h 1727"/>
                <a:gd name="T40" fmla="*/ 1511 w 1727"/>
                <a:gd name="T41" fmla="*/ 0 h 1727"/>
                <a:gd name="T42" fmla="*/ 216 w 1727"/>
                <a:gd name="T43" fmla="*/ 0 h 1727"/>
                <a:gd name="T44" fmla="*/ 193 w 1727"/>
                <a:gd name="T45" fmla="*/ 1 h 1727"/>
                <a:gd name="T46" fmla="*/ 152 w 1727"/>
                <a:gd name="T47" fmla="*/ 9 h 1727"/>
                <a:gd name="T48" fmla="*/ 112 w 1727"/>
                <a:gd name="T49" fmla="*/ 26 h 1727"/>
                <a:gd name="T50" fmla="*/ 78 w 1727"/>
                <a:gd name="T51" fmla="*/ 49 h 1727"/>
                <a:gd name="T52" fmla="*/ 49 w 1727"/>
                <a:gd name="T53" fmla="*/ 79 h 1727"/>
                <a:gd name="T54" fmla="*/ 25 w 1727"/>
                <a:gd name="T55" fmla="*/ 113 h 1727"/>
                <a:gd name="T56" fmla="*/ 8 w 1727"/>
                <a:gd name="T57" fmla="*/ 151 h 1727"/>
                <a:gd name="T58" fmla="*/ 0 w 1727"/>
                <a:gd name="T59" fmla="*/ 194 h 1727"/>
                <a:gd name="T60" fmla="*/ 0 w 1727"/>
                <a:gd name="T61" fmla="*/ 216 h 1727"/>
                <a:gd name="T62" fmla="*/ 0 w 1727"/>
                <a:gd name="T63" fmla="*/ 1511 h 1727"/>
                <a:gd name="T64" fmla="*/ 0 w 1727"/>
                <a:gd name="T65" fmla="*/ 1533 h 1727"/>
                <a:gd name="T66" fmla="*/ 8 w 1727"/>
                <a:gd name="T67" fmla="*/ 1576 h 1727"/>
                <a:gd name="T68" fmla="*/ 25 w 1727"/>
                <a:gd name="T69" fmla="*/ 1615 h 1727"/>
                <a:gd name="T70" fmla="*/ 49 w 1727"/>
                <a:gd name="T71" fmla="*/ 1649 h 1727"/>
                <a:gd name="T72" fmla="*/ 78 w 1727"/>
                <a:gd name="T73" fmla="*/ 1678 h 1727"/>
                <a:gd name="T74" fmla="*/ 112 w 1727"/>
                <a:gd name="T75" fmla="*/ 1701 h 1727"/>
                <a:gd name="T76" fmla="*/ 152 w 1727"/>
                <a:gd name="T77" fmla="*/ 1718 h 1727"/>
                <a:gd name="T78" fmla="*/ 193 w 1727"/>
                <a:gd name="T79" fmla="*/ 1727 h 1727"/>
                <a:gd name="T80" fmla="*/ 216 w 1727"/>
                <a:gd name="T81" fmla="*/ 1727 h 1727"/>
                <a:gd name="T82" fmla="*/ 432 w 1727"/>
                <a:gd name="T83" fmla="*/ 432 h 1727"/>
                <a:gd name="T84" fmla="*/ 1295 w 1727"/>
                <a:gd name="T85" fmla="*/ 432 h 1727"/>
                <a:gd name="T86" fmla="*/ 1295 w 1727"/>
                <a:gd name="T87" fmla="*/ 1295 h 1727"/>
                <a:gd name="T88" fmla="*/ 432 w 1727"/>
                <a:gd name="T89" fmla="*/ 1295 h 1727"/>
                <a:gd name="T90" fmla="*/ 432 w 1727"/>
                <a:gd name="T91" fmla="*/ 432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7" h="1727">
                  <a:moveTo>
                    <a:pt x="216" y="1727"/>
                  </a:moveTo>
                  <a:lnTo>
                    <a:pt x="1511" y="1727"/>
                  </a:lnTo>
                  <a:lnTo>
                    <a:pt x="1534" y="1727"/>
                  </a:lnTo>
                  <a:lnTo>
                    <a:pt x="1576" y="1718"/>
                  </a:lnTo>
                  <a:lnTo>
                    <a:pt x="1614" y="1701"/>
                  </a:lnTo>
                  <a:lnTo>
                    <a:pt x="1649" y="1678"/>
                  </a:lnTo>
                  <a:lnTo>
                    <a:pt x="1679" y="1649"/>
                  </a:lnTo>
                  <a:lnTo>
                    <a:pt x="1702" y="1615"/>
                  </a:lnTo>
                  <a:lnTo>
                    <a:pt x="1718" y="1576"/>
                  </a:lnTo>
                  <a:lnTo>
                    <a:pt x="1727" y="1533"/>
                  </a:lnTo>
                  <a:lnTo>
                    <a:pt x="1727" y="1511"/>
                  </a:lnTo>
                  <a:lnTo>
                    <a:pt x="1727" y="216"/>
                  </a:lnTo>
                  <a:lnTo>
                    <a:pt x="1727" y="194"/>
                  </a:lnTo>
                  <a:lnTo>
                    <a:pt x="1718" y="151"/>
                  </a:lnTo>
                  <a:lnTo>
                    <a:pt x="1702" y="113"/>
                  </a:lnTo>
                  <a:lnTo>
                    <a:pt x="1679" y="79"/>
                  </a:lnTo>
                  <a:lnTo>
                    <a:pt x="1649" y="49"/>
                  </a:lnTo>
                  <a:lnTo>
                    <a:pt x="1614" y="26"/>
                  </a:lnTo>
                  <a:lnTo>
                    <a:pt x="1576" y="9"/>
                  </a:lnTo>
                  <a:lnTo>
                    <a:pt x="1534" y="1"/>
                  </a:lnTo>
                  <a:lnTo>
                    <a:pt x="1511" y="0"/>
                  </a:lnTo>
                  <a:lnTo>
                    <a:pt x="216" y="0"/>
                  </a:lnTo>
                  <a:lnTo>
                    <a:pt x="193" y="1"/>
                  </a:lnTo>
                  <a:lnTo>
                    <a:pt x="152" y="9"/>
                  </a:lnTo>
                  <a:lnTo>
                    <a:pt x="112" y="26"/>
                  </a:lnTo>
                  <a:lnTo>
                    <a:pt x="78" y="49"/>
                  </a:lnTo>
                  <a:lnTo>
                    <a:pt x="49" y="79"/>
                  </a:lnTo>
                  <a:lnTo>
                    <a:pt x="25" y="113"/>
                  </a:lnTo>
                  <a:lnTo>
                    <a:pt x="8" y="151"/>
                  </a:lnTo>
                  <a:lnTo>
                    <a:pt x="0" y="194"/>
                  </a:lnTo>
                  <a:lnTo>
                    <a:pt x="0" y="216"/>
                  </a:lnTo>
                  <a:lnTo>
                    <a:pt x="0" y="1511"/>
                  </a:lnTo>
                  <a:lnTo>
                    <a:pt x="0" y="1533"/>
                  </a:lnTo>
                  <a:lnTo>
                    <a:pt x="8" y="1576"/>
                  </a:lnTo>
                  <a:lnTo>
                    <a:pt x="25" y="1615"/>
                  </a:lnTo>
                  <a:lnTo>
                    <a:pt x="49" y="1649"/>
                  </a:lnTo>
                  <a:lnTo>
                    <a:pt x="78" y="1678"/>
                  </a:lnTo>
                  <a:lnTo>
                    <a:pt x="112" y="1701"/>
                  </a:lnTo>
                  <a:lnTo>
                    <a:pt x="152" y="1718"/>
                  </a:lnTo>
                  <a:lnTo>
                    <a:pt x="193" y="1727"/>
                  </a:lnTo>
                  <a:lnTo>
                    <a:pt x="216" y="1727"/>
                  </a:lnTo>
                  <a:close/>
                  <a:moveTo>
                    <a:pt x="432" y="432"/>
                  </a:moveTo>
                  <a:lnTo>
                    <a:pt x="1295" y="432"/>
                  </a:lnTo>
                  <a:lnTo>
                    <a:pt x="1295" y="1295"/>
                  </a:lnTo>
                  <a:lnTo>
                    <a:pt x="432" y="1295"/>
                  </a:lnTo>
                  <a:lnTo>
                    <a:pt x="432"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28" name="Freeform 15">
              <a:extLst>
                <a:ext uri="{FF2B5EF4-FFF2-40B4-BE49-F238E27FC236}">
                  <a16:creationId xmlns:a16="http://schemas.microsoft.com/office/drawing/2014/main" xmlns="" id="{CBE25E12-1430-4F54-88E6-B62F6C3B36C9}"/>
                </a:ext>
              </a:extLst>
            </p:cNvPr>
            <p:cNvSpPr>
              <a:spLocks noEditPoints="1"/>
            </p:cNvSpPr>
            <p:nvPr/>
          </p:nvSpPr>
          <p:spPr bwMode="auto">
            <a:xfrm>
              <a:off x="1025" y="3114"/>
              <a:ext cx="576" cy="576"/>
            </a:xfrm>
            <a:custGeom>
              <a:avLst/>
              <a:gdLst>
                <a:gd name="T0" fmla="*/ 216 w 1728"/>
                <a:gd name="T1" fmla="*/ 1728 h 1728"/>
                <a:gd name="T2" fmla="*/ 1512 w 1728"/>
                <a:gd name="T3" fmla="*/ 1728 h 1728"/>
                <a:gd name="T4" fmla="*/ 1534 w 1728"/>
                <a:gd name="T5" fmla="*/ 1726 h 1728"/>
                <a:gd name="T6" fmla="*/ 1576 w 1728"/>
                <a:gd name="T7" fmla="*/ 1718 h 1728"/>
                <a:gd name="T8" fmla="*/ 1616 w 1728"/>
                <a:gd name="T9" fmla="*/ 1702 h 1728"/>
                <a:gd name="T10" fmla="*/ 1650 w 1728"/>
                <a:gd name="T11" fmla="*/ 1679 h 1728"/>
                <a:gd name="T12" fmla="*/ 1679 w 1728"/>
                <a:gd name="T13" fmla="*/ 1650 h 1728"/>
                <a:gd name="T14" fmla="*/ 1702 w 1728"/>
                <a:gd name="T15" fmla="*/ 1614 h 1728"/>
                <a:gd name="T16" fmla="*/ 1719 w 1728"/>
                <a:gd name="T17" fmla="*/ 1576 h 1728"/>
                <a:gd name="T18" fmla="*/ 1728 w 1728"/>
                <a:gd name="T19" fmla="*/ 1534 h 1728"/>
                <a:gd name="T20" fmla="*/ 1728 w 1728"/>
                <a:gd name="T21" fmla="*/ 1512 h 1728"/>
                <a:gd name="T22" fmla="*/ 1728 w 1728"/>
                <a:gd name="T23" fmla="*/ 216 h 1728"/>
                <a:gd name="T24" fmla="*/ 1728 w 1728"/>
                <a:gd name="T25" fmla="*/ 194 h 1728"/>
                <a:gd name="T26" fmla="*/ 1719 w 1728"/>
                <a:gd name="T27" fmla="*/ 152 h 1728"/>
                <a:gd name="T28" fmla="*/ 1702 w 1728"/>
                <a:gd name="T29" fmla="*/ 114 h 1728"/>
                <a:gd name="T30" fmla="*/ 1679 w 1728"/>
                <a:gd name="T31" fmla="*/ 78 h 1728"/>
                <a:gd name="T32" fmla="*/ 1650 w 1728"/>
                <a:gd name="T33" fmla="*/ 49 h 1728"/>
                <a:gd name="T34" fmla="*/ 1616 w 1728"/>
                <a:gd name="T35" fmla="*/ 26 h 1728"/>
                <a:gd name="T36" fmla="*/ 1576 w 1728"/>
                <a:gd name="T37" fmla="*/ 10 h 1728"/>
                <a:gd name="T38" fmla="*/ 1534 w 1728"/>
                <a:gd name="T39" fmla="*/ 2 h 1728"/>
                <a:gd name="T40" fmla="*/ 1512 w 1728"/>
                <a:gd name="T41" fmla="*/ 0 h 1728"/>
                <a:gd name="T42" fmla="*/ 216 w 1728"/>
                <a:gd name="T43" fmla="*/ 0 h 1728"/>
                <a:gd name="T44" fmla="*/ 195 w 1728"/>
                <a:gd name="T45" fmla="*/ 2 h 1728"/>
                <a:gd name="T46" fmla="*/ 152 w 1728"/>
                <a:gd name="T47" fmla="*/ 10 h 1728"/>
                <a:gd name="T48" fmla="*/ 114 w 1728"/>
                <a:gd name="T49" fmla="*/ 26 h 1728"/>
                <a:gd name="T50" fmla="*/ 80 w 1728"/>
                <a:gd name="T51" fmla="*/ 49 h 1728"/>
                <a:gd name="T52" fmla="*/ 50 w 1728"/>
                <a:gd name="T53" fmla="*/ 78 h 1728"/>
                <a:gd name="T54" fmla="*/ 26 w 1728"/>
                <a:gd name="T55" fmla="*/ 114 h 1728"/>
                <a:gd name="T56" fmla="*/ 10 w 1728"/>
                <a:gd name="T57" fmla="*/ 152 h 1728"/>
                <a:gd name="T58" fmla="*/ 2 w 1728"/>
                <a:gd name="T59" fmla="*/ 194 h 1728"/>
                <a:gd name="T60" fmla="*/ 0 w 1728"/>
                <a:gd name="T61" fmla="*/ 216 h 1728"/>
                <a:gd name="T62" fmla="*/ 0 w 1728"/>
                <a:gd name="T63" fmla="*/ 1512 h 1728"/>
                <a:gd name="T64" fmla="*/ 2 w 1728"/>
                <a:gd name="T65" fmla="*/ 1534 h 1728"/>
                <a:gd name="T66" fmla="*/ 10 w 1728"/>
                <a:gd name="T67" fmla="*/ 1576 h 1728"/>
                <a:gd name="T68" fmla="*/ 26 w 1728"/>
                <a:gd name="T69" fmla="*/ 1614 h 1728"/>
                <a:gd name="T70" fmla="*/ 50 w 1728"/>
                <a:gd name="T71" fmla="*/ 1650 h 1728"/>
                <a:gd name="T72" fmla="*/ 80 w 1728"/>
                <a:gd name="T73" fmla="*/ 1679 h 1728"/>
                <a:gd name="T74" fmla="*/ 114 w 1728"/>
                <a:gd name="T75" fmla="*/ 1702 h 1728"/>
                <a:gd name="T76" fmla="*/ 152 w 1728"/>
                <a:gd name="T77" fmla="*/ 1718 h 1728"/>
                <a:gd name="T78" fmla="*/ 195 w 1728"/>
                <a:gd name="T79" fmla="*/ 1726 h 1728"/>
                <a:gd name="T80" fmla="*/ 216 w 1728"/>
                <a:gd name="T81" fmla="*/ 1728 h 1728"/>
                <a:gd name="T82" fmla="*/ 432 w 1728"/>
                <a:gd name="T83" fmla="*/ 432 h 1728"/>
                <a:gd name="T84" fmla="*/ 1296 w 1728"/>
                <a:gd name="T85" fmla="*/ 432 h 1728"/>
                <a:gd name="T86" fmla="*/ 1296 w 1728"/>
                <a:gd name="T87" fmla="*/ 1296 h 1728"/>
                <a:gd name="T88" fmla="*/ 432 w 1728"/>
                <a:gd name="T89" fmla="*/ 1296 h 1728"/>
                <a:gd name="T90" fmla="*/ 432 w 1728"/>
                <a:gd name="T91" fmla="*/ 432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8" h="1728">
                  <a:moveTo>
                    <a:pt x="216" y="1728"/>
                  </a:moveTo>
                  <a:lnTo>
                    <a:pt x="1512" y="1728"/>
                  </a:lnTo>
                  <a:lnTo>
                    <a:pt x="1534" y="1726"/>
                  </a:lnTo>
                  <a:lnTo>
                    <a:pt x="1576" y="1718"/>
                  </a:lnTo>
                  <a:lnTo>
                    <a:pt x="1616" y="1702"/>
                  </a:lnTo>
                  <a:lnTo>
                    <a:pt x="1650" y="1679"/>
                  </a:lnTo>
                  <a:lnTo>
                    <a:pt x="1679" y="1650"/>
                  </a:lnTo>
                  <a:lnTo>
                    <a:pt x="1702" y="1614"/>
                  </a:lnTo>
                  <a:lnTo>
                    <a:pt x="1719" y="1576"/>
                  </a:lnTo>
                  <a:lnTo>
                    <a:pt x="1728" y="1534"/>
                  </a:lnTo>
                  <a:lnTo>
                    <a:pt x="1728" y="1512"/>
                  </a:lnTo>
                  <a:lnTo>
                    <a:pt x="1728" y="216"/>
                  </a:lnTo>
                  <a:lnTo>
                    <a:pt x="1728" y="194"/>
                  </a:lnTo>
                  <a:lnTo>
                    <a:pt x="1719" y="152"/>
                  </a:lnTo>
                  <a:lnTo>
                    <a:pt x="1702" y="114"/>
                  </a:lnTo>
                  <a:lnTo>
                    <a:pt x="1679" y="78"/>
                  </a:lnTo>
                  <a:lnTo>
                    <a:pt x="1650" y="49"/>
                  </a:lnTo>
                  <a:lnTo>
                    <a:pt x="1616" y="26"/>
                  </a:lnTo>
                  <a:lnTo>
                    <a:pt x="1576" y="10"/>
                  </a:lnTo>
                  <a:lnTo>
                    <a:pt x="1534" y="2"/>
                  </a:lnTo>
                  <a:lnTo>
                    <a:pt x="1512" y="0"/>
                  </a:lnTo>
                  <a:lnTo>
                    <a:pt x="216" y="0"/>
                  </a:lnTo>
                  <a:lnTo>
                    <a:pt x="195" y="2"/>
                  </a:lnTo>
                  <a:lnTo>
                    <a:pt x="152" y="10"/>
                  </a:lnTo>
                  <a:lnTo>
                    <a:pt x="114" y="26"/>
                  </a:lnTo>
                  <a:lnTo>
                    <a:pt x="80" y="49"/>
                  </a:lnTo>
                  <a:lnTo>
                    <a:pt x="50" y="78"/>
                  </a:lnTo>
                  <a:lnTo>
                    <a:pt x="26" y="114"/>
                  </a:lnTo>
                  <a:lnTo>
                    <a:pt x="10" y="152"/>
                  </a:lnTo>
                  <a:lnTo>
                    <a:pt x="2" y="194"/>
                  </a:lnTo>
                  <a:lnTo>
                    <a:pt x="0" y="216"/>
                  </a:lnTo>
                  <a:lnTo>
                    <a:pt x="0" y="1512"/>
                  </a:lnTo>
                  <a:lnTo>
                    <a:pt x="2" y="1534"/>
                  </a:lnTo>
                  <a:lnTo>
                    <a:pt x="10" y="1576"/>
                  </a:lnTo>
                  <a:lnTo>
                    <a:pt x="26" y="1614"/>
                  </a:lnTo>
                  <a:lnTo>
                    <a:pt x="50" y="1650"/>
                  </a:lnTo>
                  <a:lnTo>
                    <a:pt x="80" y="1679"/>
                  </a:lnTo>
                  <a:lnTo>
                    <a:pt x="114" y="1702"/>
                  </a:lnTo>
                  <a:lnTo>
                    <a:pt x="152" y="1718"/>
                  </a:lnTo>
                  <a:lnTo>
                    <a:pt x="195" y="1726"/>
                  </a:lnTo>
                  <a:lnTo>
                    <a:pt x="216" y="1728"/>
                  </a:lnTo>
                  <a:close/>
                  <a:moveTo>
                    <a:pt x="432" y="432"/>
                  </a:moveTo>
                  <a:lnTo>
                    <a:pt x="1296" y="432"/>
                  </a:lnTo>
                  <a:lnTo>
                    <a:pt x="1296" y="1296"/>
                  </a:lnTo>
                  <a:lnTo>
                    <a:pt x="432" y="1296"/>
                  </a:lnTo>
                  <a:lnTo>
                    <a:pt x="432"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29" name="Freeform 16">
              <a:extLst>
                <a:ext uri="{FF2B5EF4-FFF2-40B4-BE49-F238E27FC236}">
                  <a16:creationId xmlns:a16="http://schemas.microsoft.com/office/drawing/2014/main" xmlns="" id="{C7AD5D0F-D43D-4807-93D7-17B071F522DA}"/>
                </a:ext>
              </a:extLst>
            </p:cNvPr>
            <p:cNvSpPr>
              <a:spLocks noEditPoints="1"/>
            </p:cNvSpPr>
            <p:nvPr/>
          </p:nvSpPr>
          <p:spPr bwMode="auto">
            <a:xfrm>
              <a:off x="1745" y="3114"/>
              <a:ext cx="576" cy="576"/>
            </a:xfrm>
            <a:custGeom>
              <a:avLst/>
              <a:gdLst>
                <a:gd name="T0" fmla="*/ 216 w 1728"/>
                <a:gd name="T1" fmla="*/ 1728 h 1728"/>
                <a:gd name="T2" fmla="*/ 1512 w 1728"/>
                <a:gd name="T3" fmla="*/ 1728 h 1728"/>
                <a:gd name="T4" fmla="*/ 1534 w 1728"/>
                <a:gd name="T5" fmla="*/ 1726 h 1728"/>
                <a:gd name="T6" fmla="*/ 1576 w 1728"/>
                <a:gd name="T7" fmla="*/ 1718 h 1728"/>
                <a:gd name="T8" fmla="*/ 1614 w 1728"/>
                <a:gd name="T9" fmla="*/ 1702 h 1728"/>
                <a:gd name="T10" fmla="*/ 1650 w 1728"/>
                <a:gd name="T11" fmla="*/ 1679 h 1728"/>
                <a:gd name="T12" fmla="*/ 1678 w 1728"/>
                <a:gd name="T13" fmla="*/ 1650 h 1728"/>
                <a:gd name="T14" fmla="*/ 1702 w 1728"/>
                <a:gd name="T15" fmla="*/ 1614 h 1728"/>
                <a:gd name="T16" fmla="*/ 1718 w 1728"/>
                <a:gd name="T17" fmla="*/ 1576 h 1728"/>
                <a:gd name="T18" fmla="*/ 1726 w 1728"/>
                <a:gd name="T19" fmla="*/ 1534 h 1728"/>
                <a:gd name="T20" fmla="*/ 1728 w 1728"/>
                <a:gd name="T21" fmla="*/ 1512 h 1728"/>
                <a:gd name="T22" fmla="*/ 1728 w 1728"/>
                <a:gd name="T23" fmla="*/ 216 h 1728"/>
                <a:gd name="T24" fmla="*/ 1726 w 1728"/>
                <a:gd name="T25" fmla="*/ 194 h 1728"/>
                <a:gd name="T26" fmla="*/ 1718 w 1728"/>
                <a:gd name="T27" fmla="*/ 152 h 1728"/>
                <a:gd name="T28" fmla="*/ 1702 w 1728"/>
                <a:gd name="T29" fmla="*/ 114 h 1728"/>
                <a:gd name="T30" fmla="*/ 1678 w 1728"/>
                <a:gd name="T31" fmla="*/ 78 h 1728"/>
                <a:gd name="T32" fmla="*/ 1650 w 1728"/>
                <a:gd name="T33" fmla="*/ 49 h 1728"/>
                <a:gd name="T34" fmla="*/ 1614 w 1728"/>
                <a:gd name="T35" fmla="*/ 26 h 1728"/>
                <a:gd name="T36" fmla="*/ 1576 w 1728"/>
                <a:gd name="T37" fmla="*/ 10 h 1728"/>
                <a:gd name="T38" fmla="*/ 1534 w 1728"/>
                <a:gd name="T39" fmla="*/ 2 h 1728"/>
                <a:gd name="T40" fmla="*/ 1512 w 1728"/>
                <a:gd name="T41" fmla="*/ 0 h 1728"/>
                <a:gd name="T42" fmla="*/ 216 w 1728"/>
                <a:gd name="T43" fmla="*/ 0 h 1728"/>
                <a:gd name="T44" fmla="*/ 194 w 1728"/>
                <a:gd name="T45" fmla="*/ 2 h 1728"/>
                <a:gd name="T46" fmla="*/ 152 w 1728"/>
                <a:gd name="T47" fmla="*/ 10 h 1728"/>
                <a:gd name="T48" fmla="*/ 113 w 1728"/>
                <a:gd name="T49" fmla="*/ 26 h 1728"/>
                <a:gd name="T50" fmla="*/ 78 w 1728"/>
                <a:gd name="T51" fmla="*/ 49 h 1728"/>
                <a:gd name="T52" fmla="*/ 49 w 1728"/>
                <a:gd name="T53" fmla="*/ 78 h 1728"/>
                <a:gd name="T54" fmla="*/ 26 w 1728"/>
                <a:gd name="T55" fmla="*/ 114 h 1728"/>
                <a:gd name="T56" fmla="*/ 10 w 1728"/>
                <a:gd name="T57" fmla="*/ 152 h 1728"/>
                <a:gd name="T58" fmla="*/ 1 w 1728"/>
                <a:gd name="T59" fmla="*/ 194 h 1728"/>
                <a:gd name="T60" fmla="*/ 0 w 1728"/>
                <a:gd name="T61" fmla="*/ 216 h 1728"/>
                <a:gd name="T62" fmla="*/ 0 w 1728"/>
                <a:gd name="T63" fmla="*/ 1512 h 1728"/>
                <a:gd name="T64" fmla="*/ 1 w 1728"/>
                <a:gd name="T65" fmla="*/ 1534 h 1728"/>
                <a:gd name="T66" fmla="*/ 10 w 1728"/>
                <a:gd name="T67" fmla="*/ 1576 h 1728"/>
                <a:gd name="T68" fmla="*/ 26 w 1728"/>
                <a:gd name="T69" fmla="*/ 1614 h 1728"/>
                <a:gd name="T70" fmla="*/ 49 w 1728"/>
                <a:gd name="T71" fmla="*/ 1650 h 1728"/>
                <a:gd name="T72" fmla="*/ 78 w 1728"/>
                <a:gd name="T73" fmla="*/ 1679 h 1728"/>
                <a:gd name="T74" fmla="*/ 113 w 1728"/>
                <a:gd name="T75" fmla="*/ 1702 h 1728"/>
                <a:gd name="T76" fmla="*/ 152 w 1728"/>
                <a:gd name="T77" fmla="*/ 1718 h 1728"/>
                <a:gd name="T78" fmla="*/ 194 w 1728"/>
                <a:gd name="T79" fmla="*/ 1726 h 1728"/>
                <a:gd name="T80" fmla="*/ 216 w 1728"/>
                <a:gd name="T81" fmla="*/ 1728 h 1728"/>
                <a:gd name="T82" fmla="*/ 432 w 1728"/>
                <a:gd name="T83" fmla="*/ 432 h 1728"/>
                <a:gd name="T84" fmla="*/ 1296 w 1728"/>
                <a:gd name="T85" fmla="*/ 432 h 1728"/>
                <a:gd name="T86" fmla="*/ 1296 w 1728"/>
                <a:gd name="T87" fmla="*/ 1296 h 1728"/>
                <a:gd name="T88" fmla="*/ 432 w 1728"/>
                <a:gd name="T89" fmla="*/ 1296 h 1728"/>
                <a:gd name="T90" fmla="*/ 432 w 1728"/>
                <a:gd name="T91" fmla="*/ 432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8" h="1728">
                  <a:moveTo>
                    <a:pt x="216" y="1728"/>
                  </a:moveTo>
                  <a:lnTo>
                    <a:pt x="1512" y="1728"/>
                  </a:lnTo>
                  <a:lnTo>
                    <a:pt x="1534" y="1726"/>
                  </a:lnTo>
                  <a:lnTo>
                    <a:pt x="1576" y="1718"/>
                  </a:lnTo>
                  <a:lnTo>
                    <a:pt x="1614" y="1702"/>
                  </a:lnTo>
                  <a:lnTo>
                    <a:pt x="1650" y="1679"/>
                  </a:lnTo>
                  <a:lnTo>
                    <a:pt x="1678" y="1650"/>
                  </a:lnTo>
                  <a:lnTo>
                    <a:pt x="1702" y="1614"/>
                  </a:lnTo>
                  <a:lnTo>
                    <a:pt x="1718" y="1576"/>
                  </a:lnTo>
                  <a:lnTo>
                    <a:pt x="1726" y="1534"/>
                  </a:lnTo>
                  <a:lnTo>
                    <a:pt x="1728" y="1512"/>
                  </a:lnTo>
                  <a:lnTo>
                    <a:pt x="1728" y="216"/>
                  </a:lnTo>
                  <a:lnTo>
                    <a:pt x="1726" y="194"/>
                  </a:lnTo>
                  <a:lnTo>
                    <a:pt x="1718" y="152"/>
                  </a:lnTo>
                  <a:lnTo>
                    <a:pt x="1702" y="114"/>
                  </a:lnTo>
                  <a:lnTo>
                    <a:pt x="1678" y="78"/>
                  </a:lnTo>
                  <a:lnTo>
                    <a:pt x="1650" y="49"/>
                  </a:lnTo>
                  <a:lnTo>
                    <a:pt x="1614" y="26"/>
                  </a:lnTo>
                  <a:lnTo>
                    <a:pt x="1576" y="10"/>
                  </a:lnTo>
                  <a:lnTo>
                    <a:pt x="1534" y="2"/>
                  </a:lnTo>
                  <a:lnTo>
                    <a:pt x="1512" y="0"/>
                  </a:lnTo>
                  <a:lnTo>
                    <a:pt x="216" y="0"/>
                  </a:lnTo>
                  <a:lnTo>
                    <a:pt x="194" y="2"/>
                  </a:lnTo>
                  <a:lnTo>
                    <a:pt x="152" y="10"/>
                  </a:lnTo>
                  <a:lnTo>
                    <a:pt x="113" y="26"/>
                  </a:lnTo>
                  <a:lnTo>
                    <a:pt x="78" y="49"/>
                  </a:lnTo>
                  <a:lnTo>
                    <a:pt x="49" y="78"/>
                  </a:lnTo>
                  <a:lnTo>
                    <a:pt x="26" y="114"/>
                  </a:lnTo>
                  <a:lnTo>
                    <a:pt x="10" y="152"/>
                  </a:lnTo>
                  <a:lnTo>
                    <a:pt x="1" y="194"/>
                  </a:lnTo>
                  <a:lnTo>
                    <a:pt x="0" y="216"/>
                  </a:lnTo>
                  <a:lnTo>
                    <a:pt x="0" y="1512"/>
                  </a:lnTo>
                  <a:lnTo>
                    <a:pt x="1" y="1534"/>
                  </a:lnTo>
                  <a:lnTo>
                    <a:pt x="10" y="1576"/>
                  </a:lnTo>
                  <a:lnTo>
                    <a:pt x="26" y="1614"/>
                  </a:lnTo>
                  <a:lnTo>
                    <a:pt x="49" y="1650"/>
                  </a:lnTo>
                  <a:lnTo>
                    <a:pt x="78" y="1679"/>
                  </a:lnTo>
                  <a:lnTo>
                    <a:pt x="113" y="1702"/>
                  </a:lnTo>
                  <a:lnTo>
                    <a:pt x="152" y="1718"/>
                  </a:lnTo>
                  <a:lnTo>
                    <a:pt x="194" y="1726"/>
                  </a:lnTo>
                  <a:lnTo>
                    <a:pt x="216" y="1728"/>
                  </a:lnTo>
                  <a:close/>
                  <a:moveTo>
                    <a:pt x="432" y="432"/>
                  </a:moveTo>
                  <a:lnTo>
                    <a:pt x="1296" y="432"/>
                  </a:lnTo>
                  <a:lnTo>
                    <a:pt x="1296" y="1296"/>
                  </a:lnTo>
                  <a:lnTo>
                    <a:pt x="432" y="1296"/>
                  </a:lnTo>
                  <a:lnTo>
                    <a:pt x="432"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30" name="Freeform 17">
              <a:extLst>
                <a:ext uri="{FF2B5EF4-FFF2-40B4-BE49-F238E27FC236}">
                  <a16:creationId xmlns:a16="http://schemas.microsoft.com/office/drawing/2014/main" xmlns="" id="{BAB25DEC-E7C5-47FC-91C5-CEA4933F2EC6}"/>
                </a:ext>
              </a:extLst>
            </p:cNvPr>
            <p:cNvSpPr>
              <a:spLocks noEditPoints="1"/>
            </p:cNvSpPr>
            <p:nvPr/>
          </p:nvSpPr>
          <p:spPr bwMode="auto">
            <a:xfrm>
              <a:off x="2465" y="3114"/>
              <a:ext cx="576" cy="576"/>
            </a:xfrm>
            <a:custGeom>
              <a:avLst/>
              <a:gdLst>
                <a:gd name="T0" fmla="*/ 215 w 1727"/>
                <a:gd name="T1" fmla="*/ 1728 h 1728"/>
                <a:gd name="T2" fmla="*/ 1511 w 1727"/>
                <a:gd name="T3" fmla="*/ 1728 h 1728"/>
                <a:gd name="T4" fmla="*/ 1533 w 1727"/>
                <a:gd name="T5" fmla="*/ 1726 h 1728"/>
                <a:gd name="T6" fmla="*/ 1575 w 1727"/>
                <a:gd name="T7" fmla="*/ 1718 h 1728"/>
                <a:gd name="T8" fmla="*/ 1614 w 1727"/>
                <a:gd name="T9" fmla="*/ 1702 h 1728"/>
                <a:gd name="T10" fmla="*/ 1648 w 1727"/>
                <a:gd name="T11" fmla="*/ 1679 h 1728"/>
                <a:gd name="T12" fmla="*/ 1678 w 1727"/>
                <a:gd name="T13" fmla="*/ 1650 h 1728"/>
                <a:gd name="T14" fmla="*/ 1701 w 1727"/>
                <a:gd name="T15" fmla="*/ 1614 h 1728"/>
                <a:gd name="T16" fmla="*/ 1718 w 1727"/>
                <a:gd name="T17" fmla="*/ 1576 h 1728"/>
                <a:gd name="T18" fmla="*/ 1726 w 1727"/>
                <a:gd name="T19" fmla="*/ 1534 h 1728"/>
                <a:gd name="T20" fmla="*/ 1727 w 1727"/>
                <a:gd name="T21" fmla="*/ 1512 h 1728"/>
                <a:gd name="T22" fmla="*/ 1727 w 1727"/>
                <a:gd name="T23" fmla="*/ 216 h 1728"/>
                <a:gd name="T24" fmla="*/ 1726 w 1727"/>
                <a:gd name="T25" fmla="*/ 194 h 1728"/>
                <a:gd name="T26" fmla="*/ 1718 w 1727"/>
                <a:gd name="T27" fmla="*/ 152 h 1728"/>
                <a:gd name="T28" fmla="*/ 1701 w 1727"/>
                <a:gd name="T29" fmla="*/ 114 h 1728"/>
                <a:gd name="T30" fmla="*/ 1678 w 1727"/>
                <a:gd name="T31" fmla="*/ 78 h 1728"/>
                <a:gd name="T32" fmla="*/ 1648 w 1727"/>
                <a:gd name="T33" fmla="*/ 49 h 1728"/>
                <a:gd name="T34" fmla="*/ 1614 w 1727"/>
                <a:gd name="T35" fmla="*/ 26 h 1728"/>
                <a:gd name="T36" fmla="*/ 1575 w 1727"/>
                <a:gd name="T37" fmla="*/ 10 h 1728"/>
                <a:gd name="T38" fmla="*/ 1533 w 1727"/>
                <a:gd name="T39" fmla="*/ 2 h 1728"/>
                <a:gd name="T40" fmla="*/ 1511 w 1727"/>
                <a:gd name="T41" fmla="*/ 0 h 1728"/>
                <a:gd name="T42" fmla="*/ 215 w 1727"/>
                <a:gd name="T43" fmla="*/ 0 h 1728"/>
                <a:gd name="T44" fmla="*/ 194 w 1727"/>
                <a:gd name="T45" fmla="*/ 2 h 1728"/>
                <a:gd name="T46" fmla="*/ 151 w 1727"/>
                <a:gd name="T47" fmla="*/ 10 h 1728"/>
                <a:gd name="T48" fmla="*/ 112 w 1727"/>
                <a:gd name="T49" fmla="*/ 26 h 1728"/>
                <a:gd name="T50" fmla="*/ 77 w 1727"/>
                <a:gd name="T51" fmla="*/ 49 h 1728"/>
                <a:gd name="T52" fmla="*/ 49 w 1727"/>
                <a:gd name="T53" fmla="*/ 78 h 1728"/>
                <a:gd name="T54" fmla="*/ 26 w 1727"/>
                <a:gd name="T55" fmla="*/ 114 h 1728"/>
                <a:gd name="T56" fmla="*/ 9 w 1727"/>
                <a:gd name="T57" fmla="*/ 152 h 1728"/>
                <a:gd name="T58" fmla="*/ 0 w 1727"/>
                <a:gd name="T59" fmla="*/ 194 h 1728"/>
                <a:gd name="T60" fmla="*/ 0 w 1727"/>
                <a:gd name="T61" fmla="*/ 216 h 1728"/>
                <a:gd name="T62" fmla="*/ 0 w 1727"/>
                <a:gd name="T63" fmla="*/ 1512 h 1728"/>
                <a:gd name="T64" fmla="*/ 0 w 1727"/>
                <a:gd name="T65" fmla="*/ 1534 h 1728"/>
                <a:gd name="T66" fmla="*/ 9 w 1727"/>
                <a:gd name="T67" fmla="*/ 1576 h 1728"/>
                <a:gd name="T68" fmla="*/ 26 w 1727"/>
                <a:gd name="T69" fmla="*/ 1614 h 1728"/>
                <a:gd name="T70" fmla="*/ 49 w 1727"/>
                <a:gd name="T71" fmla="*/ 1650 h 1728"/>
                <a:gd name="T72" fmla="*/ 77 w 1727"/>
                <a:gd name="T73" fmla="*/ 1679 h 1728"/>
                <a:gd name="T74" fmla="*/ 112 w 1727"/>
                <a:gd name="T75" fmla="*/ 1702 h 1728"/>
                <a:gd name="T76" fmla="*/ 151 w 1727"/>
                <a:gd name="T77" fmla="*/ 1718 h 1728"/>
                <a:gd name="T78" fmla="*/ 194 w 1727"/>
                <a:gd name="T79" fmla="*/ 1726 h 1728"/>
                <a:gd name="T80" fmla="*/ 215 w 1727"/>
                <a:gd name="T81" fmla="*/ 1728 h 1728"/>
                <a:gd name="T82" fmla="*/ 431 w 1727"/>
                <a:gd name="T83" fmla="*/ 432 h 1728"/>
                <a:gd name="T84" fmla="*/ 1295 w 1727"/>
                <a:gd name="T85" fmla="*/ 432 h 1728"/>
                <a:gd name="T86" fmla="*/ 1295 w 1727"/>
                <a:gd name="T87" fmla="*/ 1296 h 1728"/>
                <a:gd name="T88" fmla="*/ 431 w 1727"/>
                <a:gd name="T89" fmla="*/ 1296 h 1728"/>
                <a:gd name="T90" fmla="*/ 431 w 1727"/>
                <a:gd name="T91" fmla="*/ 432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7" h="1728">
                  <a:moveTo>
                    <a:pt x="215" y="1728"/>
                  </a:moveTo>
                  <a:lnTo>
                    <a:pt x="1511" y="1728"/>
                  </a:lnTo>
                  <a:lnTo>
                    <a:pt x="1533" y="1726"/>
                  </a:lnTo>
                  <a:lnTo>
                    <a:pt x="1575" y="1718"/>
                  </a:lnTo>
                  <a:lnTo>
                    <a:pt x="1614" y="1702"/>
                  </a:lnTo>
                  <a:lnTo>
                    <a:pt x="1648" y="1679"/>
                  </a:lnTo>
                  <a:lnTo>
                    <a:pt x="1678" y="1650"/>
                  </a:lnTo>
                  <a:lnTo>
                    <a:pt x="1701" y="1614"/>
                  </a:lnTo>
                  <a:lnTo>
                    <a:pt x="1718" y="1576"/>
                  </a:lnTo>
                  <a:lnTo>
                    <a:pt x="1726" y="1534"/>
                  </a:lnTo>
                  <a:lnTo>
                    <a:pt x="1727" y="1512"/>
                  </a:lnTo>
                  <a:lnTo>
                    <a:pt x="1727" y="216"/>
                  </a:lnTo>
                  <a:lnTo>
                    <a:pt x="1726" y="194"/>
                  </a:lnTo>
                  <a:lnTo>
                    <a:pt x="1718" y="152"/>
                  </a:lnTo>
                  <a:lnTo>
                    <a:pt x="1701" y="114"/>
                  </a:lnTo>
                  <a:lnTo>
                    <a:pt x="1678" y="78"/>
                  </a:lnTo>
                  <a:lnTo>
                    <a:pt x="1648" y="49"/>
                  </a:lnTo>
                  <a:lnTo>
                    <a:pt x="1614" y="26"/>
                  </a:lnTo>
                  <a:lnTo>
                    <a:pt x="1575" y="10"/>
                  </a:lnTo>
                  <a:lnTo>
                    <a:pt x="1533" y="2"/>
                  </a:lnTo>
                  <a:lnTo>
                    <a:pt x="1511" y="0"/>
                  </a:lnTo>
                  <a:lnTo>
                    <a:pt x="215" y="0"/>
                  </a:lnTo>
                  <a:lnTo>
                    <a:pt x="194" y="2"/>
                  </a:lnTo>
                  <a:lnTo>
                    <a:pt x="151" y="10"/>
                  </a:lnTo>
                  <a:lnTo>
                    <a:pt x="112" y="26"/>
                  </a:lnTo>
                  <a:lnTo>
                    <a:pt x="77" y="49"/>
                  </a:lnTo>
                  <a:lnTo>
                    <a:pt x="49" y="78"/>
                  </a:lnTo>
                  <a:lnTo>
                    <a:pt x="26" y="114"/>
                  </a:lnTo>
                  <a:lnTo>
                    <a:pt x="9" y="152"/>
                  </a:lnTo>
                  <a:lnTo>
                    <a:pt x="0" y="194"/>
                  </a:lnTo>
                  <a:lnTo>
                    <a:pt x="0" y="216"/>
                  </a:lnTo>
                  <a:lnTo>
                    <a:pt x="0" y="1512"/>
                  </a:lnTo>
                  <a:lnTo>
                    <a:pt x="0" y="1534"/>
                  </a:lnTo>
                  <a:lnTo>
                    <a:pt x="9" y="1576"/>
                  </a:lnTo>
                  <a:lnTo>
                    <a:pt x="26" y="1614"/>
                  </a:lnTo>
                  <a:lnTo>
                    <a:pt x="49" y="1650"/>
                  </a:lnTo>
                  <a:lnTo>
                    <a:pt x="77" y="1679"/>
                  </a:lnTo>
                  <a:lnTo>
                    <a:pt x="112" y="1702"/>
                  </a:lnTo>
                  <a:lnTo>
                    <a:pt x="151" y="1718"/>
                  </a:lnTo>
                  <a:lnTo>
                    <a:pt x="194" y="1726"/>
                  </a:lnTo>
                  <a:lnTo>
                    <a:pt x="215" y="1728"/>
                  </a:lnTo>
                  <a:close/>
                  <a:moveTo>
                    <a:pt x="431" y="432"/>
                  </a:moveTo>
                  <a:lnTo>
                    <a:pt x="1295" y="432"/>
                  </a:lnTo>
                  <a:lnTo>
                    <a:pt x="1295" y="1296"/>
                  </a:lnTo>
                  <a:lnTo>
                    <a:pt x="431" y="1296"/>
                  </a:lnTo>
                  <a:lnTo>
                    <a:pt x="431"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31" name="Freeform 18">
              <a:extLst>
                <a:ext uri="{FF2B5EF4-FFF2-40B4-BE49-F238E27FC236}">
                  <a16:creationId xmlns:a16="http://schemas.microsoft.com/office/drawing/2014/main" xmlns="" id="{8F0CE56C-4E1A-4DE4-9F8A-12695F5B8E07}"/>
                </a:ext>
              </a:extLst>
            </p:cNvPr>
            <p:cNvSpPr>
              <a:spLocks noEditPoints="1"/>
            </p:cNvSpPr>
            <p:nvPr/>
          </p:nvSpPr>
          <p:spPr bwMode="auto">
            <a:xfrm>
              <a:off x="-414" y="3114"/>
              <a:ext cx="576" cy="576"/>
            </a:xfrm>
            <a:custGeom>
              <a:avLst/>
              <a:gdLst>
                <a:gd name="T0" fmla="*/ 216 w 1727"/>
                <a:gd name="T1" fmla="*/ 1728 h 1728"/>
                <a:gd name="T2" fmla="*/ 1511 w 1727"/>
                <a:gd name="T3" fmla="*/ 1728 h 1728"/>
                <a:gd name="T4" fmla="*/ 1533 w 1727"/>
                <a:gd name="T5" fmla="*/ 1726 h 1728"/>
                <a:gd name="T6" fmla="*/ 1576 w 1727"/>
                <a:gd name="T7" fmla="*/ 1718 h 1728"/>
                <a:gd name="T8" fmla="*/ 1614 w 1727"/>
                <a:gd name="T9" fmla="*/ 1702 h 1728"/>
                <a:gd name="T10" fmla="*/ 1648 w 1727"/>
                <a:gd name="T11" fmla="*/ 1679 h 1728"/>
                <a:gd name="T12" fmla="*/ 1678 w 1727"/>
                <a:gd name="T13" fmla="*/ 1650 h 1728"/>
                <a:gd name="T14" fmla="*/ 1701 w 1727"/>
                <a:gd name="T15" fmla="*/ 1614 h 1728"/>
                <a:gd name="T16" fmla="*/ 1718 w 1727"/>
                <a:gd name="T17" fmla="*/ 1576 h 1728"/>
                <a:gd name="T18" fmla="*/ 1726 w 1727"/>
                <a:gd name="T19" fmla="*/ 1534 h 1728"/>
                <a:gd name="T20" fmla="*/ 1727 w 1727"/>
                <a:gd name="T21" fmla="*/ 1512 h 1728"/>
                <a:gd name="T22" fmla="*/ 1727 w 1727"/>
                <a:gd name="T23" fmla="*/ 216 h 1728"/>
                <a:gd name="T24" fmla="*/ 1726 w 1727"/>
                <a:gd name="T25" fmla="*/ 194 h 1728"/>
                <a:gd name="T26" fmla="*/ 1718 w 1727"/>
                <a:gd name="T27" fmla="*/ 152 h 1728"/>
                <a:gd name="T28" fmla="*/ 1701 w 1727"/>
                <a:gd name="T29" fmla="*/ 114 h 1728"/>
                <a:gd name="T30" fmla="*/ 1678 w 1727"/>
                <a:gd name="T31" fmla="*/ 78 h 1728"/>
                <a:gd name="T32" fmla="*/ 1648 w 1727"/>
                <a:gd name="T33" fmla="*/ 49 h 1728"/>
                <a:gd name="T34" fmla="*/ 1614 w 1727"/>
                <a:gd name="T35" fmla="*/ 26 h 1728"/>
                <a:gd name="T36" fmla="*/ 1576 w 1727"/>
                <a:gd name="T37" fmla="*/ 10 h 1728"/>
                <a:gd name="T38" fmla="*/ 1533 w 1727"/>
                <a:gd name="T39" fmla="*/ 2 h 1728"/>
                <a:gd name="T40" fmla="*/ 1511 w 1727"/>
                <a:gd name="T41" fmla="*/ 0 h 1728"/>
                <a:gd name="T42" fmla="*/ 216 w 1727"/>
                <a:gd name="T43" fmla="*/ 0 h 1728"/>
                <a:gd name="T44" fmla="*/ 194 w 1727"/>
                <a:gd name="T45" fmla="*/ 2 h 1728"/>
                <a:gd name="T46" fmla="*/ 151 w 1727"/>
                <a:gd name="T47" fmla="*/ 10 h 1728"/>
                <a:gd name="T48" fmla="*/ 112 w 1727"/>
                <a:gd name="T49" fmla="*/ 26 h 1728"/>
                <a:gd name="T50" fmla="*/ 78 w 1727"/>
                <a:gd name="T51" fmla="*/ 49 h 1728"/>
                <a:gd name="T52" fmla="*/ 49 w 1727"/>
                <a:gd name="T53" fmla="*/ 78 h 1728"/>
                <a:gd name="T54" fmla="*/ 26 w 1727"/>
                <a:gd name="T55" fmla="*/ 114 h 1728"/>
                <a:gd name="T56" fmla="*/ 9 w 1727"/>
                <a:gd name="T57" fmla="*/ 152 h 1728"/>
                <a:gd name="T58" fmla="*/ 0 w 1727"/>
                <a:gd name="T59" fmla="*/ 194 h 1728"/>
                <a:gd name="T60" fmla="*/ 0 w 1727"/>
                <a:gd name="T61" fmla="*/ 216 h 1728"/>
                <a:gd name="T62" fmla="*/ 0 w 1727"/>
                <a:gd name="T63" fmla="*/ 1512 h 1728"/>
                <a:gd name="T64" fmla="*/ 0 w 1727"/>
                <a:gd name="T65" fmla="*/ 1534 h 1728"/>
                <a:gd name="T66" fmla="*/ 9 w 1727"/>
                <a:gd name="T67" fmla="*/ 1576 h 1728"/>
                <a:gd name="T68" fmla="*/ 26 w 1727"/>
                <a:gd name="T69" fmla="*/ 1614 h 1728"/>
                <a:gd name="T70" fmla="*/ 49 w 1727"/>
                <a:gd name="T71" fmla="*/ 1650 h 1728"/>
                <a:gd name="T72" fmla="*/ 78 w 1727"/>
                <a:gd name="T73" fmla="*/ 1679 h 1728"/>
                <a:gd name="T74" fmla="*/ 112 w 1727"/>
                <a:gd name="T75" fmla="*/ 1702 h 1728"/>
                <a:gd name="T76" fmla="*/ 151 w 1727"/>
                <a:gd name="T77" fmla="*/ 1718 h 1728"/>
                <a:gd name="T78" fmla="*/ 194 w 1727"/>
                <a:gd name="T79" fmla="*/ 1726 h 1728"/>
                <a:gd name="T80" fmla="*/ 216 w 1727"/>
                <a:gd name="T81" fmla="*/ 1728 h 1728"/>
                <a:gd name="T82" fmla="*/ 432 w 1727"/>
                <a:gd name="T83" fmla="*/ 432 h 1728"/>
                <a:gd name="T84" fmla="*/ 1295 w 1727"/>
                <a:gd name="T85" fmla="*/ 432 h 1728"/>
                <a:gd name="T86" fmla="*/ 1295 w 1727"/>
                <a:gd name="T87" fmla="*/ 1296 h 1728"/>
                <a:gd name="T88" fmla="*/ 432 w 1727"/>
                <a:gd name="T89" fmla="*/ 1296 h 1728"/>
                <a:gd name="T90" fmla="*/ 432 w 1727"/>
                <a:gd name="T91" fmla="*/ 432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7" h="1728">
                  <a:moveTo>
                    <a:pt x="216" y="1728"/>
                  </a:moveTo>
                  <a:lnTo>
                    <a:pt x="1511" y="1728"/>
                  </a:lnTo>
                  <a:lnTo>
                    <a:pt x="1533" y="1726"/>
                  </a:lnTo>
                  <a:lnTo>
                    <a:pt x="1576" y="1718"/>
                  </a:lnTo>
                  <a:lnTo>
                    <a:pt x="1614" y="1702"/>
                  </a:lnTo>
                  <a:lnTo>
                    <a:pt x="1648" y="1679"/>
                  </a:lnTo>
                  <a:lnTo>
                    <a:pt x="1678" y="1650"/>
                  </a:lnTo>
                  <a:lnTo>
                    <a:pt x="1701" y="1614"/>
                  </a:lnTo>
                  <a:lnTo>
                    <a:pt x="1718" y="1576"/>
                  </a:lnTo>
                  <a:lnTo>
                    <a:pt x="1726" y="1534"/>
                  </a:lnTo>
                  <a:lnTo>
                    <a:pt x="1727" y="1512"/>
                  </a:lnTo>
                  <a:lnTo>
                    <a:pt x="1727" y="216"/>
                  </a:lnTo>
                  <a:lnTo>
                    <a:pt x="1726" y="194"/>
                  </a:lnTo>
                  <a:lnTo>
                    <a:pt x="1718" y="152"/>
                  </a:lnTo>
                  <a:lnTo>
                    <a:pt x="1701" y="114"/>
                  </a:lnTo>
                  <a:lnTo>
                    <a:pt x="1678" y="78"/>
                  </a:lnTo>
                  <a:lnTo>
                    <a:pt x="1648" y="49"/>
                  </a:lnTo>
                  <a:lnTo>
                    <a:pt x="1614" y="26"/>
                  </a:lnTo>
                  <a:lnTo>
                    <a:pt x="1576" y="10"/>
                  </a:lnTo>
                  <a:lnTo>
                    <a:pt x="1533" y="2"/>
                  </a:lnTo>
                  <a:lnTo>
                    <a:pt x="1511" y="0"/>
                  </a:lnTo>
                  <a:lnTo>
                    <a:pt x="216" y="0"/>
                  </a:lnTo>
                  <a:lnTo>
                    <a:pt x="194" y="2"/>
                  </a:lnTo>
                  <a:lnTo>
                    <a:pt x="151" y="10"/>
                  </a:lnTo>
                  <a:lnTo>
                    <a:pt x="112" y="26"/>
                  </a:lnTo>
                  <a:lnTo>
                    <a:pt x="78" y="49"/>
                  </a:lnTo>
                  <a:lnTo>
                    <a:pt x="49" y="78"/>
                  </a:lnTo>
                  <a:lnTo>
                    <a:pt x="26" y="114"/>
                  </a:lnTo>
                  <a:lnTo>
                    <a:pt x="9" y="152"/>
                  </a:lnTo>
                  <a:lnTo>
                    <a:pt x="0" y="194"/>
                  </a:lnTo>
                  <a:lnTo>
                    <a:pt x="0" y="216"/>
                  </a:lnTo>
                  <a:lnTo>
                    <a:pt x="0" y="1512"/>
                  </a:lnTo>
                  <a:lnTo>
                    <a:pt x="0" y="1534"/>
                  </a:lnTo>
                  <a:lnTo>
                    <a:pt x="9" y="1576"/>
                  </a:lnTo>
                  <a:lnTo>
                    <a:pt x="26" y="1614"/>
                  </a:lnTo>
                  <a:lnTo>
                    <a:pt x="49" y="1650"/>
                  </a:lnTo>
                  <a:lnTo>
                    <a:pt x="78" y="1679"/>
                  </a:lnTo>
                  <a:lnTo>
                    <a:pt x="112" y="1702"/>
                  </a:lnTo>
                  <a:lnTo>
                    <a:pt x="151" y="1718"/>
                  </a:lnTo>
                  <a:lnTo>
                    <a:pt x="194" y="1726"/>
                  </a:lnTo>
                  <a:lnTo>
                    <a:pt x="216" y="1728"/>
                  </a:lnTo>
                  <a:close/>
                  <a:moveTo>
                    <a:pt x="432" y="432"/>
                  </a:moveTo>
                  <a:lnTo>
                    <a:pt x="1295" y="432"/>
                  </a:lnTo>
                  <a:lnTo>
                    <a:pt x="1295" y="1296"/>
                  </a:lnTo>
                  <a:lnTo>
                    <a:pt x="432" y="1296"/>
                  </a:lnTo>
                  <a:lnTo>
                    <a:pt x="432"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32" name="Freeform 19">
              <a:extLst>
                <a:ext uri="{FF2B5EF4-FFF2-40B4-BE49-F238E27FC236}">
                  <a16:creationId xmlns:a16="http://schemas.microsoft.com/office/drawing/2014/main" xmlns="" id="{246091DB-5342-4010-815B-E6B104DB511D}"/>
                </a:ext>
              </a:extLst>
            </p:cNvPr>
            <p:cNvSpPr>
              <a:spLocks noEditPoints="1"/>
            </p:cNvSpPr>
            <p:nvPr/>
          </p:nvSpPr>
          <p:spPr bwMode="auto">
            <a:xfrm>
              <a:off x="306" y="3114"/>
              <a:ext cx="575" cy="576"/>
            </a:xfrm>
            <a:custGeom>
              <a:avLst/>
              <a:gdLst>
                <a:gd name="T0" fmla="*/ 216 w 1727"/>
                <a:gd name="T1" fmla="*/ 1728 h 1728"/>
                <a:gd name="T2" fmla="*/ 1511 w 1727"/>
                <a:gd name="T3" fmla="*/ 1728 h 1728"/>
                <a:gd name="T4" fmla="*/ 1534 w 1727"/>
                <a:gd name="T5" fmla="*/ 1726 h 1728"/>
                <a:gd name="T6" fmla="*/ 1576 w 1727"/>
                <a:gd name="T7" fmla="*/ 1718 h 1728"/>
                <a:gd name="T8" fmla="*/ 1614 w 1727"/>
                <a:gd name="T9" fmla="*/ 1702 h 1728"/>
                <a:gd name="T10" fmla="*/ 1649 w 1727"/>
                <a:gd name="T11" fmla="*/ 1679 h 1728"/>
                <a:gd name="T12" fmla="*/ 1679 w 1727"/>
                <a:gd name="T13" fmla="*/ 1650 h 1728"/>
                <a:gd name="T14" fmla="*/ 1702 w 1727"/>
                <a:gd name="T15" fmla="*/ 1614 h 1728"/>
                <a:gd name="T16" fmla="*/ 1718 w 1727"/>
                <a:gd name="T17" fmla="*/ 1576 h 1728"/>
                <a:gd name="T18" fmla="*/ 1727 w 1727"/>
                <a:gd name="T19" fmla="*/ 1534 h 1728"/>
                <a:gd name="T20" fmla="*/ 1727 w 1727"/>
                <a:gd name="T21" fmla="*/ 1512 h 1728"/>
                <a:gd name="T22" fmla="*/ 1727 w 1727"/>
                <a:gd name="T23" fmla="*/ 216 h 1728"/>
                <a:gd name="T24" fmla="*/ 1727 w 1727"/>
                <a:gd name="T25" fmla="*/ 194 h 1728"/>
                <a:gd name="T26" fmla="*/ 1718 w 1727"/>
                <a:gd name="T27" fmla="*/ 152 h 1728"/>
                <a:gd name="T28" fmla="*/ 1702 w 1727"/>
                <a:gd name="T29" fmla="*/ 114 h 1728"/>
                <a:gd name="T30" fmla="*/ 1679 w 1727"/>
                <a:gd name="T31" fmla="*/ 78 h 1728"/>
                <a:gd name="T32" fmla="*/ 1649 w 1727"/>
                <a:gd name="T33" fmla="*/ 49 h 1728"/>
                <a:gd name="T34" fmla="*/ 1614 w 1727"/>
                <a:gd name="T35" fmla="*/ 26 h 1728"/>
                <a:gd name="T36" fmla="*/ 1576 w 1727"/>
                <a:gd name="T37" fmla="*/ 10 h 1728"/>
                <a:gd name="T38" fmla="*/ 1534 w 1727"/>
                <a:gd name="T39" fmla="*/ 2 h 1728"/>
                <a:gd name="T40" fmla="*/ 1511 w 1727"/>
                <a:gd name="T41" fmla="*/ 0 h 1728"/>
                <a:gd name="T42" fmla="*/ 216 w 1727"/>
                <a:gd name="T43" fmla="*/ 0 h 1728"/>
                <a:gd name="T44" fmla="*/ 193 w 1727"/>
                <a:gd name="T45" fmla="*/ 2 h 1728"/>
                <a:gd name="T46" fmla="*/ 152 w 1727"/>
                <a:gd name="T47" fmla="*/ 10 h 1728"/>
                <a:gd name="T48" fmla="*/ 112 w 1727"/>
                <a:gd name="T49" fmla="*/ 26 h 1728"/>
                <a:gd name="T50" fmla="*/ 78 w 1727"/>
                <a:gd name="T51" fmla="*/ 49 h 1728"/>
                <a:gd name="T52" fmla="*/ 49 w 1727"/>
                <a:gd name="T53" fmla="*/ 78 h 1728"/>
                <a:gd name="T54" fmla="*/ 25 w 1727"/>
                <a:gd name="T55" fmla="*/ 114 h 1728"/>
                <a:gd name="T56" fmla="*/ 8 w 1727"/>
                <a:gd name="T57" fmla="*/ 152 h 1728"/>
                <a:gd name="T58" fmla="*/ 0 w 1727"/>
                <a:gd name="T59" fmla="*/ 194 h 1728"/>
                <a:gd name="T60" fmla="*/ 0 w 1727"/>
                <a:gd name="T61" fmla="*/ 216 h 1728"/>
                <a:gd name="T62" fmla="*/ 0 w 1727"/>
                <a:gd name="T63" fmla="*/ 1512 h 1728"/>
                <a:gd name="T64" fmla="*/ 0 w 1727"/>
                <a:gd name="T65" fmla="*/ 1534 h 1728"/>
                <a:gd name="T66" fmla="*/ 8 w 1727"/>
                <a:gd name="T67" fmla="*/ 1576 h 1728"/>
                <a:gd name="T68" fmla="*/ 25 w 1727"/>
                <a:gd name="T69" fmla="*/ 1614 h 1728"/>
                <a:gd name="T70" fmla="*/ 49 w 1727"/>
                <a:gd name="T71" fmla="*/ 1650 h 1728"/>
                <a:gd name="T72" fmla="*/ 78 w 1727"/>
                <a:gd name="T73" fmla="*/ 1679 h 1728"/>
                <a:gd name="T74" fmla="*/ 112 w 1727"/>
                <a:gd name="T75" fmla="*/ 1702 h 1728"/>
                <a:gd name="T76" fmla="*/ 152 w 1727"/>
                <a:gd name="T77" fmla="*/ 1718 h 1728"/>
                <a:gd name="T78" fmla="*/ 193 w 1727"/>
                <a:gd name="T79" fmla="*/ 1726 h 1728"/>
                <a:gd name="T80" fmla="*/ 216 w 1727"/>
                <a:gd name="T81" fmla="*/ 1728 h 1728"/>
                <a:gd name="T82" fmla="*/ 432 w 1727"/>
                <a:gd name="T83" fmla="*/ 432 h 1728"/>
                <a:gd name="T84" fmla="*/ 1295 w 1727"/>
                <a:gd name="T85" fmla="*/ 432 h 1728"/>
                <a:gd name="T86" fmla="*/ 1295 w 1727"/>
                <a:gd name="T87" fmla="*/ 1296 h 1728"/>
                <a:gd name="T88" fmla="*/ 432 w 1727"/>
                <a:gd name="T89" fmla="*/ 1296 h 1728"/>
                <a:gd name="T90" fmla="*/ 432 w 1727"/>
                <a:gd name="T91" fmla="*/ 432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7" h="1728">
                  <a:moveTo>
                    <a:pt x="216" y="1728"/>
                  </a:moveTo>
                  <a:lnTo>
                    <a:pt x="1511" y="1728"/>
                  </a:lnTo>
                  <a:lnTo>
                    <a:pt x="1534" y="1726"/>
                  </a:lnTo>
                  <a:lnTo>
                    <a:pt x="1576" y="1718"/>
                  </a:lnTo>
                  <a:lnTo>
                    <a:pt x="1614" y="1702"/>
                  </a:lnTo>
                  <a:lnTo>
                    <a:pt x="1649" y="1679"/>
                  </a:lnTo>
                  <a:lnTo>
                    <a:pt x="1679" y="1650"/>
                  </a:lnTo>
                  <a:lnTo>
                    <a:pt x="1702" y="1614"/>
                  </a:lnTo>
                  <a:lnTo>
                    <a:pt x="1718" y="1576"/>
                  </a:lnTo>
                  <a:lnTo>
                    <a:pt x="1727" y="1534"/>
                  </a:lnTo>
                  <a:lnTo>
                    <a:pt x="1727" y="1512"/>
                  </a:lnTo>
                  <a:lnTo>
                    <a:pt x="1727" y="216"/>
                  </a:lnTo>
                  <a:lnTo>
                    <a:pt x="1727" y="194"/>
                  </a:lnTo>
                  <a:lnTo>
                    <a:pt x="1718" y="152"/>
                  </a:lnTo>
                  <a:lnTo>
                    <a:pt x="1702" y="114"/>
                  </a:lnTo>
                  <a:lnTo>
                    <a:pt x="1679" y="78"/>
                  </a:lnTo>
                  <a:lnTo>
                    <a:pt x="1649" y="49"/>
                  </a:lnTo>
                  <a:lnTo>
                    <a:pt x="1614" y="26"/>
                  </a:lnTo>
                  <a:lnTo>
                    <a:pt x="1576" y="10"/>
                  </a:lnTo>
                  <a:lnTo>
                    <a:pt x="1534" y="2"/>
                  </a:lnTo>
                  <a:lnTo>
                    <a:pt x="1511" y="0"/>
                  </a:lnTo>
                  <a:lnTo>
                    <a:pt x="216" y="0"/>
                  </a:lnTo>
                  <a:lnTo>
                    <a:pt x="193" y="2"/>
                  </a:lnTo>
                  <a:lnTo>
                    <a:pt x="152" y="10"/>
                  </a:lnTo>
                  <a:lnTo>
                    <a:pt x="112" y="26"/>
                  </a:lnTo>
                  <a:lnTo>
                    <a:pt x="78" y="49"/>
                  </a:lnTo>
                  <a:lnTo>
                    <a:pt x="49" y="78"/>
                  </a:lnTo>
                  <a:lnTo>
                    <a:pt x="25" y="114"/>
                  </a:lnTo>
                  <a:lnTo>
                    <a:pt x="8" y="152"/>
                  </a:lnTo>
                  <a:lnTo>
                    <a:pt x="0" y="194"/>
                  </a:lnTo>
                  <a:lnTo>
                    <a:pt x="0" y="216"/>
                  </a:lnTo>
                  <a:lnTo>
                    <a:pt x="0" y="1512"/>
                  </a:lnTo>
                  <a:lnTo>
                    <a:pt x="0" y="1534"/>
                  </a:lnTo>
                  <a:lnTo>
                    <a:pt x="8" y="1576"/>
                  </a:lnTo>
                  <a:lnTo>
                    <a:pt x="25" y="1614"/>
                  </a:lnTo>
                  <a:lnTo>
                    <a:pt x="49" y="1650"/>
                  </a:lnTo>
                  <a:lnTo>
                    <a:pt x="78" y="1679"/>
                  </a:lnTo>
                  <a:lnTo>
                    <a:pt x="112" y="1702"/>
                  </a:lnTo>
                  <a:lnTo>
                    <a:pt x="152" y="1718"/>
                  </a:lnTo>
                  <a:lnTo>
                    <a:pt x="193" y="1726"/>
                  </a:lnTo>
                  <a:lnTo>
                    <a:pt x="216" y="1728"/>
                  </a:lnTo>
                  <a:close/>
                  <a:moveTo>
                    <a:pt x="432" y="432"/>
                  </a:moveTo>
                  <a:lnTo>
                    <a:pt x="1295" y="432"/>
                  </a:lnTo>
                  <a:lnTo>
                    <a:pt x="1295" y="1296"/>
                  </a:lnTo>
                  <a:lnTo>
                    <a:pt x="432" y="1296"/>
                  </a:lnTo>
                  <a:lnTo>
                    <a:pt x="432"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33" name="Freeform 20">
              <a:extLst>
                <a:ext uri="{FF2B5EF4-FFF2-40B4-BE49-F238E27FC236}">
                  <a16:creationId xmlns:a16="http://schemas.microsoft.com/office/drawing/2014/main" xmlns="" id="{C500FAD8-8D7B-4C1E-A152-6B5C913EEF5D}"/>
                </a:ext>
              </a:extLst>
            </p:cNvPr>
            <p:cNvSpPr>
              <a:spLocks noEditPoints="1"/>
            </p:cNvSpPr>
            <p:nvPr/>
          </p:nvSpPr>
          <p:spPr bwMode="auto">
            <a:xfrm>
              <a:off x="1025" y="3834"/>
              <a:ext cx="576" cy="576"/>
            </a:xfrm>
            <a:custGeom>
              <a:avLst/>
              <a:gdLst>
                <a:gd name="T0" fmla="*/ 216 w 1728"/>
                <a:gd name="T1" fmla="*/ 1727 h 1727"/>
                <a:gd name="T2" fmla="*/ 1512 w 1728"/>
                <a:gd name="T3" fmla="*/ 1727 h 1727"/>
                <a:gd name="T4" fmla="*/ 1534 w 1728"/>
                <a:gd name="T5" fmla="*/ 1726 h 1727"/>
                <a:gd name="T6" fmla="*/ 1576 w 1728"/>
                <a:gd name="T7" fmla="*/ 1718 h 1727"/>
                <a:gd name="T8" fmla="*/ 1616 w 1728"/>
                <a:gd name="T9" fmla="*/ 1701 h 1727"/>
                <a:gd name="T10" fmla="*/ 1650 w 1728"/>
                <a:gd name="T11" fmla="*/ 1678 h 1727"/>
                <a:gd name="T12" fmla="*/ 1679 w 1728"/>
                <a:gd name="T13" fmla="*/ 1648 h 1727"/>
                <a:gd name="T14" fmla="*/ 1702 w 1728"/>
                <a:gd name="T15" fmla="*/ 1614 h 1727"/>
                <a:gd name="T16" fmla="*/ 1719 w 1728"/>
                <a:gd name="T17" fmla="*/ 1576 h 1727"/>
                <a:gd name="T18" fmla="*/ 1728 w 1728"/>
                <a:gd name="T19" fmla="*/ 1533 h 1727"/>
                <a:gd name="T20" fmla="*/ 1728 w 1728"/>
                <a:gd name="T21" fmla="*/ 1511 h 1727"/>
                <a:gd name="T22" fmla="*/ 1728 w 1728"/>
                <a:gd name="T23" fmla="*/ 216 h 1727"/>
                <a:gd name="T24" fmla="*/ 1728 w 1728"/>
                <a:gd name="T25" fmla="*/ 194 h 1727"/>
                <a:gd name="T26" fmla="*/ 1719 w 1728"/>
                <a:gd name="T27" fmla="*/ 151 h 1727"/>
                <a:gd name="T28" fmla="*/ 1702 w 1728"/>
                <a:gd name="T29" fmla="*/ 112 h 1727"/>
                <a:gd name="T30" fmla="*/ 1679 w 1728"/>
                <a:gd name="T31" fmla="*/ 78 h 1727"/>
                <a:gd name="T32" fmla="*/ 1650 w 1728"/>
                <a:gd name="T33" fmla="*/ 49 h 1727"/>
                <a:gd name="T34" fmla="*/ 1616 w 1728"/>
                <a:gd name="T35" fmla="*/ 26 h 1727"/>
                <a:gd name="T36" fmla="*/ 1576 w 1728"/>
                <a:gd name="T37" fmla="*/ 9 h 1727"/>
                <a:gd name="T38" fmla="*/ 1534 w 1728"/>
                <a:gd name="T39" fmla="*/ 0 h 1727"/>
                <a:gd name="T40" fmla="*/ 1512 w 1728"/>
                <a:gd name="T41" fmla="*/ 0 h 1727"/>
                <a:gd name="T42" fmla="*/ 216 w 1728"/>
                <a:gd name="T43" fmla="*/ 0 h 1727"/>
                <a:gd name="T44" fmla="*/ 195 w 1728"/>
                <a:gd name="T45" fmla="*/ 0 h 1727"/>
                <a:gd name="T46" fmla="*/ 152 w 1728"/>
                <a:gd name="T47" fmla="*/ 9 h 1727"/>
                <a:gd name="T48" fmla="*/ 114 w 1728"/>
                <a:gd name="T49" fmla="*/ 26 h 1727"/>
                <a:gd name="T50" fmla="*/ 80 w 1728"/>
                <a:gd name="T51" fmla="*/ 49 h 1727"/>
                <a:gd name="T52" fmla="*/ 50 w 1728"/>
                <a:gd name="T53" fmla="*/ 78 h 1727"/>
                <a:gd name="T54" fmla="*/ 26 w 1728"/>
                <a:gd name="T55" fmla="*/ 112 h 1727"/>
                <a:gd name="T56" fmla="*/ 10 w 1728"/>
                <a:gd name="T57" fmla="*/ 151 h 1727"/>
                <a:gd name="T58" fmla="*/ 2 w 1728"/>
                <a:gd name="T59" fmla="*/ 194 h 1727"/>
                <a:gd name="T60" fmla="*/ 0 w 1728"/>
                <a:gd name="T61" fmla="*/ 216 h 1727"/>
                <a:gd name="T62" fmla="*/ 0 w 1728"/>
                <a:gd name="T63" fmla="*/ 1511 h 1727"/>
                <a:gd name="T64" fmla="*/ 2 w 1728"/>
                <a:gd name="T65" fmla="*/ 1533 h 1727"/>
                <a:gd name="T66" fmla="*/ 10 w 1728"/>
                <a:gd name="T67" fmla="*/ 1576 h 1727"/>
                <a:gd name="T68" fmla="*/ 26 w 1728"/>
                <a:gd name="T69" fmla="*/ 1614 h 1727"/>
                <a:gd name="T70" fmla="*/ 50 w 1728"/>
                <a:gd name="T71" fmla="*/ 1648 h 1727"/>
                <a:gd name="T72" fmla="*/ 80 w 1728"/>
                <a:gd name="T73" fmla="*/ 1678 h 1727"/>
                <a:gd name="T74" fmla="*/ 114 w 1728"/>
                <a:gd name="T75" fmla="*/ 1701 h 1727"/>
                <a:gd name="T76" fmla="*/ 152 w 1728"/>
                <a:gd name="T77" fmla="*/ 1718 h 1727"/>
                <a:gd name="T78" fmla="*/ 195 w 1728"/>
                <a:gd name="T79" fmla="*/ 1726 h 1727"/>
                <a:gd name="T80" fmla="*/ 216 w 1728"/>
                <a:gd name="T81" fmla="*/ 1727 h 1727"/>
                <a:gd name="T82" fmla="*/ 432 w 1728"/>
                <a:gd name="T83" fmla="*/ 432 h 1727"/>
                <a:gd name="T84" fmla="*/ 1296 w 1728"/>
                <a:gd name="T85" fmla="*/ 432 h 1727"/>
                <a:gd name="T86" fmla="*/ 1296 w 1728"/>
                <a:gd name="T87" fmla="*/ 1295 h 1727"/>
                <a:gd name="T88" fmla="*/ 432 w 1728"/>
                <a:gd name="T89" fmla="*/ 1295 h 1727"/>
                <a:gd name="T90" fmla="*/ 432 w 1728"/>
                <a:gd name="T91" fmla="*/ 432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8" h="1727">
                  <a:moveTo>
                    <a:pt x="216" y="1727"/>
                  </a:moveTo>
                  <a:lnTo>
                    <a:pt x="1512" y="1727"/>
                  </a:lnTo>
                  <a:lnTo>
                    <a:pt x="1534" y="1726"/>
                  </a:lnTo>
                  <a:lnTo>
                    <a:pt x="1576" y="1718"/>
                  </a:lnTo>
                  <a:lnTo>
                    <a:pt x="1616" y="1701"/>
                  </a:lnTo>
                  <a:lnTo>
                    <a:pt x="1650" y="1678"/>
                  </a:lnTo>
                  <a:lnTo>
                    <a:pt x="1679" y="1648"/>
                  </a:lnTo>
                  <a:lnTo>
                    <a:pt x="1702" y="1614"/>
                  </a:lnTo>
                  <a:lnTo>
                    <a:pt x="1719" y="1576"/>
                  </a:lnTo>
                  <a:lnTo>
                    <a:pt x="1728" y="1533"/>
                  </a:lnTo>
                  <a:lnTo>
                    <a:pt x="1728" y="1511"/>
                  </a:lnTo>
                  <a:lnTo>
                    <a:pt x="1728" y="216"/>
                  </a:lnTo>
                  <a:lnTo>
                    <a:pt x="1728" y="194"/>
                  </a:lnTo>
                  <a:lnTo>
                    <a:pt x="1719" y="151"/>
                  </a:lnTo>
                  <a:lnTo>
                    <a:pt x="1702" y="112"/>
                  </a:lnTo>
                  <a:lnTo>
                    <a:pt x="1679" y="78"/>
                  </a:lnTo>
                  <a:lnTo>
                    <a:pt x="1650" y="49"/>
                  </a:lnTo>
                  <a:lnTo>
                    <a:pt x="1616" y="26"/>
                  </a:lnTo>
                  <a:lnTo>
                    <a:pt x="1576" y="9"/>
                  </a:lnTo>
                  <a:lnTo>
                    <a:pt x="1534" y="0"/>
                  </a:lnTo>
                  <a:lnTo>
                    <a:pt x="1512" y="0"/>
                  </a:lnTo>
                  <a:lnTo>
                    <a:pt x="216" y="0"/>
                  </a:lnTo>
                  <a:lnTo>
                    <a:pt x="195" y="0"/>
                  </a:lnTo>
                  <a:lnTo>
                    <a:pt x="152" y="9"/>
                  </a:lnTo>
                  <a:lnTo>
                    <a:pt x="114" y="26"/>
                  </a:lnTo>
                  <a:lnTo>
                    <a:pt x="80" y="49"/>
                  </a:lnTo>
                  <a:lnTo>
                    <a:pt x="50" y="78"/>
                  </a:lnTo>
                  <a:lnTo>
                    <a:pt x="26" y="112"/>
                  </a:lnTo>
                  <a:lnTo>
                    <a:pt x="10" y="151"/>
                  </a:lnTo>
                  <a:lnTo>
                    <a:pt x="2" y="194"/>
                  </a:lnTo>
                  <a:lnTo>
                    <a:pt x="0" y="216"/>
                  </a:lnTo>
                  <a:lnTo>
                    <a:pt x="0" y="1511"/>
                  </a:lnTo>
                  <a:lnTo>
                    <a:pt x="2" y="1533"/>
                  </a:lnTo>
                  <a:lnTo>
                    <a:pt x="10" y="1576"/>
                  </a:lnTo>
                  <a:lnTo>
                    <a:pt x="26" y="1614"/>
                  </a:lnTo>
                  <a:lnTo>
                    <a:pt x="50" y="1648"/>
                  </a:lnTo>
                  <a:lnTo>
                    <a:pt x="80" y="1678"/>
                  </a:lnTo>
                  <a:lnTo>
                    <a:pt x="114" y="1701"/>
                  </a:lnTo>
                  <a:lnTo>
                    <a:pt x="152" y="1718"/>
                  </a:lnTo>
                  <a:lnTo>
                    <a:pt x="195" y="1726"/>
                  </a:lnTo>
                  <a:lnTo>
                    <a:pt x="216" y="1727"/>
                  </a:lnTo>
                  <a:close/>
                  <a:moveTo>
                    <a:pt x="432" y="432"/>
                  </a:moveTo>
                  <a:lnTo>
                    <a:pt x="1296" y="432"/>
                  </a:lnTo>
                  <a:lnTo>
                    <a:pt x="1296" y="1295"/>
                  </a:lnTo>
                  <a:lnTo>
                    <a:pt x="432" y="1295"/>
                  </a:lnTo>
                  <a:lnTo>
                    <a:pt x="432"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34" name="Freeform 21">
              <a:extLst>
                <a:ext uri="{FF2B5EF4-FFF2-40B4-BE49-F238E27FC236}">
                  <a16:creationId xmlns:a16="http://schemas.microsoft.com/office/drawing/2014/main" xmlns="" id="{D9FAF139-CE9B-4691-BA83-E12DA701B6E3}"/>
                </a:ext>
              </a:extLst>
            </p:cNvPr>
            <p:cNvSpPr>
              <a:spLocks noEditPoints="1"/>
            </p:cNvSpPr>
            <p:nvPr/>
          </p:nvSpPr>
          <p:spPr bwMode="auto">
            <a:xfrm>
              <a:off x="-414" y="3834"/>
              <a:ext cx="576" cy="576"/>
            </a:xfrm>
            <a:custGeom>
              <a:avLst/>
              <a:gdLst>
                <a:gd name="T0" fmla="*/ 216 w 1727"/>
                <a:gd name="T1" fmla="*/ 1727 h 1727"/>
                <a:gd name="T2" fmla="*/ 1511 w 1727"/>
                <a:gd name="T3" fmla="*/ 1727 h 1727"/>
                <a:gd name="T4" fmla="*/ 1533 w 1727"/>
                <a:gd name="T5" fmla="*/ 1726 h 1727"/>
                <a:gd name="T6" fmla="*/ 1576 w 1727"/>
                <a:gd name="T7" fmla="*/ 1718 h 1727"/>
                <a:gd name="T8" fmla="*/ 1614 w 1727"/>
                <a:gd name="T9" fmla="*/ 1701 h 1727"/>
                <a:gd name="T10" fmla="*/ 1648 w 1727"/>
                <a:gd name="T11" fmla="*/ 1678 h 1727"/>
                <a:gd name="T12" fmla="*/ 1678 w 1727"/>
                <a:gd name="T13" fmla="*/ 1648 h 1727"/>
                <a:gd name="T14" fmla="*/ 1701 w 1727"/>
                <a:gd name="T15" fmla="*/ 1614 h 1727"/>
                <a:gd name="T16" fmla="*/ 1718 w 1727"/>
                <a:gd name="T17" fmla="*/ 1576 h 1727"/>
                <a:gd name="T18" fmla="*/ 1726 w 1727"/>
                <a:gd name="T19" fmla="*/ 1533 h 1727"/>
                <a:gd name="T20" fmla="*/ 1727 w 1727"/>
                <a:gd name="T21" fmla="*/ 1511 h 1727"/>
                <a:gd name="T22" fmla="*/ 1727 w 1727"/>
                <a:gd name="T23" fmla="*/ 216 h 1727"/>
                <a:gd name="T24" fmla="*/ 1726 w 1727"/>
                <a:gd name="T25" fmla="*/ 194 h 1727"/>
                <a:gd name="T26" fmla="*/ 1718 w 1727"/>
                <a:gd name="T27" fmla="*/ 151 h 1727"/>
                <a:gd name="T28" fmla="*/ 1701 w 1727"/>
                <a:gd name="T29" fmla="*/ 112 h 1727"/>
                <a:gd name="T30" fmla="*/ 1678 w 1727"/>
                <a:gd name="T31" fmla="*/ 78 h 1727"/>
                <a:gd name="T32" fmla="*/ 1648 w 1727"/>
                <a:gd name="T33" fmla="*/ 49 h 1727"/>
                <a:gd name="T34" fmla="*/ 1614 w 1727"/>
                <a:gd name="T35" fmla="*/ 26 h 1727"/>
                <a:gd name="T36" fmla="*/ 1576 w 1727"/>
                <a:gd name="T37" fmla="*/ 9 h 1727"/>
                <a:gd name="T38" fmla="*/ 1533 w 1727"/>
                <a:gd name="T39" fmla="*/ 0 h 1727"/>
                <a:gd name="T40" fmla="*/ 1511 w 1727"/>
                <a:gd name="T41" fmla="*/ 0 h 1727"/>
                <a:gd name="T42" fmla="*/ 216 w 1727"/>
                <a:gd name="T43" fmla="*/ 0 h 1727"/>
                <a:gd name="T44" fmla="*/ 194 w 1727"/>
                <a:gd name="T45" fmla="*/ 0 h 1727"/>
                <a:gd name="T46" fmla="*/ 151 w 1727"/>
                <a:gd name="T47" fmla="*/ 9 h 1727"/>
                <a:gd name="T48" fmla="*/ 112 w 1727"/>
                <a:gd name="T49" fmla="*/ 26 h 1727"/>
                <a:gd name="T50" fmla="*/ 78 w 1727"/>
                <a:gd name="T51" fmla="*/ 49 h 1727"/>
                <a:gd name="T52" fmla="*/ 49 w 1727"/>
                <a:gd name="T53" fmla="*/ 78 h 1727"/>
                <a:gd name="T54" fmla="*/ 26 w 1727"/>
                <a:gd name="T55" fmla="*/ 112 h 1727"/>
                <a:gd name="T56" fmla="*/ 9 w 1727"/>
                <a:gd name="T57" fmla="*/ 151 h 1727"/>
                <a:gd name="T58" fmla="*/ 0 w 1727"/>
                <a:gd name="T59" fmla="*/ 194 h 1727"/>
                <a:gd name="T60" fmla="*/ 0 w 1727"/>
                <a:gd name="T61" fmla="*/ 216 h 1727"/>
                <a:gd name="T62" fmla="*/ 0 w 1727"/>
                <a:gd name="T63" fmla="*/ 1511 h 1727"/>
                <a:gd name="T64" fmla="*/ 0 w 1727"/>
                <a:gd name="T65" fmla="*/ 1533 h 1727"/>
                <a:gd name="T66" fmla="*/ 9 w 1727"/>
                <a:gd name="T67" fmla="*/ 1576 h 1727"/>
                <a:gd name="T68" fmla="*/ 26 w 1727"/>
                <a:gd name="T69" fmla="*/ 1614 h 1727"/>
                <a:gd name="T70" fmla="*/ 49 w 1727"/>
                <a:gd name="T71" fmla="*/ 1648 h 1727"/>
                <a:gd name="T72" fmla="*/ 78 w 1727"/>
                <a:gd name="T73" fmla="*/ 1678 h 1727"/>
                <a:gd name="T74" fmla="*/ 112 w 1727"/>
                <a:gd name="T75" fmla="*/ 1701 h 1727"/>
                <a:gd name="T76" fmla="*/ 151 w 1727"/>
                <a:gd name="T77" fmla="*/ 1718 h 1727"/>
                <a:gd name="T78" fmla="*/ 194 w 1727"/>
                <a:gd name="T79" fmla="*/ 1726 h 1727"/>
                <a:gd name="T80" fmla="*/ 216 w 1727"/>
                <a:gd name="T81" fmla="*/ 1727 h 1727"/>
                <a:gd name="T82" fmla="*/ 432 w 1727"/>
                <a:gd name="T83" fmla="*/ 432 h 1727"/>
                <a:gd name="T84" fmla="*/ 1295 w 1727"/>
                <a:gd name="T85" fmla="*/ 432 h 1727"/>
                <a:gd name="T86" fmla="*/ 1295 w 1727"/>
                <a:gd name="T87" fmla="*/ 1295 h 1727"/>
                <a:gd name="T88" fmla="*/ 432 w 1727"/>
                <a:gd name="T89" fmla="*/ 1295 h 1727"/>
                <a:gd name="T90" fmla="*/ 432 w 1727"/>
                <a:gd name="T91" fmla="*/ 432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7" h="1727">
                  <a:moveTo>
                    <a:pt x="216" y="1727"/>
                  </a:moveTo>
                  <a:lnTo>
                    <a:pt x="1511" y="1727"/>
                  </a:lnTo>
                  <a:lnTo>
                    <a:pt x="1533" y="1726"/>
                  </a:lnTo>
                  <a:lnTo>
                    <a:pt x="1576" y="1718"/>
                  </a:lnTo>
                  <a:lnTo>
                    <a:pt x="1614" y="1701"/>
                  </a:lnTo>
                  <a:lnTo>
                    <a:pt x="1648" y="1678"/>
                  </a:lnTo>
                  <a:lnTo>
                    <a:pt x="1678" y="1648"/>
                  </a:lnTo>
                  <a:lnTo>
                    <a:pt x="1701" y="1614"/>
                  </a:lnTo>
                  <a:lnTo>
                    <a:pt x="1718" y="1576"/>
                  </a:lnTo>
                  <a:lnTo>
                    <a:pt x="1726" y="1533"/>
                  </a:lnTo>
                  <a:lnTo>
                    <a:pt x="1727" y="1511"/>
                  </a:lnTo>
                  <a:lnTo>
                    <a:pt x="1727" y="216"/>
                  </a:lnTo>
                  <a:lnTo>
                    <a:pt x="1726" y="194"/>
                  </a:lnTo>
                  <a:lnTo>
                    <a:pt x="1718" y="151"/>
                  </a:lnTo>
                  <a:lnTo>
                    <a:pt x="1701" y="112"/>
                  </a:lnTo>
                  <a:lnTo>
                    <a:pt x="1678" y="78"/>
                  </a:lnTo>
                  <a:lnTo>
                    <a:pt x="1648" y="49"/>
                  </a:lnTo>
                  <a:lnTo>
                    <a:pt x="1614" y="26"/>
                  </a:lnTo>
                  <a:lnTo>
                    <a:pt x="1576" y="9"/>
                  </a:lnTo>
                  <a:lnTo>
                    <a:pt x="1533" y="0"/>
                  </a:lnTo>
                  <a:lnTo>
                    <a:pt x="1511" y="0"/>
                  </a:lnTo>
                  <a:lnTo>
                    <a:pt x="216" y="0"/>
                  </a:lnTo>
                  <a:lnTo>
                    <a:pt x="194" y="0"/>
                  </a:lnTo>
                  <a:lnTo>
                    <a:pt x="151" y="9"/>
                  </a:lnTo>
                  <a:lnTo>
                    <a:pt x="112" y="26"/>
                  </a:lnTo>
                  <a:lnTo>
                    <a:pt x="78" y="49"/>
                  </a:lnTo>
                  <a:lnTo>
                    <a:pt x="49" y="78"/>
                  </a:lnTo>
                  <a:lnTo>
                    <a:pt x="26" y="112"/>
                  </a:lnTo>
                  <a:lnTo>
                    <a:pt x="9" y="151"/>
                  </a:lnTo>
                  <a:lnTo>
                    <a:pt x="0" y="194"/>
                  </a:lnTo>
                  <a:lnTo>
                    <a:pt x="0" y="216"/>
                  </a:lnTo>
                  <a:lnTo>
                    <a:pt x="0" y="1511"/>
                  </a:lnTo>
                  <a:lnTo>
                    <a:pt x="0" y="1533"/>
                  </a:lnTo>
                  <a:lnTo>
                    <a:pt x="9" y="1576"/>
                  </a:lnTo>
                  <a:lnTo>
                    <a:pt x="26" y="1614"/>
                  </a:lnTo>
                  <a:lnTo>
                    <a:pt x="49" y="1648"/>
                  </a:lnTo>
                  <a:lnTo>
                    <a:pt x="78" y="1678"/>
                  </a:lnTo>
                  <a:lnTo>
                    <a:pt x="112" y="1701"/>
                  </a:lnTo>
                  <a:lnTo>
                    <a:pt x="151" y="1718"/>
                  </a:lnTo>
                  <a:lnTo>
                    <a:pt x="194" y="1726"/>
                  </a:lnTo>
                  <a:lnTo>
                    <a:pt x="216" y="1727"/>
                  </a:lnTo>
                  <a:close/>
                  <a:moveTo>
                    <a:pt x="432" y="432"/>
                  </a:moveTo>
                  <a:lnTo>
                    <a:pt x="1295" y="432"/>
                  </a:lnTo>
                  <a:lnTo>
                    <a:pt x="1295" y="1295"/>
                  </a:lnTo>
                  <a:lnTo>
                    <a:pt x="432" y="1295"/>
                  </a:lnTo>
                  <a:lnTo>
                    <a:pt x="432"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35" name="Freeform 22">
              <a:extLst>
                <a:ext uri="{FF2B5EF4-FFF2-40B4-BE49-F238E27FC236}">
                  <a16:creationId xmlns:a16="http://schemas.microsoft.com/office/drawing/2014/main" xmlns="" id="{37D13A40-FDC6-4B03-9DFD-8BB7F5797816}"/>
                </a:ext>
              </a:extLst>
            </p:cNvPr>
            <p:cNvSpPr>
              <a:spLocks noEditPoints="1"/>
            </p:cNvSpPr>
            <p:nvPr/>
          </p:nvSpPr>
          <p:spPr bwMode="auto">
            <a:xfrm>
              <a:off x="306" y="3834"/>
              <a:ext cx="575" cy="576"/>
            </a:xfrm>
            <a:custGeom>
              <a:avLst/>
              <a:gdLst>
                <a:gd name="T0" fmla="*/ 216 w 1727"/>
                <a:gd name="T1" fmla="*/ 1727 h 1727"/>
                <a:gd name="T2" fmla="*/ 1511 w 1727"/>
                <a:gd name="T3" fmla="*/ 1727 h 1727"/>
                <a:gd name="T4" fmla="*/ 1534 w 1727"/>
                <a:gd name="T5" fmla="*/ 1726 h 1727"/>
                <a:gd name="T6" fmla="*/ 1576 w 1727"/>
                <a:gd name="T7" fmla="*/ 1718 h 1727"/>
                <a:gd name="T8" fmla="*/ 1614 w 1727"/>
                <a:gd name="T9" fmla="*/ 1701 h 1727"/>
                <a:gd name="T10" fmla="*/ 1649 w 1727"/>
                <a:gd name="T11" fmla="*/ 1678 h 1727"/>
                <a:gd name="T12" fmla="*/ 1679 w 1727"/>
                <a:gd name="T13" fmla="*/ 1648 h 1727"/>
                <a:gd name="T14" fmla="*/ 1702 w 1727"/>
                <a:gd name="T15" fmla="*/ 1614 h 1727"/>
                <a:gd name="T16" fmla="*/ 1718 w 1727"/>
                <a:gd name="T17" fmla="*/ 1576 h 1727"/>
                <a:gd name="T18" fmla="*/ 1727 w 1727"/>
                <a:gd name="T19" fmla="*/ 1533 h 1727"/>
                <a:gd name="T20" fmla="*/ 1727 w 1727"/>
                <a:gd name="T21" fmla="*/ 1511 h 1727"/>
                <a:gd name="T22" fmla="*/ 1727 w 1727"/>
                <a:gd name="T23" fmla="*/ 216 h 1727"/>
                <a:gd name="T24" fmla="*/ 1727 w 1727"/>
                <a:gd name="T25" fmla="*/ 194 h 1727"/>
                <a:gd name="T26" fmla="*/ 1718 w 1727"/>
                <a:gd name="T27" fmla="*/ 151 h 1727"/>
                <a:gd name="T28" fmla="*/ 1702 w 1727"/>
                <a:gd name="T29" fmla="*/ 112 h 1727"/>
                <a:gd name="T30" fmla="*/ 1679 w 1727"/>
                <a:gd name="T31" fmla="*/ 78 h 1727"/>
                <a:gd name="T32" fmla="*/ 1649 w 1727"/>
                <a:gd name="T33" fmla="*/ 49 h 1727"/>
                <a:gd name="T34" fmla="*/ 1614 w 1727"/>
                <a:gd name="T35" fmla="*/ 26 h 1727"/>
                <a:gd name="T36" fmla="*/ 1576 w 1727"/>
                <a:gd name="T37" fmla="*/ 9 h 1727"/>
                <a:gd name="T38" fmla="*/ 1534 w 1727"/>
                <a:gd name="T39" fmla="*/ 0 h 1727"/>
                <a:gd name="T40" fmla="*/ 1511 w 1727"/>
                <a:gd name="T41" fmla="*/ 0 h 1727"/>
                <a:gd name="T42" fmla="*/ 216 w 1727"/>
                <a:gd name="T43" fmla="*/ 0 h 1727"/>
                <a:gd name="T44" fmla="*/ 193 w 1727"/>
                <a:gd name="T45" fmla="*/ 0 h 1727"/>
                <a:gd name="T46" fmla="*/ 152 w 1727"/>
                <a:gd name="T47" fmla="*/ 9 h 1727"/>
                <a:gd name="T48" fmla="*/ 112 w 1727"/>
                <a:gd name="T49" fmla="*/ 26 h 1727"/>
                <a:gd name="T50" fmla="*/ 78 w 1727"/>
                <a:gd name="T51" fmla="*/ 49 h 1727"/>
                <a:gd name="T52" fmla="*/ 49 w 1727"/>
                <a:gd name="T53" fmla="*/ 78 h 1727"/>
                <a:gd name="T54" fmla="*/ 25 w 1727"/>
                <a:gd name="T55" fmla="*/ 112 h 1727"/>
                <a:gd name="T56" fmla="*/ 8 w 1727"/>
                <a:gd name="T57" fmla="*/ 151 h 1727"/>
                <a:gd name="T58" fmla="*/ 0 w 1727"/>
                <a:gd name="T59" fmla="*/ 194 h 1727"/>
                <a:gd name="T60" fmla="*/ 0 w 1727"/>
                <a:gd name="T61" fmla="*/ 216 h 1727"/>
                <a:gd name="T62" fmla="*/ 0 w 1727"/>
                <a:gd name="T63" fmla="*/ 1511 h 1727"/>
                <a:gd name="T64" fmla="*/ 0 w 1727"/>
                <a:gd name="T65" fmla="*/ 1533 h 1727"/>
                <a:gd name="T66" fmla="*/ 8 w 1727"/>
                <a:gd name="T67" fmla="*/ 1576 h 1727"/>
                <a:gd name="T68" fmla="*/ 25 w 1727"/>
                <a:gd name="T69" fmla="*/ 1614 h 1727"/>
                <a:gd name="T70" fmla="*/ 49 w 1727"/>
                <a:gd name="T71" fmla="*/ 1648 h 1727"/>
                <a:gd name="T72" fmla="*/ 78 w 1727"/>
                <a:gd name="T73" fmla="*/ 1678 h 1727"/>
                <a:gd name="T74" fmla="*/ 112 w 1727"/>
                <a:gd name="T75" fmla="*/ 1701 h 1727"/>
                <a:gd name="T76" fmla="*/ 152 w 1727"/>
                <a:gd name="T77" fmla="*/ 1718 h 1727"/>
                <a:gd name="T78" fmla="*/ 193 w 1727"/>
                <a:gd name="T79" fmla="*/ 1726 h 1727"/>
                <a:gd name="T80" fmla="*/ 216 w 1727"/>
                <a:gd name="T81" fmla="*/ 1727 h 1727"/>
                <a:gd name="T82" fmla="*/ 432 w 1727"/>
                <a:gd name="T83" fmla="*/ 432 h 1727"/>
                <a:gd name="T84" fmla="*/ 1295 w 1727"/>
                <a:gd name="T85" fmla="*/ 432 h 1727"/>
                <a:gd name="T86" fmla="*/ 1295 w 1727"/>
                <a:gd name="T87" fmla="*/ 1295 h 1727"/>
                <a:gd name="T88" fmla="*/ 432 w 1727"/>
                <a:gd name="T89" fmla="*/ 1295 h 1727"/>
                <a:gd name="T90" fmla="*/ 432 w 1727"/>
                <a:gd name="T91" fmla="*/ 432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7" h="1727">
                  <a:moveTo>
                    <a:pt x="216" y="1727"/>
                  </a:moveTo>
                  <a:lnTo>
                    <a:pt x="1511" y="1727"/>
                  </a:lnTo>
                  <a:lnTo>
                    <a:pt x="1534" y="1726"/>
                  </a:lnTo>
                  <a:lnTo>
                    <a:pt x="1576" y="1718"/>
                  </a:lnTo>
                  <a:lnTo>
                    <a:pt x="1614" y="1701"/>
                  </a:lnTo>
                  <a:lnTo>
                    <a:pt x="1649" y="1678"/>
                  </a:lnTo>
                  <a:lnTo>
                    <a:pt x="1679" y="1648"/>
                  </a:lnTo>
                  <a:lnTo>
                    <a:pt x="1702" y="1614"/>
                  </a:lnTo>
                  <a:lnTo>
                    <a:pt x="1718" y="1576"/>
                  </a:lnTo>
                  <a:lnTo>
                    <a:pt x="1727" y="1533"/>
                  </a:lnTo>
                  <a:lnTo>
                    <a:pt x="1727" y="1511"/>
                  </a:lnTo>
                  <a:lnTo>
                    <a:pt x="1727" y="216"/>
                  </a:lnTo>
                  <a:lnTo>
                    <a:pt x="1727" y="194"/>
                  </a:lnTo>
                  <a:lnTo>
                    <a:pt x="1718" y="151"/>
                  </a:lnTo>
                  <a:lnTo>
                    <a:pt x="1702" y="112"/>
                  </a:lnTo>
                  <a:lnTo>
                    <a:pt x="1679" y="78"/>
                  </a:lnTo>
                  <a:lnTo>
                    <a:pt x="1649" y="49"/>
                  </a:lnTo>
                  <a:lnTo>
                    <a:pt x="1614" y="26"/>
                  </a:lnTo>
                  <a:lnTo>
                    <a:pt x="1576" y="9"/>
                  </a:lnTo>
                  <a:lnTo>
                    <a:pt x="1534" y="0"/>
                  </a:lnTo>
                  <a:lnTo>
                    <a:pt x="1511" y="0"/>
                  </a:lnTo>
                  <a:lnTo>
                    <a:pt x="216" y="0"/>
                  </a:lnTo>
                  <a:lnTo>
                    <a:pt x="193" y="0"/>
                  </a:lnTo>
                  <a:lnTo>
                    <a:pt x="152" y="9"/>
                  </a:lnTo>
                  <a:lnTo>
                    <a:pt x="112" y="26"/>
                  </a:lnTo>
                  <a:lnTo>
                    <a:pt x="78" y="49"/>
                  </a:lnTo>
                  <a:lnTo>
                    <a:pt x="49" y="78"/>
                  </a:lnTo>
                  <a:lnTo>
                    <a:pt x="25" y="112"/>
                  </a:lnTo>
                  <a:lnTo>
                    <a:pt x="8" y="151"/>
                  </a:lnTo>
                  <a:lnTo>
                    <a:pt x="0" y="194"/>
                  </a:lnTo>
                  <a:lnTo>
                    <a:pt x="0" y="216"/>
                  </a:lnTo>
                  <a:lnTo>
                    <a:pt x="0" y="1511"/>
                  </a:lnTo>
                  <a:lnTo>
                    <a:pt x="0" y="1533"/>
                  </a:lnTo>
                  <a:lnTo>
                    <a:pt x="8" y="1576"/>
                  </a:lnTo>
                  <a:lnTo>
                    <a:pt x="25" y="1614"/>
                  </a:lnTo>
                  <a:lnTo>
                    <a:pt x="49" y="1648"/>
                  </a:lnTo>
                  <a:lnTo>
                    <a:pt x="78" y="1678"/>
                  </a:lnTo>
                  <a:lnTo>
                    <a:pt x="112" y="1701"/>
                  </a:lnTo>
                  <a:lnTo>
                    <a:pt x="152" y="1718"/>
                  </a:lnTo>
                  <a:lnTo>
                    <a:pt x="193" y="1726"/>
                  </a:lnTo>
                  <a:lnTo>
                    <a:pt x="216" y="1727"/>
                  </a:lnTo>
                  <a:close/>
                  <a:moveTo>
                    <a:pt x="432" y="432"/>
                  </a:moveTo>
                  <a:lnTo>
                    <a:pt x="1295" y="432"/>
                  </a:lnTo>
                  <a:lnTo>
                    <a:pt x="1295" y="1295"/>
                  </a:lnTo>
                  <a:lnTo>
                    <a:pt x="432" y="1295"/>
                  </a:lnTo>
                  <a:lnTo>
                    <a:pt x="432"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grpSp>
      <p:grpSp>
        <p:nvGrpSpPr>
          <p:cNvPr id="36" name="Group 25">
            <a:extLst>
              <a:ext uri="{FF2B5EF4-FFF2-40B4-BE49-F238E27FC236}">
                <a16:creationId xmlns:a16="http://schemas.microsoft.com/office/drawing/2014/main" xmlns="" id="{7D9BA47A-BA6A-405D-982C-6C4DF066AA0C}"/>
              </a:ext>
            </a:extLst>
          </p:cNvPr>
          <p:cNvGrpSpPr>
            <a:grpSpLocks noChangeAspect="1"/>
          </p:cNvGrpSpPr>
          <p:nvPr/>
        </p:nvGrpSpPr>
        <p:grpSpPr bwMode="auto">
          <a:xfrm>
            <a:off x="856770" y="3809623"/>
            <a:ext cx="172622" cy="172662"/>
            <a:chOff x="1684" y="5"/>
            <a:chExt cx="4312" cy="4313"/>
          </a:xfrm>
          <a:solidFill>
            <a:schemeClr val="bg1">
              <a:alpha val="54000"/>
            </a:schemeClr>
          </a:solidFill>
        </p:grpSpPr>
        <p:sp>
          <p:nvSpPr>
            <p:cNvPr id="37" name="Freeform 26">
              <a:extLst>
                <a:ext uri="{FF2B5EF4-FFF2-40B4-BE49-F238E27FC236}">
                  <a16:creationId xmlns:a16="http://schemas.microsoft.com/office/drawing/2014/main" xmlns="" id="{796D18ED-89DA-4B2C-9456-F61E0EB0944D}"/>
                </a:ext>
              </a:extLst>
            </p:cNvPr>
            <p:cNvSpPr>
              <a:spLocks noEditPoints="1"/>
            </p:cNvSpPr>
            <p:nvPr/>
          </p:nvSpPr>
          <p:spPr bwMode="auto">
            <a:xfrm>
              <a:off x="1684" y="5"/>
              <a:ext cx="4312" cy="4313"/>
            </a:xfrm>
            <a:custGeom>
              <a:avLst/>
              <a:gdLst>
                <a:gd name="T0" fmla="*/ 5323 w 12937"/>
                <a:gd name="T1" fmla="*/ 100 h 12939"/>
                <a:gd name="T2" fmla="*/ 3806 w 12937"/>
                <a:gd name="T3" fmla="*/ 571 h 12939"/>
                <a:gd name="T4" fmla="*/ 2475 w 12937"/>
                <a:gd name="T5" fmla="*/ 1380 h 12939"/>
                <a:gd name="T6" fmla="*/ 1379 w 12937"/>
                <a:gd name="T7" fmla="*/ 2475 h 12939"/>
                <a:gd name="T8" fmla="*/ 570 w 12937"/>
                <a:gd name="T9" fmla="*/ 3807 h 12939"/>
                <a:gd name="T10" fmla="*/ 101 w 12937"/>
                <a:gd name="T11" fmla="*/ 5324 h 12939"/>
                <a:gd name="T12" fmla="*/ 1 w 12937"/>
                <a:gd name="T13" fmla="*/ 6637 h 12939"/>
                <a:gd name="T14" fmla="*/ 244 w 12937"/>
                <a:gd name="T15" fmla="*/ 8241 h 12939"/>
                <a:gd name="T16" fmla="*/ 857 w 12937"/>
                <a:gd name="T17" fmla="*/ 9690 h 12939"/>
                <a:gd name="T18" fmla="*/ 1786 w 12937"/>
                <a:gd name="T19" fmla="*/ 10933 h 12939"/>
                <a:gd name="T20" fmla="*/ 2982 w 12937"/>
                <a:gd name="T21" fmla="*/ 11921 h 12939"/>
                <a:gd name="T22" fmla="*/ 4394 w 12937"/>
                <a:gd name="T23" fmla="*/ 12600 h 12939"/>
                <a:gd name="T24" fmla="*/ 5971 w 12937"/>
                <a:gd name="T25" fmla="*/ 12921 h 12939"/>
                <a:gd name="T26" fmla="*/ 7293 w 12937"/>
                <a:gd name="T27" fmla="*/ 12888 h 12939"/>
                <a:gd name="T28" fmla="*/ 8842 w 12937"/>
                <a:gd name="T29" fmla="*/ 12491 h 12939"/>
                <a:gd name="T30" fmla="*/ 10214 w 12937"/>
                <a:gd name="T31" fmla="*/ 11746 h 12939"/>
                <a:gd name="T32" fmla="*/ 11360 w 12937"/>
                <a:gd name="T33" fmla="*/ 10704 h 12939"/>
                <a:gd name="T34" fmla="*/ 12231 w 12937"/>
                <a:gd name="T35" fmla="*/ 9414 h 12939"/>
                <a:gd name="T36" fmla="*/ 12772 w 12937"/>
                <a:gd name="T37" fmla="*/ 7931 h 12939"/>
                <a:gd name="T38" fmla="*/ 12937 w 12937"/>
                <a:gd name="T39" fmla="*/ 6470 h 12939"/>
                <a:gd name="T40" fmla="*/ 12771 w 12937"/>
                <a:gd name="T41" fmla="*/ 5009 h 12939"/>
                <a:gd name="T42" fmla="*/ 12228 w 12937"/>
                <a:gd name="T43" fmla="*/ 3526 h 12939"/>
                <a:gd name="T44" fmla="*/ 11359 w 12937"/>
                <a:gd name="T45" fmla="*/ 2238 h 12939"/>
                <a:gd name="T46" fmla="*/ 10212 w 12937"/>
                <a:gd name="T47" fmla="*/ 1196 h 12939"/>
                <a:gd name="T48" fmla="*/ 8840 w 12937"/>
                <a:gd name="T49" fmla="*/ 451 h 12939"/>
                <a:gd name="T50" fmla="*/ 7292 w 12937"/>
                <a:gd name="T51" fmla="*/ 52 h 12939"/>
                <a:gd name="T52" fmla="*/ 6312 w 12937"/>
                <a:gd name="T53" fmla="*/ 12506 h 12939"/>
                <a:gd name="T54" fmla="*/ 4816 w 12937"/>
                <a:gd name="T55" fmla="*/ 12280 h 12939"/>
                <a:gd name="T56" fmla="*/ 3464 w 12937"/>
                <a:gd name="T57" fmla="*/ 11708 h 12939"/>
                <a:gd name="T58" fmla="*/ 2303 w 12937"/>
                <a:gd name="T59" fmla="*/ 10840 h 12939"/>
                <a:gd name="T60" fmla="*/ 1382 w 12937"/>
                <a:gd name="T61" fmla="*/ 9724 h 12939"/>
                <a:gd name="T62" fmla="*/ 748 w 12937"/>
                <a:gd name="T63" fmla="*/ 8406 h 12939"/>
                <a:gd name="T64" fmla="*/ 449 w 12937"/>
                <a:gd name="T65" fmla="*/ 6934 h 12939"/>
                <a:gd name="T66" fmla="*/ 479 w 12937"/>
                <a:gd name="T67" fmla="*/ 5701 h 12939"/>
                <a:gd name="T68" fmla="*/ 850 w 12937"/>
                <a:gd name="T69" fmla="*/ 4256 h 12939"/>
                <a:gd name="T70" fmla="*/ 1544 w 12937"/>
                <a:gd name="T71" fmla="*/ 2973 h 12939"/>
                <a:gd name="T72" fmla="*/ 2517 w 12937"/>
                <a:gd name="T73" fmla="*/ 1904 h 12939"/>
                <a:gd name="T74" fmla="*/ 3720 w 12937"/>
                <a:gd name="T75" fmla="*/ 1092 h 12939"/>
                <a:gd name="T76" fmla="*/ 5105 w 12937"/>
                <a:gd name="T77" fmla="*/ 586 h 12939"/>
                <a:gd name="T78" fmla="*/ 6469 w 12937"/>
                <a:gd name="T79" fmla="*/ 432 h 12939"/>
                <a:gd name="T80" fmla="*/ 7832 w 12937"/>
                <a:gd name="T81" fmla="*/ 586 h 12939"/>
                <a:gd name="T82" fmla="*/ 9218 w 12937"/>
                <a:gd name="T83" fmla="*/ 1092 h 12939"/>
                <a:gd name="T84" fmla="*/ 10420 w 12937"/>
                <a:gd name="T85" fmla="*/ 1904 h 12939"/>
                <a:gd name="T86" fmla="*/ 11393 w 12937"/>
                <a:gd name="T87" fmla="*/ 2973 h 12939"/>
                <a:gd name="T88" fmla="*/ 12089 w 12937"/>
                <a:gd name="T89" fmla="*/ 4256 h 12939"/>
                <a:gd name="T90" fmla="*/ 12459 w 12937"/>
                <a:gd name="T91" fmla="*/ 5701 h 12939"/>
                <a:gd name="T92" fmla="*/ 12489 w 12937"/>
                <a:gd name="T93" fmla="*/ 6934 h 12939"/>
                <a:gd name="T94" fmla="*/ 12188 w 12937"/>
                <a:gd name="T95" fmla="*/ 8405 h 12939"/>
                <a:gd name="T96" fmla="*/ 11554 w 12937"/>
                <a:gd name="T97" fmla="*/ 9723 h 12939"/>
                <a:gd name="T98" fmla="*/ 10633 w 12937"/>
                <a:gd name="T99" fmla="*/ 10839 h 12939"/>
                <a:gd name="T100" fmla="*/ 9473 w 12937"/>
                <a:gd name="T101" fmla="*/ 11707 h 12939"/>
                <a:gd name="T102" fmla="*/ 8121 w 12937"/>
                <a:gd name="T103" fmla="*/ 12278 h 12939"/>
                <a:gd name="T104" fmla="*/ 6625 w 12937"/>
                <a:gd name="T105" fmla="*/ 12506 h 12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937" h="12939">
                  <a:moveTo>
                    <a:pt x="6469" y="0"/>
                  </a:moveTo>
                  <a:lnTo>
                    <a:pt x="6302" y="2"/>
                  </a:lnTo>
                  <a:lnTo>
                    <a:pt x="5971" y="18"/>
                  </a:lnTo>
                  <a:lnTo>
                    <a:pt x="5645" y="52"/>
                  </a:lnTo>
                  <a:lnTo>
                    <a:pt x="5323" y="100"/>
                  </a:lnTo>
                  <a:lnTo>
                    <a:pt x="5008" y="165"/>
                  </a:lnTo>
                  <a:lnTo>
                    <a:pt x="4697" y="245"/>
                  </a:lnTo>
                  <a:lnTo>
                    <a:pt x="4394" y="340"/>
                  </a:lnTo>
                  <a:lnTo>
                    <a:pt x="4097" y="448"/>
                  </a:lnTo>
                  <a:lnTo>
                    <a:pt x="3806" y="571"/>
                  </a:lnTo>
                  <a:lnTo>
                    <a:pt x="3524" y="707"/>
                  </a:lnTo>
                  <a:lnTo>
                    <a:pt x="3248" y="857"/>
                  </a:lnTo>
                  <a:lnTo>
                    <a:pt x="2982" y="1020"/>
                  </a:lnTo>
                  <a:lnTo>
                    <a:pt x="2723" y="1193"/>
                  </a:lnTo>
                  <a:lnTo>
                    <a:pt x="2475" y="1380"/>
                  </a:lnTo>
                  <a:lnTo>
                    <a:pt x="2235" y="1578"/>
                  </a:lnTo>
                  <a:lnTo>
                    <a:pt x="2005" y="1786"/>
                  </a:lnTo>
                  <a:lnTo>
                    <a:pt x="1786" y="2006"/>
                  </a:lnTo>
                  <a:lnTo>
                    <a:pt x="1577" y="2235"/>
                  </a:lnTo>
                  <a:lnTo>
                    <a:pt x="1379" y="2475"/>
                  </a:lnTo>
                  <a:lnTo>
                    <a:pt x="1192" y="2724"/>
                  </a:lnTo>
                  <a:lnTo>
                    <a:pt x="1019" y="2983"/>
                  </a:lnTo>
                  <a:lnTo>
                    <a:pt x="857" y="3249"/>
                  </a:lnTo>
                  <a:lnTo>
                    <a:pt x="707" y="3524"/>
                  </a:lnTo>
                  <a:lnTo>
                    <a:pt x="570" y="3807"/>
                  </a:lnTo>
                  <a:lnTo>
                    <a:pt x="447" y="4098"/>
                  </a:lnTo>
                  <a:lnTo>
                    <a:pt x="340" y="4395"/>
                  </a:lnTo>
                  <a:lnTo>
                    <a:pt x="244" y="4698"/>
                  </a:lnTo>
                  <a:lnTo>
                    <a:pt x="165" y="5009"/>
                  </a:lnTo>
                  <a:lnTo>
                    <a:pt x="101" y="5324"/>
                  </a:lnTo>
                  <a:lnTo>
                    <a:pt x="52" y="5646"/>
                  </a:lnTo>
                  <a:lnTo>
                    <a:pt x="18" y="5972"/>
                  </a:lnTo>
                  <a:lnTo>
                    <a:pt x="1" y="6302"/>
                  </a:lnTo>
                  <a:lnTo>
                    <a:pt x="0" y="6470"/>
                  </a:lnTo>
                  <a:lnTo>
                    <a:pt x="1" y="6637"/>
                  </a:lnTo>
                  <a:lnTo>
                    <a:pt x="18" y="6968"/>
                  </a:lnTo>
                  <a:lnTo>
                    <a:pt x="52" y="7294"/>
                  </a:lnTo>
                  <a:lnTo>
                    <a:pt x="101" y="7615"/>
                  </a:lnTo>
                  <a:lnTo>
                    <a:pt x="165" y="7931"/>
                  </a:lnTo>
                  <a:lnTo>
                    <a:pt x="244" y="8241"/>
                  </a:lnTo>
                  <a:lnTo>
                    <a:pt x="340" y="8545"/>
                  </a:lnTo>
                  <a:lnTo>
                    <a:pt x="447" y="8841"/>
                  </a:lnTo>
                  <a:lnTo>
                    <a:pt x="570" y="9132"/>
                  </a:lnTo>
                  <a:lnTo>
                    <a:pt x="707" y="9414"/>
                  </a:lnTo>
                  <a:lnTo>
                    <a:pt x="857" y="9690"/>
                  </a:lnTo>
                  <a:lnTo>
                    <a:pt x="1019" y="9957"/>
                  </a:lnTo>
                  <a:lnTo>
                    <a:pt x="1192" y="10215"/>
                  </a:lnTo>
                  <a:lnTo>
                    <a:pt x="1379" y="10464"/>
                  </a:lnTo>
                  <a:lnTo>
                    <a:pt x="1577" y="10704"/>
                  </a:lnTo>
                  <a:lnTo>
                    <a:pt x="1786" y="10933"/>
                  </a:lnTo>
                  <a:lnTo>
                    <a:pt x="2005" y="11153"/>
                  </a:lnTo>
                  <a:lnTo>
                    <a:pt x="2235" y="11361"/>
                  </a:lnTo>
                  <a:lnTo>
                    <a:pt x="2475" y="11559"/>
                  </a:lnTo>
                  <a:lnTo>
                    <a:pt x="2723" y="11746"/>
                  </a:lnTo>
                  <a:lnTo>
                    <a:pt x="2982" y="11921"/>
                  </a:lnTo>
                  <a:lnTo>
                    <a:pt x="3248" y="12082"/>
                  </a:lnTo>
                  <a:lnTo>
                    <a:pt x="3524" y="12232"/>
                  </a:lnTo>
                  <a:lnTo>
                    <a:pt x="3806" y="12368"/>
                  </a:lnTo>
                  <a:lnTo>
                    <a:pt x="4097" y="12491"/>
                  </a:lnTo>
                  <a:lnTo>
                    <a:pt x="4394" y="12600"/>
                  </a:lnTo>
                  <a:lnTo>
                    <a:pt x="4697" y="12694"/>
                  </a:lnTo>
                  <a:lnTo>
                    <a:pt x="5008" y="12773"/>
                  </a:lnTo>
                  <a:lnTo>
                    <a:pt x="5323" y="12839"/>
                  </a:lnTo>
                  <a:lnTo>
                    <a:pt x="5645" y="12888"/>
                  </a:lnTo>
                  <a:lnTo>
                    <a:pt x="5971" y="12921"/>
                  </a:lnTo>
                  <a:lnTo>
                    <a:pt x="6302" y="12937"/>
                  </a:lnTo>
                  <a:lnTo>
                    <a:pt x="6469" y="12939"/>
                  </a:lnTo>
                  <a:lnTo>
                    <a:pt x="6636" y="12937"/>
                  </a:lnTo>
                  <a:lnTo>
                    <a:pt x="6967" y="12921"/>
                  </a:lnTo>
                  <a:lnTo>
                    <a:pt x="7293" y="12888"/>
                  </a:lnTo>
                  <a:lnTo>
                    <a:pt x="7614" y="12839"/>
                  </a:lnTo>
                  <a:lnTo>
                    <a:pt x="7930" y="12773"/>
                  </a:lnTo>
                  <a:lnTo>
                    <a:pt x="8240" y="12694"/>
                  </a:lnTo>
                  <a:lnTo>
                    <a:pt x="8544" y="12600"/>
                  </a:lnTo>
                  <a:lnTo>
                    <a:pt x="8842" y="12491"/>
                  </a:lnTo>
                  <a:lnTo>
                    <a:pt x="9131" y="12368"/>
                  </a:lnTo>
                  <a:lnTo>
                    <a:pt x="9415" y="12232"/>
                  </a:lnTo>
                  <a:lnTo>
                    <a:pt x="9689" y="12082"/>
                  </a:lnTo>
                  <a:lnTo>
                    <a:pt x="9956" y="11921"/>
                  </a:lnTo>
                  <a:lnTo>
                    <a:pt x="10214" y="11746"/>
                  </a:lnTo>
                  <a:lnTo>
                    <a:pt x="10463" y="11559"/>
                  </a:lnTo>
                  <a:lnTo>
                    <a:pt x="10703" y="11361"/>
                  </a:lnTo>
                  <a:lnTo>
                    <a:pt x="10932" y="11153"/>
                  </a:lnTo>
                  <a:lnTo>
                    <a:pt x="11152" y="10933"/>
                  </a:lnTo>
                  <a:lnTo>
                    <a:pt x="11360" y="10704"/>
                  </a:lnTo>
                  <a:lnTo>
                    <a:pt x="11558" y="10464"/>
                  </a:lnTo>
                  <a:lnTo>
                    <a:pt x="11745" y="10215"/>
                  </a:lnTo>
                  <a:lnTo>
                    <a:pt x="11920" y="9957"/>
                  </a:lnTo>
                  <a:lnTo>
                    <a:pt x="12082" y="9690"/>
                  </a:lnTo>
                  <a:lnTo>
                    <a:pt x="12231" y="9414"/>
                  </a:lnTo>
                  <a:lnTo>
                    <a:pt x="12367" y="9132"/>
                  </a:lnTo>
                  <a:lnTo>
                    <a:pt x="12490" y="8841"/>
                  </a:lnTo>
                  <a:lnTo>
                    <a:pt x="12599" y="8545"/>
                  </a:lnTo>
                  <a:lnTo>
                    <a:pt x="12693" y="8241"/>
                  </a:lnTo>
                  <a:lnTo>
                    <a:pt x="12772" y="7931"/>
                  </a:lnTo>
                  <a:lnTo>
                    <a:pt x="12838" y="7615"/>
                  </a:lnTo>
                  <a:lnTo>
                    <a:pt x="12887" y="7294"/>
                  </a:lnTo>
                  <a:lnTo>
                    <a:pt x="12920" y="6968"/>
                  </a:lnTo>
                  <a:lnTo>
                    <a:pt x="12936" y="6637"/>
                  </a:lnTo>
                  <a:lnTo>
                    <a:pt x="12937" y="6470"/>
                  </a:lnTo>
                  <a:lnTo>
                    <a:pt x="12936" y="6302"/>
                  </a:lnTo>
                  <a:lnTo>
                    <a:pt x="12920" y="5972"/>
                  </a:lnTo>
                  <a:lnTo>
                    <a:pt x="12886" y="5646"/>
                  </a:lnTo>
                  <a:lnTo>
                    <a:pt x="12836" y="5324"/>
                  </a:lnTo>
                  <a:lnTo>
                    <a:pt x="12771" y="5009"/>
                  </a:lnTo>
                  <a:lnTo>
                    <a:pt x="12692" y="4699"/>
                  </a:lnTo>
                  <a:lnTo>
                    <a:pt x="12596" y="4395"/>
                  </a:lnTo>
                  <a:lnTo>
                    <a:pt x="12487" y="4099"/>
                  </a:lnTo>
                  <a:lnTo>
                    <a:pt x="12364" y="3808"/>
                  </a:lnTo>
                  <a:lnTo>
                    <a:pt x="12228" y="3526"/>
                  </a:lnTo>
                  <a:lnTo>
                    <a:pt x="12079" y="3250"/>
                  </a:lnTo>
                  <a:lnTo>
                    <a:pt x="11917" y="2984"/>
                  </a:lnTo>
                  <a:lnTo>
                    <a:pt x="11742" y="2726"/>
                  </a:lnTo>
                  <a:lnTo>
                    <a:pt x="11557" y="2477"/>
                  </a:lnTo>
                  <a:lnTo>
                    <a:pt x="11359" y="2238"/>
                  </a:lnTo>
                  <a:lnTo>
                    <a:pt x="11150" y="2007"/>
                  </a:lnTo>
                  <a:lnTo>
                    <a:pt x="10931" y="1789"/>
                  </a:lnTo>
                  <a:lnTo>
                    <a:pt x="10701" y="1579"/>
                  </a:lnTo>
                  <a:lnTo>
                    <a:pt x="10461" y="1382"/>
                  </a:lnTo>
                  <a:lnTo>
                    <a:pt x="10212" y="1196"/>
                  </a:lnTo>
                  <a:lnTo>
                    <a:pt x="9954" y="1021"/>
                  </a:lnTo>
                  <a:lnTo>
                    <a:pt x="9688" y="859"/>
                  </a:lnTo>
                  <a:lnTo>
                    <a:pt x="9412" y="710"/>
                  </a:lnTo>
                  <a:lnTo>
                    <a:pt x="9130" y="573"/>
                  </a:lnTo>
                  <a:lnTo>
                    <a:pt x="8840" y="451"/>
                  </a:lnTo>
                  <a:lnTo>
                    <a:pt x="8543" y="341"/>
                  </a:lnTo>
                  <a:lnTo>
                    <a:pt x="8239" y="246"/>
                  </a:lnTo>
                  <a:lnTo>
                    <a:pt x="7929" y="167"/>
                  </a:lnTo>
                  <a:lnTo>
                    <a:pt x="7614" y="101"/>
                  </a:lnTo>
                  <a:lnTo>
                    <a:pt x="7292" y="52"/>
                  </a:lnTo>
                  <a:lnTo>
                    <a:pt x="6966" y="19"/>
                  </a:lnTo>
                  <a:lnTo>
                    <a:pt x="6636" y="2"/>
                  </a:lnTo>
                  <a:lnTo>
                    <a:pt x="6469" y="0"/>
                  </a:lnTo>
                  <a:close/>
                  <a:moveTo>
                    <a:pt x="6469" y="12507"/>
                  </a:moveTo>
                  <a:lnTo>
                    <a:pt x="6312" y="12506"/>
                  </a:lnTo>
                  <a:lnTo>
                    <a:pt x="6004" y="12491"/>
                  </a:lnTo>
                  <a:lnTo>
                    <a:pt x="5700" y="12460"/>
                  </a:lnTo>
                  <a:lnTo>
                    <a:pt x="5400" y="12413"/>
                  </a:lnTo>
                  <a:lnTo>
                    <a:pt x="5105" y="12353"/>
                  </a:lnTo>
                  <a:lnTo>
                    <a:pt x="4816" y="12280"/>
                  </a:lnTo>
                  <a:lnTo>
                    <a:pt x="4532" y="12191"/>
                  </a:lnTo>
                  <a:lnTo>
                    <a:pt x="4255" y="12090"/>
                  </a:lnTo>
                  <a:lnTo>
                    <a:pt x="3984" y="11975"/>
                  </a:lnTo>
                  <a:lnTo>
                    <a:pt x="3720" y="11847"/>
                  </a:lnTo>
                  <a:lnTo>
                    <a:pt x="3464" y="11708"/>
                  </a:lnTo>
                  <a:lnTo>
                    <a:pt x="3214" y="11556"/>
                  </a:lnTo>
                  <a:lnTo>
                    <a:pt x="2974" y="11394"/>
                  </a:lnTo>
                  <a:lnTo>
                    <a:pt x="2741" y="11221"/>
                  </a:lnTo>
                  <a:lnTo>
                    <a:pt x="2517" y="11035"/>
                  </a:lnTo>
                  <a:lnTo>
                    <a:pt x="2303" y="10840"/>
                  </a:lnTo>
                  <a:lnTo>
                    <a:pt x="2098" y="10636"/>
                  </a:lnTo>
                  <a:lnTo>
                    <a:pt x="1903" y="10421"/>
                  </a:lnTo>
                  <a:lnTo>
                    <a:pt x="1719" y="10198"/>
                  </a:lnTo>
                  <a:lnTo>
                    <a:pt x="1544" y="9966"/>
                  </a:lnTo>
                  <a:lnTo>
                    <a:pt x="1382" y="9724"/>
                  </a:lnTo>
                  <a:lnTo>
                    <a:pt x="1231" y="9476"/>
                  </a:lnTo>
                  <a:lnTo>
                    <a:pt x="1091" y="9219"/>
                  </a:lnTo>
                  <a:lnTo>
                    <a:pt x="965" y="8955"/>
                  </a:lnTo>
                  <a:lnTo>
                    <a:pt x="850" y="8683"/>
                  </a:lnTo>
                  <a:lnTo>
                    <a:pt x="748" y="8406"/>
                  </a:lnTo>
                  <a:lnTo>
                    <a:pt x="660" y="8122"/>
                  </a:lnTo>
                  <a:lnTo>
                    <a:pt x="585" y="7833"/>
                  </a:lnTo>
                  <a:lnTo>
                    <a:pt x="525" y="7538"/>
                  </a:lnTo>
                  <a:lnTo>
                    <a:pt x="479" y="7238"/>
                  </a:lnTo>
                  <a:lnTo>
                    <a:pt x="449" y="6934"/>
                  </a:lnTo>
                  <a:lnTo>
                    <a:pt x="432" y="6626"/>
                  </a:lnTo>
                  <a:lnTo>
                    <a:pt x="431" y="6470"/>
                  </a:lnTo>
                  <a:lnTo>
                    <a:pt x="432" y="6313"/>
                  </a:lnTo>
                  <a:lnTo>
                    <a:pt x="449" y="6005"/>
                  </a:lnTo>
                  <a:lnTo>
                    <a:pt x="479" y="5701"/>
                  </a:lnTo>
                  <a:lnTo>
                    <a:pt x="525" y="5400"/>
                  </a:lnTo>
                  <a:lnTo>
                    <a:pt x="585" y="5106"/>
                  </a:lnTo>
                  <a:lnTo>
                    <a:pt x="660" y="4817"/>
                  </a:lnTo>
                  <a:lnTo>
                    <a:pt x="748" y="4533"/>
                  </a:lnTo>
                  <a:lnTo>
                    <a:pt x="850" y="4256"/>
                  </a:lnTo>
                  <a:lnTo>
                    <a:pt x="965" y="3984"/>
                  </a:lnTo>
                  <a:lnTo>
                    <a:pt x="1091" y="3721"/>
                  </a:lnTo>
                  <a:lnTo>
                    <a:pt x="1231" y="3463"/>
                  </a:lnTo>
                  <a:lnTo>
                    <a:pt x="1382" y="3215"/>
                  </a:lnTo>
                  <a:lnTo>
                    <a:pt x="1544" y="2973"/>
                  </a:lnTo>
                  <a:lnTo>
                    <a:pt x="1719" y="2741"/>
                  </a:lnTo>
                  <a:lnTo>
                    <a:pt x="1903" y="2518"/>
                  </a:lnTo>
                  <a:lnTo>
                    <a:pt x="2098" y="2303"/>
                  </a:lnTo>
                  <a:lnTo>
                    <a:pt x="2303" y="2099"/>
                  </a:lnTo>
                  <a:lnTo>
                    <a:pt x="2517" y="1904"/>
                  </a:lnTo>
                  <a:lnTo>
                    <a:pt x="2741" y="1719"/>
                  </a:lnTo>
                  <a:lnTo>
                    <a:pt x="2974" y="1545"/>
                  </a:lnTo>
                  <a:lnTo>
                    <a:pt x="3214" y="1382"/>
                  </a:lnTo>
                  <a:lnTo>
                    <a:pt x="3464" y="1231"/>
                  </a:lnTo>
                  <a:lnTo>
                    <a:pt x="3720" y="1092"/>
                  </a:lnTo>
                  <a:lnTo>
                    <a:pt x="3984" y="965"/>
                  </a:lnTo>
                  <a:lnTo>
                    <a:pt x="4255" y="850"/>
                  </a:lnTo>
                  <a:lnTo>
                    <a:pt x="4532" y="748"/>
                  </a:lnTo>
                  <a:lnTo>
                    <a:pt x="4816" y="659"/>
                  </a:lnTo>
                  <a:lnTo>
                    <a:pt x="5105" y="586"/>
                  </a:lnTo>
                  <a:lnTo>
                    <a:pt x="5400" y="526"/>
                  </a:lnTo>
                  <a:lnTo>
                    <a:pt x="5700" y="479"/>
                  </a:lnTo>
                  <a:lnTo>
                    <a:pt x="6004" y="448"/>
                  </a:lnTo>
                  <a:lnTo>
                    <a:pt x="6312" y="433"/>
                  </a:lnTo>
                  <a:lnTo>
                    <a:pt x="6469" y="432"/>
                  </a:lnTo>
                  <a:lnTo>
                    <a:pt x="6625" y="433"/>
                  </a:lnTo>
                  <a:lnTo>
                    <a:pt x="6933" y="448"/>
                  </a:lnTo>
                  <a:lnTo>
                    <a:pt x="7237" y="479"/>
                  </a:lnTo>
                  <a:lnTo>
                    <a:pt x="7538" y="526"/>
                  </a:lnTo>
                  <a:lnTo>
                    <a:pt x="7832" y="586"/>
                  </a:lnTo>
                  <a:lnTo>
                    <a:pt x="8121" y="659"/>
                  </a:lnTo>
                  <a:lnTo>
                    <a:pt x="8405" y="748"/>
                  </a:lnTo>
                  <a:lnTo>
                    <a:pt x="8684" y="850"/>
                  </a:lnTo>
                  <a:lnTo>
                    <a:pt x="8954" y="965"/>
                  </a:lnTo>
                  <a:lnTo>
                    <a:pt x="9218" y="1092"/>
                  </a:lnTo>
                  <a:lnTo>
                    <a:pt x="9475" y="1231"/>
                  </a:lnTo>
                  <a:lnTo>
                    <a:pt x="9723" y="1382"/>
                  </a:lnTo>
                  <a:lnTo>
                    <a:pt x="9965" y="1545"/>
                  </a:lnTo>
                  <a:lnTo>
                    <a:pt x="10197" y="1719"/>
                  </a:lnTo>
                  <a:lnTo>
                    <a:pt x="10420" y="1904"/>
                  </a:lnTo>
                  <a:lnTo>
                    <a:pt x="10634" y="2099"/>
                  </a:lnTo>
                  <a:lnTo>
                    <a:pt x="10839" y="2303"/>
                  </a:lnTo>
                  <a:lnTo>
                    <a:pt x="11034" y="2518"/>
                  </a:lnTo>
                  <a:lnTo>
                    <a:pt x="11220" y="2741"/>
                  </a:lnTo>
                  <a:lnTo>
                    <a:pt x="11393" y="2973"/>
                  </a:lnTo>
                  <a:lnTo>
                    <a:pt x="11555" y="3215"/>
                  </a:lnTo>
                  <a:lnTo>
                    <a:pt x="11707" y="3463"/>
                  </a:lnTo>
                  <a:lnTo>
                    <a:pt x="11846" y="3721"/>
                  </a:lnTo>
                  <a:lnTo>
                    <a:pt x="11974" y="3984"/>
                  </a:lnTo>
                  <a:lnTo>
                    <a:pt x="12089" y="4256"/>
                  </a:lnTo>
                  <a:lnTo>
                    <a:pt x="12190" y="4533"/>
                  </a:lnTo>
                  <a:lnTo>
                    <a:pt x="12278" y="4817"/>
                  </a:lnTo>
                  <a:lnTo>
                    <a:pt x="12352" y="5106"/>
                  </a:lnTo>
                  <a:lnTo>
                    <a:pt x="12413" y="5400"/>
                  </a:lnTo>
                  <a:lnTo>
                    <a:pt x="12459" y="5701"/>
                  </a:lnTo>
                  <a:lnTo>
                    <a:pt x="12490" y="6005"/>
                  </a:lnTo>
                  <a:lnTo>
                    <a:pt x="12505" y="6313"/>
                  </a:lnTo>
                  <a:lnTo>
                    <a:pt x="12506" y="6470"/>
                  </a:lnTo>
                  <a:lnTo>
                    <a:pt x="12505" y="6626"/>
                  </a:lnTo>
                  <a:lnTo>
                    <a:pt x="12489" y="6934"/>
                  </a:lnTo>
                  <a:lnTo>
                    <a:pt x="12459" y="7238"/>
                  </a:lnTo>
                  <a:lnTo>
                    <a:pt x="12412" y="7538"/>
                  </a:lnTo>
                  <a:lnTo>
                    <a:pt x="12351" y="7833"/>
                  </a:lnTo>
                  <a:lnTo>
                    <a:pt x="12277" y="8122"/>
                  </a:lnTo>
                  <a:lnTo>
                    <a:pt x="12188" y="8405"/>
                  </a:lnTo>
                  <a:lnTo>
                    <a:pt x="12086" y="8683"/>
                  </a:lnTo>
                  <a:lnTo>
                    <a:pt x="11971" y="8953"/>
                  </a:lnTo>
                  <a:lnTo>
                    <a:pt x="11845" y="9218"/>
                  </a:lnTo>
                  <a:lnTo>
                    <a:pt x="11705" y="9474"/>
                  </a:lnTo>
                  <a:lnTo>
                    <a:pt x="11554" y="9723"/>
                  </a:lnTo>
                  <a:lnTo>
                    <a:pt x="11392" y="9963"/>
                  </a:lnTo>
                  <a:lnTo>
                    <a:pt x="11217" y="10196"/>
                  </a:lnTo>
                  <a:lnTo>
                    <a:pt x="11033" y="10420"/>
                  </a:lnTo>
                  <a:lnTo>
                    <a:pt x="10838" y="10634"/>
                  </a:lnTo>
                  <a:lnTo>
                    <a:pt x="10633" y="10839"/>
                  </a:lnTo>
                  <a:lnTo>
                    <a:pt x="10419" y="11034"/>
                  </a:lnTo>
                  <a:lnTo>
                    <a:pt x="10195" y="11218"/>
                  </a:lnTo>
                  <a:lnTo>
                    <a:pt x="9963" y="11391"/>
                  </a:lnTo>
                  <a:lnTo>
                    <a:pt x="9722" y="11555"/>
                  </a:lnTo>
                  <a:lnTo>
                    <a:pt x="9473" y="11707"/>
                  </a:lnTo>
                  <a:lnTo>
                    <a:pt x="9217" y="11846"/>
                  </a:lnTo>
                  <a:lnTo>
                    <a:pt x="8952" y="11973"/>
                  </a:lnTo>
                  <a:lnTo>
                    <a:pt x="8682" y="12087"/>
                  </a:lnTo>
                  <a:lnTo>
                    <a:pt x="8405" y="12190"/>
                  </a:lnTo>
                  <a:lnTo>
                    <a:pt x="8121" y="12278"/>
                  </a:lnTo>
                  <a:lnTo>
                    <a:pt x="7832" y="12352"/>
                  </a:lnTo>
                  <a:lnTo>
                    <a:pt x="7538" y="12413"/>
                  </a:lnTo>
                  <a:lnTo>
                    <a:pt x="7237" y="12458"/>
                  </a:lnTo>
                  <a:lnTo>
                    <a:pt x="6933" y="12490"/>
                  </a:lnTo>
                  <a:lnTo>
                    <a:pt x="6625" y="12506"/>
                  </a:lnTo>
                  <a:lnTo>
                    <a:pt x="6469" y="125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8" name="Freeform 27">
              <a:extLst>
                <a:ext uri="{FF2B5EF4-FFF2-40B4-BE49-F238E27FC236}">
                  <a16:creationId xmlns:a16="http://schemas.microsoft.com/office/drawing/2014/main" xmlns="" id="{E088DE80-A3FD-4D86-8704-EF82BC354101}"/>
                </a:ext>
              </a:extLst>
            </p:cNvPr>
            <p:cNvSpPr>
              <a:spLocks noEditPoints="1"/>
            </p:cNvSpPr>
            <p:nvPr/>
          </p:nvSpPr>
          <p:spPr bwMode="auto">
            <a:xfrm>
              <a:off x="2043" y="365"/>
              <a:ext cx="3594" cy="3594"/>
            </a:xfrm>
            <a:custGeom>
              <a:avLst/>
              <a:gdLst>
                <a:gd name="T0" fmla="*/ 4436 w 10782"/>
                <a:gd name="T1" fmla="*/ 85 h 10783"/>
                <a:gd name="T2" fmla="*/ 3172 w 10782"/>
                <a:gd name="T3" fmla="*/ 476 h 10783"/>
                <a:gd name="T4" fmla="*/ 2063 w 10782"/>
                <a:gd name="T5" fmla="*/ 1150 h 10783"/>
                <a:gd name="T6" fmla="*/ 1150 w 10782"/>
                <a:gd name="T7" fmla="*/ 2063 h 10783"/>
                <a:gd name="T8" fmla="*/ 476 w 10782"/>
                <a:gd name="T9" fmla="*/ 3172 h 10783"/>
                <a:gd name="T10" fmla="*/ 84 w 10782"/>
                <a:gd name="T11" fmla="*/ 4437 h 10783"/>
                <a:gd name="T12" fmla="*/ 1 w 10782"/>
                <a:gd name="T13" fmla="*/ 5531 h 10783"/>
                <a:gd name="T14" fmla="*/ 204 w 10782"/>
                <a:gd name="T15" fmla="*/ 6867 h 10783"/>
                <a:gd name="T16" fmla="*/ 713 w 10782"/>
                <a:gd name="T17" fmla="*/ 8076 h 10783"/>
                <a:gd name="T18" fmla="*/ 1488 w 10782"/>
                <a:gd name="T19" fmla="*/ 9111 h 10783"/>
                <a:gd name="T20" fmla="*/ 2485 w 10782"/>
                <a:gd name="T21" fmla="*/ 9934 h 10783"/>
                <a:gd name="T22" fmla="*/ 3661 w 10782"/>
                <a:gd name="T23" fmla="*/ 10500 h 10783"/>
                <a:gd name="T24" fmla="*/ 4977 w 10782"/>
                <a:gd name="T25" fmla="*/ 10768 h 10783"/>
                <a:gd name="T26" fmla="*/ 6078 w 10782"/>
                <a:gd name="T27" fmla="*/ 10740 h 10783"/>
                <a:gd name="T28" fmla="*/ 7368 w 10782"/>
                <a:gd name="T29" fmla="*/ 10409 h 10783"/>
                <a:gd name="T30" fmla="*/ 8511 w 10782"/>
                <a:gd name="T31" fmla="*/ 9788 h 10783"/>
                <a:gd name="T32" fmla="*/ 9468 w 10782"/>
                <a:gd name="T33" fmla="*/ 8920 h 10783"/>
                <a:gd name="T34" fmla="*/ 10192 w 10782"/>
                <a:gd name="T35" fmla="*/ 7847 h 10783"/>
                <a:gd name="T36" fmla="*/ 10644 w 10782"/>
                <a:gd name="T37" fmla="*/ 6609 h 10783"/>
                <a:gd name="T38" fmla="*/ 10782 w 10782"/>
                <a:gd name="T39" fmla="*/ 5392 h 10783"/>
                <a:gd name="T40" fmla="*/ 10642 w 10782"/>
                <a:gd name="T41" fmla="*/ 4174 h 10783"/>
                <a:gd name="T42" fmla="*/ 10191 w 10782"/>
                <a:gd name="T43" fmla="*/ 2938 h 10783"/>
                <a:gd name="T44" fmla="*/ 9465 w 10782"/>
                <a:gd name="T45" fmla="*/ 1865 h 10783"/>
                <a:gd name="T46" fmla="*/ 8510 w 10782"/>
                <a:gd name="T47" fmla="*/ 996 h 10783"/>
                <a:gd name="T48" fmla="*/ 7367 w 10782"/>
                <a:gd name="T49" fmla="*/ 375 h 10783"/>
                <a:gd name="T50" fmla="*/ 6078 w 10782"/>
                <a:gd name="T51" fmla="*/ 44 h 10783"/>
                <a:gd name="T52" fmla="*/ 5263 w 10782"/>
                <a:gd name="T53" fmla="*/ 10350 h 10783"/>
                <a:gd name="T54" fmla="*/ 4033 w 10782"/>
                <a:gd name="T55" fmla="*/ 10163 h 10783"/>
                <a:gd name="T56" fmla="*/ 2922 w 10782"/>
                <a:gd name="T57" fmla="*/ 9695 h 10783"/>
                <a:gd name="T58" fmla="*/ 1968 w 10782"/>
                <a:gd name="T59" fmla="*/ 8982 h 10783"/>
                <a:gd name="T60" fmla="*/ 1213 w 10782"/>
                <a:gd name="T61" fmla="*/ 8065 h 10783"/>
                <a:gd name="T62" fmla="*/ 691 w 10782"/>
                <a:gd name="T63" fmla="*/ 6983 h 10783"/>
                <a:gd name="T64" fmla="*/ 446 w 10782"/>
                <a:gd name="T65" fmla="*/ 5773 h 10783"/>
                <a:gd name="T66" fmla="*/ 470 w 10782"/>
                <a:gd name="T67" fmla="*/ 4759 h 10783"/>
                <a:gd name="T68" fmla="*/ 775 w 10782"/>
                <a:gd name="T69" fmla="*/ 3572 h 10783"/>
                <a:gd name="T70" fmla="*/ 1346 w 10782"/>
                <a:gd name="T71" fmla="*/ 2520 h 10783"/>
                <a:gd name="T72" fmla="*/ 2144 w 10782"/>
                <a:gd name="T73" fmla="*/ 1642 h 10783"/>
                <a:gd name="T74" fmla="*/ 3133 w 10782"/>
                <a:gd name="T75" fmla="*/ 974 h 10783"/>
                <a:gd name="T76" fmla="*/ 4271 w 10782"/>
                <a:gd name="T77" fmla="*/ 558 h 10783"/>
                <a:gd name="T78" fmla="*/ 5391 w 10782"/>
                <a:gd name="T79" fmla="*/ 431 h 10783"/>
                <a:gd name="T80" fmla="*/ 6511 w 10782"/>
                <a:gd name="T81" fmla="*/ 558 h 10783"/>
                <a:gd name="T82" fmla="*/ 7649 w 10782"/>
                <a:gd name="T83" fmla="*/ 974 h 10783"/>
                <a:gd name="T84" fmla="*/ 8637 w 10782"/>
                <a:gd name="T85" fmla="*/ 1642 h 10783"/>
                <a:gd name="T86" fmla="*/ 9436 w 10782"/>
                <a:gd name="T87" fmla="*/ 2520 h 10783"/>
                <a:gd name="T88" fmla="*/ 10007 w 10782"/>
                <a:gd name="T89" fmla="*/ 3572 h 10783"/>
                <a:gd name="T90" fmla="*/ 10311 w 10782"/>
                <a:gd name="T91" fmla="*/ 4759 h 10783"/>
                <a:gd name="T92" fmla="*/ 10335 w 10782"/>
                <a:gd name="T93" fmla="*/ 5773 h 10783"/>
                <a:gd name="T94" fmla="*/ 10089 w 10782"/>
                <a:gd name="T95" fmla="*/ 6982 h 10783"/>
                <a:gd name="T96" fmla="*/ 9567 w 10782"/>
                <a:gd name="T97" fmla="*/ 8064 h 10783"/>
                <a:gd name="T98" fmla="*/ 8812 w 10782"/>
                <a:gd name="T99" fmla="*/ 8980 h 10783"/>
                <a:gd name="T100" fmla="*/ 7858 w 10782"/>
                <a:gd name="T101" fmla="*/ 9693 h 10783"/>
                <a:gd name="T102" fmla="*/ 6749 w 10782"/>
                <a:gd name="T103" fmla="*/ 10162 h 10783"/>
                <a:gd name="T104" fmla="*/ 5520 w 10782"/>
                <a:gd name="T105" fmla="*/ 10350 h 10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82" h="10783">
                  <a:moveTo>
                    <a:pt x="5391" y="0"/>
                  </a:moveTo>
                  <a:lnTo>
                    <a:pt x="5252" y="2"/>
                  </a:lnTo>
                  <a:lnTo>
                    <a:pt x="4977" y="15"/>
                  </a:lnTo>
                  <a:lnTo>
                    <a:pt x="4704" y="44"/>
                  </a:lnTo>
                  <a:lnTo>
                    <a:pt x="4436" y="85"/>
                  </a:lnTo>
                  <a:lnTo>
                    <a:pt x="4173" y="138"/>
                  </a:lnTo>
                  <a:lnTo>
                    <a:pt x="3915" y="205"/>
                  </a:lnTo>
                  <a:lnTo>
                    <a:pt x="3661" y="283"/>
                  </a:lnTo>
                  <a:lnTo>
                    <a:pt x="3415" y="374"/>
                  </a:lnTo>
                  <a:lnTo>
                    <a:pt x="3172" y="476"/>
                  </a:lnTo>
                  <a:lnTo>
                    <a:pt x="2937" y="590"/>
                  </a:lnTo>
                  <a:lnTo>
                    <a:pt x="2708" y="714"/>
                  </a:lnTo>
                  <a:lnTo>
                    <a:pt x="2485" y="849"/>
                  </a:lnTo>
                  <a:lnTo>
                    <a:pt x="2270" y="995"/>
                  </a:lnTo>
                  <a:lnTo>
                    <a:pt x="2063" y="1150"/>
                  </a:lnTo>
                  <a:lnTo>
                    <a:pt x="1863" y="1314"/>
                  </a:lnTo>
                  <a:lnTo>
                    <a:pt x="1671" y="1489"/>
                  </a:lnTo>
                  <a:lnTo>
                    <a:pt x="1488" y="1672"/>
                  </a:lnTo>
                  <a:lnTo>
                    <a:pt x="1315" y="1863"/>
                  </a:lnTo>
                  <a:lnTo>
                    <a:pt x="1150" y="2063"/>
                  </a:lnTo>
                  <a:lnTo>
                    <a:pt x="994" y="2270"/>
                  </a:lnTo>
                  <a:lnTo>
                    <a:pt x="848" y="2486"/>
                  </a:lnTo>
                  <a:lnTo>
                    <a:pt x="713" y="2708"/>
                  </a:lnTo>
                  <a:lnTo>
                    <a:pt x="589" y="2936"/>
                  </a:lnTo>
                  <a:lnTo>
                    <a:pt x="476" y="3172"/>
                  </a:lnTo>
                  <a:lnTo>
                    <a:pt x="374" y="3415"/>
                  </a:lnTo>
                  <a:lnTo>
                    <a:pt x="284" y="3662"/>
                  </a:lnTo>
                  <a:lnTo>
                    <a:pt x="204" y="3916"/>
                  </a:lnTo>
                  <a:lnTo>
                    <a:pt x="138" y="4174"/>
                  </a:lnTo>
                  <a:lnTo>
                    <a:pt x="84" y="4437"/>
                  </a:lnTo>
                  <a:lnTo>
                    <a:pt x="43" y="4705"/>
                  </a:lnTo>
                  <a:lnTo>
                    <a:pt x="15" y="4976"/>
                  </a:lnTo>
                  <a:lnTo>
                    <a:pt x="1" y="5252"/>
                  </a:lnTo>
                  <a:lnTo>
                    <a:pt x="0" y="5392"/>
                  </a:lnTo>
                  <a:lnTo>
                    <a:pt x="1" y="5531"/>
                  </a:lnTo>
                  <a:lnTo>
                    <a:pt x="15" y="5807"/>
                  </a:lnTo>
                  <a:lnTo>
                    <a:pt x="43" y="6078"/>
                  </a:lnTo>
                  <a:lnTo>
                    <a:pt x="84" y="6346"/>
                  </a:lnTo>
                  <a:lnTo>
                    <a:pt x="138" y="6609"/>
                  </a:lnTo>
                  <a:lnTo>
                    <a:pt x="204" y="6867"/>
                  </a:lnTo>
                  <a:lnTo>
                    <a:pt x="284" y="7121"/>
                  </a:lnTo>
                  <a:lnTo>
                    <a:pt x="374" y="7369"/>
                  </a:lnTo>
                  <a:lnTo>
                    <a:pt x="476" y="7611"/>
                  </a:lnTo>
                  <a:lnTo>
                    <a:pt x="589" y="7847"/>
                  </a:lnTo>
                  <a:lnTo>
                    <a:pt x="713" y="8076"/>
                  </a:lnTo>
                  <a:lnTo>
                    <a:pt x="848" y="8298"/>
                  </a:lnTo>
                  <a:lnTo>
                    <a:pt x="994" y="8512"/>
                  </a:lnTo>
                  <a:lnTo>
                    <a:pt x="1150" y="8720"/>
                  </a:lnTo>
                  <a:lnTo>
                    <a:pt x="1315" y="8920"/>
                  </a:lnTo>
                  <a:lnTo>
                    <a:pt x="1488" y="9111"/>
                  </a:lnTo>
                  <a:lnTo>
                    <a:pt x="1671" y="9294"/>
                  </a:lnTo>
                  <a:lnTo>
                    <a:pt x="1863" y="9469"/>
                  </a:lnTo>
                  <a:lnTo>
                    <a:pt x="2063" y="9633"/>
                  </a:lnTo>
                  <a:lnTo>
                    <a:pt x="2270" y="9788"/>
                  </a:lnTo>
                  <a:lnTo>
                    <a:pt x="2485" y="9934"/>
                  </a:lnTo>
                  <a:lnTo>
                    <a:pt x="2708" y="10069"/>
                  </a:lnTo>
                  <a:lnTo>
                    <a:pt x="2937" y="10193"/>
                  </a:lnTo>
                  <a:lnTo>
                    <a:pt x="3172" y="10307"/>
                  </a:lnTo>
                  <a:lnTo>
                    <a:pt x="3415" y="10409"/>
                  </a:lnTo>
                  <a:lnTo>
                    <a:pt x="3661" y="10500"/>
                  </a:lnTo>
                  <a:lnTo>
                    <a:pt x="3915" y="10578"/>
                  </a:lnTo>
                  <a:lnTo>
                    <a:pt x="4173" y="10645"/>
                  </a:lnTo>
                  <a:lnTo>
                    <a:pt x="4436" y="10699"/>
                  </a:lnTo>
                  <a:lnTo>
                    <a:pt x="4704" y="10740"/>
                  </a:lnTo>
                  <a:lnTo>
                    <a:pt x="4977" y="10768"/>
                  </a:lnTo>
                  <a:lnTo>
                    <a:pt x="5252" y="10781"/>
                  </a:lnTo>
                  <a:lnTo>
                    <a:pt x="5391" y="10783"/>
                  </a:lnTo>
                  <a:lnTo>
                    <a:pt x="5531" y="10781"/>
                  </a:lnTo>
                  <a:lnTo>
                    <a:pt x="5806" y="10768"/>
                  </a:lnTo>
                  <a:lnTo>
                    <a:pt x="6078" y="10740"/>
                  </a:lnTo>
                  <a:lnTo>
                    <a:pt x="6345" y="10699"/>
                  </a:lnTo>
                  <a:lnTo>
                    <a:pt x="6608" y="10645"/>
                  </a:lnTo>
                  <a:lnTo>
                    <a:pt x="6868" y="10578"/>
                  </a:lnTo>
                  <a:lnTo>
                    <a:pt x="7120" y="10500"/>
                  </a:lnTo>
                  <a:lnTo>
                    <a:pt x="7368" y="10409"/>
                  </a:lnTo>
                  <a:lnTo>
                    <a:pt x="7610" y="10307"/>
                  </a:lnTo>
                  <a:lnTo>
                    <a:pt x="7846" y="10193"/>
                  </a:lnTo>
                  <a:lnTo>
                    <a:pt x="8075" y="10069"/>
                  </a:lnTo>
                  <a:lnTo>
                    <a:pt x="8297" y="9934"/>
                  </a:lnTo>
                  <a:lnTo>
                    <a:pt x="8511" y="9788"/>
                  </a:lnTo>
                  <a:lnTo>
                    <a:pt x="8719" y="9633"/>
                  </a:lnTo>
                  <a:lnTo>
                    <a:pt x="8919" y="9469"/>
                  </a:lnTo>
                  <a:lnTo>
                    <a:pt x="9110" y="9294"/>
                  </a:lnTo>
                  <a:lnTo>
                    <a:pt x="9293" y="9111"/>
                  </a:lnTo>
                  <a:lnTo>
                    <a:pt x="9468" y="8920"/>
                  </a:lnTo>
                  <a:lnTo>
                    <a:pt x="9633" y="8720"/>
                  </a:lnTo>
                  <a:lnTo>
                    <a:pt x="9787" y="8512"/>
                  </a:lnTo>
                  <a:lnTo>
                    <a:pt x="9933" y="8298"/>
                  </a:lnTo>
                  <a:lnTo>
                    <a:pt x="10068" y="8076"/>
                  </a:lnTo>
                  <a:lnTo>
                    <a:pt x="10192" y="7847"/>
                  </a:lnTo>
                  <a:lnTo>
                    <a:pt x="10305" y="7611"/>
                  </a:lnTo>
                  <a:lnTo>
                    <a:pt x="10408" y="7369"/>
                  </a:lnTo>
                  <a:lnTo>
                    <a:pt x="10499" y="7121"/>
                  </a:lnTo>
                  <a:lnTo>
                    <a:pt x="10578" y="6867"/>
                  </a:lnTo>
                  <a:lnTo>
                    <a:pt x="10644" y="6609"/>
                  </a:lnTo>
                  <a:lnTo>
                    <a:pt x="10698" y="6346"/>
                  </a:lnTo>
                  <a:lnTo>
                    <a:pt x="10739" y="6078"/>
                  </a:lnTo>
                  <a:lnTo>
                    <a:pt x="10767" y="5807"/>
                  </a:lnTo>
                  <a:lnTo>
                    <a:pt x="10780" y="5531"/>
                  </a:lnTo>
                  <a:lnTo>
                    <a:pt x="10782" y="5392"/>
                  </a:lnTo>
                  <a:lnTo>
                    <a:pt x="10780" y="5253"/>
                  </a:lnTo>
                  <a:lnTo>
                    <a:pt x="10767" y="4977"/>
                  </a:lnTo>
                  <a:lnTo>
                    <a:pt x="10738" y="4705"/>
                  </a:lnTo>
                  <a:lnTo>
                    <a:pt x="10697" y="4437"/>
                  </a:lnTo>
                  <a:lnTo>
                    <a:pt x="10642" y="4174"/>
                  </a:lnTo>
                  <a:lnTo>
                    <a:pt x="10577" y="3916"/>
                  </a:lnTo>
                  <a:lnTo>
                    <a:pt x="10498" y="3664"/>
                  </a:lnTo>
                  <a:lnTo>
                    <a:pt x="10406" y="3415"/>
                  </a:lnTo>
                  <a:lnTo>
                    <a:pt x="10304" y="3174"/>
                  </a:lnTo>
                  <a:lnTo>
                    <a:pt x="10191" y="2938"/>
                  </a:lnTo>
                  <a:lnTo>
                    <a:pt x="10067" y="2708"/>
                  </a:lnTo>
                  <a:lnTo>
                    <a:pt x="9932" y="2487"/>
                  </a:lnTo>
                  <a:lnTo>
                    <a:pt x="9786" y="2272"/>
                  </a:lnTo>
                  <a:lnTo>
                    <a:pt x="9630" y="2064"/>
                  </a:lnTo>
                  <a:lnTo>
                    <a:pt x="9465" y="1865"/>
                  </a:lnTo>
                  <a:lnTo>
                    <a:pt x="9292" y="1673"/>
                  </a:lnTo>
                  <a:lnTo>
                    <a:pt x="9109" y="1490"/>
                  </a:lnTo>
                  <a:lnTo>
                    <a:pt x="8918" y="1317"/>
                  </a:lnTo>
                  <a:lnTo>
                    <a:pt x="8717" y="1152"/>
                  </a:lnTo>
                  <a:lnTo>
                    <a:pt x="8510" y="996"/>
                  </a:lnTo>
                  <a:lnTo>
                    <a:pt x="8296" y="852"/>
                  </a:lnTo>
                  <a:lnTo>
                    <a:pt x="8074" y="716"/>
                  </a:lnTo>
                  <a:lnTo>
                    <a:pt x="7844" y="591"/>
                  </a:lnTo>
                  <a:lnTo>
                    <a:pt x="7608" y="478"/>
                  </a:lnTo>
                  <a:lnTo>
                    <a:pt x="7367" y="375"/>
                  </a:lnTo>
                  <a:lnTo>
                    <a:pt x="7120" y="284"/>
                  </a:lnTo>
                  <a:lnTo>
                    <a:pt x="6866" y="206"/>
                  </a:lnTo>
                  <a:lnTo>
                    <a:pt x="6608" y="139"/>
                  </a:lnTo>
                  <a:lnTo>
                    <a:pt x="6345" y="85"/>
                  </a:lnTo>
                  <a:lnTo>
                    <a:pt x="6078" y="44"/>
                  </a:lnTo>
                  <a:lnTo>
                    <a:pt x="5806" y="17"/>
                  </a:lnTo>
                  <a:lnTo>
                    <a:pt x="5531" y="2"/>
                  </a:lnTo>
                  <a:lnTo>
                    <a:pt x="5391" y="0"/>
                  </a:lnTo>
                  <a:close/>
                  <a:moveTo>
                    <a:pt x="5391" y="10352"/>
                  </a:moveTo>
                  <a:lnTo>
                    <a:pt x="5263" y="10350"/>
                  </a:lnTo>
                  <a:lnTo>
                    <a:pt x="5009" y="10338"/>
                  </a:lnTo>
                  <a:lnTo>
                    <a:pt x="4760" y="10312"/>
                  </a:lnTo>
                  <a:lnTo>
                    <a:pt x="4513" y="10274"/>
                  </a:lnTo>
                  <a:lnTo>
                    <a:pt x="4271" y="10225"/>
                  </a:lnTo>
                  <a:lnTo>
                    <a:pt x="4033" y="10163"/>
                  </a:lnTo>
                  <a:lnTo>
                    <a:pt x="3801" y="10091"/>
                  </a:lnTo>
                  <a:lnTo>
                    <a:pt x="3573" y="10008"/>
                  </a:lnTo>
                  <a:lnTo>
                    <a:pt x="3349" y="9914"/>
                  </a:lnTo>
                  <a:lnTo>
                    <a:pt x="3133" y="9809"/>
                  </a:lnTo>
                  <a:lnTo>
                    <a:pt x="2922" y="9695"/>
                  </a:lnTo>
                  <a:lnTo>
                    <a:pt x="2717" y="9570"/>
                  </a:lnTo>
                  <a:lnTo>
                    <a:pt x="2520" y="9436"/>
                  </a:lnTo>
                  <a:lnTo>
                    <a:pt x="2329" y="9294"/>
                  </a:lnTo>
                  <a:lnTo>
                    <a:pt x="2144" y="9143"/>
                  </a:lnTo>
                  <a:lnTo>
                    <a:pt x="1968" y="8982"/>
                  </a:lnTo>
                  <a:lnTo>
                    <a:pt x="1801" y="8814"/>
                  </a:lnTo>
                  <a:lnTo>
                    <a:pt x="1641" y="8638"/>
                  </a:lnTo>
                  <a:lnTo>
                    <a:pt x="1488" y="8454"/>
                  </a:lnTo>
                  <a:lnTo>
                    <a:pt x="1346" y="8263"/>
                  </a:lnTo>
                  <a:lnTo>
                    <a:pt x="1213" y="8065"/>
                  </a:lnTo>
                  <a:lnTo>
                    <a:pt x="1088" y="7860"/>
                  </a:lnTo>
                  <a:lnTo>
                    <a:pt x="974" y="7650"/>
                  </a:lnTo>
                  <a:lnTo>
                    <a:pt x="869" y="7433"/>
                  </a:lnTo>
                  <a:lnTo>
                    <a:pt x="775" y="7211"/>
                  </a:lnTo>
                  <a:lnTo>
                    <a:pt x="691" y="6983"/>
                  </a:lnTo>
                  <a:lnTo>
                    <a:pt x="619" y="6750"/>
                  </a:lnTo>
                  <a:lnTo>
                    <a:pt x="558" y="6512"/>
                  </a:lnTo>
                  <a:lnTo>
                    <a:pt x="509" y="6269"/>
                  </a:lnTo>
                  <a:lnTo>
                    <a:pt x="470" y="6024"/>
                  </a:lnTo>
                  <a:lnTo>
                    <a:pt x="446" y="5773"/>
                  </a:lnTo>
                  <a:lnTo>
                    <a:pt x="432" y="5519"/>
                  </a:lnTo>
                  <a:lnTo>
                    <a:pt x="431" y="5392"/>
                  </a:lnTo>
                  <a:lnTo>
                    <a:pt x="432" y="5264"/>
                  </a:lnTo>
                  <a:lnTo>
                    <a:pt x="446" y="5010"/>
                  </a:lnTo>
                  <a:lnTo>
                    <a:pt x="470" y="4759"/>
                  </a:lnTo>
                  <a:lnTo>
                    <a:pt x="509" y="4513"/>
                  </a:lnTo>
                  <a:lnTo>
                    <a:pt x="558" y="4271"/>
                  </a:lnTo>
                  <a:lnTo>
                    <a:pt x="619" y="4033"/>
                  </a:lnTo>
                  <a:lnTo>
                    <a:pt x="691" y="3800"/>
                  </a:lnTo>
                  <a:lnTo>
                    <a:pt x="775" y="3572"/>
                  </a:lnTo>
                  <a:lnTo>
                    <a:pt x="869" y="3350"/>
                  </a:lnTo>
                  <a:lnTo>
                    <a:pt x="974" y="3133"/>
                  </a:lnTo>
                  <a:lnTo>
                    <a:pt x="1088" y="2923"/>
                  </a:lnTo>
                  <a:lnTo>
                    <a:pt x="1213" y="2718"/>
                  </a:lnTo>
                  <a:lnTo>
                    <a:pt x="1346" y="2520"/>
                  </a:lnTo>
                  <a:lnTo>
                    <a:pt x="1488" y="2329"/>
                  </a:lnTo>
                  <a:lnTo>
                    <a:pt x="1641" y="2145"/>
                  </a:lnTo>
                  <a:lnTo>
                    <a:pt x="1801" y="1969"/>
                  </a:lnTo>
                  <a:lnTo>
                    <a:pt x="1968" y="1801"/>
                  </a:lnTo>
                  <a:lnTo>
                    <a:pt x="2144" y="1642"/>
                  </a:lnTo>
                  <a:lnTo>
                    <a:pt x="2329" y="1489"/>
                  </a:lnTo>
                  <a:lnTo>
                    <a:pt x="2520" y="1347"/>
                  </a:lnTo>
                  <a:lnTo>
                    <a:pt x="2717" y="1213"/>
                  </a:lnTo>
                  <a:lnTo>
                    <a:pt x="2922" y="1089"/>
                  </a:lnTo>
                  <a:lnTo>
                    <a:pt x="3133" y="974"/>
                  </a:lnTo>
                  <a:lnTo>
                    <a:pt x="3349" y="869"/>
                  </a:lnTo>
                  <a:lnTo>
                    <a:pt x="3573" y="775"/>
                  </a:lnTo>
                  <a:lnTo>
                    <a:pt x="3801" y="692"/>
                  </a:lnTo>
                  <a:lnTo>
                    <a:pt x="4033" y="620"/>
                  </a:lnTo>
                  <a:lnTo>
                    <a:pt x="4271" y="558"/>
                  </a:lnTo>
                  <a:lnTo>
                    <a:pt x="4513" y="509"/>
                  </a:lnTo>
                  <a:lnTo>
                    <a:pt x="4760" y="471"/>
                  </a:lnTo>
                  <a:lnTo>
                    <a:pt x="5009" y="446"/>
                  </a:lnTo>
                  <a:lnTo>
                    <a:pt x="5263" y="433"/>
                  </a:lnTo>
                  <a:lnTo>
                    <a:pt x="5391" y="431"/>
                  </a:lnTo>
                  <a:lnTo>
                    <a:pt x="5520" y="433"/>
                  </a:lnTo>
                  <a:lnTo>
                    <a:pt x="5772" y="446"/>
                  </a:lnTo>
                  <a:lnTo>
                    <a:pt x="6023" y="471"/>
                  </a:lnTo>
                  <a:lnTo>
                    <a:pt x="6269" y="509"/>
                  </a:lnTo>
                  <a:lnTo>
                    <a:pt x="6511" y="558"/>
                  </a:lnTo>
                  <a:lnTo>
                    <a:pt x="6749" y="620"/>
                  </a:lnTo>
                  <a:lnTo>
                    <a:pt x="6982" y="692"/>
                  </a:lnTo>
                  <a:lnTo>
                    <a:pt x="7210" y="775"/>
                  </a:lnTo>
                  <a:lnTo>
                    <a:pt x="7432" y="869"/>
                  </a:lnTo>
                  <a:lnTo>
                    <a:pt x="7649" y="974"/>
                  </a:lnTo>
                  <a:lnTo>
                    <a:pt x="7859" y="1089"/>
                  </a:lnTo>
                  <a:lnTo>
                    <a:pt x="8064" y="1213"/>
                  </a:lnTo>
                  <a:lnTo>
                    <a:pt x="8262" y="1347"/>
                  </a:lnTo>
                  <a:lnTo>
                    <a:pt x="8453" y="1489"/>
                  </a:lnTo>
                  <a:lnTo>
                    <a:pt x="8637" y="1642"/>
                  </a:lnTo>
                  <a:lnTo>
                    <a:pt x="8813" y="1801"/>
                  </a:lnTo>
                  <a:lnTo>
                    <a:pt x="8981" y="1969"/>
                  </a:lnTo>
                  <a:lnTo>
                    <a:pt x="9142" y="2145"/>
                  </a:lnTo>
                  <a:lnTo>
                    <a:pt x="9293" y="2329"/>
                  </a:lnTo>
                  <a:lnTo>
                    <a:pt x="9436" y="2520"/>
                  </a:lnTo>
                  <a:lnTo>
                    <a:pt x="9570" y="2718"/>
                  </a:lnTo>
                  <a:lnTo>
                    <a:pt x="9694" y="2923"/>
                  </a:lnTo>
                  <a:lnTo>
                    <a:pt x="9809" y="3133"/>
                  </a:lnTo>
                  <a:lnTo>
                    <a:pt x="9913" y="3350"/>
                  </a:lnTo>
                  <a:lnTo>
                    <a:pt x="10007" y="3572"/>
                  </a:lnTo>
                  <a:lnTo>
                    <a:pt x="10090" y="3800"/>
                  </a:lnTo>
                  <a:lnTo>
                    <a:pt x="10162" y="4033"/>
                  </a:lnTo>
                  <a:lnTo>
                    <a:pt x="10224" y="4271"/>
                  </a:lnTo>
                  <a:lnTo>
                    <a:pt x="10274" y="4513"/>
                  </a:lnTo>
                  <a:lnTo>
                    <a:pt x="10311" y="4759"/>
                  </a:lnTo>
                  <a:lnTo>
                    <a:pt x="10337" y="5010"/>
                  </a:lnTo>
                  <a:lnTo>
                    <a:pt x="10349" y="5264"/>
                  </a:lnTo>
                  <a:lnTo>
                    <a:pt x="10350" y="5392"/>
                  </a:lnTo>
                  <a:lnTo>
                    <a:pt x="10349" y="5519"/>
                  </a:lnTo>
                  <a:lnTo>
                    <a:pt x="10335" y="5773"/>
                  </a:lnTo>
                  <a:lnTo>
                    <a:pt x="10311" y="6022"/>
                  </a:lnTo>
                  <a:lnTo>
                    <a:pt x="10273" y="6269"/>
                  </a:lnTo>
                  <a:lnTo>
                    <a:pt x="10222" y="6511"/>
                  </a:lnTo>
                  <a:lnTo>
                    <a:pt x="10162" y="6748"/>
                  </a:lnTo>
                  <a:lnTo>
                    <a:pt x="10089" y="6982"/>
                  </a:lnTo>
                  <a:lnTo>
                    <a:pt x="10005" y="7209"/>
                  </a:lnTo>
                  <a:lnTo>
                    <a:pt x="9911" y="7432"/>
                  </a:lnTo>
                  <a:lnTo>
                    <a:pt x="9806" y="7649"/>
                  </a:lnTo>
                  <a:lnTo>
                    <a:pt x="9692" y="7859"/>
                  </a:lnTo>
                  <a:lnTo>
                    <a:pt x="9567" y="8064"/>
                  </a:lnTo>
                  <a:lnTo>
                    <a:pt x="9434" y="8261"/>
                  </a:lnTo>
                  <a:lnTo>
                    <a:pt x="9292" y="8452"/>
                  </a:lnTo>
                  <a:lnTo>
                    <a:pt x="9139" y="8637"/>
                  </a:lnTo>
                  <a:lnTo>
                    <a:pt x="8979" y="8813"/>
                  </a:lnTo>
                  <a:lnTo>
                    <a:pt x="8812" y="8980"/>
                  </a:lnTo>
                  <a:lnTo>
                    <a:pt x="8636" y="9140"/>
                  </a:lnTo>
                  <a:lnTo>
                    <a:pt x="8451" y="9293"/>
                  </a:lnTo>
                  <a:lnTo>
                    <a:pt x="8260" y="9435"/>
                  </a:lnTo>
                  <a:lnTo>
                    <a:pt x="8063" y="9568"/>
                  </a:lnTo>
                  <a:lnTo>
                    <a:pt x="7858" y="9693"/>
                  </a:lnTo>
                  <a:lnTo>
                    <a:pt x="7648" y="9807"/>
                  </a:lnTo>
                  <a:lnTo>
                    <a:pt x="7431" y="9912"/>
                  </a:lnTo>
                  <a:lnTo>
                    <a:pt x="7209" y="10006"/>
                  </a:lnTo>
                  <a:lnTo>
                    <a:pt x="6981" y="10090"/>
                  </a:lnTo>
                  <a:lnTo>
                    <a:pt x="6749" y="10162"/>
                  </a:lnTo>
                  <a:lnTo>
                    <a:pt x="6510" y="10223"/>
                  </a:lnTo>
                  <a:lnTo>
                    <a:pt x="6269" y="10274"/>
                  </a:lnTo>
                  <a:lnTo>
                    <a:pt x="6023" y="10312"/>
                  </a:lnTo>
                  <a:lnTo>
                    <a:pt x="5772" y="10337"/>
                  </a:lnTo>
                  <a:lnTo>
                    <a:pt x="5520" y="10350"/>
                  </a:lnTo>
                  <a:lnTo>
                    <a:pt x="5391" y="10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9" name="Freeform 28">
              <a:extLst>
                <a:ext uri="{FF2B5EF4-FFF2-40B4-BE49-F238E27FC236}">
                  <a16:creationId xmlns:a16="http://schemas.microsoft.com/office/drawing/2014/main" xmlns="" id="{4942A1FF-40CB-4549-BBC8-D46BFC85464C}"/>
                </a:ext>
              </a:extLst>
            </p:cNvPr>
            <p:cNvSpPr>
              <a:spLocks/>
            </p:cNvSpPr>
            <p:nvPr/>
          </p:nvSpPr>
          <p:spPr bwMode="auto">
            <a:xfrm>
              <a:off x="4461" y="3309"/>
              <a:ext cx="196" cy="196"/>
            </a:xfrm>
            <a:custGeom>
              <a:avLst/>
              <a:gdLst>
                <a:gd name="T0" fmla="*/ 590 w 590"/>
                <a:gd name="T1" fmla="*/ 374 h 589"/>
                <a:gd name="T2" fmla="*/ 216 w 590"/>
                <a:gd name="T3" fmla="*/ 589 h 589"/>
                <a:gd name="T4" fmla="*/ 0 w 590"/>
                <a:gd name="T5" fmla="*/ 215 h 589"/>
                <a:gd name="T6" fmla="*/ 374 w 590"/>
                <a:gd name="T7" fmla="*/ 0 h 589"/>
                <a:gd name="T8" fmla="*/ 590 w 590"/>
                <a:gd name="T9" fmla="*/ 374 h 589"/>
              </a:gdLst>
              <a:ahLst/>
              <a:cxnLst>
                <a:cxn ang="0">
                  <a:pos x="T0" y="T1"/>
                </a:cxn>
                <a:cxn ang="0">
                  <a:pos x="T2" y="T3"/>
                </a:cxn>
                <a:cxn ang="0">
                  <a:pos x="T4" y="T5"/>
                </a:cxn>
                <a:cxn ang="0">
                  <a:pos x="T6" y="T7"/>
                </a:cxn>
                <a:cxn ang="0">
                  <a:pos x="T8" y="T9"/>
                </a:cxn>
              </a:cxnLst>
              <a:rect l="0" t="0" r="r" b="b"/>
              <a:pathLst>
                <a:path w="590" h="589">
                  <a:moveTo>
                    <a:pt x="590" y="374"/>
                  </a:moveTo>
                  <a:lnTo>
                    <a:pt x="216" y="589"/>
                  </a:lnTo>
                  <a:lnTo>
                    <a:pt x="0" y="215"/>
                  </a:lnTo>
                  <a:lnTo>
                    <a:pt x="374" y="0"/>
                  </a:lnTo>
                  <a:lnTo>
                    <a:pt x="590" y="3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0" name="Freeform 29">
              <a:extLst>
                <a:ext uri="{FF2B5EF4-FFF2-40B4-BE49-F238E27FC236}">
                  <a16:creationId xmlns:a16="http://schemas.microsoft.com/office/drawing/2014/main" xmlns="" id="{4232A110-F748-4317-9351-DDF2B5962911}"/>
                </a:ext>
              </a:extLst>
            </p:cNvPr>
            <p:cNvSpPr>
              <a:spLocks/>
            </p:cNvSpPr>
            <p:nvPr/>
          </p:nvSpPr>
          <p:spPr bwMode="auto">
            <a:xfrm>
              <a:off x="3023" y="819"/>
              <a:ext cx="197" cy="196"/>
            </a:xfrm>
            <a:custGeom>
              <a:avLst/>
              <a:gdLst>
                <a:gd name="T0" fmla="*/ 589 w 589"/>
                <a:gd name="T1" fmla="*/ 374 h 589"/>
                <a:gd name="T2" fmla="*/ 215 w 589"/>
                <a:gd name="T3" fmla="*/ 589 h 589"/>
                <a:gd name="T4" fmla="*/ 0 w 589"/>
                <a:gd name="T5" fmla="*/ 215 h 589"/>
                <a:gd name="T6" fmla="*/ 374 w 589"/>
                <a:gd name="T7" fmla="*/ 0 h 589"/>
                <a:gd name="T8" fmla="*/ 589 w 589"/>
                <a:gd name="T9" fmla="*/ 374 h 589"/>
              </a:gdLst>
              <a:ahLst/>
              <a:cxnLst>
                <a:cxn ang="0">
                  <a:pos x="T0" y="T1"/>
                </a:cxn>
                <a:cxn ang="0">
                  <a:pos x="T2" y="T3"/>
                </a:cxn>
                <a:cxn ang="0">
                  <a:pos x="T4" y="T5"/>
                </a:cxn>
                <a:cxn ang="0">
                  <a:pos x="T6" y="T7"/>
                </a:cxn>
                <a:cxn ang="0">
                  <a:pos x="T8" y="T9"/>
                </a:cxn>
              </a:cxnLst>
              <a:rect l="0" t="0" r="r" b="b"/>
              <a:pathLst>
                <a:path w="589" h="589">
                  <a:moveTo>
                    <a:pt x="589" y="374"/>
                  </a:moveTo>
                  <a:lnTo>
                    <a:pt x="215" y="589"/>
                  </a:lnTo>
                  <a:lnTo>
                    <a:pt x="0" y="215"/>
                  </a:lnTo>
                  <a:lnTo>
                    <a:pt x="374" y="0"/>
                  </a:lnTo>
                  <a:lnTo>
                    <a:pt x="589" y="3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1" name="Freeform 30">
              <a:extLst>
                <a:ext uri="{FF2B5EF4-FFF2-40B4-BE49-F238E27FC236}">
                  <a16:creationId xmlns:a16="http://schemas.microsoft.com/office/drawing/2014/main" xmlns="" id="{A2F32AD9-8DE9-4753-9B98-6DFB0AA84666}"/>
                </a:ext>
              </a:extLst>
            </p:cNvPr>
            <p:cNvSpPr>
              <a:spLocks/>
            </p:cNvSpPr>
            <p:nvPr/>
          </p:nvSpPr>
          <p:spPr bwMode="auto">
            <a:xfrm>
              <a:off x="4987" y="2783"/>
              <a:ext cx="196" cy="196"/>
            </a:xfrm>
            <a:custGeom>
              <a:avLst/>
              <a:gdLst>
                <a:gd name="T0" fmla="*/ 589 w 589"/>
                <a:gd name="T1" fmla="*/ 216 h 589"/>
                <a:gd name="T2" fmla="*/ 373 w 589"/>
                <a:gd name="T3" fmla="*/ 589 h 589"/>
                <a:gd name="T4" fmla="*/ 0 w 589"/>
                <a:gd name="T5" fmla="*/ 373 h 589"/>
                <a:gd name="T6" fmla="*/ 215 w 589"/>
                <a:gd name="T7" fmla="*/ 0 h 589"/>
                <a:gd name="T8" fmla="*/ 589 w 589"/>
                <a:gd name="T9" fmla="*/ 216 h 589"/>
              </a:gdLst>
              <a:ahLst/>
              <a:cxnLst>
                <a:cxn ang="0">
                  <a:pos x="T0" y="T1"/>
                </a:cxn>
                <a:cxn ang="0">
                  <a:pos x="T2" y="T3"/>
                </a:cxn>
                <a:cxn ang="0">
                  <a:pos x="T4" y="T5"/>
                </a:cxn>
                <a:cxn ang="0">
                  <a:pos x="T6" y="T7"/>
                </a:cxn>
                <a:cxn ang="0">
                  <a:pos x="T8" y="T9"/>
                </a:cxn>
              </a:cxnLst>
              <a:rect l="0" t="0" r="r" b="b"/>
              <a:pathLst>
                <a:path w="589" h="589">
                  <a:moveTo>
                    <a:pt x="589" y="216"/>
                  </a:moveTo>
                  <a:lnTo>
                    <a:pt x="373" y="589"/>
                  </a:lnTo>
                  <a:lnTo>
                    <a:pt x="0" y="373"/>
                  </a:lnTo>
                  <a:lnTo>
                    <a:pt x="215" y="0"/>
                  </a:lnTo>
                  <a:lnTo>
                    <a:pt x="589"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2" name="Freeform 31">
              <a:extLst>
                <a:ext uri="{FF2B5EF4-FFF2-40B4-BE49-F238E27FC236}">
                  <a16:creationId xmlns:a16="http://schemas.microsoft.com/office/drawing/2014/main" xmlns="" id="{033AE546-84BA-4004-9DDA-89739E51D620}"/>
                </a:ext>
              </a:extLst>
            </p:cNvPr>
            <p:cNvSpPr>
              <a:spLocks/>
            </p:cNvSpPr>
            <p:nvPr/>
          </p:nvSpPr>
          <p:spPr bwMode="auto">
            <a:xfrm>
              <a:off x="2497" y="1345"/>
              <a:ext cx="197" cy="196"/>
            </a:xfrm>
            <a:custGeom>
              <a:avLst/>
              <a:gdLst>
                <a:gd name="T0" fmla="*/ 590 w 590"/>
                <a:gd name="T1" fmla="*/ 216 h 590"/>
                <a:gd name="T2" fmla="*/ 374 w 590"/>
                <a:gd name="T3" fmla="*/ 590 h 590"/>
                <a:gd name="T4" fmla="*/ 0 w 590"/>
                <a:gd name="T5" fmla="*/ 374 h 590"/>
                <a:gd name="T6" fmla="*/ 216 w 590"/>
                <a:gd name="T7" fmla="*/ 0 h 590"/>
                <a:gd name="T8" fmla="*/ 590 w 590"/>
                <a:gd name="T9" fmla="*/ 216 h 590"/>
              </a:gdLst>
              <a:ahLst/>
              <a:cxnLst>
                <a:cxn ang="0">
                  <a:pos x="T0" y="T1"/>
                </a:cxn>
                <a:cxn ang="0">
                  <a:pos x="T2" y="T3"/>
                </a:cxn>
                <a:cxn ang="0">
                  <a:pos x="T4" y="T5"/>
                </a:cxn>
                <a:cxn ang="0">
                  <a:pos x="T6" y="T7"/>
                </a:cxn>
                <a:cxn ang="0">
                  <a:pos x="T8" y="T9"/>
                </a:cxn>
              </a:cxnLst>
              <a:rect l="0" t="0" r="r" b="b"/>
              <a:pathLst>
                <a:path w="590" h="590">
                  <a:moveTo>
                    <a:pt x="590" y="216"/>
                  </a:moveTo>
                  <a:lnTo>
                    <a:pt x="374" y="590"/>
                  </a:lnTo>
                  <a:lnTo>
                    <a:pt x="0" y="374"/>
                  </a:lnTo>
                  <a:lnTo>
                    <a:pt x="216" y="0"/>
                  </a:lnTo>
                  <a:lnTo>
                    <a:pt x="590"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3" name="Rectangle 32">
              <a:extLst>
                <a:ext uri="{FF2B5EF4-FFF2-40B4-BE49-F238E27FC236}">
                  <a16:creationId xmlns:a16="http://schemas.microsoft.com/office/drawing/2014/main" xmlns="" id="{856D0EA4-1A84-453B-8310-080523E48234}"/>
                </a:ext>
              </a:extLst>
            </p:cNvPr>
            <p:cNvSpPr>
              <a:spLocks noChangeArrowheads="1"/>
            </p:cNvSpPr>
            <p:nvPr/>
          </p:nvSpPr>
          <p:spPr bwMode="auto">
            <a:xfrm>
              <a:off x="5206" y="2090"/>
              <a:ext cx="144"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4" name="Rectangle 33">
              <a:extLst>
                <a:ext uri="{FF2B5EF4-FFF2-40B4-BE49-F238E27FC236}">
                  <a16:creationId xmlns:a16="http://schemas.microsoft.com/office/drawing/2014/main" xmlns="" id="{46F9901D-9A11-4D94-B218-5D3088E453AD}"/>
                </a:ext>
              </a:extLst>
            </p:cNvPr>
            <p:cNvSpPr>
              <a:spLocks noChangeArrowheads="1"/>
            </p:cNvSpPr>
            <p:nvPr/>
          </p:nvSpPr>
          <p:spPr bwMode="auto">
            <a:xfrm>
              <a:off x="2331" y="2090"/>
              <a:ext cx="144"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5" name="Freeform 34">
              <a:extLst>
                <a:ext uri="{FF2B5EF4-FFF2-40B4-BE49-F238E27FC236}">
                  <a16:creationId xmlns:a16="http://schemas.microsoft.com/office/drawing/2014/main" xmlns="" id="{E73D81EC-F911-4FEF-B661-B1167574067B}"/>
                </a:ext>
              </a:extLst>
            </p:cNvPr>
            <p:cNvSpPr>
              <a:spLocks/>
            </p:cNvSpPr>
            <p:nvPr/>
          </p:nvSpPr>
          <p:spPr bwMode="auto">
            <a:xfrm>
              <a:off x="4987" y="1345"/>
              <a:ext cx="196" cy="196"/>
            </a:xfrm>
            <a:custGeom>
              <a:avLst/>
              <a:gdLst>
                <a:gd name="T0" fmla="*/ 589 w 589"/>
                <a:gd name="T1" fmla="*/ 374 h 590"/>
                <a:gd name="T2" fmla="*/ 215 w 589"/>
                <a:gd name="T3" fmla="*/ 590 h 590"/>
                <a:gd name="T4" fmla="*/ 0 w 589"/>
                <a:gd name="T5" fmla="*/ 216 h 590"/>
                <a:gd name="T6" fmla="*/ 373 w 589"/>
                <a:gd name="T7" fmla="*/ 0 h 590"/>
                <a:gd name="T8" fmla="*/ 589 w 589"/>
                <a:gd name="T9" fmla="*/ 374 h 590"/>
              </a:gdLst>
              <a:ahLst/>
              <a:cxnLst>
                <a:cxn ang="0">
                  <a:pos x="T0" y="T1"/>
                </a:cxn>
                <a:cxn ang="0">
                  <a:pos x="T2" y="T3"/>
                </a:cxn>
                <a:cxn ang="0">
                  <a:pos x="T4" y="T5"/>
                </a:cxn>
                <a:cxn ang="0">
                  <a:pos x="T6" y="T7"/>
                </a:cxn>
                <a:cxn ang="0">
                  <a:pos x="T8" y="T9"/>
                </a:cxn>
              </a:cxnLst>
              <a:rect l="0" t="0" r="r" b="b"/>
              <a:pathLst>
                <a:path w="589" h="590">
                  <a:moveTo>
                    <a:pt x="589" y="374"/>
                  </a:moveTo>
                  <a:lnTo>
                    <a:pt x="215" y="590"/>
                  </a:lnTo>
                  <a:lnTo>
                    <a:pt x="0" y="216"/>
                  </a:lnTo>
                  <a:lnTo>
                    <a:pt x="373" y="0"/>
                  </a:lnTo>
                  <a:lnTo>
                    <a:pt x="589" y="3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6" name="Freeform 35">
              <a:extLst>
                <a:ext uri="{FF2B5EF4-FFF2-40B4-BE49-F238E27FC236}">
                  <a16:creationId xmlns:a16="http://schemas.microsoft.com/office/drawing/2014/main" xmlns="" id="{FC099486-DFDB-42D8-BB2E-4582E5EF58FB}"/>
                </a:ext>
              </a:extLst>
            </p:cNvPr>
            <p:cNvSpPr>
              <a:spLocks/>
            </p:cNvSpPr>
            <p:nvPr/>
          </p:nvSpPr>
          <p:spPr bwMode="auto">
            <a:xfrm>
              <a:off x="2497" y="2782"/>
              <a:ext cx="197" cy="197"/>
            </a:xfrm>
            <a:custGeom>
              <a:avLst/>
              <a:gdLst>
                <a:gd name="T0" fmla="*/ 590 w 590"/>
                <a:gd name="T1" fmla="*/ 374 h 590"/>
                <a:gd name="T2" fmla="*/ 216 w 590"/>
                <a:gd name="T3" fmla="*/ 590 h 590"/>
                <a:gd name="T4" fmla="*/ 0 w 590"/>
                <a:gd name="T5" fmla="*/ 216 h 590"/>
                <a:gd name="T6" fmla="*/ 374 w 590"/>
                <a:gd name="T7" fmla="*/ 0 h 590"/>
                <a:gd name="T8" fmla="*/ 590 w 590"/>
                <a:gd name="T9" fmla="*/ 374 h 590"/>
              </a:gdLst>
              <a:ahLst/>
              <a:cxnLst>
                <a:cxn ang="0">
                  <a:pos x="T0" y="T1"/>
                </a:cxn>
                <a:cxn ang="0">
                  <a:pos x="T2" y="T3"/>
                </a:cxn>
                <a:cxn ang="0">
                  <a:pos x="T4" y="T5"/>
                </a:cxn>
                <a:cxn ang="0">
                  <a:pos x="T6" y="T7"/>
                </a:cxn>
                <a:cxn ang="0">
                  <a:pos x="T8" y="T9"/>
                </a:cxn>
              </a:cxnLst>
              <a:rect l="0" t="0" r="r" b="b"/>
              <a:pathLst>
                <a:path w="590" h="590">
                  <a:moveTo>
                    <a:pt x="590" y="374"/>
                  </a:moveTo>
                  <a:lnTo>
                    <a:pt x="216" y="590"/>
                  </a:lnTo>
                  <a:lnTo>
                    <a:pt x="0" y="216"/>
                  </a:lnTo>
                  <a:lnTo>
                    <a:pt x="374" y="0"/>
                  </a:lnTo>
                  <a:lnTo>
                    <a:pt x="590" y="3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7" name="Freeform 36">
              <a:extLst>
                <a:ext uri="{FF2B5EF4-FFF2-40B4-BE49-F238E27FC236}">
                  <a16:creationId xmlns:a16="http://schemas.microsoft.com/office/drawing/2014/main" xmlns="" id="{1C7F09FD-D2FD-4D24-9D77-8B651DF58094}"/>
                </a:ext>
              </a:extLst>
            </p:cNvPr>
            <p:cNvSpPr>
              <a:spLocks/>
            </p:cNvSpPr>
            <p:nvPr/>
          </p:nvSpPr>
          <p:spPr bwMode="auto">
            <a:xfrm>
              <a:off x="4461" y="819"/>
              <a:ext cx="196" cy="196"/>
            </a:xfrm>
            <a:custGeom>
              <a:avLst/>
              <a:gdLst>
                <a:gd name="T0" fmla="*/ 588 w 588"/>
                <a:gd name="T1" fmla="*/ 215 h 589"/>
                <a:gd name="T2" fmla="*/ 372 w 588"/>
                <a:gd name="T3" fmla="*/ 589 h 589"/>
                <a:gd name="T4" fmla="*/ 0 w 588"/>
                <a:gd name="T5" fmla="*/ 374 h 589"/>
                <a:gd name="T6" fmla="*/ 215 w 588"/>
                <a:gd name="T7" fmla="*/ 0 h 589"/>
                <a:gd name="T8" fmla="*/ 588 w 588"/>
                <a:gd name="T9" fmla="*/ 215 h 589"/>
              </a:gdLst>
              <a:ahLst/>
              <a:cxnLst>
                <a:cxn ang="0">
                  <a:pos x="T0" y="T1"/>
                </a:cxn>
                <a:cxn ang="0">
                  <a:pos x="T2" y="T3"/>
                </a:cxn>
                <a:cxn ang="0">
                  <a:pos x="T4" y="T5"/>
                </a:cxn>
                <a:cxn ang="0">
                  <a:pos x="T6" y="T7"/>
                </a:cxn>
                <a:cxn ang="0">
                  <a:pos x="T8" y="T9"/>
                </a:cxn>
              </a:cxnLst>
              <a:rect l="0" t="0" r="r" b="b"/>
              <a:pathLst>
                <a:path w="588" h="589">
                  <a:moveTo>
                    <a:pt x="588" y="215"/>
                  </a:moveTo>
                  <a:lnTo>
                    <a:pt x="372" y="589"/>
                  </a:lnTo>
                  <a:lnTo>
                    <a:pt x="0" y="374"/>
                  </a:lnTo>
                  <a:lnTo>
                    <a:pt x="215" y="0"/>
                  </a:lnTo>
                  <a:lnTo>
                    <a:pt x="588"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8" name="Freeform 37">
              <a:extLst>
                <a:ext uri="{FF2B5EF4-FFF2-40B4-BE49-F238E27FC236}">
                  <a16:creationId xmlns:a16="http://schemas.microsoft.com/office/drawing/2014/main" xmlns="" id="{EFAECC33-AB7E-464B-A009-FDC8C1D4008C}"/>
                </a:ext>
              </a:extLst>
            </p:cNvPr>
            <p:cNvSpPr>
              <a:spLocks/>
            </p:cNvSpPr>
            <p:nvPr/>
          </p:nvSpPr>
          <p:spPr bwMode="auto">
            <a:xfrm>
              <a:off x="3023" y="3309"/>
              <a:ext cx="197" cy="196"/>
            </a:xfrm>
            <a:custGeom>
              <a:avLst/>
              <a:gdLst>
                <a:gd name="T0" fmla="*/ 589 w 589"/>
                <a:gd name="T1" fmla="*/ 216 h 588"/>
                <a:gd name="T2" fmla="*/ 374 w 589"/>
                <a:gd name="T3" fmla="*/ 588 h 588"/>
                <a:gd name="T4" fmla="*/ 0 w 589"/>
                <a:gd name="T5" fmla="*/ 373 h 588"/>
                <a:gd name="T6" fmla="*/ 215 w 589"/>
                <a:gd name="T7" fmla="*/ 0 h 588"/>
                <a:gd name="T8" fmla="*/ 589 w 589"/>
                <a:gd name="T9" fmla="*/ 216 h 588"/>
              </a:gdLst>
              <a:ahLst/>
              <a:cxnLst>
                <a:cxn ang="0">
                  <a:pos x="T0" y="T1"/>
                </a:cxn>
                <a:cxn ang="0">
                  <a:pos x="T2" y="T3"/>
                </a:cxn>
                <a:cxn ang="0">
                  <a:pos x="T4" y="T5"/>
                </a:cxn>
                <a:cxn ang="0">
                  <a:pos x="T6" y="T7"/>
                </a:cxn>
                <a:cxn ang="0">
                  <a:pos x="T8" y="T9"/>
                </a:cxn>
              </a:cxnLst>
              <a:rect l="0" t="0" r="r" b="b"/>
              <a:pathLst>
                <a:path w="589" h="588">
                  <a:moveTo>
                    <a:pt x="589" y="216"/>
                  </a:moveTo>
                  <a:lnTo>
                    <a:pt x="374" y="588"/>
                  </a:lnTo>
                  <a:lnTo>
                    <a:pt x="0" y="373"/>
                  </a:lnTo>
                  <a:lnTo>
                    <a:pt x="215" y="0"/>
                  </a:lnTo>
                  <a:lnTo>
                    <a:pt x="589"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9" name="Rectangle 38">
              <a:extLst>
                <a:ext uri="{FF2B5EF4-FFF2-40B4-BE49-F238E27FC236}">
                  <a16:creationId xmlns:a16="http://schemas.microsoft.com/office/drawing/2014/main" xmlns="" id="{46AACEFB-266F-416A-9066-202172CD90E1}"/>
                </a:ext>
              </a:extLst>
            </p:cNvPr>
            <p:cNvSpPr>
              <a:spLocks noChangeArrowheads="1"/>
            </p:cNvSpPr>
            <p:nvPr/>
          </p:nvSpPr>
          <p:spPr bwMode="auto">
            <a:xfrm>
              <a:off x="3769" y="3528"/>
              <a:ext cx="143" cy="1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0" name="Freeform 39">
              <a:extLst>
                <a:ext uri="{FF2B5EF4-FFF2-40B4-BE49-F238E27FC236}">
                  <a16:creationId xmlns:a16="http://schemas.microsoft.com/office/drawing/2014/main" xmlns="" id="{26499BAA-6CE8-4490-983C-AADC8CC87C88}"/>
                </a:ext>
              </a:extLst>
            </p:cNvPr>
            <p:cNvSpPr>
              <a:spLocks noEditPoints="1"/>
            </p:cNvSpPr>
            <p:nvPr/>
          </p:nvSpPr>
          <p:spPr bwMode="auto">
            <a:xfrm>
              <a:off x="2970" y="652"/>
              <a:ext cx="1999" cy="2381"/>
            </a:xfrm>
            <a:custGeom>
              <a:avLst/>
              <a:gdLst>
                <a:gd name="T0" fmla="*/ 3258 w 5998"/>
                <a:gd name="T1" fmla="*/ 614 h 7142"/>
                <a:gd name="T2" fmla="*/ 3181 w 5998"/>
                <a:gd name="T3" fmla="*/ 339 h 7142"/>
                <a:gd name="T4" fmla="*/ 2921 w 5998"/>
                <a:gd name="T5" fmla="*/ 78 h 7142"/>
                <a:gd name="T6" fmla="*/ 2645 w 5998"/>
                <a:gd name="T7" fmla="*/ 2 h 7142"/>
                <a:gd name="T8" fmla="*/ 2513 w 5998"/>
                <a:gd name="T9" fmla="*/ 9 h 7142"/>
                <a:gd name="T10" fmla="*/ 2200 w 5998"/>
                <a:gd name="T11" fmla="*/ 148 h 7142"/>
                <a:gd name="T12" fmla="*/ 1993 w 5998"/>
                <a:gd name="T13" fmla="*/ 455 h 7142"/>
                <a:gd name="T14" fmla="*/ 1966 w 5998"/>
                <a:gd name="T15" fmla="*/ 649 h 7142"/>
                <a:gd name="T16" fmla="*/ 1854 w 5998"/>
                <a:gd name="T17" fmla="*/ 4124 h 7142"/>
                <a:gd name="T18" fmla="*/ 1760 w 5998"/>
                <a:gd name="T19" fmla="*/ 4431 h 7142"/>
                <a:gd name="T20" fmla="*/ 128 w 5998"/>
                <a:gd name="T21" fmla="*/ 6072 h 7142"/>
                <a:gd name="T22" fmla="*/ 24 w 5998"/>
                <a:gd name="T23" fmla="*/ 6278 h 7142"/>
                <a:gd name="T24" fmla="*/ 24 w 5998"/>
                <a:gd name="T25" fmla="*/ 6663 h 7142"/>
                <a:gd name="T26" fmla="*/ 128 w 5998"/>
                <a:gd name="T27" fmla="*/ 6869 h 7142"/>
                <a:gd name="T28" fmla="*/ 221 w 5998"/>
                <a:gd name="T29" fmla="*/ 6971 h 7142"/>
                <a:gd name="T30" fmla="*/ 387 w 5998"/>
                <a:gd name="T31" fmla="*/ 7081 h 7142"/>
                <a:gd name="T32" fmla="*/ 736 w 5998"/>
                <a:gd name="T33" fmla="*/ 7142 h 7142"/>
                <a:gd name="T34" fmla="*/ 1013 w 5998"/>
                <a:gd name="T35" fmla="*/ 7050 h 7142"/>
                <a:gd name="T36" fmla="*/ 1147 w 5998"/>
                <a:gd name="T37" fmla="*/ 6946 h 7142"/>
                <a:gd name="T38" fmla="*/ 2831 w 5998"/>
                <a:gd name="T39" fmla="*/ 5360 h 7142"/>
                <a:gd name="T40" fmla="*/ 3048 w 5998"/>
                <a:gd name="T41" fmla="*/ 5271 h 7142"/>
                <a:gd name="T42" fmla="*/ 3229 w 5998"/>
                <a:gd name="T43" fmla="*/ 5129 h 7142"/>
                <a:gd name="T44" fmla="*/ 3367 w 5998"/>
                <a:gd name="T45" fmla="*/ 4945 h 7142"/>
                <a:gd name="T46" fmla="*/ 3451 w 5998"/>
                <a:gd name="T47" fmla="*/ 4728 h 7142"/>
                <a:gd name="T48" fmla="*/ 3475 w 5998"/>
                <a:gd name="T49" fmla="*/ 4530 h 7142"/>
                <a:gd name="T50" fmla="*/ 3425 w 5998"/>
                <a:gd name="T51" fmla="*/ 4249 h 7142"/>
                <a:gd name="T52" fmla="*/ 5998 w 5998"/>
                <a:gd name="T53" fmla="*/ 1448 h 7142"/>
                <a:gd name="T54" fmla="*/ 2612 w 5998"/>
                <a:gd name="T55" fmla="*/ 433 h 7142"/>
                <a:gd name="T56" fmla="*/ 2715 w 5998"/>
                <a:gd name="T57" fmla="*/ 458 h 7142"/>
                <a:gd name="T58" fmla="*/ 2802 w 5998"/>
                <a:gd name="T59" fmla="*/ 545 h 7142"/>
                <a:gd name="T60" fmla="*/ 2828 w 5998"/>
                <a:gd name="T61" fmla="*/ 649 h 7142"/>
                <a:gd name="T62" fmla="*/ 2667 w 5998"/>
                <a:gd name="T63" fmla="*/ 3668 h 7142"/>
                <a:gd name="T64" fmla="*/ 2397 w 5998"/>
                <a:gd name="T65" fmla="*/ 3698 h 7142"/>
                <a:gd name="T66" fmla="*/ 2405 w 5998"/>
                <a:gd name="T67" fmla="*/ 583 h 7142"/>
                <a:gd name="T68" fmla="*/ 2475 w 5998"/>
                <a:gd name="T69" fmla="*/ 481 h 7142"/>
                <a:gd name="T70" fmla="*/ 2589 w 5998"/>
                <a:gd name="T71" fmla="*/ 433 h 7142"/>
                <a:gd name="T72" fmla="*/ 824 w 5998"/>
                <a:gd name="T73" fmla="*/ 6657 h 7142"/>
                <a:gd name="T74" fmla="*/ 694 w 5998"/>
                <a:gd name="T75" fmla="*/ 6709 h 7142"/>
                <a:gd name="T76" fmla="*/ 559 w 5998"/>
                <a:gd name="T77" fmla="*/ 6683 h 7142"/>
                <a:gd name="T78" fmla="*/ 483 w 5998"/>
                <a:gd name="T79" fmla="*/ 6623 h 7142"/>
                <a:gd name="T80" fmla="*/ 431 w 5998"/>
                <a:gd name="T81" fmla="*/ 6493 h 7142"/>
                <a:gd name="T82" fmla="*/ 457 w 5998"/>
                <a:gd name="T83" fmla="*/ 6358 h 7142"/>
                <a:gd name="T84" fmla="*/ 1859 w 5998"/>
                <a:gd name="T85" fmla="*/ 4941 h 7142"/>
                <a:gd name="T86" fmla="*/ 2049 w 5998"/>
                <a:gd name="T87" fmla="*/ 5178 h 7142"/>
                <a:gd name="T88" fmla="*/ 843 w 5998"/>
                <a:gd name="T89" fmla="*/ 6641 h 7142"/>
                <a:gd name="T90" fmla="*/ 2483 w 5998"/>
                <a:gd name="T91" fmla="*/ 4942 h 7142"/>
                <a:gd name="T92" fmla="*/ 2278 w 5998"/>
                <a:gd name="T93" fmla="*/ 4804 h 7142"/>
                <a:gd name="T94" fmla="*/ 2183 w 5998"/>
                <a:gd name="T95" fmla="*/ 4574 h 7142"/>
                <a:gd name="T96" fmla="*/ 2199 w 5998"/>
                <a:gd name="T97" fmla="*/ 4401 h 7142"/>
                <a:gd name="T98" fmla="*/ 2337 w 5998"/>
                <a:gd name="T99" fmla="*/ 4196 h 7142"/>
                <a:gd name="T100" fmla="*/ 2567 w 5998"/>
                <a:gd name="T101" fmla="*/ 4100 h 7142"/>
                <a:gd name="T102" fmla="*/ 2741 w 5998"/>
                <a:gd name="T103" fmla="*/ 4117 h 7142"/>
                <a:gd name="T104" fmla="*/ 2945 w 5998"/>
                <a:gd name="T105" fmla="*/ 4255 h 7142"/>
                <a:gd name="T106" fmla="*/ 3042 w 5998"/>
                <a:gd name="T107" fmla="*/ 4485 h 7142"/>
                <a:gd name="T108" fmla="*/ 3024 w 5998"/>
                <a:gd name="T109" fmla="*/ 4658 h 7142"/>
                <a:gd name="T110" fmla="*/ 2887 w 5998"/>
                <a:gd name="T111" fmla="*/ 4863 h 7142"/>
                <a:gd name="T112" fmla="*/ 2656 w 5998"/>
                <a:gd name="T113" fmla="*/ 4960 h 7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98" h="7142">
                  <a:moveTo>
                    <a:pt x="3259" y="3578"/>
                  </a:moveTo>
                  <a:lnTo>
                    <a:pt x="3259" y="649"/>
                  </a:lnTo>
                  <a:lnTo>
                    <a:pt x="3258" y="614"/>
                  </a:lnTo>
                  <a:lnTo>
                    <a:pt x="3252" y="549"/>
                  </a:lnTo>
                  <a:lnTo>
                    <a:pt x="3230" y="455"/>
                  </a:lnTo>
                  <a:lnTo>
                    <a:pt x="3181" y="339"/>
                  </a:lnTo>
                  <a:lnTo>
                    <a:pt x="3112" y="235"/>
                  </a:lnTo>
                  <a:lnTo>
                    <a:pt x="3024" y="148"/>
                  </a:lnTo>
                  <a:lnTo>
                    <a:pt x="2921" y="78"/>
                  </a:lnTo>
                  <a:lnTo>
                    <a:pt x="2805" y="29"/>
                  </a:lnTo>
                  <a:lnTo>
                    <a:pt x="2711" y="9"/>
                  </a:lnTo>
                  <a:lnTo>
                    <a:pt x="2645" y="2"/>
                  </a:lnTo>
                  <a:lnTo>
                    <a:pt x="2612" y="0"/>
                  </a:lnTo>
                  <a:lnTo>
                    <a:pt x="2578" y="2"/>
                  </a:lnTo>
                  <a:lnTo>
                    <a:pt x="2513" y="9"/>
                  </a:lnTo>
                  <a:lnTo>
                    <a:pt x="2419" y="29"/>
                  </a:lnTo>
                  <a:lnTo>
                    <a:pt x="2303" y="78"/>
                  </a:lnTo>
                  <a:lnTo>
                    <a:pt x="2200" y="148"/>
                  </a:lnTo>
                  <a:lnTo>
                    <a:pt x="2112" y="235"/>
                  </a:lnTo>
                  <a:lnTo>
                    <a:pt x="2042" y="339"/>
                  </a:lnTo>
                  <a:lnTo>
                    <a:pt x="1993" y="455"/>
                  </a:lnTo>
                  <a:lnTo>
                    <a:pt x="1973" y="549"/>
                  </a:lnTo>
                  <a:lnTo>
                    <a:pt x="1966" y="614"/>
                  </a:lnTo>
                  <a:lnTo>
                    <a:pt x="1966" y="649"/>
                  </a:lnTo>
                  <a:lnTo>
                    <a:pt x="1966" y="3965"/>
                  </a:lnTo>
                  <a:lnTo>
                    <a:pt x="1923" y="4014"/>
                  </a:lnTo>
                  <a:lnTo>
                    <a:pt x="1854" y="4124"/>
                  </a:lnTo>
                  <a:lnTo>
                    <a:pt x="1802" y="4241"/>
                  </a:lnTo>
                  <a:lnTo>
                    <a:pt x="1768" y="4366"/>
                  </a:lnTo>
                  <a:lnTo>
                    <a:pt x="1760" y="4431"/>
                  </a:lnTo>
                  <a:lnTo>
                    <a:pt x="195" y="5994"/>
                  </a:lnTo>
                  <a:lnTo>
                    <a:pt x="172" y="6020"/>
                  </a:lnTo>
                  <a:lnTo>
                    <a:pt x="128" y="6072"/>
                  </a:lnTo>
                  <a:lnTo>
                    <a:pt x="91" y="6128"/>
                  </a:lnTo>
                  <a:lnTo>
                    <a:pt x="60" y="6186"/>
                  </a:lnTo>
                  <a:lnTo>
                    <a:pt x="24" y="6278"/>
                  </a:lnTo>
                  <a:lnTo>
                    <a:pt x="0" y="6406"/>
                  </a:lnTo>
                  <a:lnTo>
                    <a:pt x="0" y="6534"/>
                  </a:lnTo>
                  <a:lnTo>
                    <a:pt x="24" y="6663"/>
                  </a:lnTo>
                  <a:lnTo>
                    <a:pt x="60" y="6754"/>
                  </a:lnTo>
                  <a:lnTo>
                    <a:pt x="91" y="6813"/>
                  </a:lnTo>
                  <a:lnTo>
                    <a:pt x="128" y="6869"/>
                  </a:lnTo>
                  <a:lnTo>
                    <a:pt x="172" y="6922"/>
                  </a:lnTo>
                  <a:lnTo>
                    <a:pt x="195" y="6946"/>
                  </a:lnTo>
                  <a:lnTo>
                    <a:pt x="221" y="6971"/>
                  </a:lnTo>
                  <a:lnTo>
                    <a:pt x="273" y="7013"/>
                  </a:lnTo>
                  <a:lnTo>
                    <a:pt x="329" y="7050"/>
                  </a:lnTo>
                  <a:lnTo>
                    <a:pt x="387" y="7081"/>
                  </a:lnTo>
                  <a:lnTo>
                    <a:pt x="480" y="7117"/>
                  </a:lnTo>
                  <a:lnTo>
                    <a:pt x="607" y="7142"/>
                  </a:lnTo>
                  <a:lnTo>
                    <a:pt x="736" y="7142"/>
                  </a:lnTo>
                  <a:lnTo>
                    <a:pt x="863" y="7117"/>
                  </a:lnTo>
                  <a:lnTo>
                    <a:pt x="955" y="7081"/>
                  </a:lnTo>
                  <a:lnTo>
                    <a:pt x="1013" y="7050"/>
                  </a:lnTo>
                  <a:lnTo>
                    <a:pt x="1069" y="7013"/>
                  </a:lnTo>
                  <a:lnTo>
                    <a:pt x="1123" y="6971"/>
                  </a:lnTo>
                  <a:lnTo>
                    <a:pt x="1147" y="6946"/>
                  </a:lnTo>
                  <a:lnTo>
                    <a:pt x="2712" y="5381"/>
                  </a:lnTo>
                  <a:lnTo>
                    <a:pt x="2752" y="5377"/>
                  </a:lnTo>
                  <a:lnTo>
                    <a:pt x="2831" y="5360"/>
                  </a:lnTo>
                  <a:lnTo>
                    <a:pt x="2906" y="5336"/>
                  </a:lnTo>
                  <a:lnTo>
                    <a:pt x="2978" y="5306"/>
                  </a:lnTo>
                  <a:lnTo>
                    <a:pt x="3048" y="5271"/>
                  </a:lnTo>
                  <a:lnTo>
                    <a:pt x="3113" y="5229"/>
                  </a:lnTo>
                  <a:lnTo>
                    <a:pt x="3173" y="5181"/>
                  </a:lnTo>
                  <a:lnTo>
                    <a:pt x="3229" y="5129"/>
                  </a:lnTo>
                  <a:lnTo>
                    <a:pt x="3281" y="5072"/>
                  </a:lnTo>
                  <a:lnTo>
                    <a:pt x="3326" y="5010"/>
                  </a:lnTo>
                  <a:lnTo>
                    <a:pt x="3367" y="4945"/>
                  </a:lnTo>
                  <a:lnTo>
                    <a:pt x="3401" y="4875"/>
                  </a:lnTo>
                  <a:lnTo>
                    <a:pt x="3430" y="4803"/>
                  </a:lnTo>
                  <a:lnTo>
                    <a:pt x="3451" y="4728"/>
                  </a:lnTo>
                  <a:lnTo>
                    <a:pt x="3466" y="4650"/>
                  </a:lnTo>
                  <a:lnTo>
                    <a:pt x="3473" y="4570"/>
                  </a:lnTo>
                  <a:lnTo>
                    <a:pt x="3475" y="4530"/>
                  </a:lnTo>
                  <a:lnTo>
                    <a:pt x="3473" y="4471"/>
                  </a:lnTo>
                  <a:lnTo>
                    <a:pt x="3457" y="4358"/>
                  </a:lnTo>
                  <a:lnTo>
                    <a:pt x="3425" y="4249"/>
                  </a:lnTo>
                  <a:lnTo>
                    <a:pt x="3380" y="4144"/>
                  </a:lnTo>
                  <a:lnTo>
                    <a:pt x="3352" y="4094"/>
                  </a:lnTo>
                  <a:lnTo>
                    <a:pt x="5998" y="1448"/>
                  </a:lnTo>
                  <a:lnTo>
                    <a:pt x="5694" y="1142"/>
                  </a:lnTo>
                  <a:lnTo>
                    <a:pt x="3259" y="3578"/>
                  </a:lnTo>
                  <a:close/>
                  <a:moveTo>
                    <a:pt x="2612" y="433"/>
                  </a:moveTo>
                  <a:lnTo>
                    <a:pt x="2634" y="433"/>
                  </a:lnTo>
                  <a:lnTo>
                    <a:pt x="2676" y="441"/>
                  </a:lnTo>
                  <a:lnTo>
                    <a:pt x="2715" y="458"/>
                  </a:lnTo>
                  <a:lnTo>
                    <a:pt x="2749" y="481"/>
                  </a:lnTo>
                  <a:lnTo>
                    <a:pt x="2779" y="511"/>
                  </a:lnTo>
                  <a:lnTo>
                    <a:pt x="2802" y="545"/>
                  </a:lnTo>
                  <a:lnTo>
                    <a:pt x="2818" y="583"/>
                  </a:lnTo>
                  <a:lnTo>
                    <a:pt x="2827" y="625"/>
                  </a:lnTo>
                  <a:lnTo>
                    <a:pt x="2828" y="649"/>
                  </a:lnTo>
                  <a:lnTo>
                    <a:pt x="2828" y="3698"/>
                  </a:lnTo>
                  <a:lnTo>
                    <a:pt x="2775" y="3684"/>
                  </a:lnTo>
                  <a:lnTo>
                    <a:pt x="2667" y="3668"/>
                  </a:lnTo>
                  <a:lnTo>
                    <a:pt x="2558" y="3668"/>
                  </a:lnTo>
                  <a:lnTo>
                    <a:pt x="2450" y="3684"/>
                  </a:lnTo>
                  <a:lnTo>
                    <a:pt x="2397" y="3698"/>
                  </a:lnTo>
                  <a:lnTo>
                    <a:pt x="2397" y="649"/>
                  </a:lnTo>
                  <a:lnTo>
                    <a:pt x="2397" y="625"/>
                  </a:lnTo>
                  <a:lnTo>
                    <a:pt x="2405" y="583"/>
                  </a:lnTo>
                  <a:lnTo>
                    <a:pt x="2421" y="545"/>
                  </a:lnTo>
                  <a:lnTo>
                    <a:pt x="2446" y="511"/>
                  </a:lnTo>
                  <a:lnTo>
                    <a:pt x="2475" y="481"/>
                  </a:lnTo>
                  <a:lnTo>
                    <a:pt x="2509" y="458"/>
                  </a:lnTo>
                  <a:lnTo>
                    <a:pt x="2548" y="441"/>
                  </a:lnTo>
                  <a:lnTo>
                    <a:pt x="2589" y="433"/>
                  </a:lnTo>
                  <a:lnTo>
                    <a:pt x="2612" y="433"/>
                  </a:lnTo>
                  <a:close/>
                  <a:moveTo>
                    <a:pt x="843" y="6641"/>
                  </a:moveTo>
                  <a:lnTo>
                    <a:pt x="824" y="6657"/>
                  </a:lnTo>
                  <a:lnTo>
                    <a:pt x="783" y="6683"/>
                  </a:lnTo>
                  <a:lnTo>
                    <a:pt x="739" y="6701"/>
                  </a:lnTo>
                  <a:lnTo>
                    <a:pt x="694" y="6709"/>
                  </a:lnTo>
                  <a:lnTo>
                    <a:pt x="648" y="6709"/>
                  </a:lnTo>
                  <a:lnTo>
                    <a:pt x="603" y="6701"/>
                  </a:lnTo>
                  <a:lnTo>
                    <a:pt x="559" y="6683"/>
                  </a:lnTo>
                  <a:lnTo>
                    <a:pt x="518" y="6657"/>
                  </a:lnTo>
                  <a:lnTo>
                    <a:pt x="500" y="6641"/>
                  </a:lnTo>
                  <a:lnTo>
                    <a:pt x="483" y="6623"/>
                  </a:lnTo>
                  <a:lnTo>
                    <a:pt x="457" y="6583"/>
                  </a:lnTo>
                  <a:lnTo>
                    <a:pt x="439" y="6540"/>
                  </a:lnTo>
                  <a:lnTo>
                    <a:pt x="431" y="6493"/>
                  </a:lnTo>
                  <a:lnTo>
                    <a:pt x="431" y="6447"/>
                  </a:lnTo>
                  <a:lnTo>
                    <a:pt x="439" y="6402"/>
                  </a:lnTo>
                  <a:lnTo>
                    <a:pt x="457" y="6358"/>
                  </a:lnTo>
                  <a:lnTo>
                    <a:pt x="483" y="6317"/>
                  </a:lnTo>
                  <a:lnTo>
                    <a:pt x="500" y="6300"/>
                  </a:lnTo>
                  <a:lnTo>
                    <a:pt x="1859" y="4941"/>
                  </a:lnTo>
                  <a:lnTo>
                    <a:pt x="1889" y="4994"/>
                  </a:lnTo>
                  <a:lnTo>
                    <a:pt x="1963" y="5092"/>
                  </a:lnTo>
                  <a:lnTo>
                    <a:pt x="2049" y="5178"/>
                  </a:lnTo>
                  <a:lnTo>
                    <a:pt x="2147" y="5252"/>
                  </a:lnTo>
                  <a:lnTo>
                    <a:pt x="2200" y="5283"/>
                  </a:lnTo>
                  <a:lnTo>
                    <a:pt x="843" y="6641"/>
                  </a:lnTo>
                  <a:close/>
                  <a:moveTo>
                    <a:pt x="2612" y="4961"/>
                  </a:moveTo>
                  <a:lnTo>
                    <a:pt x="2567" y="4960"/>
                  </a:lnTo>
                  <a:lnTo>
                    <a:pt x="2483" y="4942"/>
                  </a:lnTo>
                  <a:lnTo>
                    <a:pt x="2406" y="4909"/>
                  </a:lnTo>
                  <a:lnTo>
                    <a:pt x="2337" y="4863"/>
                  </a:lnTo>
                  <a:lnTo>
                    <a:pt x="2278" y="4804"/>
                  </a:lnTo>
                  <a:lnTo>
                    <a:pt x="2232" y="4736"/>
                  </a:lnTo>
                  <a:lnTo>
                    <a:pt x="2199" y="4658"/>
                  </a:lnTo>
                  <a:lnTo>
                    <a:pt x="2183" y="4574"/>
                  </a:lnTo>
                  <a:lnTo>
                    <a:pt x="2181" y="4530"/>
                  </a:lnTo>
                  <a:lnTo>
                    <a:pt x="2183" y="4485"/>
                  </a:lnTo>
                  <a:lnTo>
                    <a:pt x="2199" y="4401"/>
                  </a:lnTo>
                  <a:lnTo>
                    <a:pt x="2232" y="4324"/>
                  </a:lnTo>
                  <a:lnTo>
                    <a:pt x="2278" y="4255"/>
                  </a:lnTo>
                  <a:lnTo>
                    <a:pt x="2337" y="4196"/>
                  </a:lnTo>
                  <a:lnTo>
                    <a:pt x="2406" y="4149"/>
                  </a:lnTo>
                  <a:lnTo>
                    <a:pt x="2483" y="4117"/>
                  </a:lnTo>
                  <a:lnTo>
                    <a:pt x="2567" y="4100"/>
                  </a:lnTo>
                  <a:lnTo>
                    <a:pt x="2612" y="4098"/>
                  </a:lnTo>
                  <a:lnTo>
                    <a:pt x="2656" y="4100"/>
                  </a:lnTo>
                  <a:lnTo>
                    <a:pt x="2741" y="4117"/>
                  </a:lnTo>
                  <a:lnTo>
                    <a:pt x="2818" y="4149"/>
                  </a:lnTo>
                  <a:lnTo>
                    <a:pt x="2887" y="4196"/>
                  </a:lnTo>
                  <a:lnTo>
                    <a:pt x="2945" y="4255"/>
                  </a:lnTo>
                  <a:lnTo>
                    <a:pt x="2992" y="4324"/>
                  </a:lnTo>
                  <a:lnTo>
                    <a:pt x="3024" y="4401"/>
                  </a:lnTo>
                  <a:lnTo>
                    <a:pt x="3042" y="4485"/>
                  </a:lnTo>
                  <a:lnTo>
                    <a:pt x="3043" y="4530"/>
                  </a:lnTo>
                  <a:lnTo>
                    <a:pt x="3042" y="4574"/>
                  </a:lnTo>
                  <a:lnTo>
                    <a:pt x="3024" y="4658"/>
                  </a:lnTo>
                  <a:lnTo>
                    <a:pt x="2992" y="4736"/>
                  </a:lnTo>
                  <a:lnTo>
                    <a:pt x="2945" y="4804"/>
                  </a:lnTo>
                  <a:lnTo>
                    <a:pt x="2887" y="4863"/>
                  </a:lnTo>
                  <a:lnTo>
                    <a:pt x="2818" y="4909"/>
                  </a:lnTo>
                  <a:lnTo>
                    <a:pt x="2741" y="4942"/>
                  </a:lnTo>
                  <a:lnTo>
                    <a:pt x="2656" y="4960"/>
                  </a:lnTo>
                  <a:lnTo>
                    <a:pt x="2612" y="49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grpSp>
        <p:nvGrpSpPr>
          <p:cNvPr id="51" name="Group 42">
            <a:extLst>
              <a:ext uri="{FF2B5EF4-FFF2-40B4-BE49-F238E27FC236}">
                <a16:creationId xmlns:a16="http://schemas.microsoft.com/office/drawing/2014/main" xmlns="" id="{6B296A6E-8969-4189-9D35-1612FDFD379D}"/>
              </a:ext>
            </a:extLst>
          </p:cNvPr>
          <p:cNvGrpSpPr>
            <a:grpSpLocks noChangeAspect="1"/>
          </p:cNvGrpSpPr>
          <p:nvPr/>
        </p:nvGrpSpPr>
        <p:grpSpPr bwMode="auto">
          <a:xfrm>
            <a:off x="865107" y="4994831"/>
            <a:ext cx="155948" cy="179995"/>
            <a:chOff x="1967" y="0"/>
            <a:chExt cx="3742" cy="4319"/>
          </a:xfrm>
          <a:solidFill>
            <a:srgbClr val="213990">
              <a:alpha val="54000"/>
            </a:srgbClr>
          </a:solidFill>
        </p:grpSpPr>
        <p:sp>
          <p:nvSpPr>
            <p:cNvPr id="52" name="Freeform 43">
              <a:extLst>
                <a:ext uri="{FF2B5EF4-FFF2-40B4-BE49-F238E27FC236}">
                  <a16:creationId xmlns:a16="http://schemas.microsoft.com/office/drawing/2014/main" xmlns="" id="{D99E5C28-44CC-4A0A-8A3E-B81924CB3785}"/>
                </a:ext>
              </a:extLst>
            </p:cNvPr>
            <p:cNvSpPr>
              <a:spLocks noEditPoints="1"/>
            </p:cNvSpPr>
            <p:nvPr/>
          </p:nvSpPr>
          <p:spPr bwMode="auto">
            <a:xfrm>
              <a:off x="1967" y="0"/>
              <a:ext cx="3742" cy="3167"/>
            </a:xfrm>
            <a:custGeom>
              <a:avLst/>
              <a:gdLst>
                <a:gd name="T0" fmla="*/ 3737 w 11227"/>
                <a:gd name="T1" fmla="*/ 9069 h 9501"/>
                <a:gd name="T2" fmla="*/ 7988 w 11227"/>
                <a:gd name="T3" fmla="*/ 9501 h 9501"/>
                <a:gd name="T4" fmla="*/ 7004 w 11227"/>
                <a:gd name="T5" fmla="*/ 7773 h 9501"/>
                <a:gd name="T6" fmla="*/ 10495 w 11227"/>
                <a:gd name="T7" fmla="*/ 7763 h 9501"/>
                <a:gd name="T8" fmla="*/ 10738 w 11227"/>
                <a:gd name="T9" fmla="*/ 7688 h 9501"/>
                <a:gd name="T10" fmla="*/ 10944 w 11227"/>
                <a:gd name="T11" fmla="*/ 7549 h 9501"/>
                <a:gd name="T12" fmla="*/ 11103 w 11227"/>
                <a:gd name="T13" fmla="*/ 7357 h 9501"/>
                <a:gd name="T14" fmla="*/ 11200 w 11227"/>
                <a:gd name="T15" fmla="*/ 7125 h 9501"/>
                <a:gd name="T16" fmla="*/ 11227 w 11227"/>
                <a:gd name="T17" fmla="*/ 6909 h 9501"/>
                <a:gd name="T18" fmla="*/ 11218 w 11227"/>
                <a:gd name="T19" fmla="*/ 733 h 9501"/>
                <a:gd name="T20" fmla="*/ 11143 w 11227"/>
                <a:gd name="T21" fmla="*/ 489 h 9501"/>
                <a:gd name="T22" fmla="*/ 11003 w 11227"/>
                <a:gd name="T23" fmla="*/ 283 h 9501"/>
                <a:gd name="T24" fmla="*/ 10812 w 11227"/>
                <a:gd name="T25" fmla="*/ 124 h 9501"/>
                <a:gd name="T26" fmla="*/ 10579 w 11227"/>
                <a:gd name="T27" fmla="*/ 27 h 9501"/>
                <a:gd name="T28" fmla="*/ 10364 w 11227"/>
                <a:gd name="T29" fmla="*/ 0 h 9501"/>
                <a:gd name="T30" fmla="*/ 733 w 11227"/>
                <a:gd name="T31" fmla="*/ 10 h 9501"/>
                <a:gd name="T32" fmla="*/ 490 w 11227"/>
                <a:gd name="T33" fmla="*/ 85 h 9501"/>
                <a:gd name="T34" fmla="*/ 283 w 11227"/>
                <a:gd name="T35" fmla="*/ 224 h 9501"/>
                <a:gd name="T36" fmla="*/ 125 w 11227"/>
                <a:gd name="T37" fmla="*/ 416 h 9501"/>
                <a:gd name="T38" fmla="*/ 28 w 11227"/>
                <a:gd name="T39" fmla="*/ 648 h 9501"/>
                <a:gd name="T40" fmla="*/ 0 w 11227"/>
                <a:gd name="T41" fmla="*/ 864 h 9501"/>
                <a:gd name="T42" fmla="*/ 10 w 11227"/>
                <a:gd name="T43" fmla="*/ 7042 h 9501"/>
                <a:gd name="T44" fmla="*/ 85 w 11227"/>
                <a:gd name="T45" fmla="*/ 7284 h 9501"/>
                <a:gd name="T46" fmla="*/ 225 w 11227"/>
                <a:gd name="T47" fmla="*/ 7490 h 9501"/>
                <a:gd name="T48" fmla="*/ 416 w 11227"/>
                <a:gd name="T49" fmla="*/ 7649 h 9501"/>
                <a:gd name="T50" fmla="*/ 648 w 11227"/>
                <a:gd name="T51" fmla="*/ 7747 h 9501"/>
                <a:gd name="T52" fmla="*/ 864 w 11227"/>
                <a:gd name="T53" fmla="*/ 7773 h 9501"/>
                <a:gd name="T54" fmla="*/ 4684 w 11227"/>
                <a:gd name="T55" fmla="*/ 7773 h 9501"/>
                <a:gd name="T56" fmla="*/ 10795 w 11227"/>
                <a:gd name="T57" fmla="*/ 6909 h 9501"/>
                <a:gd name="T58" fmla="*/ 10743 w 11227"/>
                <a:gd name="T59" fmla="*/ 7116 h 9501"/>
                <a:gd name="T60" fmla="*/ 10570 w 11227"/>
                <a:gd name="T61" fmla="*/ 7289 h 9501"/>
                <a:gd name="T62" fmla="*/ 10364 w 11227"/>
                <a:gd name="T63" fmla="*/ 7341 h 9501"/>
                <a:gd name="T64" fmla="*/ 736 w 11227"/>
                <a:gd name="T65" fmla="*/ 7322 h 9501"/>
                <a:gd name="T66" fmla="*/ 531 w 11227"/>
                <a:gd name="T67" fmla="*/ 7185 h 9501"/>
                <a:gd name="T68" fmla="*/ 434 w 11227"/>
                <a:gd name="T69" fmla="*/ 6954 h 9501"/>
                <a:gd name="T70" fmla="*/ 10795 w 11227"/>
                <a:gd name="T71" fmla="*/ 6477 h 9501"/>
                <a:gd name="T72" fmla="*/ 434 w 11227"/>
                <a:gd name="T73" fmla="*/ 819 h 9501"/>
                <a:gd name="T74" fmla="*/ 531 w 11227"/>
                <a:gd name="T75" fmla="*/ 589 h 9501"/>
                <a:gd name="T76" fmla="*/ 736 w 11227"/>
                <a:gd name="T77" fmla="*/ 451 h 9501"/>
                <a:gd name="T78" fmla="*/ 10364 w 11227"/>
                <a:gd name="T79" fmla="*/ 432 h 9501"/>
                <a:gd name="T80" fmla="*/ 10570 w 11227"/>
                <a:gd name="T81" fmla="*/ 484 h 9501"/>
                <a:gd name="T82" fmla="*/ 10743 w 11227"/>
                <a:gd name="T83" fmla="*/ 657 h 9501"/>
                <a:gd name="T84" fmla="*/ 10795 w 11227"/>
                <a:gd name="T85" fmla="*/ 864 h 9501"/>
                <a:gd name="T86" fmla="*/ 432 w 11227"/>
                <a:gd name="T87" fmla="*/ 864 h 9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27" h="9501">
                  <a:moveTo>
                    <a:pt x="864" y="7773"/>
                  </a:moveTo>
                  <a:lnTo>
                    <a:pt x="4223" y="7773"/>
                  </a:lnTo>
                  <a:lnTo>
                    <a:pt x="3737" y="9069"/>
                  </a:lnTo>
                  <a:lnTo>
                    <a:pt x="3239" y="9069"/>
                  </a:lnTo>
                  <a:lnTo>
                    <a:pt x="3239" y="9501"/>
                  </a:lnTo>
                  <a:lnTo>
                    <a:pt x="7988" y="9501"/>
                  </a:lnTo>
                  <a:lnTo>
                    <a:pt x="7988" y="9069"/>
                  </a:lnTo>
                  <a:lnTo>
                    <a:pt x="7491" y="9069"/>
                  </a:lnTo>
                  <a:lnTo>
                    <a:pt x="7004" y="7773"/>
                  </a:lnTo>
                  <a:lnTo>
                    <a:pt x="10364" y="7773"/>
                  </a:lnTo>
                  <a:lnTo>
                    <a:pt x="10409" y="7773"/>
                  </a:lnTo>
                  <a:lnTo>
                    <a:pt x="10495" y="7763"/>
                  </a:lnTo>
                  <a:lnTo>
                    <a:pt x="10579" y="7746"/>
                  </a:lnTo>
                  <a:lnTo>
                    <a:pt x="10660" y="7721"/>
                  </a:lnTo>
                  <a:lnTo>
                    <a:pt x="10738" y="7688"/>
                  </a:lnTo>
                  <a:lnTo>
                    <a:pt x="10812" y="7649"/>
                  </a:lnTo>
                  <a:lnTo>
                    <a:pt x="10880" y="7602"/>
                  </a:lnTo>
                  <a:lnTo>
                    <a:pt x="10944" y="7549"/>
                  </a:lnTo>
                  <a:lnTo>
                    <a:pt x="11003" y="7490"/>
                  </a:lnTo>
                  <a:lnTo>
                    <a:pt x="11056" y="7426"/>
                  </a:lnTo>
                  <a:lnTo>
                    <a:pt x="11103" y="7357"/>
                  </a:lnTo>
                  <a:lnTo>
                    <a:pt x="11143" y="7284"/>
                  </a:lnTo>
                  <a:lnTo>
                    <a:pt x="11175" y="7207"/>
                  </a:lnTo>
                  <a:lnTo>
                    <a:pt x="11200" y="7125"/>
                  </a:lnTo>
                  <a:lnTo>
                    <a:pt x="11218" y="7042"/>
                  </a:lnTo>
                  <a:lnTo>
                    <a:pt x="11226" y="6954"/>
                  </a:lnTo>
                  <a:lnTo>
                    <a:pt x="11227" y="6909"/>
                  </a:lnTo>
                  <a:lnTo>
                    <a:pt x="11227" y="864"/>
                  </a:lnTo>
                  <a:lnTo>
                    <a:pt x="11226" y="819"/>
                  </a:lnTo>
                  <a:lnTo>
                    <a:pt x="11218" y="733"/>
                  </a:lnTo>
                  <a:lnTo>
                    <a:pt x="11200" y="648"/>
                  </a:lnTo>
                  <a:lnTo>
                    <a:pt x="11175" y="567"/>
                  </a:lnTo>
                  <a:lnTo>
                    <a:pt x="11143" y="489"/>
                  </a:lnTo>
                  <a:lnTo>
                    <a:pt x="11103" y="416"/>
                  </a:lnTo>
                  <a:lnTo>
                    <a:pt x="11056" y="347"/>
                  </a:lnTo>
                  <a:lnTo>
                    <a:pt x="11003" y="283"/>
                  </a:lnTo>
                  <a:lnTo>
                    <a:pt x="10944" y="224"/>
                  </a:lnTo>
                  <a:lnTo>
                    <a:pt x="10880" y="171"/>
                  </a:lnTo>
                  <a:lnTo>
                    <a:pt x="10812" y="124"/>
                  </a:lnTo>
                  <a:lnTo>
                    <a:pt x="10738" y="85"/>
                  </a:lnTo>
                  <a:lnTo>
                    <a:pt x="10660" y="52"/>
                  </a:lnTo>
                  <a:lnTo>
                    <a:pt x="10579" y="27"/>
                  </a:lnTo>
                  <a:lnTo>
                    <a:pt x="10495" y="10"/>
                  </a:lnTo>
                  <a:lnTo>
                    <a:pt x="10409" y="1"/>
                  </a:lnTo>
                  <a:lnTo>
                    <a:pt x="10364" y="0"/>
                  </a:lnTo>
                  <a:lnTo>
                    <a:pt x="864" y="0"/>
                  </a:lnTo>
                  <a:lnTo>
                    <a:pt x="819" y="1"/>
                  </a:lnTo>
                  <a:lnTo>
                    <a:pt x="733" y="10"/>
                  </a:lnTo>
                  <a:lnTo>
                    <a:pt x="648" y="27"/>
                  </a:lnTo>
                  <a:lnTo>
                    <a:pt x="568" y="52"/>
                  </a:lnTo>
                  <a:lnTo>
                    <a:pt x="490" y="85"/>
                  </a:lnTo>
                  <a:lnTo>
                    <a:pt x="416" y="124"/>
                  </a:lnTo>
                  <a:lnTo>
                    <a:pt x="348" y="171"/>
                  </a:lnTo>
                  <a:lnTo>
                    <a:pt x="283" y="224"/>
                  </a:lnTo>
                  <a:lnTo>
                    <a:pt x="225" y="283"/>
                  </a:lnTo>
                  <a:lnTo>
                    <a:pt x="173" y="347"/>
                  </a:lnTo>
                  <a:lnTo>
                    <a:pt x="125" y="416"/>
                  </a:lnTo>
                  <a:lnTo>
                    <a:pt x="85" y="489"/>
                  </a:lnTo>
                  <a:lnTo>
                    <a:pt x="52" y="567"/>
                  </a:lnTo>
                  <a:lnTo>
                    <a:pt x="28" y="648"/>
                  </a:lnTo>
                  <a:lnTo>
                    <a:pt x="10" y="733"/>
                  </a:lnTo>
                  <a:lnTo>
                    <a:pt x="2" y="819"/>
                  </a:lnTo>
                  <a:lnTo>
                    <a:pt x="0" y="864"/>
                  </a:lnTo>
                  <a:lnTo>
                    <a:pt x="0" y="6909"/>
                  </a:lnTo>
                  <a:lnTo>
                    <a:pt x="2" y="6954"/>
                  </a:lnTo>
                  <a:lnTo>
                    <a:pt x="10" y="7042"/>
                  </a:lnTo>
                  <a:lnTo>
                    <a:pt x="28" y="7125"/>
                  </a:lnTo>
                  <a:lnTo>
                    <a:pt x="52" y="7207"/>
                  </a:lnTo>
                  <a:lnTo>
                    <a:pt x="85" y="7284"/>
                  </a:lnTo>
                  <a:lnTo>
                    <a:pt x="125" y="7357"/>
                  </a:lnTo>
                  <a:lnTo>
                    <a:pt x="173" y="7426"/>
                  </a:lnTo>
                  <a:lnTo>
                    <a:pt x="225" y="7490"/>
                  </a:lnTo>
                  <a:lnTo>
                    <a:pt x="283" y="7549"/>
                  </a:lnTo>
                  <a:lnTo>
                    <a:pt x="348" y="7602"/>
                  </a:lnTo>
                  <a:lnTo>
                    <a:pt x="416" y="7649"/>
                  </a:lnTo>
                  <a:lnTo>
                    <a:pt x="490" y="7688"/>
                  </a:lnTo>
                  <a:lnTo>
                    <a:pt x="568" y="7721"/>
                  </a:lnTo>
                  <a:lnTo>
                    <a:pt x="648" y="7747"/>
                  </a:lnTo>
                  <a:lnTo>
                    <a:pt x="733" y="7763"/>
                  </a:lnTo>
                  <a:lnTo>
                    <a:pt x="819" y="7773"/>
                  </a:lnTo>
                  <a:lnTo>
                    <a:pt x="864" y="7773"/>
                  </a:lnTo>
                  <a:close/>
                  <a:moveTo>
                    <a:pt x="7029" y="9069"/>
                  </a:moveTo>
                  <a:lnTo>
                    <a:pt x="4199" y="9069"/>
                  </a:lnTo>
                  <a:lnTo>
                    <a:pt x="4684" y="7773"/>
                  </a:lnTo>
                  <a:lnTo>
                    <a:pt x="6544" y="7773"/>
                  </a:lnTo>
                  <a:lnTo>
                    <a:pt x="7029" y="9069"/>
                  </a:lnTo>
                  <a:close/>
                  <a:moveTo>
                    <a:pt x="10795" y="6909"/>
                  </a:moveTo>
                  <a:lnTo>
                    <a:pt x="10794" y="6954"/>
                  </a:lnTo>
                  <a:lnTo>
                    <a:pt x="10776" y="7038"/>
                  </a:lnTo>
                  <a:lnTo>
                    <a:pt x="10743" y="7116"/>
                  </a:lnTo>
                  <a:lnTo>
                    <a:pt x="10697" y="7185"/>
                  </a:lnTo>
                  <a:lnTo>
                    <a:pt x="10638" y="7243"/>
                  </a:lnTo>
                  <a:lnTo>
                    <a:pt x="10570" y="7289"/>
                  </a:lnTo>
                  <a:lnTo>
                    <a:pt x="10492" y="7322"/>
                  </a:lnTo>
                  <a:lnTo>
                    <a:pt x="10407" y="7340"/>
                  </a:lnTo>
                  <a:lnTo>
                    <a:pt x="10364" y="7341"/>
                  </a:lnTo>
                  <a:lnTo>
                    <a:pt x="864" y="7341"/>
                  </a:lnTo>
                  <a:lnTo>
                    <a:pt x="820" y="7340"/>
                  </a:lnTo>
                  <a:lnTo>
                    <a:pt x="736" y="7322"/>
                  </a:lnTo>
                  <a:lnTo>
                    <a:pt x="658" y="7289"/>
                  </a:lnTo>
                  <a:lnTo>
                    <a:pt x="589" y="7243"/>
                  </a:lnTo>
                  <a:lnTo>
                    <a:pt x="531" y="7185"/>
                  </a:lnTo>
                  <a:lnTo>
                    <a:pt x="484" y="7116"/>
                  </a:lnTo>
                  <a:lnTo>
                    <a:pt x="451" y="7038"/>
                  </a:lnTo>
                  <a:lnTo>
                    <a:pt x="434" y="6954"/>
                  </a:lnTo>
                  <a:lnTo>
                    <a:pt x="432" y="6909"/>
                  </a:lnTo>
                  <a:lnTo>
                    <a:pt x="432" y="6477"/>
                  </a:lnTo>
                  <a:lnTo>
                    <a:pt x="10795" y="6477"/>
                  </a:lnTo>
                  <a:lnTo>
                    <a:pt x="10795" y="6909"/>
                  </a:lnTo>
                  <a:close/>
                  <a:moveTo>
                    <a:pt x="432" y="864"/>
                  </a:moveTo>
                  <a:lnTo>
                    <a:pt x="434" y="819"/>
                  </a:lnTo>
                  <a:lnTo>
                    <a:pt x="451" y="735"/>
                  </a:lnTo>
                  <a:lnTo>
                    <a:pt x="484" y="657"/>
                  </a:lnTo>
                  <a:lnTo>
                    <a:pt x="531" y="589"/>
                  </a:lnTo>
                  <a:lnTo>
                    <a:pt x="589" y="530"/>
                  </a:lnTo>
                  <a:lnTo>
                    <a:pt x="658" y="484"/>
                  </a:lnTo>
                  <a:lnTo>
                    <a:pt x="736" y="451"/>
                  </a:lnTo>
                  <a:lnTo>
                    <a:pt x="820" y="433"/>
                  </a:lnTo>
                  <a:lnTo>
                    <a:pt x="864" y="432"/>
                  </a:lnTo>
                  <a:lnTo>
                    <a:pt x="10364" y="432"/>
                  </a:lnTo>
                  <a:lnTo>
                    <a:pt x="10407" y="433"/>
                  </a:lnTo>
                  <a:lnTo>
                    <a:pt x="10492" y="451"/>
                  </a:lnTo>
                  <a:lnTo>
                    <a:pt x="10570" y="484"/>
                  </a:lnTo>
                  <a:lnTo>
                    <a:pt x="10638" y="530"/>
                  </a:lnTo>
                  <a:lnTo>
                    <a:pt x="10697" y="589"/>
                  </a:lnTo>
                  <a:lnTo>
                    <a:pt x="10743" y="657"/>
                  </a:lnTo>
                  <a:lnTo>
                    <a:pt x="10776" y="735"/>
                  </a:lnTo>
                  <a:lnTo>
                    <a:pt x="10794" y="819"/>
                  </a:lnTo>
                  <a:lnTo>
                    <a:pt x="10795" y="864"/>
                  </a:lnTo>
                  <a:lnTo>
                    <a:pt x="10795" y="6045"/>
                  </a:lnTo>
                  <a:lnTo>
                    <a:pt x="432" y="6045"/>
                  </a:lnTo>
                  <a:lnTo>
                    <a:pt x="432" y="8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53" name="Freeform 44">
              <a:extLst>
                <a:ext uri="{FF2B5EF4-FFF2-40B4-BE49-F238E27FC236}">
                  <a16:creationId xmlns:a16="http://schemas.microsoft.com/office/drawing/2014/main" xmlns="" id="{7A501062-F53B-491D-A24E-98ECCEF8D03E}"/>
                </a:ext>
              </a:extLst>
            </p:cNvPr>
            <p:cNvSpPr>
              <a:spLocks noEditPoints="1"/>
            </p:cNvSpPr>
            <p:nvPr/>
          </p:nvSpPr>
          <p:spPr bwMode="auto">
            <a:xfrm>
              <a:off x="2255" y="3311"/>
              <a:ext cx="2159" cy="1008"/>
            </a:xfrm>
            <a:custGeom>
              <a:avLst/>
              <a:gdLst>
                <a:gd name="T0" fmla="*/ 216 w 6477"/>
                <a:gd name="T1" fmla="*/ 0 h 3023"/>
                <a:gd name="T2" fmla="*/ 194 w 6477"/>
                <a:gd name="T3" fmla="*/ 0 h 3023"/>
                <a:gd name="T4" fmla="*/ 152 w 6477"/>
                <a:gd name="T5" fmla="*/ 9 h 3023"/>
                <a:gd name="T6" fmla="*/ 114 w 6477"/>
                <a:gd name="T7" fmla="*/ 26 h 3023"/>
                <a:gd name="T8" fmla="*/ 78 w 6477"/>
                <a:gd name="T9" fmla="*/ 49 h 3023"/>
                <a:gd name="T10" fmla="*/ 49 w 6477"/>
                <a:gd name="T11" fmla="*/ 77 h 3023"/>
                <a:gd name="T12" fmla="*/ 26 w 6477"/>
                <a:gd name="T13" fmla="*/ 112 h 3023"/>
                <a:gd name="T14" fmla="*/ 10 w 6477"/>
                <a:gd name="T15" fmla="*/ 151 h 3023"/>
                <a:gd name="T16" fmla="*/ 2 w 6477"/>
                <a:gd name="T17" fmla="*/ 194 h 3023"/>
                <a:gd name="T18" fmla="*/ 0 w 6477"/>
                <a:gd name="T19" fmla="*/ 215 h 3023"/>
                <a:gd name="T20" fmla="*/ 0 w 6477"/>
                <a:gd name="T21" fmla="*/ 2807 h 3023"/>
                <a:gd name="T22" fmla="*/ 2 w 6477"/>
                <a:gd name="T23" fmla="*/ 2829 h 3023"/>
                <a:gd name="T24" fmla="*/ 10 w 6477"/>
                <a:gd name="T25" fmla="*/ 2871 h 3023"/>
                <a:gd name="T26" fmla="*/ 26 w 6477"/>
                <a:gd name="T27" fmla="*/ 2909 h 3023"/>
                <a:gd name="T28" fmla="*/ 49 w 6477"/>
                <a:gd name="T29" fmla="*/ 2944 h 3023"/>
                <a:gd name="T30" fmla="*/ 78 w 6477"/>
                <a:gd name="T31" fmla="*/ 2974 h 3023"/>
                <a:gd name="T32" fmla="*/ 114 w 6477"/>
                <a:gd name="T33" fmla="*/ 2997 h 3023"/>
                <a:gd name="T34" fmla="*/ 152 w 6477"/>
                <a:gd name="T35" fmla="*/ 3013 h 3023"/>
                <a:gd name="T36" fmla="*/ 194 w 6477"/>
                <a:gd name="T37" fmla="*/ 3022 h 3023"/>
                <a:gd name="T38" fmla="*/ 216 w 6477"/>
                <a:gd name="T39" fmla="*/ 3023 h 3023"/>
                <a:gd name="T40" fmla="*/ 6261 w 6477"/>
                <a:gd name="T41" fmla="*/ 3023 h 3023"/>
                <a:gd name="T42" fmla="*/ 6284 w 6477"/>
                <a:gd name="T43" fmla="*/ 3022 h 3023"/>
                <a:gd name="T44" fmla="*/ 6325 w 6477"/>
                <a:gd name="T45" fmla="*/ 3013 h 3023"/>
                <a:gd name="T46" fmla="*/ 6365 w 6477"/>
                <a:gd name="T47" fmla="*/ 2997 h 3023"/>
                <a:gd name="T48" fmla="*/ 6399 w 6477"/>
                <a:gd name="T49" fmla="*/ 2974 h 3023"/>
                <a:gd name="T50" fmla="*/ 6427 w 6477"/>
                <a:gd name="T51" fmla="*/ 2944 h 3023"/>
                <a:gd name="T52" fmla="*/ 6451 w 6477"/>
                <a:gd name="T53" fmla="*/ 2909 h 3023"/>
                <a:gd name="T54" fmla="*/ 6467 w 6477"/>
                <a:gd name="T55" fmla="*/ 2871 h 3023"/>
                <a:gd name="T56" fmla="*/ 6477 w 6477"/>
                <a:gd name="T57" fmla="*/ 2829 h 3023"/>
                <a:gd name="T58" fmla="*/ 6477 w 6477"/>
                <a:gd name="T59" fmla="*/ 2807 h 3023"/>
                <a:gd name="T60" fmla="*/ 6477 w 6477"/>
                <a:gd name="T61" fmla="*/ 215 h 3023"/>
                <a:gd name="T62" fmla="*/ 6477 w 6477"/>
                <a:gd name="T63" fmla="*/ 194 h 3023"/>
                <a:gd name="T64" fmla="*/ 6467 w 6477"/>
                <a:gd name="T65" fmla="*/ 151 h 3023"/>
                <a:gd name="T66" fmla="*/ 6451 w 6477"/>
                <a:gd name="T67" fmla="*/ 112 h 3023"/>
                <a:gd name="T68" fmla="*/ 6427 w 6477"/>
                <a:gd name="T69" fmla="*/ 77 h 3023"/>
                <a:gd name="T70" fmla="*/ 6399 w 6477"/>
                <a:gd name="T71" fmla="*/ 49 h 3023"/>
                <a:gd name="T72" fmla="*/ 6365 w 6477"/>
                <a:gd name="T73" fmla="*/ 26 h 3023"/>
                <a:gd name="T74" fmla="*/ 6325 w 6477"/>
                <a:gd name="T75" fmla="*/ 9 h 3023"/>
                <a:gd name="T76" fmla="*/ 6284 w 6477"/>
                <a:gd name="T77" fmla="*/ 0 h 3023"/>
                <a:gd name="T78" fmla="*/ 6261 w 6477"/>
                <a:gd name="T79" fmla="*/ 0 h 3023"/>
                <a:gd name="T80" fmla="*/ 216 w 6477"/>
                <a:gd name="T81" fmla="*/ 0 h 3023"/>
                <a:gd name="T82" fmla="*/ 6045 w 6477"/>
                <a:gd name="T83" fmla="*/ 2591 h 3023"/>
                <a:gd name="T84" fmla="*/ 432 w 6477"/>
                <a:gd name="T85" fmla="*/ 2591 h 3023"/>
                <a:gd name="T86" fmla="*/ 432 w 6477"/>
                <a:gd name="T87" fmla="*/ 431 h 3023"/>
                <a:gd name="T88" fmla="*/ 6045 w 6477"/>
                <a:gd name="T89" fmla="*/ 431 h 3023"/>
                <a:gd name="T90" fmla="*/ 6045 w 6477"/>
                <a:gd name="T91" fmla="*/ 2591 h 3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77" h="3023">
                  <a:moveTo>
                    <a:pt x="216" y="0"/>
                  </a:moveTo>
                  <a:lnTo>
                    <a:pt x="194" y="0"/>
                  </a:lnTo>
                  <a:lnTo>
                    <a:pt x="152" y="9"/>
                  </a:lnTo>
                  <a:lnTo>
                    <a:pt x="114" y="26"/>
                  </a:lnTo>
                  <a:lnTo>
                    <a:pt x="78" y="49"/>
                  </a:lnTo>
                  <a:lnTo>
                    <a:pt x="49" y="77"/>
                  </a:lnTo>
                  <a:lnTo>
                    <a:pt x="26" y="112"/>
                  </a:lnTo>
                  <a:lnTo>
                    <a:pt x="10" y="151"/>
                  </a:lnTo>
                  <a:lnTo>
                    <a:pt x="2" y="194"/>
                  </a:lnTo>
                  <a:lnTo>
                    <a:pt x="0" y="215"/>
                  </a:lnTo>
                  <a:lnTo>
                    <a:pt x="0" y="2807"/>
                  </a:lnTo>
                  <a:lnTo>
                    <a:pt x="2" y="2829"/>
                  </a:lnTo>
                  <a:lnTo>
                    <a:pt x="10" y="2871"/>
                  </a:lnTo>
                  <a:lnTo>
                    <a:pt x="26" y="2909"/>
                  </a:lnTo>
                  <a:lnTo>
                    <a:pt x="49" y="2944"/>
                  </a:lnTo>
                  <a:lnTo>
                    <a:pt x="78" y="2974"/>
                  </a:lnTo>
                  <a:lnTo>
                    <a:pt x="114" y="2997"/>
                  </a:lnTo>
                  <a:lnTo>
                    <a:pt x="152" y="3013"/>
                  </a:lnTo>
                  <a:lnTo>
                    <a:pt x="194" y="3022"/>
                  </a:lnTo>
                  <a:lnTo>
                    <a:pt x="216" y="3023"/>
                  </a:lnTo>
                  <a:lnTo>
                    <a:pt x="6261" y="3023"/>
                  </a:lnTo>
                  <a:lnTo>
                    <a:pt x="6284" y="3022"/>
                  </a:lnTo>
                  <a:lnTo>
                    <a:pt x="6325" y="3013"/>
                  </a:lnTo>
                  <a:lnTo>
                    <a:pt x="6365" y="2997"/>
                  </a:lnTo>
                  <a:lnTo>
                    <a:pt x="6399" y="2974"/>
                  </a:lnTo>
                  <a:lnTo>
                    <a:pt x="6427" y="2944"/>
                  </a:lnTo>
                  <a:lnTo>
                    <a:pt x="6451" y="2909"/>
                  </a:lnTo>
                  <a:lnTo>
                    <a:pt x="6467" y="2871"/>
                  </a:lnTo>
                  <a:lnTo>
                    <a:pt x="6477" y="2829"/>
                  </a:lnTo>
                  <a:lnTo>
                    <a:pt x="6477" y="2807"/>
                  </a:lnTo>
                  <a:lnTo>
                    <a:pt x="6477" y="215"/>
                  </a:lnTo>
                  <a:lnTo>
                    <a:pt x="6477" y="194"/>
                  </a:lnTo>
                  <a:lnTo>
                    <a:pt x="6467" y="151"/>
                  </a:lnTo>
                  <a:lnTo>
                    <a:pt x="6451" y="112"/>
                  </a:lnTo>
                  <a:lnTo>
                    <a:pt x="6427" y="77"/>
                  </a:lnTo>
                  <a:lnTo>
                    <a:pt x="6399" y="49"/>
                  </a:lnTo>
                  <a:lnTo>
                    <a:pt x="6365" y="26"/>
                  </a:lnTo>
                  <a:lnTo>
                    <a:pt x="6325" y="9"/>
                  </a:lnTo>
                  <a:lnTo>
                    <a:pt x="6284" y="0"/>
                  </a:lnTo>
                  <a:lnTo>
                    <a:pt x="6261" y="0"/>
                  </a:lnTo>
                  <a:lnTo>
                    <a:pt x="216" y="0"/>
                  </a:lnTo>
                  <a:close/>
                  <a:moveTo>
                    <a:pt x="6045" y="2591"/>
                  </a:moveTo>
                  <a:lnTo>
                    <a:pt x="432" y="2591"/>
                  </a:lnTo>
                  <a:lnTo>
                    <a:pt x="432" y="431"/>
                  </a:lnTo>
                  <a:lnTo>
                    <a:pt x="6045" y="431"/>
                  </a:lnTo>
                  <a:lnTo>
                    <a:pt x="6045" y="25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54" name="Rectangle 45">
              <a:extLst>
                <a:ext uri="{FF2B5EF4-FFF2-40B4-BE49-F238E27FC236}">
                  <a16:creationId xmlns:a16="http://schemas.microsoft.com/office/drawing/2014/main" xmlns="" id="{ED49FFE1-150A-4EB9-8773-357C445FA657}"/>
                </a:ext>
              </a:extLst>
            </p:cNvPr>
            <p:cNvSpPr>
              <a:spLocks noChangeArrowheads="1"/>
            </p:cNvSpPr>
            <p:nvPr/>
          </p:nvSpPr>
          <p:spPr bwMode="auto">
            <a:xfrm>
              <a:off x="2543" y="3887"/>
              <a:ext cx="144"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55" name="Rectangle 46">
              <a:extLst>
                <a:ext uri="{FF2B5EF4-FFF2-40B4-BE49-F238E27FC236}">
                  <a16:creationId xmlns:a16="http://schemas.microsoft.com/office/drawing/2014/main" xmlns="" id="{CAA4720B-CEA7-43F7-8187-E0531D985E5A}"/>
                </a:ext>
              </a:extLst>
            </p:cNvPr>
            <p:cNvSpPr>
              <a:spLocks noChangeArrowheads="1"/>
            </p:cNvSpPr>
            <p:nvPr/>
          </p:nvSpPr>
          <p:spPr bwMode="auto">
            <a:xfrm>
              <a:off x="3982" y="3887"/>
              <a:ext cx="144"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56" name="Rectangle 47">
              <a:extLst>
                <a:ext uri="{FF2B5EF4-FFF2-40B4-BE49-F238E27FC236}">
                  <a16:creationId xmlns:a16="http://schemas.microsoft.com/office/drawing/2014/main" xmlns="" id="{0397A29A-67A7-45D1-AA2A-8012B0EB1AE3}"/>
                </a:ext>
              </a:extLst>
            </p:cNvPr>
            <p:cNvSpPr>
              <a:spLocks noChangeArrowheads="1"/>
            </p:cNvSpPr>
            <p:nvPr/>
          </p:nvSpPr>
          <p:spPr bwMode="auto">
            <a:xfrm>
              <a:off x="2543" y="3599"/>
              <a:ext cx="144"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57" name="Rectangle 48">
              <a:extLst>
                <a:ext uri="{FF2B5EF4-FFF2-40B4-BE49-F238E27FC236}">
                  <a16:creationId xmlns:a16="http://schemas.microsoft.com/office/drawing/2014/main" xmlns="" id="{9F4FAF4F-133C-4059-AE2B-309F3EC65753}"/>
                </a:ext>
              </a:extLst>
            </p:cNvPr>
            <p:cNvSpPr>
              <a:spLocks noChangeArrowheads="1"/>
            </p:cNvSpPr>
            <p:nvPr/>
          </p:nvSpPr>
          <p:spPr bwMode="auto">
            <a:xfrm>
              <a:off x="2831" y="3599"/>
              <a:ext cx="143"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58" name="Rectangle 49">
              <a:extLst>
                <a:ext uri="{FF2B5EF4-FFF2-40B4-BE49-F238E27FC236}">
                  <a16:creationId xmlns:a16="http://schemas.microsoft.com/office/drawing/2014/main" xmlns="" id="{B369F8F0-8577-4628-818B-D8423B78250E}"/>
                </a:ext>
              </a:extLst>
            </p:cNvPr>
            <p:cNvSpPr>
              <a:spLocks noChangeArrowheads="1"/>
            </p:cNvSpPr>
            <p:nvPr/>
          </p:nvSpPr>
          <p:spPr bwMode="auto">
            <a:xfrm>
              <a:off x="3118" y="3599"/>
              <a:ext cx="144"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59" name="Rectangle 50">
              <a:extLst>
                <a:ext uri="{FF2B5EF4-FFF2-40B4-BE49-F238E27FC236}">
                  <a16:creationId xmlns:a16="http://schemas.microsoft.com/office/drawing/2014/main" xmlns="" id="{3CDDE0A2-43C3-4621-9DBC-8B4FC493432C}"/>
                </a:ext>
              </a:extLst>
            </p:cNvPr>
            <p:cNvSpPr>
              <a:spLocks noChangeArrowheads="1"/>
            </p:cNvSpPr>
            <p:nvPr/>
          </p:nvSpPr>
          <p:spPr bwMode="auto">
            <a:xfrm>
              <a:off x="3406" y="3599"/>
              <a:ext cx="144"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60" name="Rectangle 51">
              <a:extLst>
                <a:ext uri="{FF2B5EF4-FFF2-40B4-BE49-F238E27FC236}">
                  <a16:creationId xmlns:a16="http://schemas.microsoft.com/office/drawing/2014/main" xmlns="" id="{4BD2A1ED-338D-4BD6-A7EC-CC1A0AFC73DA}"/>
                </a:ext>
              </a:extLst>
            </p:cNvPr>
            <p:cNvSpPr>
              <a:spLocks noChangeArrowheads="1"/>
            </p:cNvSpPr>
            <p:nvPr/>
          </p:nvSpPr>
          <p:spPr bwMode="auto">
            <a:xfrm>
              <a:off x="3694" y="3599"/>
              <a:ext cx="144"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61" name="Rectangle 52">
              <a:extLst>
                <a:ext uri="{FF2B5EF4-FFF2-40B4-BE49-F238E27FC236}">
                  <a16:creationId xmlns:a16="http://schemas.microsoft.com/office/drawing/2014/main" xmlns="" id="{01931C45-FD77-4814-8BF3-C6EEF6EA95A4}"/>
                </a:ext>
              </a:extLst>
            </p:cNvPr>
            <p:cNvSpPr>
              <a:spLocks noChangeArrowheads="1"/>
            </p:cNvSpPr>
            <p:nvPr/>
          </p:nvSpPr>
          <p:spPr bwMode="auto">
            <a:xfrm>
              <a:off x="3982" y="3599"/>
              <a:ext cx="144"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62" name="Rectangle 53">
              <a:extLst>
                <a:ext uri="{FF2B5EF4-FFF2-40B4-BE49-F238E27FC236}">
                  <a16:creationId xmlns:a16="http://schemas.microsoft.com/office/drawing/2014/main" xmlns="" id="{4A375887-071E-4F8F-9590-4D0B4B907013}"/>
                </a:ext>
              </a:extLst>
            </p:cNvPr>
            <p:cNvSpPr>
              <a:spLocks noChangeArrowheads="1"/>
            </p:cNvSpPr>
            <p:nvPr/>
          </p:nvSpPr>
          <p:spPr bwMode="auto">
            <a:xfrm>
              <a:off x="2831" y="3887"/>
              <a:ext cx="1007"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63" name="Freeform 54">
              <a:extLst>
                <a:ext uri="{FF2B5EF4-FFF2-40B4-BE49-F238E27FC236}">
                  <a16:creationId xmlns:a16="http://schemas.microsoft.com/office/drawing/2014/main" xmlns="" id="{286DEAD5-2C06-4944-B706-2DA096F9ADE8}"/>
                </a:ext>
              </a:extLst>
            </p:cNvPr>
            <p:cNvSpPr>
              <a:spLocks noEditPoints="1"/>
            </p:cNvSpPr>
            <p:nvPr/>
          </p:nvSpPr>
          <p:spPr bwMode="auto">
            <a:xfrm>
              <a:off x="4701" y="3311"/>
              <a:ext cx="720" cy="1008"/>
            </a:xfrm>
            <a:custGeom>
              <a:avLst/>
              <a:gdLst>
                <a:gd name="T0" fmla="*/ 0 w 2160"/>
                <a:gd name="T1" fmla="*/ 1943 h 3023"/>
                <a:gd name="T2" fmla="*/ 13 w 2160"/>
                <a:gd name="T3" fmla="*/ 2107 h 3023"/>
                <a:gd name="T4" fmla="*/ 66 w 2160"/>
                <a:gd name="T5" fmla="*/ 2314 h 3023"/>
                <a:gd name="T6" fmla="*/ 156 w 2160"/>
                <a:gd name="T7" fmla="*/ 2502 h 3023"/>
                <a:gd name="T8" fmla="*/ 280 w 2160"/>
                <a:gd name="T9" fmla="*/ 2669 h 3023"/>
                <a:gd name="T10" fmla="*/ 433 w 2160"/>
                <a:gd name="T11" fmla="*/ 2808 h 3023"/>
                <a:gd name="T12" fmla="*/ 611 w 2160"/>
                <a:gd name="T13" fmla="*/ 2916 h 3023"/>
                <a:gd name="T14" fmla="*/ 811 w 2160"/>
                <a:gd name="T15" fmla="*/ 2989 h 3023"/>
                <a:gd name="T16" fmla="*/ 1024 w 2160"/>
                <a:gd name="T17" fmla="*/ 3022 h 3023"/>
                <a:gd name="T18" fmla="*/ 1136 w 2160"/>
                <a:gd name="T19" fmla="*/ 3022 h 3023"/>
                <a:gd name="T20" fmla="*/ 1350 w 2160"/>
                <a:gd name="T21" fmla="*/ 2989 h 3023"/>
                <a:gd name="T22" fmla="*/ 1549 w 2160"/>
                <a:gd name="T23" fmla="*/ 2916 h 3023"/>
                <a:gd name="T24" fmla="*/ 1726 w 2160"/>
                <a:gd name="T25" fmla="*/ 2808 h 3023"/>
                <a:gd name="T26" fmla="*/ 1879 w 2160"/>
                <a:gd name="T27" fmla="*/ 2669 h 3023"/>
                <a:gd name="T28" fmla="*/ 2004 w 2160"/>
                <a:gd name="T29" fmla="*/ 2502 h 3023"/>
                <a:gd name="T30" fmla="*/ 2094 w 2160"/>
                <a:gd name="T31" fmla="*/ 2314 h 3023"/>
                <a:gd name="T32" fmla="*/ 2147 w 2160"/>
                <a:gd name="T33" fmla="*/ 2107 h 3023"/>
                <a:gd name="T34" fmla="*/ 2160 w 2160"/>
                <a:gd name="T35" fmla="*/ 1943 h 3023"/>
                <a:gd name="T36" fmla="*/ 2158 w 2160"/>
                <a:gd name="T37" fmla="*/ 1023 h 3023"/>
                <a:gd name="T38" fmla="*/ 2125 w 2160"/>
                <a:gd name="T39" fmla="*/ 809 h 3023"/>
                <a:gd name="T40" fmla="*/ 2053 w 2160"/>
                <a:gd name="T41" fmla="*/ 610 h 3023"/>
                <a:gd name="T42" fmla="*/ 1945 w 2160"/>
                <a:gd name="T43" fmla="*/ 433 h 3023"/>
                <a:gd name="T44" fmla="*/ 1806 w 2160"/>
                <a:gd name="T45" fmla="*/ 280 h 3023"/>
                <a:gd name="T46" fmla="*/ 1640 w 2160"/>
                <a:gd name="T47" fmla="*/ 155 h 3023"/>
                <a:gd name="T48" fmla="*/ 1452 w 2160"/>
                <a:gd name="T49" fmla="*/ 65 h 3023"/>
                <a:gd name="T50" fmla="*/ 1244 w 2160"/>
                <a:gd name="T51" fmla="*/ 12 h 3023"/>
                <a:gd name="T52" fmla="*/ 1080 w 2160"/>
                <a:gd name="T53" fmla="*/ 0 h 3023"/>
                <a:gd name="T54" fmla="*/ 916 w 2160"/>
                <a:gd name="T55" fmla="*/ 12 h 3023"/>
                <a:gd name="T56" fmla="*/ 708 w 2160"/>
                <a:gd name="T57" fmla="*/ 65 h 3023"/>
                <a:gd name="T58" fmla="*/ 520 w 2160"/>
                <a:gd name="T59" fmla="*/ 155 h 3023"/>
                <a:gd name="T60" fmla="*/ 354 w 2160"/>
                <a:gd name="T61" fmla="*/ 280 h 3023"/>
                <a:gd name="T62" fmla="*/ 215 w 2160"/>
                <a:gd name="T63" fmla="*/ 433 h 3023"/>
                <a:gd name="T64" fmla="*/ 107 w 2160"/>
                <a:gd name="T65" fmla="*/ 610 h 3023"/>
                <a:gd name="T66" fmla="*/ 34 w 2160"/>
                <a:gd name="T67" fmla="*/ 809 h 3023"/>
                <a:gd name="T68" fmla="*/ 2 w 2160"/>
                <a:gd name="T69" fmla="*/ 1023 h 3023"/>
                <a:gd name="T70" fmla="*/ 1728 w 2160"/>
                <a:gd name="T71" fmla="*/ 1079 h 3023"/>
                <a:gd name="T72" fmla="*/ 1728 w 2160"/>
                <a:gd name="T73" fmla="*/ 1976 h 3023"/>
                <a:gd name="T74" fmla="*/ 1699 w 2160"/>
                <a:gd name="T75" fmla="*/ 2136 h 3023"/>
                <a:gd name="T76" fmla="*/ 1580 w 2160"/>
                <a:gd name="T77" fmla="*/ 2356 h 3023"/>
                <a:gd name="T78" fmla="*/ 1389 w 2160"/>
                <a:gd name="T79" fmla="*/ 2513 h 3023"/>
                <a:gd name="T80" fmla="*/ 1178 w 2160"/>
                <a:gd name="T81" fmla="*/ 2583 h 3023"/>
                <a:gd name="T82" fmla="*/ 1080 w 2160"/>
                <a:gd name="T83" fmla="*/ 2591 h 3023"/>
                <a:gd name="T84" fmla="*/ 982 w 2160"/>
                <a:gd name="T85" fmla="*/ 2583 h 3023"/>
                <a:gd name="T86" fmla="*/ 771 w 2160"/>
                <a:gd name="T87" fmla="*/ 2513 h 3023"/>
                <a:gd name="T88" fmla="*/ 580 w 2160"/>
                <a:gd name="T89" fmla="*/ 2356 h 3023"/>
                <a:gd name="T90" fmla="*/ 461 w 2160"/>
                <a:gd name="T91" fmla="*/ 2136 h 3023"/>
                <a:gd name="T92" fmla="*/ 433 w 2160"/>
                <a:gd name="T93" fmla="*/ 1976 h 3023"/>
                <a:gd name="T94" fmla="*/ 432 w 2160"/>
                <a:gd name="T95" fmla="*/ 1079 h 3023"/>
                <a:gd name="T96" fmla="*/ 450 w 2160"/>
                <a:gd name="T97" fmla="*/ 929 h 3023"/>
                <a:gd name="T98" fmla="*/ 525 w 2160"/>
                <a:gd name="T99" fmla="*/ 747 h 3023"/>
                <a:gd name="T100" fmla="*/ 649 w 2160"/>
                <a:gd name="T101" fmla="*/ 597 h 3023"/>
                <a:gd name="T102" fmla="*/ 816 w 2160"/>
                <a:gd name="T103" fmla="*/ 489 h 3023"/>
                <a:gd name="T104" fmla="*/ 864 w 2160"/>
                <a:gd name="T105" fmla="*/ 1079 h 3023"/>
                <a:gd name="T106" fmla="*/ 1296 w 2160"/>
                <a:gd name="T107" fmla="*/ 471 h 3023"/>
                <a:gd name="T108" fmla="*/ 1432 w 2160"/>
                <a:gd name="T109" fmla="*/ 537 h 3023"/>
                <a:gd name="T110" fmla="*/ 1579 w 2160"/>
                <a:gd name="T111" fmla="*/ 668 h 3023"/>
                <a:gd name="T112" fmla="*/ 1680 w 2160"/>
                <a:gd name="T113" fmla="*/ 835 h 3023"/>
                <a:gd name="T114" fmla="*/ 1726 w 2160"/>
                <a:gd name="T115" fmla="*/ 1027 h 3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0" h="3023">
                  <a:moveTo>
                    <a:pt x="0" y="1079"/>
                  </a:moveTo>
                  <a:lnTo>
                    <a:pt x="0" y="1943"/>
                  </a:lnTo>
                  <a:lnTo>
                    <a:pt x="2" y="1998"/>
                  </a:lnTo>
                  <a:lnTo>
                    <a:pt x="13" y="2107"/>
                  </a:lnTo>
                  <a:lnTo>
                    <a:pt x="34" y="2212"/>
                  </a:lnTo>
                  <a:lnTo>
                    <a:pt x="66" y="2314"/>
                  </a:lnTo>
                  <a:lnTo>
                    <a:pt x="107" y="2411"/>
                  </a:lnTo>
                  <a:lnTo>
                    <a:pt x="156" y="2502"/>
                  </a:lnTo>
                  <a:lnTo>
                    <a:pt x="215" y="2588"/>
                  </a:lnTo>
                  <a:lnTo>
                    <a:pt x="280" y="2669"/>
                  </a:lnTo>
                  <a:lnTo>
                    <a:pt x="354" y="2743"/>
                  </a:lnTo>
                  <a:lnTo>
                    <a:pt x="433" y="2808"/>
                  </a:lnTo>
                  <a:lnTo>
                    <a:pt x="520" y="2866"/>
                  </a:lnTo>
                  <a:lnTo>
                    <a:pt x="611" y="2916"/>
                  </a:lnTo>
                  <a:lnTo>
                    <a:pt x="708" y="2957"/>
                  </a:lnTo>
                  <a:lnTo>
                    <a:pt x="811" y="2989"/>
                  </a:lnTo>
                  <a:lnTo>
                    <a:pt x="916" y="3011"/>
                  </a:lnTo>
                  <a:lnTo>
                    <a:pt x="1024" y="3022"/>
                  </a:lnTo>
                  <a:lnTo>
                    <a:pt x="1080" y="3023"/>
                  </a:lnTo>
                  <a:lnTo>
                    <a:pt x="1136" y="3022"/>
                  </a:lnTo>
                  <a:lnTo>
                    <a:pt x="1244" y="3011"/>
                  </a:lnTo>
                  <a:lnTo>
                    <a:pt x="1350" y="2989"/>
                  </a:lnTo>
                  <a:lnTo>
                    <a:pt x="1452" y="2957"/>
                  </a:lnTo>
                  <a:lnTo>
                    <a:pt x="1549" y="2916"/>
                  </a:lnTo>
                  <a:lnTo>
                    <a:pt x="1640" y="2866"/>
                  </a:lnTo>
                  <a:lnTo>
                    <a:pt x="1726" y="2808"/>
                  </a:lnTo>
                  <a:lnTo>
                    <a:pt x="1806" y="2743"/>
                  </a:lnTo>
                  <a:lnTo>
                    <a:pt x="1879" y="2669"/>
                  </a:lnTo>
                  <a:lnTo>
                    <a:pt x="1945" y="2588"/>
                  </a:lnTo>
                  <a:lnTo>
                    <a:pt x="2004" y="2502"/>
                  </a:lnTo>
                  <a:lnTo>
                    <a:pt x="2053" y="2411"/>
                  </a:lnTo>
                  <a:lnTo>
                    <a:pt x="2094" y="2314"/>
                  </a:lnTo>
                  <a:lnTo>
                    <a:pt x="2125" y="2212"/>
                  </a:lnTo>
                  <a:lnTo>
                    <a:pt x="2147" y="2107"/>
                  </a:lnTo>
                  <a:lnTo>
                    <a:pt x="2158" y="1998"/>
                  </a:lnTo>
                  <a:lnTo>
                    <a:pt x="2160" y="1943"/>
                  </a:lnTo>
                  <a:lnTo>
                    <a:pt x="2160" y="1079"/>
                  </a:lnTo>
                  <a:lnTo>
                    <a:pt x="2158" y="1023"/>
                  </a:lnTo>
                  <a:lnTo>
                    <a:pt x="2147" y="914"/>
                  </a:lnTo>
                  <a:lnTo>
                    <a:pt x="2125" y="809"/>
                  </a:lnTo>
                  <a:lnTo>
                    <a:pt x="2094" y="708"/>
                  </a:lnTo>
                  <a:lnTo>
                    <a:pt x="2053" y="610"/>
                  </a:lnTo>
                  <a:lnTo>
                    <a:pt x="2004" y="519"/>
                  </a:lnTo>
                  <a:lnTo>
                    <a:pt x="1945" y="433"/>
                  </a:lnTo>
                  <a:lnTo>
                    <a:pt x="1879" y="352"/>
                  </a:lnTo>
                  <a:lnTo>
                    <a:pt x="1806" y="280"/>
                  </a:lnTo>
                  <a:lnTo>
                    <a:pt x="1726" y="214"/>
                  </a:lnTo>
                  <a:lnTo>
                    <a:pt x="1640" y="155"/>
                  </a:lnTo>
                  <a:lnTo>
                    <a:pt x="1549" y="106"/>
                  </a:lnTo>
                  <a:lnTo>
                    <a:pt x="1452" y="65"/>
                  </a:lnTo>
                  <a:lnTo>
                    <a:pt x="1350" y="32"/>
                  </a:lnTo>
                  <a:lnTo>
                    <a:pt x="1244" y="12"/>
                  </a:lnTo>
                  <a:lnTo>
                    <a:pt x="1136" y="1"/>
                  </a:lnTo>
                  <a:lnTo>
                    <a:pt x="1080" y="0"/>
                  </a:lnTo>
                  <a:lnTo>
                    <a:pt x="1024" y="1"/>
                  </a:lnTo>
                  <a:lnTo>
                    <a:pt x="916" y="12"/>
                  </a:lnTo>
                  <a:lnTo>
                    <a:pt x="811" y="32"/>
                  </a:lnTo>
                  <a:lnTo>
                    <a:pt x="708" y="65"/>
                  </a:lnTo>
                  <a:lnTo>
                    <a:pt x="611" y="106"/>
                  </a:lnTo>
                  <a:lnTo>
                    <a:pt x="520" y="155"/>
                  </a:lnTo>
                  <a:lnTo>
                    <a:pt x="433" y="214"/>
                  </a:lnTo>
                  <a:lnTo>
                    <a:pt x="354" y="280"/>
                  </a:lnTo>
                  <a:lnTo>
                    <a:pt x="280" y="352"/>
                  </a:lnTo>
                  <a:lnTo>
                    <a:pt x="215" y="433"/>
                  </a:lnTo>
                  <a:lnTo>
                    <a:pt x="156" y="519"/>
                  </a:lnTo>
                  <a:lnTo>
                    <a:pt x="107" y="610"/>
                  </a:lnTo>
                  <a:lnTo>
                    <a:pt x="66" y="708"/>
                  </a:lnTo>
                  <a:lnTo>
                    <a:pt x="34" y="809"/>
                  </a:lnTo>
                  <a:lnTo>
                    <a:pt x="13" y="914"/>
                  </a:lnTo>
                  <a:lnTo>
                    <a:pt x="2" y="1023"/>
                  </a:lnTo>
                  <a:lnTo>
                    <a:pt x="0" y="1079"/>
                  </a:lnTo>
                  <a:close/>
                  <a:moveTo>
                    <a:pt x="1728" y="1079"/>
                  </a:moveTo>
                  <a:lnTo>
                    <a:pt x="1728" y="1943"/>
                  </a:lnTo>
                  <a:lnTo>
                    <a:pt x="1728" y="1976"/>
                  </a:lnTo>
                  <a:lnTo>
                    <a:pt x="1721" y="2042"/>
                  </a:lnTo>
                  <a:lnTo>
                    <a:pt x="1699" y="2136"/>
                  </a:lnTo>
                  <a:lnTo>
                    <a:pt x="1651" y="2252"/>
                  </a:lnTo>
                  <a:lnTo>
                    <a:pt x="1580" y="2356"/>
                  </a:lnTo>
                  <a:lnTo>
                    <a:pt x="1493" y="2443"/>
                  </a:lnTo>
                  <a:lnTo>
                    <a:pt x="1389" y="2513"/>
                  </a:lnTo>
                  <a:lnTo>
                    <a:pt x="1273" y="2562"/>
                  </a:lnTo>
                  <a:lnTo>
                    <a:pt x="1178" y="2583"/>
                  </a:lnTo>
                  <a:lnTo>
                    <a:pt x="1114" y="2590"/>
                  </a:lnTo>
                  <a:lnTo>
                    <a:pt x="1080" y="2591"/>
                  </a:lnTo>
                  <a:lnTo>
                    <a:pt x="1047" y="2590"/>
                  </a:lnTo>
                  <a:lnTo>
                    <a:pt x="982" y="2583"/>
                  </a:lnTo>
                  <a:lnTo>
                    <a:pt x="887" y="2562"/>
                  </a:lnTo>
                  <a:lnTo>
                    <a:pt x="771" y="2513"/>
                  </a:lnTo>
                  <a:lnTo>
                    <a:pt x="667" y="2443"/>
                  </a:lnTo>
                  <a:lnTo>
                    <a:pt x="580" y="2356"/>
                  </a:lnTo>
                  <a:lnTo>
                    <a:pt x="510" y="2252"/>
                  </a:lnTo>
                  <a:lnTo>
                    <a:pt x="461" y="2136"/>
                  </a:lnTo>
                  <a:lnTo>
                    <a:pt x="439" y="2042"/>
                  </a:lnTo>
                  <a:lnTo>
                    <a:pt x="433" y="1976"/>
                  </a:lnTo>
                  <a:lnTo>
                    <a:pt x="432" y="1943"/>
                  </a:lnTo>
                  <a:lnTo>
                    <a:pt x="432" y="1079"/>
                  </a:lnTo>
                  <a:lnTo>
                    <a:pt x="433" y="1027"/>
                  </a:lnTo>
                  <a:lnTo>
                    <a:pt x="450" y="929"/>
                  </a:lnTo>
                  <a:lnTo>
                    <a:pt x="480" y="835"/>
                  </a:lnTo>
                  <a:lnTo>
                    <a:pt x="525" y="747"/>
                  </a:lnTo>
                  <a:lnTo>
                    <a:pt x="581" y="668"/>
                  </a:lnTo>
                  <a:lnTo>
                    <a:pt x="649" y="597"/>
                  </a:lnTo>
                  <a:lnTo>
                    <a:pt x="729" y="537"/>
                  </a:lnTo>
                  <a:lnTo>
                    <a:pt x="816" y="489"/>
                  </a:lnTo>
                  <a:lnTo>
                    <a:pt x="864" y="471"/>
                  </a:lnTo>
                  <a:lnTo>
                    <a:pt x="864" y="1079"/>
                  </a:lnTo>
                  <a:lnTo>
                    <a:pt x="1296" y="1079"/>
                  </a:lnTo>
                  <a:lnTo>
                    <a:pt x="1296" y="471"/>
                  </a:lnTo>
                  <a:lnTo>
                    <a:pt x="1344" y="489"/>
                  </a:lnTo>
                  <a:lnTo>
                    <a:pt x="1432" y="537"/>
                  </a:lnTo>
                  <a:lnTo>
                    <a:pt x="1510" y="597"/>
                  </a:lnTo>
                  <a:lnTo>
                    <a:pt x="1579" y="668"/>
                  </a:lnTo>
                  <a:lnTo>
                    <a:pt x="1636" y="747"/>
                  </a:lnTo>
                  <a:lnTo>
                    <a:pt x="1680" y="835"/>
                  </a:lnTo>
                  <a:lnTo>
                    <a:pt x="1710" y="929"/>
                  </a:lnTo>
                  <a:lnTo>
                    <a:pt x="1726" y="1027"/>
                  </a:lnTo>
                  <a:lnTo>
                    <a:pt x="1728" y="10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64" name="Freeform 55">
              <a:extLst>
                <a:ext uri="{FF2B5EF4-FFF2-40B4-BE49-F238E27FC236}">
                  <a16:creationId xmlns:a16="http://schemas.microsoft.com/office/drawing/2014/main" xmlns="" id="{20190080-FF6E-41AE-A19E-4BF51B05BB1C}"/>
                </a:ext>
              </a:extLst>
            </p:cNvPr>
            <p:cNvSpPr>
              <a:spLocks/>
            </p:cNvSpPr>
            <p:nvPr/>
          </p:nvSpPr>
          <p:spPr bwMode="auto">
            <a:xfrm>
              <a:off x="3427" y="741"/>
              <a:ext cx="822" cy="821"/>
            </a:xfrm>
            <a:custGeom>
              <a:avLst/>
              <a:gdLst>
                <a:gd name="T0" fmla="*/ 2464 w 2464"/>
                <a:gd name="T1" fmla="*/ 305 h 2465"/>
                <a:gd name="T2" fmla="*/ 305 w 2464"/>
                <a:gd name="T3" fmla="*/ 2465 h 2465"/>
                <a:gd name="T4" fmla="*/ 0 w 2464"/>
                <a:gd name="T5" fmla="*/ 2160 h 2465"/>
                <a:gd name="T6" fmla="*/ 2159 w 2464"/>
                <a:gd name="T7" fmla="*/ 0 h 2465"/>
                <a:gd name="T8" fmla="*/ 2464 w 2464"/>
                <a:gd name="T9" fmla="*/ 305 h 2465"/>
              </a:gdLst>
              <a:ahLst/>
              <a:cxnLst>
                <a:cxn ang="0">
                  <a:pos x="T0" y="T1"/>
                </a:cxn>
                <a:cxn ang="0">
                  <a:pos x="T2" y="T3"/>
                </a:cxn>
                <a:cxn ang="0">
                  <a:pos x="T4" y="T5"/>
                </a:cxn>
                <a:cxn ang="0">
                  <a:pos x="T6" y="T7"/>
                </a:cxn>
                <a:cxn ang="0">
                  <a:pos x="T8" y="T9"/>
                </a:cxn>
              </a:cxnLst>
              <a:rect l="0" t="0" r="r" b="b"/>
              <a:pathLst>
                <a:path w="2464" h="2465">
                  <a:moveTo>
                    <a:pt x="2464" y="305"/>
                  </a:moveTo>
                  <a:lnTo>
                    <a:pt x="305" y="2465"/>
                  </a:lnTo>
                  <a:lnTo>
                    <a:pt x="0" y="2160"/>
                  </a:lnTo>
                  <a:lnTo>
                    <a:pt x="2159" y="0"/>
                  </a:lnTo>
                  <a:lnTo>
                    <a:pt x="2464"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65" name="Freeform 56">
              <a:extLst>
                <a:ext uri="{FF2B5EF4-FFF2-40B4-BE49-F238E27FC236}">
                  <a16:creationId xmlns:a16="http://schemas.microsoft.com/office/drawing/2014/main" xmlns="" id="{690C143B-6E89-4D63-9CC8-8FF280EBDC33}"/>
                </a:ext>
              </a:extLst>
            </p:cNvPr>
            <p:cNvSpPr>
              <a:spLocks/>
            </p:cNvSpPr>
            <p:nvPr/>
          </p:nvSpPr>
          <p:spPr bwMode="auto">
            <a:xfrm>
              <a:off x="3355" y="669"/>
              <a:ext cx="534" cy="533"/>
            </a:xfrm>
            <a:custGeom>
              <a:avLst/>
              <a:gdLst>
                <a:gd name="T0" fmla="*/ 1600 w 1600"/>
                <a:gd name="T1" fmla="*/ 305 h 1601"/>
                <a:gd name="T2" fmla="*/ 305 w 1600"/>
                <a:gd name="T3" fmla="*/ 1601 h 1601"/>
                <a:gd name="T4" fmla="*/ 0 w 1600"/>
                <a:gd name="T5" fmla="*/ 1296 h 1601"/>
                <a:gd name="T6" fmla="*/ 1295 w 1600"/>
                <a:gd name="T7" fmla="*/ 0 h 1601"/>
                <a:gd name="T8" fmla="*/ 1600 w 1600"/>
                <a:gd name="T9" fmla="*/ 305 h 1601"/>
              </a:gdLst>
              <a:ahLst/>
              <a:cxnLst>
                <a:cxn ang="0">
                  <a:pos x="T0" y="T1"/>
                </a:cxn>
                <a:cxn ang="0">
                  <a:pos x="T2" y="T3"/>
                </a:cxn>
                <a:cxn ang="0">
                  <a:pos x="T4" y="T5"/>
                </a:cxn>
                <a:cxn ang="0">
                  <a:pos x="T6" y="T7"/>
                </a:cxn>
                <a:cxn ang="0">
                  <a:pos x="T8" y="T9"/>
                </a:cxn>
              </a:cxnLst>
              <a:rect l="0" t="0" r="r" b="b"/>
              <a:pathLst>
                <a:path w="1600" h="1601">
                  <a:moveTo>
                    <a:pt x="1600" y="305"/>
                  </a:moveTo>
                  <a:lnTo>
                    <a:pt x="305" y="1601"/>
                  </a:lnTo>
                  <a:lnTo>
                    <a:pt x="0" y="1296"/>
                  </a:lnTo>
                  <a:lnTo>
                    <a:pt x="1295" y="0"/>
                  </a:lnTo>
                  <a:lnTo>
                    <a:pt x="1600"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66" name="Freeform 57">
              <a:extLst>
                <a:ext uri="{FF2B5EF4-FFF2-40B4-BE49-F238E27FC236}">
                  <a16:creationId xmlns:a16="http://schemas.microsoft.com/office/drawing/2014/main" xmlns="" id="{6DAA2647-8C3E-4770-904D-8D0FC05F224A}"/>
                </a:ext>
              </a:extLst>
            </p:cNvPr>
            <p:cNvSpPr>
              <a:spLocks/>
            </p:cNvSpPr>
            <p:nvPr/>
          </p:nvSpPr>
          <p:spPr bwMode="auto">
            <a:xfrm>
              <a:off x="3787" y="1101"/>
              <a:ext cx="534" cy="533"/>
            </a:xfrm>
            <a:custGeom>
              <a:avLst/>
              <a:gdLst>
                <a:gd name="T0" fmla="*/ 1601 w 1601"/>
                <a:gd name="T1" fmla="*/ 305 h 1601"/>
                <a:gd name="T2" fmla="*/ 305 w 1601"/>
                <a:gd name="T3" fmla="*/ 1601 h 1601"/>
                <a:gd name="T4" fmla="*/ 0 w 1601"/>
                <a:gd name="T5" fmla="*/ 1296 h 1601"/>
                <a:gd name="T6" fmla="*/ 1296 w 1601"/>
                <a:gd name="T7" fmla="*/ 0 h 1601"/>
                <a:gd name="T8" fmla="*/ 1601 w 1601"/>
                <a:gd name="T9" fmla="*/ 305 h 1601"/>
              </a:gdLst>
              <a:ahLst/>
              <a:cxnLst>
                <a:cxn ang="0">
                  <a:pos x="T0" y="T1"/>
                </a:cxn>
                <a:cxn ang="0">
                  <a:pos x="T2" y="T3"/>
                </a:cxn>
                <a:cxn ang="0">
                  <a:pos x="T4" y="T5"/>
                </a:cxn>
                <a:cxn ang="0">
                  <a:pos x="T6" y="T7"/>
                </a:cxn>
                <a:cxn ang="0">
                  <a:pos x="T8" y="T9"/>
                </a:cxn>
              </a:cxnLst>
              <a:rect l="0" t="0" r="r" b="b"/>
              <a:pathLst>
                <a:path w="1601" h="1601">
                  <a:moveTo>
                    <a:pt x="1601" y="305"/>
                  </a:moveTo>
                  <a:lnTo>
                    <a:pt x="305" y="1601"/>
                  </a:lnTo>
                  <a:lnTo>
                    <a:pt x="0" y="1296"/>
                  </a:lnTo>
                  <a:lnTo>
                    <a:pt x="1296" y="0"/>
                  </a:lnTo>
                  <a:lnTo>
                    <a:pt x="1601"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grpSp>
      <p:sp>
        <p:nvSpPr>
          <p:cNvPr id="67" name="직사각형 84">
            <a:extLst>
              <a:ext uri="{FF2B5EF4-FFF2-40B4-BE49-F238E27FC236}">
                <a16:creationId xmlns:a16="http://schemas.microsoft.com/office/drawing/2014/main" xmlns="" id="{4F4816AE-3EC7-455C-9B80-8F81C68FF89C}"/>
              </a:ext>
            </a:extLst>
          </p:cNvPr>
          <p:cNvSpPr/>
          <p:nvPr/>
        </p:nvSpPr>
        <p:spPr>
          <a:xfrm>
            <a:off x="645427" y="4072742"/>
            <a:ext cx="575799" cy="213007"/>
          </a:xfrm>
          <a:prstGeom prst="rect">
            <a:avLst/>
          </a:prstGeom>
        </p:spPr>
        <p:txBody>
          <a:bodyPr wrap="none">
            <a:spAutoFit/>
          </a:bodyPr>
          <a:lstStyle/>
          <a:p>
            <a:pPr algn="ctr">
              <a:lnSpc>
                <a:spcPct val="150000"/>
              </a:lnSpc>
            </a:pPr>
            <a:r>
              <a:rPr lang="en-US" altLang="ko-KR" sz="600" dirty="0">
                <a:solidFill>
                  <a:prstClr val="white"/>
                </a:solidFill>
                <a:cs typeface="Aharoni" panose="02010803020104030203" pitchFamily="2" charset="-79"/>
              </a:rPr>
              <a:t>CONTENTS</a:t>
            </a:r>
          </a:p>
        </p:txBody>
      </p:sp>
      <p:sp>
        <p:nvSpPr>
          <p:cNvPr id="68" name="직사각형 85">
            <a:extLst>
              <a:ext uri="{FF2B5EF4-FFF2-40B4-BE49-F238E27FC236}">
                <a16:creationId xmlns:a16="http://schemas.microsoft.com/office/drawing/2014/main" xmlns="" id="{A10B5BD8-47B4-401E-992B-14CC75A34932}"/>
              </a:ext>
            </a:extLst>
          </p:cNvPr>
          <p:cNvSpPr/>
          <p:nvPr/>
        </p:nvSpPr>
        <p:spPr>
          <a:xfrm>
            <a:off x="650418" y="5205602"/>
            <a:ext cx="575799" cy="230832"/>
          </a:xfrm>
          <a:prstGeom prst="rect">
            <a:avLst/>
          </a:prstGeom>
        </p:spPr>
        <p:txBody>
          <a:bodyPr wrap="none">
            <a:spAutoFit/>
          </a:bodyPr>
          <a:lstStyle/>
          <a:p>
            <a:pPr algn="ctr">
              <a:lnSpc>
                <a:spcPct val="150000"/>
              </a:lnSpc>
            </a:pPr>
            <a:r>
              <a:rPr lang="en-US" altLang="ko-KR" sz="600" dirty="0">
                <a:solidFill>
                  <a:srgbClr val="213990"/>
                </a:solidFill>
                <a:cs typeface="Aharoni" panose="02010803020104030203" pitchFamily="2" charset="-79"/>
              </a:rPr>
              <a:t>CONTENTS</a:t>
            </a:r>
          </a:p>
        </p:txBody>
      </p:sp>
      <p:sp>
        <p:nvSpPr>
          <p:cNvPr id="69" name="직사각형 86">
            <a:extLst>
              <a:ext uri="{FF2B5EF4-FFF2-40B4-BE49-F238E27FC236}">
                <a16:creationId xmlns:a16="http://schemas.microsoft.com/office/drawing/2014/main" xmlns="" id="{5D2398EB-6292-4CA9-9ED3-6D8465E13B7C}"/>
              </a:ext>
            </a:extLst>
          </p:cNvPr>
          <p:cNvSpPr/>
          <p:nvPr/>
        </p:nvSpPr>
        <p:spPr>
          <a:xfrm>
            <a:off x="646786" y="6338462"/>
            <a:ext cx="575799" cy="213007"/>
          </a:xfrm>
          <a:prstGeom prst="rect">
            <a:avLst/>
          </a:prstGeom>
        </p:spPr>
        <p:txBody>
          <a:bodyPr wrap="none">
            <a:spAutoFit/>
          </a:bodyPr>
          <a:lstStyle/>
          <a:p>
            <a:pPr algn="ctr">
              <a:lnSpc>
                <a:spcPct val="150000"/>
              </a:lnSpc>
            </a:pPr>
            <a:r>
              <a:rPr lang="en-US" altLang="ko-KR" sz="600" dirty="0">
                <a:solidFill>
                  <a:prstClr val="white"/>
                </a:solidFill>
                <a:cs typeface="Aharoni" panose="02010803020104030203" pitchFamily="2" charset="-79"/>
              </a:rPr>
              <a:t>CONTENTS</a:t>
            </a:r>
          </a:p>
        </p:txBody>
      </p:sp>
      <p:grpSp>
        <p:nvGrpSpPr>
          <p:cNvPr id="70" name="Group 60">
            <a:extLst>
              <a:ext uri="{FF2B5EF4-FFF2-40B4-BE49-F238E27FC236}">
                <a16:creationId xmlns:a16="http://schemas.microsoft.com/office/drawing/2014/main" xmlns="" id="{C9BA7BB6-3122-4BEF-922B-FC73857353B2}"/>
              </a:ext>
            </a:extLst>
          </p:cNvPr>
          <p:cNvGrpSpPr>
            <a:grpSpLocks noChangeAspect="1"/>
          </p:cNvGrpSpPr>
          <p:nvPr/>
        </p:nvGrpSpPr>
        <p:grpSpPr bwMode="auto">
          <a:xfrm>
            <a:off x="856269" y="1655618"/>
            <a:ext cx="173625" cy="173585"/>
            <a:chOff x="1680" y="2"/>
            <a:chExt cx="4319" cy="4318"/>
          </a:xfrm>
          <a:solidFill>
            <a:schemeClr val="bg1">
              <a:alpha val="54000"/>
            </a:schemeClr>
          </a:solidFill>
        </p:grpSpPr>
        <p:sp>
          <p:nvSpPr>
            <p:cNvPr id="71" name="Freeform 61">
              <a:extLst>
                <a:ext uri="{FF2B5EF4-FFF2-40B4-BE49-F238E27FC236}">
                  <a16:creationId xmlns:a16="http://schemas.microsoft.com/office/drawing/2014/main" xmlns="" id="{470D6D30-2607-4FB2-8CB0-FB1C5E87683C}"/>
                </a:ext>
              </a:extLst>
            </p:cNvPr>
            <p:cNvSpPr>
              <a:spLocks/>
            </p:cNvSpPr>
            <p:nvPr/>
          </p:nvSpPr>
          <p:spPr bwMode="auto">
            <a:xfrm>
              <a:off x="1680" y="2"/>
              <a:ext cx="3311" cy="3023"/>
            </a:xfrm>
            <a:custGeom>
              <a:avLst/>
              <a:gdLst>
                <a:gd name="T0" fmla="*/ 2375 w 9933"/>
                <a:gd name="T1" fmla="*/ 8853 h 9069"/>
                <a:gd name="T2" fmla="*/ 2401 w 9933"/>
                <a:gd name="T3" fmla="*/ 8955 h 9069"/>
                <a:gd name="T4" fmla="*/ 2488 w 9933"/>
                <a:gd name="T5" fmla="*/ 9043 h 9069"/>
                <a:gd name="T6" fmla="*/ 2591 w 9933"/>
                <a:gd name="T7" fmla="*/ 9069 h 9069"/>
                <a:gd name="T8" fmla="*/ 2693 w 9933"/>
                <a:gd name="T9" fmla="*/ 9043 h 9069"/>
                <a:gd name="T10" fmla="*/ 4408 w 9933"/>
                <a:gd name="T11" fmla="*/ 7341 h 9069"/>
                <a:gd name="T12" fmla="*/ 4319 w 9933"/>
                <a:gd name="T13" fmla="*/ 6909 h 9069"/>
                <a:gd name="T14" fmla="*/ 4217 w 9933"/>
                <a:gd name="T15" fmla="*/ 6934 h 9069"/>
                <a:gd name="T16" fmla="*/ 2807 w 9933"/>
                <a:gd name="T17" fmla="*/ 8330 h 9069"/>
                <a:gd name="T18" fmla="*/ 2798 w 9933"/>
                <a:gd name="T19" fmla="*/ 7061 h 9069"/>
                <a:gd name="T20" fmla="*/ 2728 w 9933"/>
                <a:gd name="T21" fmla="*/ 6958 h 9069"/>
                <a:gd name="T22" fmla="*/ 2613 w 9933"/>
                <a:gd name="T23" fmla="*/ 6910 h 9069"/>
                <a:gd name="T24" fmla="*/ 1456 w 9933"/>
                <a:gd name="T25" fmla="*/ 6908 h 9069"/>
                <a:gd name="T26" fmla="*/ 1140 w 9933"/>
                <a:gd name="T27" fmla="*/ 6843 h 9069"/>
                <a:gd name="T28" fmla="*/ 865 w 9933"/>
                <a:gd name="T29" fmla="*/ 6694 h 9069"/>
                <a:gd name="T30" fmla="*/ 646 w 9933"/>
                <a:gd name="T31" fmla="*/ 6476 h 9069"/>
                <a:gd name="T32" fmla="*/ 498 w 9933"/>
                <a:gd name="T33" fmla="*/ 6201 h 9069"/>
                <a:gd name="T34" fmla="*/ 433 w 9933"/>
                <a:gd name="T35" fmla="*/ 5885 h 9069"/>
                <a:gd name="T36" fmla="*/ 433 w 9933"/>
                <a:gd name="T37" fmla="*/ 1455 h 9069"/>
                <a:gd name="T38" fmla="*/ 498 w 9933"/>
                <a:gd name="T39" fmla="*/ 1140 h 9069"/>
                <a:gd name="T40" fmla="*/ 646 w 9933"/>
                <a:gd name="T41" fmla="*/ 865 h 9069"/>
                <a:gd name="T42" fmla="*/ 865 w 9933"/>
                <a:gd name="T43" fmla="*/ 646 h 9069"/>
                <a:gd name="T44" fmla="*/ 1140 w 9933"/>
                <a:gd name="T45" fmla="*/ 497 h 9069"/>
                <a:gd name="T46" fmla="*/ 1456 w 9933"/>
                <a:gd name="T47" fmla="*/ 432 h 9069"/>
                <a:gd name="T48" fmla="*/ 8477 w 9933"/>
                <a:gd name="T49" fmla="*/ 432 h 9069"/>
                <a:gd name="T50" fmla="*/ 8793 w 9933"/>
                <a:gd name="T51" fmla="*/ 497 h 9069"/>
                <a:gd name="T52" fmla="*/ 9067 w 9933"/>
                <a:gd name="T53" fmla="*/ 646 h 9069"/>
                <a:gd name="T54" fmla="*/ 9286 w 9933"/>
                <a:gd name="T55" fmla="*/ 865 h 9069"/>
                <a:gd name="T56" fmla="*/ 9435 w 9933"/>
                <a:gd name="T57" fmla="*/ 1140 h 9069"/>
                <a:gd name="T58" fmla="*/ 9499 w 9933"/>
                <a:gd name="T59" fmla="*/ 1455 h 9069"/>
                <a:gd name="T60" fmla="*/ 9933 w 9933"/>
                <a:gd name="T61" fmla="*/ 4749 h 9069"/>
                <a:gd name="T62" fmla="*/ 9915 w 9933"/>
                <a:gd name="T63" fmla="*/ 1281 h 9069"/>
                <a:gd name="T64" fmla="*/ 9784 w 9933"/>
                <a:gd name="T65" fmla="*/ 855 h 9069"/>
                <a:gd name="T66" fmla="*/ 9540 w 9933"/>
                <a:gd name="T67" fmla="*/ 495 h 9069"/>
                <a:gd name="T68" fmla="*/ 9204 w 9933"/>
                <a:gd name="T69" fmla="*/ 219 h 9069"/>
                <a:gd name="T70" fmla="*/ 8798 w 9933"/>
                <a:gd name="T71" fmla="*/ 46 h 9069"/>
                <a:gd name="T72" fmla="*/ 8421 w 9933"/>
                <a:gd name="T73" fmla="*/ 0 h 9069"/>
                <a:gd name="T74" fmla="*/ 1281 w 9933"/>
                <a:gd name="T75" fmla="*/ 16 h 9069"/>
                <a:gd name="T76" fmla="*/ 856 w 9933"/>
                <a:gd name="T77" fmla="*/ 149 h 9069"/>
                <a:gd name="T78" fmla="*/ 495 w 9933"/>
                <a:gd name="T79" fmla="*/ 392 h 9069"/>
                <a:gd name="T80" fmla="*/ 219 w 9933"/>
                <a:gd name="T81" fmla="*/ 727 h 9069"/>
                <a:gd name="T82" fmla="*/ 48 w 9933"/>
                <a:gd name="T83" fmla="*/ 1133 h 9069"/>
                <a:gd name="T84" fmla="*/ 0 w 9933"/>
                <a:gd name="T85" fmla="*/ 1512 h 9069"/>
                <a:gd name="T86" fmla="*/ 16 w 9933"/>
                <a:gd name="T87" fmla="*/ 6060 h 9069"/>
                <a:gd name="T88" fmla="*/ 149 w 9933"/>
                <a:gd name="T89" fmla="*/ 6485 h 9069"/>
                <a:gd name="T90" fmla="*/ 392 w 9933"/>
                <a:gd name="T91" fmla="*/ 6846 h 9069"/>
                <a:gd name="T92" fmla="*/ 727 w 9933"/>
                <a:gd name="T93" fmla="*/ 7122 h 9069"/>
                <a:gd name="T94" fmla="*/ 1133 w 9933"/>
                <a:gd name="T95" fmla="*/ 7293 h 9069"/>
                <a:gd name="T96" fmla="*/ 1512 w 9933"/>
                <a:gd name="T97" fmla="*/ 7341 h 9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33" h="9069">
                  <a:moveTo>
                    <a:pt x="1512" y="7341"/>
                  </a:moveTo>
                  <a:lnTo>
                    <a:pt x="2375" y="7341"/>
                  </a:lnTo>
                  <a:lnTo>
                    <a:pt x="2375" y="8853"/>
                  </a:lnTo>
                  <a:lnTo>
                    <a:pt x="2375" y="8874"/>
                  </a:lnTo>
                  <a:lnTo>
                    <a:pt x="2385" y="8917"/>
                  </a:lnTo>
                  <a:lnTo>
                    <a:pt x="2401" y="8955"/>
                  </a:lnTo>
                  <a:lnTo>
                    <a:pt x="2425" y="8989"/>
                  </a:lnTo>
                  <a:lnTo>
                    <a:pt x="2453" y="9019"/>
                  </a:lnTo>
                  <a:lnTo>
                    <a:pt x="2488" y="9043"/>
                  </a:lnTo>
                  <a:lnTo>
                    <a:pt x="2527" y="9059"/>
                  </a:lnTo>
                  <a:lnTo>
                    <a:pt x="2568" y="9067"/>
                  </a:lnTo>
                  <a:lnTo>
                    <a:pt x="2591" y="9069"/>
                  </a:lnTo>
                  <a:lnTo>
                    <a:pt x="2612" y="9067"/>
                  </a:lnTo>
                  <a:lnTo>
                    <a:pt x="2654" y="9059"/>
                  </a:lnTo>
                  <a:lnTo>
                    <a:pt x="2693" y="9043"/>
                  </a:lnTo>
                  <a:lnTo>
                    <a:pt x="2728" y="9019"/>
                  </a:lnTo>
                  <a:lnTo>
                    <a:pt x="2743" y="9004"/>
                  </a:lnTo>
                  <a:lnTo>
                    <a:pt x="4408" y="7341"/>
                  </a:lnTo>
                  <a:lnTo>
                    <a:pt x="4750" y="7341"/>
                  </a:lnTo>
                  <a:lnTo>
                    <a:pt x="4750" y="6909"/>
                  </a:lnTo>
                  <a:lnTo>
                    <a:pt x="4319" y="6909"/>
                  </a:lnTo>
                  <a:lnTo>
                    <a:pt x="4297" y="6910"/>
                  </a:lnTo>
                  <a:lnTo>
                    <a:pt x="4256" y="6919"/>
                  </a:lnTo>
                  <a:lnTo>
                    <a:pt x="4217" y="6934"/>
                  </a:lnTo>
                  <a:lnTo>
                    <a:pt x="4181" y="6958"/>
                  </a:lnTo>
                  <a:lnTo>
                    <a:pt x="4166" y="6972"/>
                  </a:lnTo>
                  <a:lnTo>
                    <a:pt x="2807" y="8330"/>
                  </a:lnTo>
                  <a:lnTo>
                    <a:pt x="2807" y="7125"/>
                  </a:lnTo>
                  <a:lnTo>
                    <a:pt x="2806" y="7103"/>
                  </a:lnTo>
                  <a:lnTo>
                    <a:pt x="2798" y="7061"/>
                  </a:lnTo>
                  <a:lnTo>
                    <a:pt x="2781" y="7022"/>
                  </a:lnTo>
                  <a:lnTo>
                    <a:pt x="2758" y="6987"/>
                  </a:lnTo>
                  <a:lnTo>
                    <a:pt x="2728" y="6958"/>
                  </a:lnTo>
                  <a:lnTo>
                    <a:pt x="2694" y="6935"/>
                  </a:lnTo>
                  <a:lnTo>
                    <a:pt x="2656" y="6919"/>
                  </a:lnTo>
                  <a:lnTo>
                    <a:pt x="2613" y="6910"/>
                  </a:lnTo>
                  <a:lnTo>
                    <a:pt x="2591" y="6909"/>
                  </a:lnTo>
                  <a:lnTo>
                    <a:pt x="1512" y="6909"/>
                  </a:lnTo>
                  <a:lnTo>
                    <a:pt x="1456" y="6908"/>
                  </a:lnTo>
                  <a:lnTo>
                    <a:pt x="1346" y="6897"/>
                  </a:lnTo>
                  <a:lnTo>
                    <a:pt x="1241" y="6875"/>
                  </a:lnTo>
                  <a:lnTo>
                    <a:pt x="1140" y="6843"/>
                  </a:lnTo>
                  <a:lnTo>
                    <a:pt x="1043" y="6802"/>
                  </a:lnTo>
                  <a:lnTo>
                    <a:pt x="951" y="6753"/>
                  </a:lnTo>
                  <a:lnTo>
                    <a:pt x="865" y="6694"/>
                  </a:lnTo>
                  <a:lnTo>
                    <a:pt x="786" y="6629"/>
                  </a:lnTo>
                  <a:lnTo>
                    <a:pt x="712" y="6555"/>
                  </a:lnTo>
                  <a:lnTo>
                    <a:pt x="646" y="6476"/>
                  </a:lnTo>
                  <a:lnTo>
                    <a:pt x="588" y="6390"/>
                  </a:lnTo>
                  <a:lnTo>
                    <a:pt x="539" y="6298"/>
                  </a:lnTo>
                  <a:lnTo>
                    <a:pt x="498" y="6201"/>
                  </a:lnTo>
                  <a:lnTo>
                    <a:pt x="466" y="6100"/>
                  </a:lnTo>
                  <a:lnTo>
                    <a:pt x="444" y="5993"/>
                  </a:lnTo>
                  <a:lnTo>
                    <a:pt x="433" y="5885"/>
                  </a:lnTo>
                  <a:lnTo>
                    <a:pt x="432" y="5829"/>
                  </a:lnTo>
                  <a:lnTo>
                    <a:pt x="432" y="1512"/>
                  </a:lnTo>
                  <a:lnTo>
                    <a:pt x="433" y="1455"/>
                  </a:lnTo>
                  <a:lnTo>
                    <a:pt x="444" y="1346"/>
                  </a:lnTo>
                  <a:lnTo>
                    <a:pt x="466" y="1241"/>
                  </a:lnTo>
                  <a:lnTo>
                    <a:pt x="498" y="1140"/>
                  </a:lnTo>
                  <a:lnTo>
                    <a:pt x="539" y="1043"/>
                  </a:lnTo>
                  <a:lnTo>
                    <a:pt x="588" y="951"/>
                  </a:lnTo>
                  <a:lnTo>
                    <a:pt x="646" y="865"/>
                  </a:lnTo>
                  <a:lnTo>
                    <a:pt x="712" y="786"/>
                  </a:lnTo>
                  <a:lnTo>
                    <a:pt x="786" y="712"/>
                  </a:lnTo>
                  <a:lnTo>
                    <a:pt x="865" y="646"/>
                  </a:lnTo>
                  <a:lnTo>
                    <a:pt x="951" y="588"/>
                  </a:lnTo>
                  <a:lnTo>
                    <a:pt x="1043" y="538"/>
                  </a:lnTo>
                  <a:lnTo>
                    <a:pt x="1140" y="497"/>
                  </a:lnTo>
                  <a:lnTo>
                    <a:pt x="1241" y="465"/>
                  </a:lnTo>
                  <a:lnTo>
                    <a:pt x="1346" y="444"/>
                  </a:lnTo>
                  <a:lnTo>
                    <a:pt x="1456" y="432"/>
                  </a:lnTo>
                  <a:lnTo>
                    <a:pt x="1512" y="432"/>
                  </a:lnTo>
                  <a:lnTo>
                    <a:pt x="8421" y="432"/>
                  </a:lnTo>
                  <a:lnTo>
                    <a:pt x="8477" y="432"/>
                  </a:lnTo>
                  <a:lnTo>
                    <a:pt x="8585" y="444"/>
                  </a:lnTo>
                  <a:lnTo>
                    <a:pt x="8690" y="465"/>
                  </a:lnTo>
                  <a:lnTo>
                    <a:pt x="8793" y="497"/>
                  </a:lnTo>
                  <a:lnTo>
                    <a:pt x="8888" y="538"/>
                  </a:lnTo>
                  <a:lnTo>
                    <a:pt x="8981" y="588"/>
                  </a:lnTo>
                  <a:lnTo>
                    <a:pt x="9067" y="646"/>
                  </a:lnTo>
                  <a:lnTo>
                    <a:pt x="9147" y="712"/>
                  </a:lnTo>
                  <a:lnTo>
                    <a:pt x="9220" y="786"/>
                  </a:lnTo>
                  <a:lnTo>
                    <a:pt x="9286" y="865"/>
                  </a:lnTo>
                  <a:lnTo>
                    <a:pt x="9345" y="951"/>
                  </a:lnTo>
                  <a:lnTo>
                    <a:pt x="9394" y="1043"/>
                  </a:lnTo>
                  <a:lnTo>
                    <a:pt x="9435" y="1140"/>
                  </a:lnTo>
                  <a:lnTo>
                    <a:pt x="9466" y="1241"/>
                  </a:lnTo>
                  <a:lnTo>
                    <a:pt x="9488" y="1346"/>
                  </a:lnTo>
                  <a:lnTo>
                    <a:pt x="9499" y="1455"/>
                  </a:lnTo>
                  <a:lnTo>
                    <a:pt x="9501" y="1512"/>
                  </a:lnTo>
                  <a:lnTo>
                    <a:pt x="9501" y="4749"/>
                  </a:lnTo>
                  <a:lnTo>
                    <a:pt x="9933" y="4749"/>
                  </a:lnTo>
                  <a:lnTo>
                    <a:pt x="9933" y="1512"/>
                  </a:lnTo>
                  <a:lnTo>
                    <a:pt x="9931" y="1434"/>
                  </a:lnTo>
                  <a:lnTo>
                    <a:pt x="9915" y="1281"/>
                  </a:lnTo>
                  <a:lnTo>
                    <a:pt x="9885" y="1133"/>
                  </a:lnTo>
                  <a:lnTo>
                    <a:pt x="9841" y="991"/>
                  </a:lnTo>
                  <a:lnTo>
                    <a:pt x="9784" y="855"/>
                  </a:lnTo>
                  <a:lnTo>
                    <a:pt x="9714" y="727"/>
                  </a:lnTo>
                  <a:lnTo>
                    <a:pt x="9632" y="607"/>
                  </a:lnTo>
                  <a:lnTo>
                    <a:pt x="9540" y="495"/>
                  </a:lnTo>
                  <a:lnTo>
                    <a:pt x="9438" y="392"/>
                  </a:lnTo>
                  <a:lnTo>
                    <a:pt x="9326" y="301"/>
                  </a:lnTo>
                  <a:lnTo>
                    <a:pt x="9204" y="219"/>
                  </a:lnTo>
                  <a:lnTo>
                    <a:pt x="9076" y="149"/>
                  </a:lnTo>
                  <a:lnTo>
                    <a:pt x="8940" y="91"/>
                  </a:lnTo>
                  <a:lnTo>
                    <a:pt x="8798" y="46"/>
                  </a:lnTo>
                  <a:lnTo>
                    <a:pt x="8650" y="16"/>
                  </a:lnTo>
                  <a:lnTo>
                    <a:pt x="8499" y="1"/>
                  </a:lnTo>
                  <a:lnTo>
                    <a:pt x="8421" y="0"/>
                  </a:lnTo>
                  <a:lnTo>
                    <a:pt x="1512" y="0"/>
                  </a:lnTo>
                  <a:lnTo>
                    <a:pt x="1434" y="1"/>
                  </a:lnTo>
                  <a:lnTo>
                    <a:pt x="1281" y="16"/>
                  </a:lnTo>
                  <a:lnTo>
                    <a:pt x="1133" y="46"/>
                  </a:lnTo>
                  <a:lnTo>
                    <a:pt x="992" y="91"/>
                  </a:lnTo>
                  <a:lnTo>
                    <a:pt x="856" y="149"/>
                  </a:lnTo>
                  <a:lnTo>
                    <a:pt x="727" y="219"/>
                  </a:lnTo>
                  <a:lnTo>
                    <a:pt x="607" y="301"/>
                  </a:lnTo>
                  <a:lnTo>
                    <a:pt x="495" y="392"/>
                  </a:lnTo>
                  <a:lnTo>
                    <a:pt x="392" y="495"/>
                  </a:lnTo>
                  <a:lnTo>
                    <a:pt x="301" y="607"/>
                  </a:lnTo>
                  <a:lnTo>
                    <a:pt x="219" y="727"/>
                  </a:lnTo>
                  <a:lnTo>
                    <a:pt x="149" y="855"/>
                  </a:lnTo>
                  <a:lnTo>
                    <a:pt x="92" y="991"/>
                  </a:lnTo>
                  <a:lnTo>
                    <a:pt x="48" y="1133"/>
                  </a:lnTo>
                  <a:lnTo>
                    <a:pt x="16" y="1281"/>
                  </a:lnTo>
                  <a:lnTo>
                    <a:pt x="1" y="1434"/>
                  </a:lnTo>
                  <a:lnTo>
                    <a:pt x="0" y="1512"/>
                  </a:lnTo>
                  <a:lnTo>
                    <a:pt x="0" y="5829"/>
                  </a:lnTo>
                  <a:lnTo>
                    <a:pt x="1" y="5907"/>
                  </a:lnTo>
                  <a:lnTo>
                    <a:pt x="16" y="6060"/>
                  </a:lnTo>
                  <a:lnTo>
                    <a:pt x="48" y="6208"/>
                  </a:lnTo>
                  <a:lnTo>
                    <a:pt x="92" y="6349"/>
                  </a:lnTo>
                  <a:lnTo>
                    <a:pt x="149" y="6485"/>
                  </a:lnTo>
                  <a:lnTo>
                    <a:pt x="219" y="6612"/>
                  </a:lnTo>
                  <a:lnTo>
                    <a:pt x="301" y="6734"/>
                  </a:lnTo>
                  <a:lnTo>
                    <a:pt x="392" y="6846"/>
                  </a:lnTo>
                  <a:lnTo>
                    <a:pt x="495" y="6949"/>
                  </a:lnTo>
                  <a:lnTo>
                    <a:pt x="607" y="7040"/>
                  </a:lnTo>
                  <a:lnTo>
                    <a:pt x="727" y="7122"/>
                  </a:lnTo>
                  <a:lnTo>
                    <a:pt x="856" y="7192"/>
                  </a:lnTo>
                  <a:lnTo>
                    <a:pt x="992" y="7249"/>
                  </a:lnTo>
                  <a:lnTo>
                    <a:pt x="1133" y="7293"/>
                  </a:lnTo>
                  <a:lnTo>
                    <a:pt x="1281" y="7323"/>
                  </a:lnTo>
                  <a:lnTo>
                    <a:pt x="1434" y="7340"/>
                  </a:lnTo>
                  <a:lnTo>
                    <a:pt x="1512" y="73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2" name="Freeform 62">
              <a:extLst>
                <a:ext uri="{FF2B5EF4-FFF2-40B4-BE49-F238E27FC236}">
                  <a16:creationId xmlns:a16="http://schemas.microsoft.com/office/drawing/2014/main" xmlns="" id="{75918FF9-687D-422B-9049-92DB2E98276A}"/>
                </a:ext>
              </a:extLst>
            </p:cNvPr>
            <p:cNvSpPr>
              <a:spLocks noEditPoints="1"/>
            </p:cNvSpPr>
            <p:nvPr/>
          </p:nvSpPr>
          <p:spPr bwMode="auto">
            <a:xfrm>
              <a:off x="3407" y="1729"/>
              <a:ext cx="2592" cy="2591"/>
            </a:xfrm>
            <a:custGeom>
              <a:avLst/>
              <a:gdLst>
                <a:gd name="T0" fmla="*/ 1433 w 7774"/>
                <a:gd name="T1" fmla="*/ 2 h 7773"/>
                <a:gd name="T2" fmla="*/ 992 w 7774"/>
                <a:gd name="T3" fmla="*/ 92 h 7773"/>
                <a:gd name="T4" fmla="*/ 608 w 7774"/>
                <a:gd name="T5" fmla="*/ 301 h 7773"/>
                <a:gd name="T6" fmla="*/ 300 w 7774"/>
                <a:gd name="T7" fmla="*/ 607 h 7773"/>
                <a:gd name="T8" fmla="*/ 91 w 7774"/>
                <a:gd name="T9" fmla="*/ 993 h 7773"/>
                <a:gd name="T10" fmla="*/ 1 w 7774"/>
                <a:gd name="T11" fmla="*/ 1434 h 7773"/>
                <a:gd name="T12" fmla="*/ 1 w 7774"/>
                <a:gd name="T13" fmla="*/ 4613 h 7773"/>
                <a:gd name="T14" fmla="*/ 91 w 7774"/>
                <a:gd name="T15" fmla="*/ 5055 h 7773"/>
                <a:gd name="T16" fmla="*/ 300 w 7774"/>
                <a:gd name="T17" fmla="*/ 5439 h 7773"/>
                <a:gd name="T18" fmla="*/ 608 w 7774"/>
                <a:gd name="T19" fmla="*/ 5746 h 7773"/>
                <a:gd name="T20" fmla="*/ 992 w 7774"/>
                <a:gd name="T21" fmla="*/ 5956 h 7773"/>
                <a:gd name="T22" fmla="*/ 1433 w 7774"/>
                <a:gd name="T23" fmla="*/ 6044 h 7773"/>
                <a:gd name="T24" fmla="*/ 5461 w 7774"/>
                <a:gd name="T25" fmla="*/ 7710 h 7773"/>
                <a:gd name="T26" fmla="*/ 5553 w 7774"/>
                <a:gd name="T27" fmla="*/ 7765 h 7773"/>
                <a:gd name="T28" fmla="*/ 5676 w 7774"/>
                <a:gd name="T29" fmla="*/ 7765 h 7773"/>
                <a:gd name="T30" fmla="*/ 5767 w 7774"/>
                <a:gd name="T31" fmla="*/ 7710 h 7773"/>
                <a:gd name="T32" fmla="*/ 5821 w 7774"/>
                <a:gd name="T33" fmla="*/ 7620 h 7773"/>
                <a:gd name="T34" fmla="*/ 5830 w 7774"/>
                <a:gd name="T35" fmla="*/ 6047 h 7773"/>
                <a:gd name="T36" fmla="*/ 6492 w 7774"/>
                <a:gd name="T37" fmla="*/ 6029 h 7773"/>
                <a:gd name="T38" fmla="*/ 6917 w 7774"/>
                <a:gd name="T39" fmla="*/ 5898 h 7773"/>
                <a:gd name="T40" fmla="*/ 7278 w 7774"/>
                <a:gd name="T41" fmla="*/ 5653 h 7773"/>
                <a:gd name="T42" fmla="*/ 7554 w 7774"/>
                <a:gd name="T43" fmla="*/ 5319 h 7773"/>
                <a:gd name="T44" fmla="*/ 7726 w 7774"/>
                <a:gd name="T45" fmla="*/ 4913 h 7773"/>
                <a:gd name="T46" fmla="*/ 7774 w 7774"/>
                <a:gd name="T47" fmla="*/ 4535 h 7773"/>
                <a:gd name="T48" fmla="*/ 7756 w 7774"/>
                <a:gd name="T49" fmla="*/ 1282 h 7773"/>
                <a:gd name="T50" fmla="*/ 7625 w 7774"/>
                <a:gd name="T51" fmla="*/ 857 h 7773"/>
                <a:gd name="T52" fmla="*/ 7380 w 7774"/>
                <a:gd name="T53" fmla="*/ 497 h 7773"/>
                <a:gd name="T54" fmla="*/ 7045 w 7774"/>
                <a:gd name="T55" fmla="*/ 219 h 7773"/>
                <a:gd name="T56" fmla="*/ 6639 w 7774"/>
                <a:gd name="T57" fmla="*/ 48 h 7773"/>
                <a:gd name="T58" fmla="*/ 6262 w 7774"/>
                <a:gd name="T59" fmla="*/ 0 h 7773"/>
                <a:gd name="T60" fmla="*/ 7330 w 7774"/>
                <a:gd name="T61" fmla="*/ 4699 h 7773"/>
                <a:gd name="T62" fmla="*/ 7235 w 7774"/>
                <a:gd name="T63" fmla="*/ 5003 h 7773"/>
                <a:gd name="T64" fmla="*/ 7060 w 7774"/>
                <a:gd name="T65" fmla="*/ 5261 h 7773"/>
                <a:gd name="T66" fmla="*/ 6821 w 7774"/>
                <a:gd name="T67" fmla="*/ 5458 h 7773"/>
                <a:gd name="T68" fmla="*/ 6531 w 7774"/>
                <a:gd name="T69" fmla="*/ 5581 h 7773"/>
                <a:gd name="T70" fmla="*/ 6262 w 7774"/>
                <a:gd name="T71" fmla="*/ 5615 h 7773"/>
                <a:gd name="T72" fmla="*/ 5550 w 7774"/>
                <a:gd name="T73" fmla="*/ 5623 h 7773"/>
                <a:gd name="T74" fmla="*/ 5448 w 7774"/>
                <a:gd name="T75" fmla="*/ 5693 h 7773"/>
                <a:gd name="T76" fmla="*/ 5398 w 7774"/>
                <a:gd name="T77" fmla="*/ 5808 h 7773"/>
                <a:gd name="T78" fmla="*/ 4040 w 7774"/>
                <a:gd name="T79" fmla="*/ 5678 h 7773"/>
                <a:gd name="T80" fmla="*/ 3950 w 7774"/>
                <a:gd name="T81" fmla="*/ 5623 h 7773"/>
                <a:gd name="T82" fmla="*/ 1511 w 7774"/>
                <a:gd name="T83" fmla="*/ 5615 h 7773"/>
                <a:gd name="T84" fmla="*/ 1242 w 7774"/>
                <a:gd name="T85" fmla="*/ 5581 h 7773"/>
                <a:gd name="T86" fmla="*/ 952 w 7774"/>
                <a:gd name="T87" fmla="*/ 5458 h 7773"/>
                <a:gd name="T88" fmla="*/ 713 w 7774"/>
                <a:gd name="T89" fmla="*/ 5261 h 7773"/>
                <a:gd name="T90" fmla="*/ 538 w 7774"/>
                <a:gd name="T91" fmla="*/ 5003 h 7773"/>
                <a:gd name="T92" fmla="*/ 444 w 7774"/>
                <a:gd name="T93" fmla="*/ 4699 h 7773"/>
                <a:gd name="T94" fmla="*/ 431 w 7774"/>
                <a:gd name="T95" fmla="*/ 1512 h 7773"/>
                <a:gd name="T96" fmla="*/ 466 w 7774"/>
                <a:gd name="T97" fmla="*/ 1243 h 7773"/>
                <a:gd name="T98" fmla="*/ 589 w 7774"/>
                <a:gd name="T99" fmla="*/ 953 h 7773"/>
                <a:gd name="T100" fmla="*/ 785 w 7774"/>
                <a:gd name="T101" fmla="*/ 712 h 7773"/>
                <a:gd name="T102" fmla="*/ 1044 w 7774"/>
                <a:gd name="T103" fmla="*/ 539 h 7773"/>
                <a:gd name="T104" fmla="*/ 1347 w 7774"/>
                <a:gd name="T105" fmla="*/ 445 h 7773"/>
                <a:gd name="T106" fmla="*/ 6262 w 7774"/>
                <a:gd name="T107" fmla="*/ 432 h 7773"/>
                <a:gd name="T108" fmla="*/ 6531 w 7774"/>
                <a:gd name="T109" fmla="*/ 466 h 7773"/>
                <a:gd name="T110" fmla="*/ 6821 w 7774"/>
                <a:gd name="T111" fmla="*/ 589 h 7773"/>
                <a:gd name="T112" fmla="*/ 7060 w 7774"/>
                <a:gd name="T113" fmla="*/ 786 h 7773"/>
                <a:gd name="T114" fmla="*/ 7235 w 7774"/>
                <a:gd name="T115" fmla="*/ 1045 h 7773"/>
                <a:gd name="T116" fmla="*/ 7330 w 7774"/>
                <a:gd name="T117" fmla="*/ 1348 h 7773"/>
                <a:gd name="T118" fmla="*/ 7342 w 7774"/>
                <a:gd name="T119" fmla="*/ 4535 h 7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74" h="7773">
                  <a:moveTo>
                    <a:pt x="6262" y="0"/>
                  </a:moveTo>
                  <a:lnTo>
                    <a:pt x="1511" y="0"/>
                  </a:lnTo>
                  <a:lnTo>
                    <a:pt x="1433" y="2"/>
                  </a:lnTo>
                  <a:lnTo>
                    <a:pt x="1282" y="18"/>
                  </a:lnTo>
                  <a:lnTo>
                    <a:pt x="1134" y="48"/>
                  </a:lnTo>
                  <a:lnTo>
                    <a:pt x="992" y="92"/>
                  </a:lnTo>
                  <a:lnTo>
                    <a:pt x="857" y="149"/>
                  </a:lnTo>
                  <a:lnTo>
                    <a:pt x="728" y="219"/>
                  </a:lnTo>
                  <a:lnTo>
                    <a:pt x="608" y="301"/>
                  </a:lnTo>
                  <a:lnTo>
                    <a:pt x="496" y="394"/>
                  </a:lnTo>
                  <a:lnTo>
                    <a:pt x="393" y="497"/>
                  </a:lnTo>
                  <a:lnTo>
                    <a:pt x="300" y="607"/>
                  </a:lnTo>
                  <a:lnTo>
                    <a:pt x="220" y="729"/>
                  </a:lnTo>
                  <a:lnTo>
                    <a:pt x="149" y="857"/>
                  </a:lnTo>
                  <a:lnTo>
                    <a:pt x="91" y="993"/>
                  </a:lnTo>
                  <a:lnTo>
                    <a:pt x="47" y="1135"/>
                  </a:lnTo>
                  <a:lnTo>
                    <a:pt x="17" y="1282"/>
                  </a:lnTo>
                  <a:lnTo>
                    <a:pt x="1" y="1434"/>
                  </a:lnTo>
                  <a:lnTo>
                    <a:pt x="0" y="1512"/>
                  </a:lnTo>
                  <a:lnTo>
                    <a:pt x="0" y="4535"/>
                  </a:lnTo>
                  <a:lnTo>
                    <a:pt x="1" y="4613"/>
                  </a:lnTo>
                  <a:lnTo>
                    <a:pt x="17" y="4765"/>
                  </a:lnTo>
                  <a:lnTo>
                    <a:pt x="47" y="4913"/>
                  </a:lnTo>
                  <a:lnTo>
                    <a:pt x="91" y="5055"/>
                  </a:lnTo>
                  <a:lnTo>
                    <a:pt x="149" y="5190"/>
                  </a:lnTo>
                  <a:lnTo>
                    <a:pt x="220" y="5319"/>
                  </a:lnTo>
                  <a:lnTo>
                    <a:pt x="300" y="5439"/>
                  </a:lnTo>
                  <a:lnTo>
                    <a:pt x="393" y="5551"/>
                  </a:lnTo>
                  <a:lnTo>
                    <a:pt x="496" y="5653"/>
                  </a:lnTo>
                  <a:lnTo>
                    <a:pt x="608" y="5746"/>
                  </a:lnTo>
                  <a:lnTo>
                    <a:pt x="728" y="5827"/>
                  </a:lnTo>
                  <a:lnTo>
                    <a:pt x="857" y="5898"/>
                  </a:lnTo>
                  <a:lnTo>
                    <a:pt x="992" y="5956"/>
                  </a:lnTo>
                  <a:lnTo>
                    <a:pt x="1134" y="5999"/>
                  </a:lnTo>
                  <a:lnTo>
                    <a:pt x="1282" y="6029"/>
                  </a:lnTo>
                  <a:lnTo>
                    <a:pt x="1433" y="6044"/>
                  </a:lnTo>
                  <a:lnTo>
                    <a:pt x="1511" y="6047"/>
                  </a:lnTo>
                  <a:lnTo>
                    <a:pt x="3798" y="6047"/>
                  </a:lnTo>
                  <a:lnTo>
                    <a:pt x="5461" y="7710"/>
                  </a:lnTo>
                  <a:lnTo>
                    <a:pt x="5478" y="7726"/>
                  </a:lnTo>
                  <a:lnTo>
                    <a:pt x="5513" y="7749"/>
                  </a:lnTo>
                  <a:lnTo>
                    <a:pt x="5553" y="7765"/>
                  </a:lnTo>
                  <a:lnTo>
                    <a:pt x="5594" y="7773"/>
                  </a:lnTo>
                  <a:lnTo>
                    <a:pt x="5635" y="7773"/>
                  </a:lnTo>
                  <a:lnTo>
                    <a:pt x="5676" y="7765"/>
                  </a:lnTo>
                  <a:lnTo>
                    <a:pt x="5714" y="7749"/>
                  </a:lnTo>
                  <a:lnTo>
                    <a:pt x="5751" y="7726"/>
                  </a:lnTo>
                  <a:lnTo>
                    <a:pt x="5767" y="7710"/>
                  </a:lnTo>
                  <a:lnTo>
                    <a:pt x="5781" y="7695"/>
                  </a:lnTo>
                  <a:lnTo>
                    <a:pt x="5804" y="7660"/>
                  </a:lnTo>
                  <a:lnTo>
                    <a:pt x="5821" y="7620"/>
                  </a:lnTo>
                  <a:lnTo>
                    <a:pt x="5829" y="7579"/>
                  </a:lnTo>
                  <a:lnTo>
                    <a:pt x="5830" y="7557"/>
                  </a:lnTo>
                  <a:lnTo>
                    <a:pt x="5830" y="6047"/>
                  </a:lnTo>
                  <a:lnTo>
                    <a:pt x="6262" y="6047"/>
                  </a:lnTo>
                  <a:lnTo>
                    <a:pt x="6340" y="6044"/>
                  </a:lnTo>
                  <a:lnTo>
                    <a:pt x="6492" y="6029"/>
                  </a:lnTo>
                  <a:lnTo>
                    <a:pt x="6639" y="5999"/>
                  </a:lnTo>
                  <a:lnTo>
                    <a:pt x="6782" y="5956"/>
                  </a:lnTo>
                  <a:lnTo>
                    <a:pt x="6917" y="5898"/>
                  </a:lnTo>
                  <a:lnTo>
                    <a:pt x="7045" y="5827"/>
                  </a:lnTo>
                  <a:lnTo>
                    <a:pt x="7166" y="5746"/>
                  </a:lnTo>
                  <a:lnTo>
                    <a:pt x="7278" y="5653"/>
                  </a:lnTo>
                  <a:lnTo>
                    <a:pt x="7380" y="5551"/>
                  </a:lnTo>
                  <a:lnTo>
                    <a:pt x="7473" y="5439"/>
                  </a:lnTo>
                  <a:lnTo>
                    <a:pt x="7554" y="5319"/>
                  </a:lnTo>
                  <a:lnTo>
                    <a:pt x="7625" y="5190"/>
                  </a:lnTo>
                  <a:lnTo>
                    <a:pt x="7682" y="5055"/>
                  </a:lnTo>
                  <a:lnTo>
                    <a:pt x="7726" y="4913"/>
                  </a:lnTo>
                  <a:lnTo>
                    <a:pt x="7756" y="4765"/>
                  </a:lnTo>
                  <a:lnTo>
                    <a:pt x="7773" y="4613"/>
                  </a:lnTo>
                  <a:lnTo>
                    <a:pt x="7774" y="4535"/>
                  </a:lnTo>
                  <a:lnTo>
                    <a:pt x="7774" y="1512"/>
                  </a:lnTo>
                  <a:lnTo>
                    <a:pt x="7773" y="1434"/>
                  </a:lnTo>
                  <a:lnTo>
                    <a:pt x="7756" y="1282"/>
                  </a:lnTo>
                  <a:lnTo>
                    <a:pt x="7726" y="1135"/>
                  </a:lnTo>
                  <a:lnTo>
                    <a:pt x="7682" y="993"/>
                  </a:lnTo>
                  <a:lnTo>
                    <a:pt x="7625" y="857"/>
                  </a:lnTo>
                  <a:lnTo>
                    <a:pt x="7554" y="729"/>
                  </a:lnTo>
                  <a:lnTo>
                    <a:pt x="7473" y="607"/>
                  </a:lnTo>
                  <a:lnTo>
                    <a:pt x="7380" y="497"/>
                  </a:lnTo>
                  <a:lnTo>
                    <a:pt x="7278" y="394"/>
                  </a:lnTo>
                  <a:lnTo>
                    <a:pt x="7166" y="301"/>
                  </a:lnTo>
                  <a:lnTo>
                    <a:pt x="7045" y="219"/>
                  </a:lnTo>
                  <a:lnTo>
                    <a:pt x="6917" y="149"/>
                  </a:lnTo>
                  <a:lnTo>
                    <a:pt x="6782" y="92"/>
                  </a:lnTo>
                  <a:lnTo>
                    <a:pt x="6639" y="48"/>
                  </a:lnTo>
                  <a:lnTo>
                    <a:pt x="6492" y="18"/>
                  </a:lnTo>
                  <a:lnTo>
                    <a:pt x="6340" y="2"/>
                  </a:lnTo>
                  <a:lnTo>
                    <a:pt x="6262" y="0"/>
                  </a:lnTo>
                  <a:close/>
                  <a:moveTo>
                    <a:pt x="7342" y="4535"/>
                  </a:moveTo>
                  <a:lnTo>
                    <a:pt x="7341" y="4590"/>
                  </a:lnTo>
                  <a:lnTo>
                    <a:pt x="7330" y="4699"/>
                  </a:lnTo>
                  <a:lnTo>
                    <a:pt x="7308" y="4805"/>
                  </a:lnTo>
                  <a:lnTo>
                    <a:pt x="7276" y="4906"/>
                  </a:lnTo>
                  <a:lnTo>
                    <a:pt x="7235" y="5003"/>
                  </a:lnTo>
                  <a:lnTo>
                    <a:pt x="7185" y="5094"/>
                  </a:lnTo>
                  <a:lnTo>
                    <a:pt x="7127" y="5181"/>
                  </a:lnTo>
                  <a:lnTo>
                    <a:pt x="7060" y="5261"/>
                  </a:lnTo>
                  <a:lnTo>
                    <a:pt x="6988" y="5334"/>
                  </a:lnTo>
                  <a:lnTo>
                    <a:pt x="6907" y="5401"/>
                  </a:lnTo>
                  <a:lnTo>
                    <a:pt x="6821" y="5458"/>
                  </a:lnTo>
                  <a:lnTo>
                    <a:pt x="6730" y="5509"/>
                  </a:lnTo>
                  <a:lnTo>
                    <a:pt x="6633" y="5550"/>
                  </a:lnTo>
                  <a:lnTo>
                    <a:pt x="6531" y="5581"/>
                  </a:lnTo>
                  <a:lnTo>
                    <a:pt x="6426" y="5603"/>
                  </a:lnTo>
                  <a:lnTo>
                    <a:pt x="6317" y="5614"/>
                  </a:lnTo>
                  <a:lnTo>
                    <a:pt x="6262" y="5615"/>
                  </a:lnTo>
                  <a:lnTo>
                    <a:pt x="5614" y="5615"/>
                  </a:lnTo>
                  <a:lnTo>
                    <a:pt x="5592" y="5615"/>
                  </a:lnTo>
                  <a:lnTo>
                    <a:pt x="5550" y="5623"/>
                  </a:lnTo>
                  <a:lnTo>
                    <a:pt x="5510" y="5640"/>
                  </a:lnTo>
                  <a:lnTo>
                    <a:pt x="5476" y="5663"/>
                  </a:lnTo>
                  <a:lnTo>
                    <a:pt x="5448" y="5693"/>
                  </a:lnTo>
                  <a:lnTo>
                    <a:pt x="5424" y="5727"/>
                  </a:lnTo>
                  <a:lnTo>
                    <a:pt x="5408" y="5766"/>
                  </a:lnTo>
                  <a:lnTo>
                    <a:pt x="5398" y="5808"/>
                  </a:lnTo>
                  <a:lnTo>
                    <a:pt x="5398" y="5831"/>
                  </a:lnTo>
                  <a:lnTo>
                    <a:pt x="5398" y="7037"/>
                  </a:lnTo>
                  <a:lnTo>
                    <a:pt x="4040" y="5678"/>
                  </a:lnTo>
                  <a:lnTo>
                    <a:pt x="4023" y="5663"/>
                  </a:lnTo>
                  <a:lnTo>
                    <a:pt x="3988" y="5640"/>
                  </a:lnTo>
                  <a:lnTo>
                    <a:pt x="3950" y="5623"/>
                  </a:lnTo>
                  <a:lnTo>
                    <a:pt x="3909" y="5615"/>
                  </a:lnTo>
                  <a:lnTo>
                    <a:pt x="3887" y="5615"/>
                  </a:lnTo>
                  <a:lnTo>
                    <a:pt x="1511" y="5615"/>
                  </a:lnTo>
                  <a:lnTo>
                    <a:pt x="1457" y="5614"/>
                  </a:lnTo>
                  <a:lnTo>
                    <a:pt x="1347" y="5603"/>
                  </a:lnTo>
                  <a:lnTo>
                    <a:pt x="1242" y="5581"/>
                  </a:lnTo>
                  <a:lnTo>
                    <a:pt x="1141" y="5550"/>
                  </a:lnTo>
                  <a:lnTo>
                    <a:pt x="1044" y="5509"/>
                  </a:lnTo>
                  <a:lnTo>
                    <a:pt x="952" y="5458"/>
                  </a:lnTo>
                  <a:lnTo>
                    <a:pt x="866" y="5401"/>
                  </a:lnTo>
                  <a:lnTo>
                    <a:pt x="785" y="5334"/>
                  </a:lnTo>
                  <a:lnTo>
                    <a:pt x="713" y="5261"/>
                  </a:lnTo>
                  <a:lnTo>
                    <a:pt x="646" y="5181"/>
                  </a:lnTo>
                  <a:lnTo>
                    <a:pt x="589" y="5094"/>
                  </a:lnTo>
                  <a:lnTo>
                    <a:pt x="538" y="5003"/>
                  </a:lnTo>
                  <a:lnTo>
                    <a:pt x="497" y="4906"/>
                  </a:lnTo>
                  <a:lnTo>
                    <a:pt x="466" y="4805"/>
                  </a:lnTo>
                  <a:lnTo>
                    <a:pt x="444" y="4699"/>
                  </a:lnTo>
                  <a:lnTo>
                    <a:pt x="433" y="4590"/>
                  </a:lnTo>
                  <a:lnTo>
                    <a:pt x="431" y="4535"/>
                  </a:lnTo>
                  <a:lnTo>
                    <a:pt x="431" y="1512"/>
                  </a:lnTo>
                  <a:lnTo>
                    <a:pt x="433" y="1456"/>
                  </a:lnTo>
                  <a:lnTo>
                    <a:pt x="444" y="1348"/>
                  </a:lnTo>
                  <a:lnTo>
                    <a:pt x="466" y="1243"/>
                  </a:lnTo>
                  <a:lnTo>
                    <a:pt x="497" y="1140"/>
                  </a:lnTo>
                  <a:lnTo>
                    <a:pt x="538" y="1045"/>
                  </a:lnTo>
                  <a:lnTo>
                    <a:pt x="589" y="953"/>
                  </a:lnTo>
                  <a:lnTo>
                    <a:pt x="646" y="867"/>
                  </a:lnTo>
                  <a:lnTo>
                    <a:pt x="713" y="786"/>
                  </a:lnTo>
                  <a:lnTo>
                    <a:pt x="785" y="712"/>
                  </a:lnTo>
                  <a:lnTo>
                    <a:pt x="866" y="647"/>
                  </a:lnTo>
                  <a:lnTo>
                    <a:pt x="952" y="589"/>
                  </a:lnTo>
                  <a:lnTo>
                    <a:pt x="1044" y="539"/>
                  </a:lnTo>
                  <a:lnTo>
                    <a:pt x="1141" y="498"/>
                  </a:lnTo>
                  <a:lnTo>
                    <a:pt x="1242" y="466"/>
                  </a:lnTo>
                  <a:lnTo>
                    <a:pt x="1347" y="445"/>
                  </a:lnTo>
                  <a:lnTo>
                    <a:pt x="1457" y="434"/>
                  </a:lnTo>
                  <a:lnTo>
                    <a:pt x="1511" y="432"/>
                  </a:lnTo>
                  <a:lnTo>
                    <a:pt x="6262" y="432"/>
                  </a:lnTo>
                  <a:lnTo>
                    <a:pt x="6317" y="434"/>
                  </a:lnTo>
                  <a:lnTo>
                    <a:pt x="6426" y="445"/>
                  </a:lnTo>
                  <a:lnTo>
                    <a:pt x="6531" y="466"/>
                  </a:lnTo>
                  <a:lnTo>
                    <a:pt x="6633" y="498"/>
                  </a:lnTo>
                  <a:lnTo>
                    <a:pt x="6730" y="539"/>
                  </a:lnTo>
                  <a:lnTo>
                    <a:pt x="6821" y="589"/>
                  </a:lnTo>
                  <a:lnTo>
                    <a:pt x="6907" y="647"/>
                  </a:lnTo>
                  <a:lnTo>
                    <a:pt x="6988" y="712"/>
                  </a:lnTo>
                  <a:lnTo>
                    <a:pt x="7060" y="786"/>
                  </a:lnTo>
                  <a:lnTo>
                    <a:pt x="7127" y="866"/>
                  </a:lnTo>
                  <a:lnTo>
                    <a:pt x="7185" y="952"/>
                  </a:lnTo>
                  <a:lnTo>
                    <a:pt x="7235" y="1045"/>
                  </a:lnTo>
                  <a:lnTo>
                    <a:pt x="7276" y="1140"/>
                  </a:lnTo>
                  <a:lnTo>
                    <a:pt x="7308" y="1243"/>
                  </a:lnTo>
                  <a:lnTo>
                    <a:pt x="7330" y="1348"/>
                  </a:lnTo>
                  <a:lnTo>
                    <a:pt x="7341" y="1456"/>
                  </a:lnTo>
                  <a:lnTo>
                    <a:pt x="7342" y="1512"/>
                  </a:lnTo>
                  <a:lnTo>
                    <a:pt x="7342" y="45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3" name="Rectangle 63">
              <a:extLst>
                <a:ext uri="{FF2B5EF4-FFF2-40B4-BE49-F238E27FC236}">
                  <a16:creationId xmlns:a16="http://schemas.microsoft.com/office/drawing/2014/main" xmlns="" id="{5DA72F45-2968-4F66-A127-F093BB7E1724}"/>
                </a:ext>
              </a:extLst>
            </p:cNvPr>
            <p:cNvSpPr>
              <a:spLocks noChangeArrowheads="1"/>
            </p:cNvSpPr>
            <p:nvPr/>
          </p:nvSpPr>
          <p:spPr bwMode="auto">
            <a:xfrm>
              <a:off x="2256" y="578"/>
              <a:ext cx="1439"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4" name="Rectangle 64">
              <a:extLst>
                <a:ext uri="{FF2B5EF4-FFF2-40B4-BE49-F238E27FC236}">
                  <a16:creationId xmlns:a16="http://schemas.microsoft.com/office/drawing/2014/main" xmlns="" id="{16AA0BAD-D704-41E0-B3A6-F0B8F95785B1}"/>
                </a:ext>
              </a:extLst>
            </p:cNvPr>
            <p:cNvSpPr>
              <a:spLocks noChangeArrowheads="1"/>
            </p:cNvSpPr>
            <p:nvPr/>
          </p:nvSpPr>
          <p:spPr bwMode="auto">
            <a:xfrm>
              <a:off x="3983" y="578"/>
              <a:ext cx="432"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5" name="Rectangle 65">
              <a:extLst>
                <a:ext uri="{FF2B5EF4-FFF2-40B4-BE49-F238E27FC236}">
                  <a16:creationId xmlns:a16="http://schemas.microsoft.com/office/drawing/2014/main" xmlns="" id="{BE1BB190-7218-4784-BCF9-8B42F02A6222}"/>
                </a:ext>
              </a:extLst>
            </p:cNvPr>
            <p:cNvSpPr>
              <a:spLocks noChangeArrowheads="1"/>
            </p:cNvSpPr>
            <p:nvPr/>
          </p:nvSpPr>
          <p:spPr bwMode="auto">
            <a:xfrm>
              <a:off x="2256" y="1010"/>
              <a:ext cx="2159"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6" name="Rectangle 66">
              <a:extLst>
                <a:ext uri="{FF2B5EF4-FFF2-40B4-BE49-F238E27FC236}">
                  <a16:creationId xmlns:a16="http://schemas.microsoft.com/office/drawing/2014/main" xmlns="" id="{245CE913-206C-4B22-971F-C247A96CD57A}"/>
                </a:ext>
              </a:extLst>
            </p:cNvPr>
            <p:cNvSpPr>
              <a:spLocks noChangeArrowheads="1"/>
            </p:cNvSpPr>
            <p:nvPr/>
          </p:nvSpPr>
          <p:spPr bwMode="auto">
            <a:xfrm>
              <a:off x="3263" y="1442"/>
              <a:ext cx="1152" cy="1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7" name="Rectangle 67">
              <a:extLst>
                <a:ext uri="{FF2B5EF4-FFF2-40B4-BE49-F238E27FC236}">
                  <a16:creationId xmlns:a16="http://schemas.microsoft.com/office/drawing/2014/main" xmlns="" id="{E0CE5985-9622-4D6C-BD44-CD1D92DCCB0D}"/>
                </a:ext>
              </a:extLst>
            </p:cNvPr>
            <p:cNvSpPr>
              <a:spLocks noChangeArrowheads="1"/>
            </p:cNvSpPr>
            <p:nvPr/>
          </p:nvSpPr>
          <p:spPr bwMode="auto">
            <a:xfrm>
              <a:off x="2256" y="1442"/>
              <a:ext cx="720" cy="1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8" name="Rectangle 68">
              <a:extLst>
                <a:ext uri="{FF2B5EF4-FFF2-40B4-BE49-F238E27FC236}">
                  <a16:creationId xmlns:a16="http://schemas.microsoft.com/office/drawing/2014/main" xmlns="" id="{1AE0BEFD-2F3F-4603-ACE3-B9416F935D4D}"/>
                </a:ext>
              </a:extLst>
            </p:cNvPr>
            <p:cNvSpPr>
              <a:spLocks noChangeArrowheads="1"/>
            </p:cNvSpPr>
            <p:nvPr/>
          </p:nvSpPr>
          <p:spPr bwMode="auto">
            <a:xfrm>
              <a:off x="2256" y="1873"/>
              <a:ext cx="1007"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9" name="Rectangle 69">
              <a:extLst>
                <a:ext uri="{FF2B5EF4-FFF2-40B4-BE49-F238E27FC236}">
                  <a16:creationId xmlns:a16="http://schemas.microsoft.com/office/drawing/2014/main" xmlns="" id="{16B208DF-7BDB-44E3-822B-D85EA0E6277D}"/>
                </a:ext>
              </a:extLst>
            </p:cNvPr>
            <p:cNvSpPr>
              <a:spLocks noChangeArrowheads="1"/>
            </p:cNvSpPr>
            <p:nvPr/>
          </p:nvSpPr>
          <p:spPr bwMode="auto">
            <a:xfrm>
              <a:off x="3839" y="2233"/>
              <a:ext cx="1008"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80" name="Rectangle 70">
              <a:extLst>
                <a:ext uri="{FF2B5EF4-FFF2-40B4-BE49-F238E27FC236}">
                  <a16:creationId xmlns:a16="http://schemas.microsoft.com/office/drawing/2014/main" xmlns="" id="{ED058AD1-9D99-40B9-9309-5E933B9EA99A}"/>
                </a:ext>
              </a:extLst>
            </p:cNvPr>
            <p:cNvSpPr>
              <a:spLocks noChangeArrowheads="1"/>
            </p:cNvSpPr>
            <p:nvPr/>
          </p:nvSpPr>
          <p:spPr bwMode="auto">
            <a:xfrm>
              <a:off x="5135" y="2233"/>
              <a:ext cx="432"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81" name="Rectangle 71">
              <a:extLst>
                <a:ext uri="{FF2B5EF4-FFF2-40B4-BE49-F238E27FC236}">
                  <a16:creationId xmlns:a16="http://schemas.microsoft.com/office/drawing/2014/main" xmlns="" id="{2BFBACCC-155B-4D51-A012-C45E73CB7B42}"/>
                </a:ext>
              </a:extLst>
            </p:cNvPr>
            <p:cNvSpPr>
              <a:spLocks noChangeArrowheads="1"/>
            </p:cNvSpPr>
            <p:nvPr/>
          </p:nvSpPr>
          <p:spPr bwMode="auto">
            <a:xfrm>
              <a:off x="3839" y="2665"/>
              <a:ext cx="1728"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82" name="Rectangle 72">
              <a:extLst>
                <a:ext uri="{FF2B5EF4-FFF2-40B4-BE49-F238E27FC236}">
                  <a16:creationId xmlns:a16="http://schemas.microsoft.com/office/drawing/2014/main" xmlns="" id="{072A6C09-E03E-49C1-855C-CD945C760A60}"/>
                </a:ext>
              </a:extLst>
            </p:cNvPr>
            <p:cNvSpPr>
              <a:spLocks noChangeArrowheads="1"/>
            </p:cNvSpPr>
            <p:nvPr/>
          </p:nvSpPr>
          <p:spPr bwMode="auto">
            <a:xfrm>
              <a:off x="3839" y="3097"/>
              <a:ext cx="1728"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sp>
        <p:nvSpPr>
          <p:cNvPr id="83" name="직사각형 80">
            <a:extLst>
              <a:ext uri="{FF2B5EF4-FFF2-40B4-BE49-F238E27FC236}">
                <a16:creationId xmlns:a16="http://schemas.microsoft.com/office/drawing/2014/main" xmlns="" id="{3C4339F4-813F-418E-842E-C2D83B0D0592}"/>
              </a:ext>
            </a:extLst>
          </p:cNvPr>
          <p:cNvSpPr/>
          <p:nvPr/>
        </p:nvSpPr>
        <p:spPr>
          <a:xfrm>
            <a:off x="659612" y="1863696"/>
            <a:ext cx="575799" cy="213007"/>
          </a:xfrm>
          <a:prstGeom prst="rect">
            <a:avLst/>
          </a:prstGeom>
        </p:spPr>
        <p:txBody>
          <a:bodyPr wrap="none">
            <a:spAutoFit/>
          </a:bodyPr>
          <a:lstStyle/>
          <a:p>
            <a:pPr algn="ctr">
              <a:lnSpc>
                <a:spcPct val="150000"/>
              </a:lnSpc>
            </a:pPr>
            <a:r>
              <a:rPr lang="en-US" altLang="ko-KR" sz="600" dirty="0">
                <a:solidFill>
                  <a:prstClr val="white"/>
                </a:solidFill>
                <a:cs typeface="Aharoni" panose="02010803020104030203" pitchFamily="2" charset="-79"/>
              </a:rPr>
              <a:t>CONTENTS</a:t>
            </a:r>
          </a:p>
        </p:txBody>
      </p:sp>
      <p:sp>
        <p:nvSpPr>
          <p:cNvPr id="84" name="한쪽 모서리가 둥근 사각형 5">
            <a:extLst>
              <a:ext uri="{FF2B5EF4-FFF2-40B4-BE49-F238E27FC236}">
                <a16:creationId xmlns:a16="http://schemas.microsoft.com/office/drawing/2014/main" xmlns="" id="{DE779883-8144-46E9-95A6-840CEA5FED6F}"/>
              </a:ext>
            </a:extLst>
          </p:cNvPr>
          <p:cNvSpPr/>
          <p:nvPr/>
        </p:nvSpPr>
        <p:spPr>
          <a:xfrm flipH="1">
            <a:off x="1510587" y="927100"/>
            <a:ext cx="10681410" cy="5930900"/>
          </a:xfrm>
          <a:prstGeom prst="round1Rect">
            <a:avLst>
              <a:gd name="adj" fmla="val 8554"/>
            </a:avLst>
          </a:prstGeom>
          <a:solidFill>
            <a:schemeClr val="bg2">
              <a:lumMod val="25000"/>
            </a:schemeClr>
          </a:solidFill>
          <a:ln w="19050">
            <a:solidFill>
              <a:srgbClr val="142358"/>
            </a:solidFill>
          </a:ln>
          <a:effectLst>
            <a:outerShdw blurRad="304800" dist="12700" dir="10800000" algn="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tLang="ko-KR" sz="3200" dirty="0">
              <a:solidFill>
                <a:prstClr val="white"/>
              </a:solidFill>
            </a:endParaRPr>
          </a:p>
          <a:p>
            <a:pPr algn="ctr"/>
            <a:r>
              <a:rPr lang="en-US" sz="3200" dirty="0"/>
              <a:t>Media </a:t>
            </a:r>
            <a:r>
              <a:rPr lang="en-US" sz="3200" dirty="0" err="1"/>
              <a:t>mencerminkan</a:t>
            </a:r>
            <a:r>
              <a:rPr lang="en-US" sz="3200" dirty="0"/>
              <a:t> </a:t>
            </a:r>
            <a:r>
              <a:rPr lang="en-US" sz="3200" dirty="0" err="1"/>
              <a:t>keadaan</a:t>
            </a:r>
            <a:r>
              <a:rPr lang="en-US" sz="3200" dirty="0"/>
              <a:t> </a:t>
            </a:r>
            <a:r>
              <a:rPr lang="en-US" sz="3200" dirty="0" err="1"/>
              <a:t>suatu</a:t>
            </a:r>
            <a:r>
              <a:rPr lang="en-US" sz="3200" dirty="0"/>
              <a:t> </a:t>
            </a:r>
            <a:r>
              <a:rPr lang="en-US" sz="3200" dirty="0" err="1"/>
              <a:t>masyarakat</a:t>
            </a:r>
            <a:r>
              <a:rPr lang="en-US" sz="3200" dirty="0"/>
              <a:t>, </a:t>
            </a:r>
            <a:r>
              <a:rPr lang="en-US" sz="3200" dirty="0" err="1"/>
              <a:t>artinya</a:t>
            </a:r>
            <a:r>
              <a:rPr lang="en-US" sz="3200" dirty="0"/>
              <a:t> </a:t>
            </a:r>
            <a:r>
              <a:rPr lang="en-US" sz="3200" dirty="0" err="1"/>
              <a:t>bahwa</a:t>
            </a:r>
            <a:r>
              <a:rPr lang="en-US" sz="3200" dirty="0"/>
              <a:t> </a:t>
            </a:r>
            <a:r>
              <a:rPr lang="en-US" sz="3200" dirty="0" err="1"/>
              <a:t>realitas</a:t>
            </a:r>
            <a:r>
              <a:rPr lang="en-US" sz="3200" dirty="0"/>
              <a:t> yang </a:t>
            </a:r>
            <a:r>
              <a:rPr lang="en-US" sz="3200" dirty="0" err="1"/>
              <a:t>ada</a:t>
            </a:r>
            <a:r>
              <a:rPr lang="en-US" sz="3200" dirty="0"/>
              <a:t> </a:t>
            </a:r>
            <a:r>
              <a:rPr lang="en-US" sz="3200" dirty="0" err="1"/>
              <a:t>dalam</a:t>
            </a:r>
            <a:r>
              <a:rPr lang="en-US" sz="3200" dirty="0"/>
              <a:t> </a:t>
            </a:r>
            <a:r>
              <a:rPr lang="en-US" sz="3200" dirty="0" err="1"/>
              <a:t>masyarakat</a:t>
            </a:r>
            <a:r>
              <a:rPr lang="en-US" sz="3200" dirty="0"/>
              <a:t> </a:t>
            </a:r>
            <a:r>
              <a:rPr lang="en-US" sz="3200" dirty="0" err="1"/>
              <a:t>kemudian</a:t>
            </a:r>
            <a:r>
              <a:rPr lang="en-US" sz="3200" dirty="0"/>
              <a:t> </a:t>
            </a:r>
            <a:r>
              <a:rPr lang="en-US" sz="3200" dirty="0" err="1"/>
              <a:t>dikonstruksi</a:t>
            </a:r>
            <a:r>
              <a:rPr lang="en-US" sz="3200" dirty="0"/>
              <a:t> </a:t>
            </a:r>
            <a:r>
              <a:rPr lang="en-US" sz="3200" dirty="0" err="1"/>
              <a:t>kembali</a:t>
            </a:r>
            <a:r>
              <a:rPr lang="en-US" sz="3200" dirty="0"/>
              <a:t> </a:t>
            </a:r>
            <a:r>
              <a:rPr lang="en-US" sz="3200" dirty="0" err="1"/>
              <a:t>ke</a:t>
            </a:r>
            <a:r>
              <a:rPr lang="en-US" sz="3200" dirty="0"/>
              <a:t> </a:t>
            </a:r>
            <a:r>
              <a:rPr lang="en-US" sz="3200" dirty="0" err="1"/>
              <a:t>dalam</a:t>
            </a:r>
            <a:r>
              <a:rPr lang="en-US" sz="3200" dirty="0"/>
              <a:t>  media </a:t>
            </a:r>
            <a:r>
              <a:rPr lang="en-US" sz="3200" dirty="0" err="1"/>
              <a:t>dengan</a:t>
            </a:r>
            <a:r>
              <a:rPr lang="en-US" sz="3200" dirty="0"/>
              <a:t> </a:t>
            </a:r>
            <a:r>
              <a:rPr lang="en-US" sz="3200" dirty="0" err="1"/>
              <a:t>cara</a:t>
            </a:r>
            <a:r>
              <a:rPr lang="en-US" sz="3200" dirty="0"/>
              <a:t> yang </a:t>
            </a:r>
            <a:r>
              <a:rPr lang="en-US" sz="3200" dirty="0" err="1"/>
              <a:t>berbeda</a:t>
            </a:r>
            <a:r>
              <a:rPr lang="en-US" sz="3200" dirty="0"/>
              <a:t> </a:t>
            </a:r>
            <a:r>
              <a:rPr lang="en-US" sz="3200" dirty="0" err="1"/>
              <a:t>sesuai</a:t>
            </a:r>
            <a:r>
              <a:rPr lang="en-US" sz="3200" dirty="0"/>
              <a:t> </a:t>
            </a:r>
            <a:r>
              <a:rPr lang="en-US" sz="3200" dirty="0" err="1"/>
              <a:t>dengan</a:t>
            </a:r>
            <a:r>
              <a:rPr lang="en-US" sz="3200" dirty="0"/>
              <a:t> </a:t>
            </a:r>
            <a:r>
              <a:rPr lang="en-US" sz="3200" dirty="0" err="1"/>
              <a:t>kapasitas</a:t>
            </a:r>
            <a:r>
              <a:rPr lang="en-US" sz="3200" dirty="0"/>
              <a:t>, </a:t>
            </a:r>
            <a:r>
              <a:rPr lang="en-US" sz="3200" dirty="0" err="1"/>
              <a:t>struktur</a:t>
            </a:r>
            <a:r>
              <a:rPr lang="en-US" sz="3200" dirty="0"/>
              <a:t> </a:t>
            </a:r>
            <a:r>
              <a:rPr lang="en-US" sz="3200" dirty="0" err="1"/>
              <a:t>kelembagaan</a:t>
            </a:r>
            <a:r>
              <a:rPr lang="en-US" sz="3200" dirty="0"/>
              <a:t> dan </a:t>
            </a:r>
            <a:r>
              <a:rPr lang="en-US" sz="3200" dirty="0" err="1"/>
              <a:t>ideologi</a:t>
            </a:r>
            <a:r>
              <a:rPr lang="en-US" sz="3200" dirty="0"/>
              <a:t> media. </a:t>
            </a:r>
            <a:r>
              <a:rPr lang="sv-SE" altLang="ko-KR" sz="3200" dirty="0">
                <a:solidFill>
                  <a:prstClr val="white"/>
                </a:solidFill>
              </a:rPr>
              <a:t>Pers juga merupakan lembaga sosial atau lembaga kemasyarakatan yang merupakan subsistem dari sistem pemerintahan dinegara tempat ia beroperasi , bersama sama dengan subsistem lainnya.</a:t>
            </a:r>
            <a:endParaRPr lang="ko-KR" altLang="en-US" sz="3200" dirty="0">
              <a:solidFill>
                <a:prstClr val="white"/>
              </a:solidFill>
            </a:endParaRPr>
          </a:p>
        </p:txBody>
      </p:sp>
      <p:sp>
        <p:nvSpPr>
          <p:cNvPr id="85" name="TextBox 84">
            <a:extLst>
              <a:ext uri="{FF2B5EF4-FFF2-40B4-BE49-F238E27FC236}">
                <a16:creationId xmlns:a16="http://schemas.microsoft.com/office/drawing/2014/main" xmlns="" id="{F39681C3-A147-419F-A602-D9E390A4243D}"/>
              </a:ext>
            </a:extLst>
          </p:cNvPr>
          <p:cNvSpPr txBox="1"/>
          <p:nvPr/>
        </p:nvSpPr>
        <p:spPr>
          <a:xfrm>
            <a:off x="5607477" y="484121"/>
            <a:ext cx="1421543" cy="369332"/>
          </a:xfrm>
          <a:prstGeom prst="rect">
            <a:avLst/>
          </a:prstGeom>
          <a:noFill/>
        </p:spPr>
        <p:txBody>
          <a:bodyPr wrap="none" rtlCol="0">
            <a:spAutoFit/>
          </a:bodyPr>
          <a:lstStyle/>
          <a:p>
            <a:r>
              <a:rPr lang="en-US" dirty="0">
                <a:solidFill>
                  <a:schemeClr val="bg1"/>
                </a:solidFill>
              </a:rPr>
              <a:t>KESIMPULAN</a:t>
            </a:r>
          </a:p>
        </p:txBody>
      </p:sp>
    </p:spTree>
    <p:extLst>
      <p:ext uri="{BB962C8B-B14F-4D97-AF65-F5344CB8AC3E}">
        <p14:creationId xmlns:p14="http://schemas.microsoft.com/office/powerpoint/2010/main" val="211186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1+#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6" name="직사각형 1">
            <a:extLst>
              <a:ext uri="{FF2B5EF4-FFF2-40B4-BE49-F238E27FC236}">
                <a16:creationId xmlns:a16="http://schemas.microsoft.com/office/drawing/2014/main" xmlns="" id="{7BCE9989-CBDD-46E1-80C0-C1E35032449B}"/>
              </a:ext>
            </a:extLst>
          </p:cNvPr>
          <p:cNvSpPr/>
          <p:nvPr/>
        </p:nvSpPr>
        <p:spPr>
          <a:xfrm>
            <a:off x="2554975" y="3429000"/>
            <a:ext cx="6787806" cy="92589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sz="2000" dirty="0">
              <a:latin typeface="Ebrima" panose="02000000000000000000" pitchFamily="2" charset="0"/>
              <a:cs typeface="Ebrima" panose="02000000000000000000" pitchFamily="2" charset="0"/>
            </a:endParaRPr>
          </a:p>
        </p:txBody>
      </p:sp>
      <p:sp>
        <p:nvSpPr>
          <p:cNvPr id="7" name="타원 2">
            <a:extLst>
              <a:ext uri="{FF2B5EF4-FFF2-40B4-BE49-F238E27FC236}">
                <a16:creationId xmlns:a16="http://schemas.microsoft.com/office/drawing/2014/main" xmlns="" id="{EA2ABA1E-23A2-4B4F-BBF4-57A3AB3C31F2}"/>
              </a:ext>
            </a:extLst>
          </p:cNvPr>
          <p:cNvSpPr/>
          <p:nvPr/>
        </p:nvSpPr>
        <p:spPr>
          <a:xfrm>
            <a:off x="8501481" y="3652424"/>
            <a:ext cx="428624" cy="423862"/>
          </a:xfrm>
          <a:prstGeom prst="ellipse">
            <a:avLst/>
          </a:prstGeom>
          <a:noFill/>
          <a:ln w="19050">
            <a:solidFill>
              <a:srgbClr val="401E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8" name="직선 연결선 8">
            <a:extLst>
              <a:ext uri="{FF2B5EF4-FFF2-40B4-BE49-F238E27FC236}">
                <a16:creationId xmlns:a16="http://schemas.microsoft.com/office/drawing/2014/main" xmlns="" id="{F28AA030-EE2C-4749-AD0D-FCCA6681F065}"/>
              </a:ext>
            </a:extLst>
          </p:cNvPr>
          <p:cNvCxnSpPr>
            <a:cxnSpLocks/>
          </p:cNvCxnSpPr>
          <p:nvPr/>
        </p:nvCxnSpPr>
        <p:spPr>
          <a:xfrm>
            <a:off x="8890554" y="4023977"/>
            <a:ext cx="161925" cy="104735"/>
          </a:xfrm>
          <a:prstGeom prst="line">
            <a:avLst/>
          </a:prstGeom>
          <a:ln w="19050">
            <a:solidFill>
              <a:srgbClr val="401E2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FEBBAEF0-3D1B-4A8E-8C84-17F71EFF6501}"/>
              </a:ext>
            </a:extLst>
          </p:cNvPr>
          <p:cNvSpPr txBox="1"/>
          <p:nvPr/>
        </p:nvSpPr>
        <p:spPr>
          <a:xfrm>
            <a:off x="2734130" y="3647006"/>
            <a:ext cx="5961888" cy="707886"/>
          </a:xfrm>
          <a:prstGeom prst="rect">
            <a:avLst/>
          </a:prstGeom>
          <a:noFill/>
        </p:spPr>
        <p:txBody>
          <a:bodyPr wrap="none" rtlCol="0">
            <a:spAutoFit/>
          </a:bodyPr>
          <a:lstStyle/>
          <a:p>
            <a:r>
              <a:rPr lang="en-US" altLang="ko-KR" sz="2000" dirty="0">
                <a:latin typeface="Ebrima" panose="02000000000000000000" pitchFamily="2" charset="0"/>
                <a:ea typeface="Ebrima" panose="02000000000000000000" pitchFamily="2" charset="0"/>
                <a:cs typeface="Ebrima" panose="02000000000000000000" pitchFamily="2" charset="0"/>
              </a:rPr>
              <a:t>Pola </a:t>
            </a:r>
            <a:r>
              <a:rPr lang="en-US" altLang="ko-KR" sz="2000" dirty="0" err="1">
                <a:latin typeface="Ebrima" panose="02000000000000000000" pitchFamily="2" charset="0"/>
                <a:ea typeface="Ebrima" panose="02000000000000000000" pitchFamily="2" charset="0"/>
                <a:cs typeface="Ebrima" panose="02000000000000000000" pitchFamily="2" charset="0"/>
              </a:rPr>
              <a:t>Hubungan</a:t>
            </a:r>
            <a:r>
              <a:rPr lang="en-US" altLang="ko-KR" sz="2000" dirty="0">
                <a:latin typeface="Ebrima" panose="02000000000000000000" pitchFamily="2" charset="0"/>
                <a:ea typeface="Ebrima" panose="02000000000000000000" pitchFamily="2" charset="0"/>
                <a:cs typeface="Ebrima" panose="02000000000000000000" pitchFamily="2" charset="0"/>
              </a:rPr>
              <a:t> Media Massa </a:t>
            </a:r>
            <a:r>
              <a:rPr lang="en-US" altLang="ko-KR" sz="2000" dirty="0" err="1">
                <a:latin typeface="Ebrima" panose="02000000000000000000" pitchFamily="2" charset="0"/>
                <a:ea typeface="Ebrima" panose="02000000000000000000" pitchFamily="2" charset="0"/>
                <a:cs typeface="Ebrima" panose="02000000000000000000" pitchFamily="2" charset="0"/>
              </a:rPr>
              <a:t>Dengan</a:t>
            </a:r>
            <a:r>
              <a:rPr lang="en-US" altLang="ko-KR" sz="2000" dirty="0">
                <a:latin typeface="Ebrima" panose="02000000000000000000" pitchFamily="2" charset="0"/>
                <a:ea typeface="Ebrima" panose="02000000000000000000" pitchFamily="2" charset="0"/>
                <a:cs typeface="Ebrima" panose="02000000000000000000" pitchFamily="2" charset="0"/>
              </a:rPr>
              <a:t> </a:t>
            </a:r>
            <a:r>
              <a:rPr lang="en-US" altLang="ko-KR" sz="2000" dirty="0" err="1">
                <a:latin typeface="Ebrima" panose="02000000000000000000" pitchFamily="2" charset="0"/>
                <a:ea typeface="Ebrima" panose="02000000000000000000" pitchFamily="2" charset="0"/>
                <a:cs typeface="Ebrima" panose="02000000000000000000" pitchFamily="2" charset="0"/>
              </a:rPr>
              <a:t>Pemerintah</a:t>
            </a:r>
            <a:r>
              <a:rPr lang="en-US" altLang="ko-KR" sz="2000" dirty="0">
                <a:latin typeface="Ebrima" panose="02000000000000000000" pitchFamily="2" charset="0"/>
                <a:ea typeface="Ebrima" panose="02000000000000000000" pitchFamily="2" charset="0"/>
                <a:cs typeface="Ebrima" panose="02000000000000000000" pitchFamily="2" charset="0"/>
              </a:rPr>
              <a:t>  </a:t>
            </a:r>
            <a:endParaRPr lang="ko-KR" altLang="en-US" sz="2000" dirty="0">
              <a:latin typeface="Ebrima" panose="02000000000000000000" pitchFamily="2" charset="0"/>
              <a:cs typeface="Ebrima" panose="02000000000000000000" pitchFamily="2" charset="0"/>
            </a:endParaRPr>
          </a:p>
          <a:p>
            <a:endParaRPr lang="en-US" sz="2000" dirty="0"/>
          </a:p>
        </p:txBody>
      </p:sp>
    </p:spTree>
    <p:extLst>
      <p:ext uri="{BB962C8B-B14F-4D97-AF65-F5344CB8AC3E}">
        <p14:creationId xmlns:p14="http://schemas.microsoft.com/office/powerpoint/2010/main" val="3339946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한쪽 모서리가 둥근 사각형 3">
            <a:extLst>
              <a:ext uri="{FF2B5EF4-FFF2-40B4-BE49-F238E27FC236}">
                <a16:creationId xmlns:a16="http://schemas.microsoft.com/office/drawing/2014/main" xmlns="" id="{78AC79A2-23C9-453F-A6C7-D800A5E9AAFA}"/>
              </a:ext>
            </a:extLst>
          </p:cNvPr>
          <p:cNvSpPr/>
          <p:nvPr/>
        </p:nvSpPr>
        <p:spPr>
          <a:xfrm flipH="1">
            <a:off x="444500" y="410474"/>
            <a:ext cx="11747499" cy="6438900"/>
          </a:xfrm>
          <a:prstGeom prst="round1Rect">
            <a:avLst>
              <a:gd name="adj" fmla="val 8554"/>
            </a:avLst>
          </a:prstGeom>
          <a:solidFill>
            <a:srgbClr val="21399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6" name="모서리가 둥근 직사각형 6">
            <a:extLst>
              <a:ext uri="{FF2B5EF4-FFF2-40B4-BE49-F238E27FC236}">
                <a16:creationId xmlns:a16="http://schemas.microsoft.com/office/drawing/2014/main" xmlns="" id="{0F71FD9E-4DE9-45E5-80F6-FDD2D3D41DD2}"/>
              </a:ext>
            </a:extLst>
          </p:cNvPr>
          <p:cNvSpPr/>
          <p:nvPr/>
        </p:nvSpPr>
        <p:spPr>
          <a:xfrm>
            <a:off x="647011" y="4714834"/>
            <a:ext cx="596900" cy="10922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7" name="Group 75">
            <a:extLst>
              <a:ext uri="{FF2B5EF4-FFF2-40B4-BE49-F238E27FC236}">
                <a16:creationId xmlns:a16="http://schemas.microsoft.com/office/drawing/2014/main" xmlns="" id="{D97D58DB-FC6D-48BC-8BC5-8D78F8331272}"/>
              </a:ext>
            </a:extLst>
          </p:cNvPr>
          <p:cNvGrpSpPr>
            <a:grpSpLocks noChangeAspect="1"/>
          </p:cNvGrpSpPr>
          <p:nvPr/>
        </p:nvGrpSpPr>
        <p:grpSpPr bwMode="auto">
          <a:xfrm>
            <a:off x="874851" y="2717422"/>
            <a:ext cx="136461" cy="178005"/>
            <a:chOff x="-34" y="2514"/>
            <a:chExt cx="3311" cy="4319"/>
          </a:xfrm>
          <a:solidFill>
            <a:schemeClr val="bg1">
              <a:alpha val="54000"/>
            </a:schemeClr>
          </a:solidFill>
        </p:grpSpPr>
        <p:sp>
          <p:nvSpPr>
            <p:cNvPr id="8" name="Freeform 76">
              <a:extLst>
                <a:ext uri="{FF2B5EF4-FFF2-40B4-BE49-F238E27FC236}">
                  <a16:creationId xmlns:a16="http://schemas.microsoft.com/office/drawing/2014/main" xmlns="" id="{674D4A43-DC31-4418-8563-EFAC3AFD67EE}"/>
                </a:ext>
              </a:extLst>
            </p:cNvPr>
            <p:cNvSpPr>
              <a:spLocks noEditPoints="1"/>
            </p:cNvSpPr>
            <p:nvPr/>
          </p:nvSpPr>
          <p:spPr bwMode="auto">
            <a:xfrm>
              <a:off x="-34" y="2946"/>
              <a:ext cx="2879" cy="3887"/>
            </a:xfrm>
            <a:custGeom>
              <a:avLst/>
              <a:gdLst>
                <a:gd name="T0" fmla="*/ 0 w 8638"/>
                <a:gd name="T1" fmla="*/ 11444 h 11660"/>
                <a:gd name="T2" fmla="*/ 10 w 8638"/>
                <a:gd name="T3" fmla="*/ 11508 h 11660"/>
                <a:gd name="T4" fmla="*/ 50 w 8638"/>
                <a:gd name="T5" fmla="*/ 11581 h 11660"/>
                <a:gd name="T6" fmla="*/ 113 w 8638"/>
                <a:gd name="T7" fmla="*/ 11634 h 11660"/>
                <a:gd name="T8" fmla="*/ 193 w 8638"/>
                <a:gd name="T9" fmla="*/ 11659 h 11660"/>
                <a:gd name="T10" fmla="*/ 8422 w 8638"/>
                <a:gd name="T11" fmla="*/ 11660 h 11660"/>
                <a:gd name="T12" fmla="*/ 8486 w 8638"/>
                <a:gd name="T13" fmla="*/ 11650 h 11660"/>
                <a:gd name="T14" fmla="*/ 8559 w 8638"/>
                <a:gd name="T15" fmla="*/ 11611 h 11660"/>
                <a:gd name="T16" fmla="*/ 8612 w 8638"/>
                <a:gd name="T17" fmla="*/ 11546 h 11660"/>
                <a:gd name="T18" fmla="*/ 8637 w 8638"/>
                <a:gd name="T19" fmla="*/ 11466 h 11660"/>
                <a:gd name="T20" fmla="*/ 8638 w 8638"/>
                <a:gd name="T21" fmla="*/ 2375 h 11660"/>
                <a:gd name="T22" fmla="*/ 8635 w 8638"/>
                <a:gd name="T23" fmla="*/ 2362 h 11660"/>
                <a:gd name="T24" fmla="*/ 8624 w 8638"/>
                <a:gd name="T25" fmla="*/ 2306 h 11660"/>
                <a:gd name="T26" fmla="*/ 8616 w 8638"/>
                <a:gd name="T27" fmla="*/ 2285 h 11660"/>
                <a:gd name="T28" fmla="*/ 8586 w 8638"/>
                <a:gd name="T29" fmla="*/ 2236 h 11660"/>
                <a:gd name="T30" fmla="*/ 6414 w 8638"/>
                <a:gd name="T31" fmla="*/ 63 h 11660"/>
                <a:gd name="T32" fmla="*/ 6368 w 8638"/>
                <a:gd name="T33" fmla="*/ 28 h 11660"/>
                <a:gd name="T34" fmla="*/ 6340 w 8638"/>
                <a:gd name="T35" fmla="*/ 16 h 11660"/>
                <a:gd name="T36" fmla="*/ 6303 w 8638"/>
                <a:gd name="T37" fmla="*/ 4 h 11660"/>
                <a:gd name="T38" fmla="*/ 6269 w 8638"/>
                <a:gd name="T39" fmla="*/ 1 h 11660"/>
                <a:gd name="T40" fmla="*/ 216 w 8638"/>
                <a:gd name="T41" fmla="*/ 0 h 11660"/>
                <a:gd name="T42" fmla="*/ 152 w 8638"/>
                <a:gd name="T43" fmla="*/ 9 h 11660"/>
                <a:gd name="T44" fmla="*/ 78 w 8638"/>
                <a:gd name="T45" fmla="*/ 49 h 11660"/>
                <a:gd name="T46" fmla="*/ 26 w 8638"/>
                <a:gd name="T47" fmla="*/ 112 h 11660"/>
                <a:gd name="T48" fmla="*/ 0 w 8638"/>
                <a:gd name="T49" fmla="*/ 194 h 11660"/>
                <a:gd name="T50" fmla="*/ 7900 w 8638"/>
                <a:gd name="T51" fmla="*/ 2159 h 11660"/>
                <a:gd name="T52" fmla="*/ 6478 w 8638"/>
                <a:gd name="T53" fmla="*/ 736 h 11660"/>
                <a:gd name="T54" fmla="*/ 432 w 8638"/>
                <a:gd name="T55" fmla="*/ 432 h 11660"/>
                <a:gd name="T56" fmla="*/ 6046 w 8638"/>
                <a:gd name="T57" fmla="*/ 2375 h 11660"/>
                <a:gd name="T58" fmla="*/ 6056 w 8638"/>
                <a:gd name="T59" fmla="*/ 2439 h 11660"/>
                <a:gd name="T60" fmla="*/ 6096 w 8638"/>
                <a:gd name="T61" fmla="*/ 2512 h 11660"/>
                <a:gd name="T62" fmla="*/ 6160 w 8638"/>
                <a:gd name="T63" fmla="*/ 2565 h 11660"/>
                <a:gd name="T64" fmla="*/ 6241 w 8638"/>
                <a:gd name="T65" fmla="*/ 2590 h 11660"/>
                <a:gd name="T66" fmla="*/ 8206 w 8638"/>
                <a:gd name="T67" fmla="*/ 2591 h 11660"/>
                <a:gd name="T68" fmla="*/ 432 w 8638"/>
                <a:gd name="T69" fmla="*/ 11228 h 1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38" h="11660">
                  <a:moveTo>
                    <a:pt x="0" y="216"/>
                  </a:moveTo>
                  <a:lnTo>
                    <a:pt x="0" y="11444"/>
                  </a:lnTo>
                  <a:lnTo>
                    <a:pt x="0" y="11466"/>
                  </a:lnTo>
                  <a:lnTo>
                    <a:pt x="10" y="11508"/>
                  </a:lnTo>
                  <a:lnTo>
                    <a:pt x="26" y="11546"/>
                  </a:lnTo>
                  <a:lnTo>
                    <a:pt x="50" y="11581"/>
                  </a:lnTo>
                  <a:lnTo>
                    <a:pt x="78" y="11611"/>
                  </a:lnTo>
                  <a:lnTo>
                    <a:pt x="113" y="11634"/>
                  </a:lnTo>
                  <a:lnTo>
                    <a:pt x="152" y="11650"/>
                  </a:lnTo>
                  <a:lnTo>
                    <a:pt x="193" y="11659"/>
                  </a:lnTo>
                  <a:lnTo>
                    <a:pt x="216" y="11660"/>
                  </a:lnTo>
                  <a:lnTo>
                    <a:pt x="8422" y="11660"/>
                  </a:lnTo>
                  <a:lnTo>
                    <a:pt x="8444" y="11659"/>
                  </a:lnTo>
                  <a:lnTo>
                    <a:pt x="8486" y="11650"/>
                  </a:lnTo>
                  <a:lnTo>
                    <a:pt x="8525" y="11634"/>
                  </a:lnTo>
                  <a:lnTo>
                    <a:pt x="8559" y="11611"/>
                  </a:lnTo>
                  <a:lnTo>
                    <a:pt x="8589" y="11581"/>
                  </a:lnTo>
                  <a:lnTo>
                    <a:pt x="8612" y="11546"/>
                  </a:lnTo>
                  <a:lnTo>
                    <a:pt x="8629" y="11508"/>
                  </a:lnTo>
                  <a:lnTo>
                    <a:pt x="8637" y="11466"/>
                  </a:lnTo>
                  <a:lnTo>
                    <a:pt x="8638" y="11444"/>
                  </a:lnTo>
                  <a:lnTo>
                    <a:pt x="8638" y="2375"/>
                  </a:lnTo>
                  <a:lnTo>
                    <a:pt x="8637" y="2368"/>
                  </a:lnTo>
                  <a:lnTo>
                    <a:pt x="8635" y="2362"/>
                  </a:lnTo>
                  <a:lnTo>
                    <a:pt x="8631" y="2333"/>
                  </a:lnTo>
                  <a:lnTo>
                    <a:pt x="8624" y="2306"/>
                  </a:lnTo>
                  <a:lnTo>
                    <a:pt x="8620" y="2296"/>
                  </a:lnTo>
                  <a:lnTo>
                    <a:pt x="8616" y="2285"/>
                  </a:lnTo>
                  <a:lnTo>
                    <a:pt x="8608" y="2267"/>
                  </a:lnTo>
                  <a:lnTo>
                    <a:pt x="8586" y="2236"/>
                  </a:lnTo>
                  <a:lnTo>
                    <a:pt x="8574" y="2222"/>
                  </a:lnTo>
                  <a:lnTo>
                    <a:pt x="6414" y="63"/>
                  </a:lnTo>
                  <a:lnTo>
                    <a:pt x="6400" y="49"/>
                  </a:lnTo>
                  <a:lnTo>
                    <a:pt x="6368" y="28"/>
                  </a:lnTo>
                  <a:lnTo>
                    <a:pt x="6351" y="20"/>
                  </a:lnTo>
                  <a:lnTo>
                    <a:pt x="6340" y="16"/>
                  </a:lnTo>
                  <a:lnTo>
                    <a:pt x="6331" y="12"/>
                  </a:lnTo>
                  <a:lnTo>
                    <a:pt x="6303" y="4"/>
                  </a:lnTo>
                  <a:lnTo>
                    <a:pt x="6275" y="1"/>
                  </a:lnTo>
                  <a:lnTo>
                    <a:pt x="6269" y="1"/>
                  </a:lnTo>
                  <a:lnTo>
                    <a:pt x="6262" y="0"/>
                  </a:lnTo>
                  <a:lnTo>
                    <a:pt x="216" y="0"/>
                  </a:lnTo>
                  <a:lnTo>
                    <a:pt x="193" y="0"/>
                  </a:lnTo>
                  <a:lnTo>
                    <a:pt x="152" y="9"/>
                  </a:lnTo>
                  <a:lnTo>
                    <a:pt x="113" y="26"/>
                  </a:lnTo>
                  <a:lnTo>
                    <a:pt x="78" y="49"/>
                  </a:lnTo>
                  <a:lnTo>
                    <a:pt x="50" y="78"/>
                  </a:lnTo>
                  <a:lnTo>
                    <a:pt x="26" y="112"/>
                  </a:lnTo>
                  <a:lnTo>
                    <a:pt x="10" y="151"/>
                  </a:lnTo>
                  <a:lnTo>
                    <a:pt x="0" y="194"/>
                  </a:lnTo>
                  <a:lnTo>
                    <a:pt x="0" y="216"/>
                  </a:lnTo>
                  <a:close/>
                  <a:moveTo>
                    <a:pt x="7900" y="2159"/>
                  </a:moveTo>
                  <a:lnTo>
                    <a:pt x="6478" y="2159"/>
                  </a:lnTo>
                  <a:lnTo>
                    <a:pt x="6478" y="736"/>
                  </a:lnTo>
                  <a:lnTo>
                    <a:pt x="7900" y="2159"/>
                  </a:lnTo>
                  <a:close/>
                  <a:moveTo>
                    <a:pt x="432" y="432"/>
                  </a:moveTo>
                  <a:lnTo>
                    <a:pt x="6046" y="432"/>
                  </a:lnTo>
                  <a:lnTo>
                    <a:pt x="6046" y="2375"/>
                  </a:lnTo>
                  <a:lnTo>
                    <a:pt x="6048" y="2397"/>
                  </a:lnTo>
                  <a:lnTo>
                    <a:pt x="6056" y="2439"/>
                  </a:lnTo>
                  <a:lnTo>
                    <a:pt x="6072" y="2478"/>
                  </a:lnTo>
                  <a:lnTo>
                    <a:pt x="6096" y="2512"/>
                  </a:lnTo>
                  <a:lnTo>
                    <a:pt x="6124" y="2542"/>
                  </a:lnTo>
                  <a:lnTo>
                    <a:pt x="6160" y="2565"/>
                  </a:lnTo>
                  <a:lnTo>
                    <a:pt x="6198" y="2582"/>
                  </a:lnTo>
                  <a:lnTo>
                    <a:pt x="6241" y="2590"/>
                  </a:lnTo>
                  <a:lnTo>
                    <a:pt x="6262" y="2591"/>
                  </a:lnTo>
                  <a:lnTo>
                    <a:pt x="8206" y="2591"/>
                  </a:lnTo>
                  <a:lnTo>
                    <a:pt x="8206" y="11228"/>
                  </a:lnTo>
                  <a:lnTo>
                    <a:pt x="432" y="11228"/>
                  </a:lnTo>
                  <a:lnTo>
                    <a:pt x="432"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9" name="Freeform 77">
              <a:extLst>
                <a:ext uri="{FF2B5EF4-FFF2-40B4-BE49-F238E27FC236}">
                  <a16:creationId xmlns:a16="http://schemas.microsoft.com/office/drawing/2014/main" xmlns="" id="{E40B96B3-B668-47FF-A993-C3B406A1C992}"/>
                </a:ext>
              </a:extLst>
            </p:cNvPr>
            <p:cNvSpPr>
              <a:spLocks/>
            </p:cNvSpPr>
            <p:nvPr/>
          </p:nvSpPr>
          <p:spPr bwMode="auto">
            <a:xfrm>
              <a:off x="397" y="2514"/>
              <a:ext cx="2880" cy="3887"/>
            </a:xfrm>
            <a:custGeom>
              <a:avLst/>
              <a:gdLst>
                <a:gd name="T0" fmla="*/ 7775 w 8639"/>
                <a:gd name="T1" fmla="*/ 11228 h 11660"/>
                <a:gd name="T2" fmla="*/ 7775 w 8639"/>
                <a:gd name="T3" fmla="*/ 11660 h 11660"/>
                <a:gd name="T4" fmla="*/ 8423 w 8639"/>
                <a:gd name="T5" fmla="*/ 11660 h 11660"/>
                <a:gd name="T6" fmla="*/ 8445 w 8639"/>
                <a:gd name="T7" fmla="*/ 11659 h 11660"/>
                <a:gd name="T8" fmla="*/ 8487 w 8639"/>
                <a:gd name="T9" fmla="*/ 11651 h 11660"/>
                <a:gd name="T10" fmla="*/ 8526 w 8639"/>
                <a:gd name="T11" fmla="*/ 11634 h 11660"/>
                <a:gd name="T12" fmla="*/ 8560 w 8639"/>
                <a:gd name="T13" fmla="*/ 11611 h 11660"/>
                <a:gd name="T14" fmla="*/ 8590 w 8639"/>
                <a:gd name="T15" fmla="*/ 11581 h 11660"/>
                <a:gd name="T16" fmla="*/ 8613 w 8639"/>
                <a:gd name="T17" fmla="*/ 11547 h 11660"/>
                <a:gd name="T18" fmla="*/ 8629 w 8639"/>
                <a:gd name="T19" fmla="*/ 11508 h 11660"/>
                <a:gd name="T20" fmla="*/ 8638 w 8639"/>
                <a:gd name="T21" fmla="*/ 11466 h 11660"/>
                <a:gd name="T22" fmla="*/ 8639 w 8639"/>
                <a:gd name="T23" fmla="*/ 11444 h 11660"/>
                <a:gd name="T24" fmla="*/ 8639 w 8639"/>
                <a:gd name="T25" fmla="*/ 216 h 11660"/>
                <a:gd name="T26" fmla="*/ 8638 w 8639"/>
                <a:gd name="T27" fmla="*/ 194 h 11660"/>
                <a:gd name="T28" fmla="*/ 8629 w 8639"/>
                <a:gd name="T29" fmla="*/ 152 h 11660"/>
                <a:gd name="T30" fmla="*/ 8613 w 8639"/>
                <a:gd name="T31" fmla="*/ 113 h 11660"/>
                <a:gd name="T32" fmla="*/ 8590 w 8639"/>
                <a:gd name="T33" fmla="*/ 78 h 11660"/>
                <a:gd name="T34" fmla="*/ 8560 w 8639"/>
                <a:gd name="T35" fmla="*/ 49 h 11660"/>
                <a:gd name="T36" fmla="*/ 8526 w 8639"/>
                <a:gd name="T37" fmla="*/ 26 h 11660"/>
                <a:gd name="T38" fmla="*/ 8487 w 8639"/>
                <a:gd name="T39" fmla="*/ 10 h 11660"/>
                <a:gd name="T40" fmla="*/ 8445 w 8639"/>
                <a:gd name="T41" fmla="*/ 1 h 11660"/>
                <a:gd name="T42" fmla="*/ 8423 w 8639"/>
                <a:gd name="T43" fmla="*/ 0 h 11660"/>
                <a:gd name="T44" fmla="*/ 216 w 8639"/>
                <a:gd name="T45" fmla="*/ 0 h 11660"/>
                <a:gd name="T46" fmla="*/ 194 w 8639"/>
                <a:gd name="T47" fmla="*/ 1 h 11660"/>
                <a:gd name="T48" fmla="*/ 152 w 8639"/>
                <a:gd name="T49" fmla="*/ 10 h 11660"/>
                <a:gd name="T50" fmla="*/ 113 w 8639"/>
                <a:gd name="T51" fmla="*/ 26 h 11660"/>
                <a:gd name="T52" fmla="*/ 79 w 8639"/>
                <a:gd name="T53" fmla="*/ 49 h 11660"/>
                <a:gd name="T54" fmla="*/ 49 w 8639"/>
                <a:gd name="T55" fmla="*/ 78 h 11660"/>
                <a:gd name="T56" fmla="*/ 26 w 8639"/>
                <a:gd name="T57" fmla="*/ 113 h 11660"/>
                <a:gd name="T58" fmla="*/ 10 w 8639"/>
                <a:gd name="T59" fmla="*/ 152 h 11660"/>
                <a:gd name="T60" fmla="*/ 1 w 8639"/>
                <a:gd name="T61" fmla="*/ 194 h 11660"/>
                <a:gd name="T62" fmla="*/ 0 w 8639"/>
                <a:gd name="T63" fmla="*/ 216 h 11660"/>
                <a:gd name="T64" fmla="*/ 0 w 8639"/>
                <a:gd name="T65" fmla="*/ 864 h 11660"/>
                <a:gd name="T66" fmla="*/ 432 w 8639"/>
                <a:gd name="T67" fmla="*/ 864 h 11660"/>
                <a:gd name="T68" fmla="*/ 432 w 8639"/>
                <a:gd name="T69" fmla="*/ 432 h 11660"/>
                <a:gd name="T70" fmla="*/ 8207 w 8639"/>
                <a:gd name="T71" fmla="*/ 432 h 11660"/>
                <a:gd name="T72" fmla="*/ 8207 w 8639"/>
                <a:gd name="T73" fmla="*/ 11228 h 11660"/>
                <a:gd name="T74" fmla="*/ 7775 w 8639"/>
                <a:gd name="T75" fmla="*/ 11228 h 1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39" h="11660">
                  <a:moveTo>
                    <a:pt x="7775" y="11228"/>
                  </a:moveTo>
                  <a:lnTo>
                    <a:pt x="7775" y="11660"/>
                  </a:lnTo>
                  <a:lnTo>
                    <a:pt x="8423" y="11660"/>
                  </a:lnTo>
                  <a:lnTo>
                    <a:pt x="8445" y="11659"/>
                  </a:lnTo>
                  <a:lnTo>
                    <a:pt x="8487" y="11651"/>
                  </a:lnTo>
                  <a:lnTo>
                    <a:pt x="8526" y="11634"/>
                  </a:lnTo>
                  <a:lnTo>
                    <a:pt x="8560" y="11611"/>
                  </a:lnTo>
                  <a:lnTo>
                    <a:pt x="8590" y="11581"/>
                  </a:lnTo>
                  <a:lnTo>
                    <a:pt x="8613" y="11547"/>
                  </a:lnTo>
                  <a:lnTo>
                    <a:pt x="8629" y="11508"/>
                  </a:lnTo>
                  <a:lnTo>
                    <a:pt x="8638" y="11466"/>
                  </a:lnTo>
                  <a:lnTo>
                    <a:pt x="8639" y="11444"/>
                  </a:lnTo>
                  <a:lnTo>
                    <a:pt x="8639" y="216"/>
                  </a:lnTo>
                  <a:lnTo>
                    <a:pt x="8638" y="194"/>
                  </a:lnTo>
                  <a:lnTo>
                    <a:pt x="8629" y="152"/>
                  </a:lnTo>
                  <a:lnTo>
                    <a:pt x="8613" y="113"/>
                  </a:lnTo>
                  <a:lnTo>
                    <a:pt x="8590" y="78"/>
                  </a:lnTo>
                  <a:lnTo>
                    <a:pt x="8560" y="49"/>
                  </a:lnTo>
                  <a:lnTo>
                    <a:pt x="8526" y="26"/>
                  </a:lnTo>
                  <a:lnTo>
                    <a:pt x="8487" y="10"/>
                  </a:lnTo>
                  <a:lnTo>
                    <a:pt x="8445" y="1"/>
                  </a:lnTo>
                  <a:lnTo>
                    <a:pt x="8423" y="0"/>
                  </a:lnTo>
                  <a:lnTo>
                    <a:pt x="216" y="0"/>
                  </a:lnTo>
                  <a:lnTo>
                    <a:pt x="194" y="1"/>
                  </a:lnTo>
                  <a:lnTo>
                    <a:pt x="152" y="10"/>
                  </a:lnTo>
                  <a:lnTo>
                    <a:pt x="113" y="26"/>
                  </a:lnTo>
                  <a:lnTo>
                    <a:pt x="79" y="49"/>
                  </a:lnTo>
                  <a:lnTo>
                    <a:pt x="49" y="78"/>
                  </a:lnTo>
                  <a:lnTo>
                    <a:pt x="26" y="113"/>
                  </a:lnTo>
                  <a:lnTo>
                    <a:pt x="10" y="152"/>
                  </a:lnTo>
                  <a:lnTo>
                    <a:pt x="1" y="194"/>
                  </a:lnTo>
                  <a:lnTo>
                    <a:pt x="0" y="216"/>
                  </a:lnTo>
                  <a:lnTo>
                    <a:pt x="0" y="864"/>
                  </a:lnTo>
                  <a:lnTo>
                    <a:pt x="432" y="864"/>
                  </a:lnTo>
                  <a:lnTo>
                    <a:pt x="432" y="432"/>
                  </a:lnTo>
                  <a:lnTo>
                    <a:pt x="8207" y="432"/>
                  </a:lnTo>
                  <a:lnTo>
                    <a:pt x="8207" y="11228"/>
                  </a:lnTo>
                  <a:lnTo>
                    <a:pt x="7775" y="11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10" name="Rectangle 78">
              <a:extLst>
                <a:ext uri="{FF2B5EF4-FFF2-40B4-BE49-F238E27FC236}">
                  <a16:creationId xmlns:a16="http://schemas.microsoft.com/office/drawing/2014/main" xmlns="" id="{44781F33-8676-4033-BDD0-A07BE26338D3}"/>
                </a:ext>
              </a:extLst>
            </p:cNvPr>
            <p:cNvSpPr>
              <a:spLocks noChangeArrowheads="1"/>
            </p:cNvSpPr>
            <p:nvPr/>
          </p:nvSpPr>
          <p:spPr bwMode="auto">
            <a:xfrm>
              <a:off x="541" y="3954"/>
              <a:ext cx="1728" cy="1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11" name="Rectangle 79">
              <a:extLst>
                <a:ext uri="{FF2B5EF4-FFF2-40B4-BE49-F238E27FC236}">
                  <a16:creationId xmlns:a16="http://schemas.microsoft.com/office/drawing/2014/main" xmlns="" id="{2E50D8A7-31BB-41F9-9164-D13907F918C2}"/>
                </a:ext>
              </a:extLst>
            </p:cNvPr>
            <p:cNvSpPr>
              <a:spLocks noChangeArrowheads="1"/>
            </p:cNvSpPr>
            <p:nvPr/>
          </p:nvSpPr>
          <p:spPr bwMode="auto">
            <a:xfrm>
              <a:off x="541" y="3522"/>
              <a:ext cx="576"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12" name="Rectangle 80">
              <a:extLst>
                <a:ext uri="{FF2B5EF4-FFF2-40B4-BE49-F238E27FC236}">
                  <a16:creationId xmlns:a16="http://schemas.microsoft.com/office/drawing/2014/main" xmlns="" id="{85365ED4-175E-4C8A-A2E5-D1C8460D2D0F}"/>
                </a:ext>
              </a:extLst>
            </p:cNvPr>
            <p:cNvSpPr>
              <a:spLocks noChangeArrowheads="1"/>
            </p:cNvSpPr>
            <p:nvPr/>
          </p:nvSpPr>
          <p:spPr bwMode="auto">
            <a:xfrm>
              <a:off x="541" y="4385"/>
              <a:ext cx="1152"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13" name="Rectangle 81">
              <a:extLst>
                <a:ext uri="{FF2B5EF4-FFF2-40B4-BE49-F238E27FC236}">
                  <a16:creationId xmlns:a16="http://schemas.microsoft.com/office/drawing/2014/main" xmlns="" id="{D4E7A783-C222-4A12-9445-972C26017DEA}"/>
                </a:ext>
              </a:extLst>
            </p:cNvPr>
            <p:cNvSpPr>
              <a:spLocks noChangeArrowheads="1"/>
            </p:cNvSpPr>
            <p:nvPr/>
          </p:nvSpPr>
          <p:spPr bwMode="auto">
            <a:xfrm>
              <a:off x="1837" y="4385"/>
              <a:ext cx="432"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14" name="Rectangle 82">
              <a:extLst>
                <a:ext uri="{FF2B5EF4-FFF2-40B4-BE49-F238E27FC236}">
                  <a16:creationId xmlns:a16="http://schemas.microsoft.com/office/drawing/2014/main" xmlns="" id="{12530DCD-3D40-4AB8-903F-4A722BC02478}"/>
                </a:ext>
              </a:extLst>
            </p:cNvPr>
            <p:cNvSpPr>
              <a:spLocks noChangeArrowheads="1"/>
            </p:cNvSpPr>
            <p:nvPr/>
          </p:nvSpPr>
          <p:spPr bwMode="auto">
            <a:xfrm>
              <a:off x="541" y="4817"/>
              <a:ext cx="1728"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15" name="Rectangle 83">
              <a:extLst>
                <a:ext uri="{FF2B5EF4-FFF2-40B4-BE49-F238E27FC236}">
                  <a16:creationId xmlns:a16="http://schemas.microsoft.com/office/drawing/2014/main" xmlns="" id="{085FA793-A278-49CD-8AE2-6C79BA299936}"/>
                </a:ext>
              </a:extLst>
            </p:cNvPr>
            <p:cNvSpPr>
              <a:spLocks noChangeArrowheads="1"/>
            </p:cNvSpPr>
            <p:nvPr/>
          </p:nvSpPr>
          <p:spPr bwMode="auto">
            <a:xfrm>
              <a:off x="541" y="5681"/>
              <a:ext cx="1728"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16" name="Rectangle 84">
              <a:extLst>
                <a:ext uri="{FF2B5EF4-FFF2-40B4-BE49-F238E27FC236}">
                  <a16:creationId xmlns:a16="http://schemas.microsoft.com/office/drawing/2014/main" xmlns="" id="{08D360FC-3939-438E-8AA1-FA13E5A92D80}"/>
                </a:ext>
              </a:extLst>
            </p:cNvPr>
            <p:cNvSpPr>
              <a:spLocks noChangeArrowheads="1"/>
            </p:cNvSpPr>
            <p:nvPr/>
          </p:nvSpPr>
          <p:spPr bwMode="auto">
            <a:xfrm>
              <a:off x="1189" y="5249"/>
              <a:ext cx="1080"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17" name="Rectangle 85">
              <a:extLst>
                <a:ext uri="{FF2B5EF4-FFF2-40B4-BE49-F238E27FC236}">
                  <a16:creationId xmlns:a16="http://schemas.microsoft.com/office/drawing/2014/main" xmlns="" id="{00C1D752-9D02-46CC-A885-A48FCF716F72}"/>
                </a:ext>
              </a:extLst>
            </p:cNvPr>
            <p:cNvSpPr>
              <a:spLocks noChangeArrowheads="1"/>
            </p:cNvSpPr>
            <p:nvPr/>
          </p:nvSpPr>
          <p:spPr bwMode="auto">
            <a:xfrm>
              <a:off x="541" y="5249"/>
              <a:ext cx="504"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18" name="Rectangle 86">
              <a:extLst>
                <a:ext uri="{FF2B5EF4-FFF2-40B4-BE49-F238E27FC236}">
                  <a16:creationId xmlns:a16="http://schemas.microsoft.com/office/drawing/2014/main" xmlns="" id="{09CD66EB-53C6-4AA6-BE7A-8809E20B6794}"/>
                </a:ext>
              </a:extLst>
            </p:cNvPr>
            <p:cNvSpPr>
              <a:spLocks noChangeArrowheads="1"/>
            </p:cNvSpPr>
            <p:nvPr/>
          </p:nvSpPr>
          <p:spPr bwMode="auto">
            <a:xfrm>
              <a:off x="541" y="6113"/>
              <a:ext cx="288"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19" name="Rectangle 87">
              <a:extLst>
                <a:ext uri="{FF2B5EF4-FFF2-40B4-BE49-F238E27FC236}">
                  <a16:creationId xmlns:a16="http://schemas.microsoft.com/office/drawing/2014/main" xmlns="" id="{2E923B6D-06E7-46FA-8FD7-BFE47B39862E}"/>
                </a:ext>
              </a:extLst>
            </p:cNvPr>
            <p:cNvSpPr>
              <a:spLocks noChangeArrowheads="1"/>
            </p:cNvSpPr>
            <p:nvPr/>
          </p:nvSpPr>
          <p:spPr bwMode="auto">
            <a:xfrm>
              <a:off x="973" y="6113"/>
              <a:ext cx="1296"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grpSp>
      <p:sp>
        <p:nvSpPr>
          <p:cNvPr id="20" name="직사각형 79">
            <a:extLst>
              <a:ext uri="{FF2B5EF4-FFF2-40B4-BE49-F238E27FC236}">
                <a16:creationId xmlns:a16="http://schemas.microsoft.com/office/drawing/2014/main" xmlns="" id="{308792E9-4A98-4727-B73A-FE9ED063F844}"/>
              </a:ext>
            </a:extLst>
          </p:cNvPr>
          <p:cNvSpPr/>
          <p:nvPr/>
        </p:nvSpPr>
        <p:spPr>
          <a:xfrm>
            <a:off x="649062" y="2939882"/>
            <a:ext cx="575799" cy="230832"/>
          </a:xfrm>
          <a:prstGeom prst="rect">
            <a:avLst/>
          </a:prstGeom>
        </p:spPr>
        <p:txBody>
          <a:bodyPr wrap="none">
            <a:spAutoFit/>
          </a:bodyPr>
          <a:lstStyle/>
          <a:p>
            <a:pPr algn="ctr">
              <a:lnSpc>
                <a:spcPct val="150000"/>
              </a:lnSpc>
            </a:pPr>
            <a:r>
              <a:rPr lang="en-US" altLang="ko-KR" sz="600" dirty="0">
                <a:solidFill>
                  <a:prstClr val="white"/>
                </a:solidFill>
                <a:cs typeface="Aharoni" panose="02010803020104030203" pitchFamily="2" charset="-79"/>
              </a:rPr>
              <a:t>CONTENTS</a:t>
            </a:r>
          </a:p>
        </p:txBody>
      </p:sp>
      <p:grpSp>
        <p:nvGrpSpPr>
          <p:cNvPr id="21" name="Group 8">
            <a:extLst>
              <a:ext uri="{FF2B5EF4-FFF2-40B4-BE49-F238E27FC236}">
                <a16:creationId xmlns:a16="http://schemas.microsoft.com/office/drawing/2014/main" xmlns="" id="{89D4D8F1-069A-460B-9EC8-FB3DC2C47889}"/>
              </a:ext>
            </a:extLst>
          </p:cNvPr>
          <p:cNvGrpSpPr>
            <a:grpSpLocks noChangeAspect="1"/>
          </p:cNvGrpSpPr>
          <p:nvPr/>
        </p:nvGrpSpPr>
        <p:grpSpPr bwMode="auto">
          <a:xfrm>
            <a:off x="854173" y="6116402"/>
            <a:ext cx="177816" cy="177775"/>
            <a:chOff x="-846" y="1099"/>
            <a:chExt cx="4319" cy="4318"/>
          </a:xfrm>
          <a:solidFill>
            <a:schemeClr val="bg1">
              <a:alpha val="54000"/>
            </a:schemeClr>
          </a:solidFill>
        </p:grpSpPr>
        <p:sp>
          <p:nvSpPr>
            <p:cNvPr id="22" name="Freeform 9">
              <a:extLst>
                <a:ext uri="{FF2B5EF4-FFF2-40B4-BE49-F238E27FC236}">
                  <a16:creationId xmlns:a16="http://schemas.microsoft.com/office/drawing/2014/main" xmlns="" id="{E1BEA5E1-5C20-49AC-AA38-45225972AFF1}"/>
                </a:ext>
              </a:extLst>
            </p:cNvPr>
            <p:cNvSpPr>
              <a:spLocks noEditPoints="1"/>
            </p:cNvSpPr>
            <p:nvPr/>
          </p:nvSpPr>
          <p:spPr bwMode="auto">
            <a:xfrm>
              <a:off x="-846" y="1099"/>
              <a:ext cx="4319" cy="4318"/>
            </a:xfrm>
            <a:custGeom>
              <a:avLst/>
              <a:gdLst>
                <a:gd name="T0" fmla="*/ 11012 w 12956"/>
                <a:gd name="T1" fmla="*/ 864 h 12954"/>
                <a:gd name="T2" fmla="*/ 10580 w 12956"/>
                <a:gd name="T3" fmla="*/ 0 h 12954"/>
                <a:gd name="T4" fmla="*/ 8853 w 12956"/>
                <a:gd name="T5" fmla="*/ 864 h 12954"/>
                <a:gd name="T6" fmla="*/ 8421 w 12956"/>
                <a:gd name="T7" fmla="*/ 0 h 12954"/>
                <a:gd name="T8" fmla="*/ 6693 w 12956"/>
                <a:gd name="T9" fmla="*/ 864 h 12954"/>
                <a:gd name="T10" fmla="*/ 6261 w 12956"/>
                <a:gd name="T11" fmla="*/ 0 h 12954"/>
                <a:gd name="T12" fmla="*/ 4534 w 12956"/>
                <a:gd name="T13" fmla="*/ 864 h 12954"/>
                <a:gd name="T14" fmla="*/ 4103 w 12956"/>
                <a:gd name="T15" fmla="*/ 0 h 12954"/>
                <a:gd name="T16" fmla="*/ 2375 w 12956"/>
                <a:gd name="T17" fmla="*/ 864 h 12954"/>
                <a:gd name="T18" fmla="*/ 1944 w 12956"/>
                <a:gd name="T19" fmla="*/ 0 h 12954"/>
                <a:gd name="T20" fmla="*/ 216 w 12956"/>
                <a:gd name="T21" fmla="*/ 864 h 12954"/>
                <a:gd name="T22" fmla="*/ 152 w 12956"/>
                <a:gd name="T23" fmla="*/ 873 h 12954"/>
                <a:gd name="T24" fmla="*/ 78 w 12956"/>
                <a:gd name="T25" fmla="*/ 913 h 12954"/>
                <a:gd name="T26" fmla="*/ 26 w 12956"/>
                <a:gd name="T27" fmla="*/ 976 h 12954"/>
                <a:gd name="T28" fmla="*/ 1 w 12956"/>
                <a:gd name="T29" fmla="*/ 1056 h 12954"/>
                <a:gd name="T30" fmla="*/ 0 w 12956"/>
                <a:gd name="T31" fmla="*/ 12738 h 12954"/>
                <a:gd name="T32" fmla="*/ 10 w 12956"/>
                <a:gd name="T33" fmla="*/ 12803 h 12954"/>
                <a:gd name="T34" fmla="*/ 49 w 12956"/>
                <a:gd name="T35" fmla="*/ 12876 h 12954"/>
                <a:gd name="T36" fmla="*/ 113 w 12956"/>
                <a:gd name="T37" fmla="*/ 12928 h 12954"/>
                <a:gd name="T38" fmla="*/ 194 w 12956"/>
                <a:gd name="T39" fmla="*/ 12954 h 12954"/>
                <a:gd name="T40" fmla="*/ 12740 w 12956"/>
                <a:gd name="T41" fmla="*/ 12954 h 12954"/>
                <a:gd name="T42" fmla="*/ 12804 w 12956"/>
                <a:gd name="T43" fmla="*/ 12945 h 12954"/>
                <a:gd name="T44" fmla="*/ 12877 w 12956"/>
                <a:gd name="T45" fmla="*/ 12905 h 12954"/>
                <a:gd name="T46" fmla="*/ 12930 w 12956"/>
                <a:gd name="T47" fmla="*/ 12842 h 12954"/>
                <a:gd name="T48" fmla="*/ 12955 w 12956"/>
                <a:gd name="T49" fmla="*/ 12762 h 12954"/>
                <a:gd name="T50" fmla="*/ 12956 w 12956"/>
                <a:gd name="T51" fmla="*/ 1080 h 12954"/>
                <a:gd name="T52" fmla="*/ 12946 w 12956"/>
                <a:gd name="T53" fmla="*/ 1015 h 12954"/>
                <a:gd name="T54" fmla="*/ 12907 w 12956"/>
                <a:gd name="T55" fmla="*/ 942 h 12954"/>
                <a:gd name="T56" fmla="*/ 12842 w 12956"/>
                <a:gd name="T57" fmla="*/ 890 h 12954"/>
                <a:gd name="T58" fmla="*/ 12762 w 12956"/>
                <a:gd name="T59" fmla="*/ 864 h 12954"/>
                <a:gd name="T60" fmla="*/ 12524 w 12956"/>
                <a:gd name="T61" fmla="*/ 8637 h 12954"/>
                <a:gd name="T62" fmla="*/ 10559 w 12956"/>
                <a:gd name="T63" fmla="*/ 8637 h 12954"/>
                <a:gd name="T64" fmla="*/ 10477 w 12956"/>
                <a:gd name="T65" fmla="*/ 8663 h 12954"/>
                <a:gd name="T66" fmla="*/ 10414 w 12956"/>
                <a:gd name="T67" fmla="*/ 8715 h 12954"/>
                <a:gd name="T68" fmla="*/ 10374 w 12956"/>
                <a:gd name="T69" fmla="*/ 8788 h 12954"/>
                <a:gd name="T70" fmla="*/ 10364 w 12956"/>
                <a:gd name="T71" fmla="*/ 8853 h 12954"/>
                <a:gd name="T72" fmla="*/ 432 w 12956"/>
                <a:gd name="T73" fmla="*/ 10796 h 12954"/>
                <a:gd name="T74" fmla="*/ 12524 w 12956"/>
                <a:gd name="T75" fmla="*/ 3454 h 12954"/>
                <a:gd name="T76" fmla="*/ 12218 w 12956"/>
                <a:gd name="T77" fmla="*/ 9069 h 12954"/>
                <a:gd name="T78" fmla="*/ 10796 w 12956"/>
                <a:gd name="T79" fmla="*/ 9069 h 12954"/>
                <a:gd name="T80" fmla="*/ 432 w 12956"/>
                <a:gd name="T81" fmla="*/ 11228 h 12954"/>
                <a:gd name="T82" fmla="*/ 10601 w 12956"/>
                <a:gd name="T83" fmla="*/ 11227 h 12954"/>
                <a:gd name="T84" fmla="*/ 10682 w 12956"/>
                <a:gd name="T85" fmla="*/ 11202 h 12954"/>
                <a:gd name="T86" fmla="*/ 10732 w 12956"/>
                <a:gd name="T87" fmla="*/ 11164 h 12954"/>
                <a:gd name="T88" fmla="*/ 12524 w 12956"/>
                <a:gd name="T89" fmla="*/ 11659 h 12954"/>
                <a:gd name="T90" fmla="*/ 432 w 12956"/>
                <a:gd name="T91" fmla="*/ 11228 h 12954"/>
                <a:gd name="T92" fmla="*/ 1944 w 12956"/>
                <a:gd name="T93" fmla="*/ 1296 h 12954"/>
                <a:gd name="T94" fmla="*/ 2375 w 12956"/>
                <a:gd name="T95" fmla="*/ 2159 h 12954"/>
                <a:gd name="T96" fmla="*/ 4103 w 12956"/>
                <a:gd name="T97" fmla="*/ 1296 h 12954"/>
                <a:gd name="T98" fmla="*/ 4534 w 12956"/>
                <a:gd name="T99" fmla="*/ 2159 h 12954"/>
                <a:gd name="T100" fmla="*/ 6261 w 12956"/>
                <a:gd name="T101" fmla="*/ 1296 h 12954"/>
                <a:gd name="T102" fmla="*/ 6693 w 12956"/>
                <a:gd name="T103" fmla="*/ 2159 h 12954"/>
                <a:gd name="T104" fmla="*/ 8421 w 12956"/>
                <a:gd name="T105" fmla="*/ 1296 h 12954"/>
                <a:gd name="T106" fmla="*/ 8853 w 12956"/>
                <a:gd name="T107" fmla="*/ 2159 h 12954"/>
                <a:gd name="T108" fmla="*/ 10580 w 12956"/>
                <a:gd name="T109" fmla="*/ 1296 h 12954"/>
                <a:gd name="T110" fmla="*/ 11012 w 12956"/>
                <a:gd name="T111" fmla="*/ 2159 h 12954"/>
                <a:gd name="T112" fmla="*/ 12524 w 12956"/>
                <a:gd name="T113" fmla="*/ 1296 h 12954"/>
                <a:gd name="T114" fmla="*/ 432 w 12956"/>
                <a:gd name="T115" fmla="*/ 3022 h 12954"/>
                <a:gd name="T116" fmla="*/ 12524 w 12956"/>
                <a:gd name="T117" fmla="*/ 12522 h 12954"/>
                <a:gd name="T118" fmla="*/ 432 w 12956"/>
                <a:gd name="T119" fmla="*/ 12091 h 12954"/>
                <a:gd name="T120" fmla="*/ 12524 w 12956"/>
                <a:gd name="T121" fmla="*/ 12522 h 1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56" h="12954">
                  <a:moveTo>
                    <a:pt x="12740" y="864"/>
                  </a:moveTo>
                  <a:lnTo>
                    <a:pt x="11012" y="864"/>
                  </a:lnTo>
                  <a:lnTo>
                    <a:pt x="11012" y="0"/>
                  </a:lnTo>
                  <a:lnTo>
                    <a:pt x="10580" y="0"/>
                  </a:lnTo>
                  <a:lnTo>
                    <a:pt x="10580" y="864"/>
                  </a:lnTo>
                  <a:lnTo>
                    <a:pt x="8853" y="864"/>
                  </a:lnTo>
                  <a:lnTo>
                    <a:pt x="8853" y="0"/>
                  </a:lnTo>
                  <a:lnTo>
                    <a:pt x="8421" y="0"/>
                  </a:lnTo>
                  <a:lnTo>
                    <a:pt x="8421" y="864"/>
                  </a:lnTo>
                  <a:lnTo>
                    <a:pt x="6693" y="864"/>
                  </a:lnTo>
                  <a:lnTo>
                    <a:pt x="6693" y="0"/>
                  </a:lnTo>
                  <a:lnTo>
                    <a:pt x="6261" y="0"/>
                  </a:lnTo>
                  <a:lnTo>
                    <a:pt x="6261" y="864"/>
                  </a:lnTo>
                  <a:lnTo>
                    <a:pt x="4534" y="864"/>
                  </a:lnTo>
                  <a:lnTo>
                    <a:pt x="4534" y="0"/>
                  </a:lnTo>
                  <a:lnTo>
                    <a:pt x="4103" y="0"/>
                  </a:lnTo>
                  <a:lnTo>
                    <a:pt x="4103" y="864"/>
                  </a:lnTo>
                  <a:lnTo>
                    <a:pt x="2375" y="864"/>
                  </a:lnTo>
                  <a:lnTo>
                    <a:pt x="2375" y="0"/>
                  </a:lnTo>
                  <a:lnTo>
                    <a:pt x="1944" y="0"/>
                  </a:lnTo>
                  <a:lnTo>
                    <a:pt x="1944" y="864"/>
                  </a:lnTo>
                  <a:lnTo>
                    <a:pt x="216" y="864"/>
                  </a:lnTo>
                  <a:lnTo>
                    <a:pt x="194" y="864"/>
                  </a:lnTo>
                  <a:lnTo>
                    <a:pt x="152" y="873"/>
                  </a:lnTo>
                  <a:lnTo>
                    <a:pt x="113" y="890"/>
                  </a:lnTo>
                  <a:lnTo>
                    <a:pt x="78" y="913"/>
                  </a:lnTo>
                  <a:lnTo>
                    <a:pt x="49" y="942"/>
                  </a:lnTo>
                  <a:lnTo>
                    <a:pt x="26" y="976"/>
                  </a:lnTo>
                  <a:lnTo>
                    <a:pt x="10" y="1015"/>
                  </a:lnTo>
                  <a:lnTo>
                    <a:pt x="1" y="1056"/>
                  </a:lnTo>
                  <a:lnTo>
                    <a:pt x="0" y="1080"/>
                  </a:lnTo>
                  <a:lnTo>
                    <a:pt x="0" y="12738"/>
                  </a:lnTo>
                  <a:lnTo>
                    <a:pt x="1" y="12762"/>
                  </a:lnTo>
                  <a:lnTo>
                    <a:pt x="10" y="12803"/>
                  </a:lnTo>
                  <a:lnTo>
                    <a:pt x="26" y="12842"/>
                  </a:lnTo>
                  <a:lnTo>
                    <a:pt x="49" y="12876"/>
                  </a:lnTo>
                  <a:lnTo>
                    <a:pt x="78" y="12905"/>
                  </a:lnTo>
                  <a:lnTo>
                    <a:pt x="113" y="12928"/>
                  </a:lnTo>
                  <a:lnTo>
                    <a:pt x="152" y="12945"/>
                  </a:lnTo>
                  <a:lnTo>
                    <a:pt x="194" y="12954"/>
                  </a:lnTo>
                  <a:lnTo>
                    <a:pt x="216" y="12954"/>
                  </a:lnTo>
                  <a:lnTo>
                    <a:pt x="12740" y="12954"/>
                  </a:lnTo>
                  <a:lnTo>
                    <a:pt x="12762" y="12954"/>
                  </a:lnTo>
                  <a:lnTo>
                    <a:pt x="12804" y="12945"/>
                  </a:lnTo>
                  <a:lnTo>
                    <a:pt x="12842" y="12928"/>
                  </a:lnTo>
                  <a:lnTo>
                    <a:pt x="12877" y="12905"/>
                  </a:lnTo>
                  <a:lnTo>
                    <a:pt x="12907" y="12876"/>
                  </a:lnTo>
                  <a:lnTo>
                    <a:pt x="12930" y="12842"/>
                  </a:lnTo>
                  <a:lnTo>
                    <a:pt x="12946" y="12803"/>
                  </a:lnTo>
                  <a:lnTo>
                    <a:pt x="12955" y="12762"/>
                  </a:lnTo>
                  <a:lnTo>
                    <a:pt x="12956" y="12738"/>
                  </a:lnTo>
                  <a:lnTo>
                    <a:pt x="12956" y="1080"/>
                  </a:lnTo>
                  <a:lnTo>
                    <a:pt x="12955" y="1056"/>
                  </a:lnTo>
                  <a:lnTo>
                    <a:pt x="12946" y="1015"/>
                  </a:lnTo>
                  <a:lnTo>
                    <a:pt x="12930" y="976"/>
                  </a:lnTo>
                  <a:lnTo>
                    <a:pt x="12907" y="942"/>
                  </a:lnTo>
                  <a:lnTo>
                    <a:pt x="12877" y="913"/>
                  </a:lnTo>
                  <a:lnTo>
                    <a:pt x="12842" y="890"/>
                  </a:lnTo>
                  <a:lnTo>
                    <a:pt x="12804" y="873"/>
                  </a:lnTo>
                  <a:lnTo>
                    <a:pt x="12762" y="864"/>
                  </a:lnTo>
                  <a:lnTo>
                    <a:pt x="12740" y="864"/>
                  </a:lnTo>
                  <a:close/>
                  <a:moveTo>
                    <a:pt x="12524" y="8637"/>
                  </a:moveTo>
                  <a:lnTo>
                    <a:pt x="10580" y="8637"/>
                  </a:lnTo>
                  <a:lnTo>
                    <a:pt x="10559" y="8637"/>
                  </a:lnTo>
                  <a:lnTo>
                    <a:pt x="10516" y="8646"/>
                  </a:lnTo>
                  <a:lnTo>
                    <a:pt x="10477" y="8663"/>
                  </a:lnTo>
                  <a:lnTo>
                    <a:pt x="10442" y="8686"/>
                  </a:lnTo>
                  <a:lnTo>
                    <a:pt x="10414" y="8715"/>
                  </a:lnTo>
                  <a:lnTo>
                    <a:pt x="10390" y="8749"/>
                  </a:lnTo>
                  <a:lnTo>
                    <a:pt x="10374" y="8788"/>
                  </a:lnTo>
                  <a:lnTo>
                    <a:pt x="10364" y="8831"/>
                  </a:lnTo>
                  <a:lnTo>
                    <a:pt x="10364" y="8853"/>
                  </a:lnTo>
                  <a:lnTo>
                    <a:pt x="10364" y="10796"/>
                  </a:lnTo>
                  <a:lnTo>
                    <a:pt x="432" y="10796"/>
                  </a:lnTo>
                  <a:lnTo>
                    <a:pt x="432" y="3454"/>
                  </a:lnTo>
                  <a:lnTo>
                    <a:pt x="12524" y="3454"/>
                  </a:lnTo>
                  <a:lnTo>
                    <a:pt x="12524" y="8637"/>
                  </a:lnTo>
                  <a:close/>
                  <a:moveTo>
                    <a:pt x="12218" y="9069"/>
                  </a:moveTo>
                  <a:lnTo>
                    <a:pt x="10796" y="10490"/>
                  </a:lnTo>
                  <a:lnTo>
                    <a:pt x="10796" y="9069"/>
                  </a:lnTo>
                  <a:lnTo>
                    <a:pt x="12218" y="9069"/>
                  </a:lnTo>
                  <a:close/>
                  <a:moveTo>
                    <a:pt x="432" y="11228"/>
                  </a:moveTo>
                  <a:lnTo>
                    <a:pt x="10580" y="11228"/>
                  </a:lnTo>
                  <a:lnTo>
                    <a:pt x="10601" y="11227"/>
                  </a:lnTo>
                  <a:lnTo>
                    <a:pt x="10643" y="11219"/>
                  </a:lnTo>
                  <a:lnTo>
                    <a:pt x="10682" y="11202"/>
                  </a:lnTo>
                  <a:lnTo>
                    <a:pt x="10717" y="11179"/>
                  </a:lnTo>
                  <a:lnTo>
                    <a:pt x="10732" y="11164"/>
                  </a:lnTo>
                  <a:lnTo>
                    <a:pt x="12524" y="9373"/>
                  </a:lnTo>
                  <a:lnTo>
                    <a:pt x="12524" y="11659"/>
                  </a:lnTo>
                  <a:lnTo>
                    <a:pt x="432" y="11659"/>
                  </a:lnTo>
                  <a:lnTo>
                    <a:pt x="432" y="11228"/>
                  </a:lnTo>
                  <a:close/>
                  <a:moveTo>
                    <a:pt x="432" y="1296"/>
                  </a:moveTo>
                  <a:lnTo>
                    <a:pt x="1944" y="1296"/>
                  </a:lnTo>
                  <a:lnTo>
                    <a:pt x="1944" y="2159"/>
                  </a:lnTo>
                  <a:lnTo>
                    <a:pt x="2375" y="2159"/>
                  </a:lnTo>
                  <a:lnTo>
                    <a:pt x="2375" y="1296"/>
                  </a:lnTo>
                  <a:lnTo>
                    <a:pt x="4103" y="1296"/>
                  </a:lnTo>
                  <a:lnTo>
                    <a:pt x="4103" y="2159"/>
                  </a:lnTo>
                  <a:lnTo>
                    <a:pt x="4534" y="2159"/>
                  </a:lnTo>
                  <a:lnTo>
                    <a:pt x="4534" y="1296"/>
                  </a:lnTo>
                  <a:lnTo>
                    <a:pt x="6261" y="1296"/>
                  </a:lnTo>
                  <a:lnTo>
                    <a:pt x="6261" y="2159"/>
                  </a:lnTo>
                  <a:lnTo>
                    <a:pt x="6693" y="2159"/>
                  </a:lnTo>
                  <a:lnTo>
                    <a:pt x="6693" y="1296"/>
                  </a:lnTo>
                  <a:lnTo>
                    <a:pt x="8421" y="1296"/>
                  </a:lnTo>
                  <a:lnTo>
                    <a:pt x="8421" y="2159"/>
                  </a:lnTo>
                  <a:lnTo>
                    <a:pt x="8853" y="2159"/>
                  </a:lnTo>
                  <a:lnTo>
                    <a:pt x="8853" y="1296"/>
                  </a:lnTo>
                  <a:lnTo>
                    <a:pt x="10580" y="1296"/>
                  </a:lnTo>
                  <a:lnTo>
                    <a:pt x="10580" y="2159"/>
                  </a:lnTo>
                  <a:lnTo>
                    <a:pt x="11012" y="2159"/>
                  </a:lnTo>
                  <a:lnTo>
                    <a:pt x="11012" y="1296"/>
                  </a:lnTo>
                  <a:lnTo>
                    <a:pt x="12524" y="1296"/>
                  </a:lnTo>
                  <a:lnTo>
                    <a:pt x="12524" y="3022"/>
                  </a:lnTo>
                  <a:lnTo>
                    <a:pt x="432" y="3022"/>
                  </a:lnTo>
                  <a:lnTo>
                    <a:pt x="432" y="1296"/>
                  </a:lnTo>
                  <a:close/>
                  <a:moveTo>
                    <a:pt x="12524" y="12522"/>
                  </a:moveTo>
                  <a:lnTo>
                    <a:pt x="432" y="12522"/>
                  </a:lnTo>
                  <a:lnTo>
                    <a:pt x="432" y="12091"/>
                  </a:lnTo>
                  <a:lnTo>
                    <a:pt x="12524" y="12091"/>
                  </a:lnTo>
                  <a:lnTo>
                    <a:pt x="12524" y="125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23" name="Freeform 10">
              <a:extLst>
                <a:ext uri="{FF2B5EF4-FFF2-40B4-BE49-F238E27FC236}">
                  <a16:creationId xmlns:a16="http://schemas.microsoft.com/office/drawing/2014/main" xmlns="" id="{2EA17DD5-4DA0-48C2-B720-EBC199F5F347}"/>
                </a:ext>
              </a:extLst>
            </p:cNvPr>
            <p:cNvSpPr>
              <a:spLocks noEditPoints="1"/>
            </p:cNvSpPr>
            <p:nvPr/>
          </p:nvSpPr>
          <p:spPr bwMode="auto">
            <a:xfrm>
              <a:off x="1025" y="2395"/>
              <a:ext cx="576" cy="575"/>
            </a:xfrm>
            <a:custGeom>
              <a:avLst/>
              <a:gdLst>
                <a:gd name="T0" fmla="*/ 216 w 1728"/>
                <a:gd name="T1" fmla="*/ 1727 h 1727"/>
                <a:gd name="T2" fmla="*/ 1512 w 1728"/>
                <a:gd name="T3" fmla="*/ 1727 h 1727"/>
                <a:gd name="T4" fmla="*/ 1534 w 1728"/>
                <a:gd name="T5" fmla="*/ 1727 h 1727"/>
                <a:gd name="T6" fmla="*/ 1576 w 1728"/>
                <a:gd name="T7" fmla="*/ 1718 h 1727"/>
                <a:gd name="T8" fmla="*/ 1616 w 1728"/>
                <a:gd name="T9" fmla="*/ 1701 h 1727"/>
                <a:gd name="T10" fmla="*/ 1650 w 1728"/>
                <a:gd name="T11" fmla="*/ 1678 h 1727"/>
                <a:gd name="T12" fmla="*/ 1679 w 1728"/>
                <a:gd name="T13" fmla="*/ 1649 h 1727"/>
                <a:gd name="T14" fmla="*/ 1702 w 1728"/>
                <a:gd name="T15" fmla="*/ 1615 h 1727"/>
                <a:gd name="T16" fmla="*/ 1719 w 1728"/>
                <a:gd name="T17" fmla="*/ 1576 h 1727"/>
                <a:gd name="T18" fmla="*/ 1728 w 1728"/>
                <a:gd name="T19" fmla="*/ 1533 h 1727"/>
                <a:gd name="T20" fmla="*/ 1728 w 1728"/>
                <a:gd name="T21" fmla="*/ 1511 h 1727"/>
                <a:gd name="T22" fmla="*/ 1728 w 1728"/>
                <a:gd name="T23" fmla="*/ 216 h 1727"/>
                <a:gd name="T24" fmla="*/ 1728 w 1728"/>
                <a:gd name="T25" fmla="*/ 194 h 1727"/>
                <a:gd name="T26" fmla="*/ 1719 w 1728"/>
                <a:gd name="T27" fmla="*/ 151 h 1727"/>
                <a:gd name="T28" fmla="*/ 1702 w 1728"/>
                <a:gd name="T29" fmla="*/ 113 h 1727"/>
                <a:gd name="T30" fmla="*/ 1679 w 1728"/>
                <a:gd name="T31" fmla="*/ 79 h 1727"/>
                <a:gd name="T32" fmla="*/ 1650 w 1728"/>
                <a:gd name="T33" fmla="*/ 49 h 1727"/>
                <a:gd name="T34" fmla="*/ 1616 w 1728"/>
                <a:gd name="T35" fmla="*/ 26 h 1727"/>
                <a:gd name="T36" fmla="*/ 1576 w 1728"/>
                <a:gd name="T37" fmla="*/ 9 h 1727"/>
                <a:gd name="T38" fmla="*/ 1534 w 1728"/>
                <a:gd name="T39" fmla="*/ 1 h 1727"/>
                <a:gd name="T40" fmla="*/ 1512 w 1728"/>
                <a:gd name="T41" fmla="*/ 0 h 1727"/>
                <a:gd name="T42" fmla="*/ 216 w 1728"/>
                <a:gd name="T43" fmla="*/ 0 h 1727"/>
                <a:gd name="T44" fmla="*/ 195 w 1728"/>
                <a:gd name="T45" fmla="*/ 1 h 1727"/>
                <a:gd name="T46" fmla="*/ 152 w 1728"/>
                <a:gd name="T47" fmla="*/ 9 h 1727"/>
                <a:gd name="T48" fmla="*/ 114 w 1728"/>
                <a:gd name="T49" fmla="*/ 26 h 1727"/>
                <a:gd name="T50" fmla="*/ 80 w 1728"/>
                <a:gd name="T51" fmla="*/ 49 h 1727"/>
                <a:gd name="T52" fmla="*/ 50 w 1728"/>
                <a:gd name="T53" fmla="*/ 79 h 1727"/>
                <a:gd name="T54" fmla="*/ 26 w 1728"/>
                <a:gd name="T55" fmla="*/ 113 h 1727"/>
                <a:gd name="T56" fmla="*/ 10 w 1728"/>
                <a:gd name="T57" fmla="*/ 151 h 1727"/>
                <a:gd name="T58" fmla="*/ 2 w 1728"/>
                <a:gd name="T59" fmla="*/ 194 h 1727"/>
                <a:gd name="T60" fmla="*/ 0 w 1728"/>
                <a:gd name="T61" fmla="*/ 216 h 1727"/>
                <a:gd name="T62" fmla="*/ 0 w 1728"/>
                <a:gd name="T63" fmla="*/ 1511 h 1727"/>
                <a:gd name="T64" fmla="*/ 2 w 1728"/>
                <a:gd name="T65" fmla="*/ 1533 h 1727"/>
                <a:gd name="T66" fmla="*/ 10 w 1728"/>
                <a:gd name="T67" fmla="*/ 1576 h 1727"/>
                <a:gd name="T68" fmla="*/ 26 w 1728"/>
                <a:gd name="T69" fmla="*/ 1615 h 1727"/>
                <a:gd name="T70" fmla="*/ 50 w 1728"/>
                <a:gd name="T71" fmla="*/ 1649 h 1727"/>
                <a:gd name="T72" fmla="*/ 80 w 1728"/>
                <a:gd name="T73" fmla="*/ 1678 h 1727"/>
                <a:gd name="T74" fmla="*/ 114 w 1728"/>
                <a:gd name="T75" fmla="*/ 1701 h 1727"/>
                <a:gd name="T76" fmla="*/ 152 w 1728"/>
                <a:gd name="T77" fmla="*/ 1718 h 1727"/>
                <a:gd name="T78" fmla="*/ 195 w 1728"/>
                <a:gd name="T79" fmla="*/ 1727 h 1727"/>
                <a:gd name="T80" fmla="*/ 216 w 1728"/>
                <a:gd name="T81" fmla="*/ 1727 h 1727"/>
                <a:gd name="T82" fmla="*/ 432 w 1728"/>
                <a:gd name="T83" fmla="*/ 432 h 1727"/>
                <a:gd name="T84" fmla="*/ 1296 w 1728"/>
                <a:gd name="T85" fmla="*/ 432 h 1727"/>
                <a:gd name="T86" fmla="*/ 1296 w 1728"/>
                <a:gd name="T87" fmla="*/ 1295 h 1727"/>
                <a:gd name="T88" fmla="*/ 432 w 1728"/>
                <a:gd name="T89" fmla="*/ 1295 h 1727"/>
                <a:gd name="T90" fmla="*/ 432 w 1728"/>
                <a:gd name="T91" fmla="*/ 432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8" h="1727">
                  <a:moveTo>
                    <a:pt x="216" y="1727"/>
                  </a:moveTo>
                  <a:lnTo>
                    <a:pt x="1512" y="1727"/>
                  </a:lnTo>
                  <a:lnTo>
                    <a:pt x="1534" y="1727"/>
                  </a:lnTo>
                  <a:lnTo>
                    <a:pt x="1576" y="1718"/>
                  </a:lnTo>
                  <a:lnTo>
                    <a:pt x="1616" y="1701"/>
                  </a:lnTo>
                  <a:lnTo>
                    <a:pt x="1650" y="1678"/>
                  </a:lnTo>
                  <a:lnTo>
                    <a:pt x="1679" y="1649"/>
                  </a:lnTo>
                  <a:lnTo>
                    <a:pt x="1702" y="1615"/>
                  </a:lnTo>
                  <a:lnTo>
                    <a:pt x="1719" y="1576"/>
                  </a:lnTo>
                  <a:lnTo>
                    <a:pt x="1728" y="1533"/>
                  </a:lnTo>
                  <a:lnTo>
                    <a:pt x="1728" y="1511"/>
                  </a:lnTo>
                  <a:lnTo>
                    <a:pt x="1728" y="216"/>
                  </a:lnTo>
                  <a:lnTo>
                    <a:pt x="1728" y="194"/>
                  </a:lnTo>
                  <a:lnTo>
                    <a:pt x="1719" y="151"/>
                  </a:lnTo>
                  <a:lnTo>
                    <a:pt x="1702" y="113"/>
                  </a:lnTo>
                  <a:lnTo>
                    <a:pt x="1679" y="79"/>
                  </a:lnTo>
                  <a:lnTo>
                    <a:pt x="1650" y="49"/>
                  </a:lnTo>
                  <a:lnTo>
                    <a:pt x="1616" y="26"/>
                  </a:lnTo>
                  <a:lnTo>
                    <a:pt x="1576" y="9"/>
                  </a:lnTo>
                  <a:lnTo>
                    <a:pt x="1534" y="1"/>
                  </a:lnTo>
                  <a:lnTo>
                    <a:pt x="1512" y="0"/>
                  </a:lnTo>
                  <a:lnTo>
                    <a:pt x="216" y="0"/>
                  </a:lnTo>
                  <a:lnTo>
                    <a:pt x="195" y="1"/>
                  </a:lnTo>
                  <a:lnTo>
                    <a:pt x="152" y="9"/>
                  </a:lnTo>
                  <a:lnTo>
                    <a:pt x="114" y="26"/>
                  </a:lnTo>
                  <a:lnTo>
                    <a:pt x="80" y="49"/>
                  </a:lnTo>
                  <a:lnTo>
                    <a:pt x="50" y="79"/>
                  </a:lnTo>
                  <a:lnTo>
                    <a:pt x="26" y="113"/>
                  </a:lnTo>
                  <a:lnTo>
                    <a:pt x="10" y="151"/>
                  </a:lnTo>
                  <a:lnTo>
                    <a:pt x="2" y="194"/>
                  </a:lnTo>
                  <a:lnTo>
                    <a:pt x="0" y="216"/>
                  </a:lnTo>
                  <a:lnTo>
                    <a:pt x="0" y="1511"/>
                  </a:lnTo>
                  <a:lnTo>
                    <a:pt x="2" y="1533"/>
                  </a:lnTo>
                  <a:lnTo>
                    <a:pt x="10" y="1576"/>
                  </a:lnTo>
                  <a:lnTo>
                    <a:pt x="26" y="1615"/>
                  </a:lnTo>
                  <a:lnTo>
                    <a:pt x="50" y="1649"/>
                  </a:lnTo>
                  <a:lnTo>
                    <a:pt x="80" y="1678"/>
                  </a:lnTo>
                  <a:lnTo>
                    <a:pt x="114" y="1701"/>
                  </a:lnTo>
                  <a:lnTo>
                    <a:pt x="152" y="1718"/>
                  </a:lnTo>
                  <a:lnTo>
                    <a:pt x="195" y="1727"/>
                  </a:lnTo>
                  <a:lnTo>
                    <a:pt x="216" y="1727"/>
                  </a:lnTo>
                  <a:close/>
                  <a:moveTo>
                    <a:pt x="432" y="432"/>
                  </a:moveTo>
                  <a:lnTo>
                    <a:pt x="1296" y="432"/>
                  </a:lnTo>
                  <a:lnTo>
                    <a:pt x="1296" y="1295"/>
                  </a:lnTo>
                  <a:lnTo>
                    <a:pt x="432" y="1295"/>
                  </a:lnTo>
                  <a:lnTo>
                    <a:pt x="432"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24" name="Freeform 11">
              <a:extLst>
                <a:ext uri="{FF2B5EF4-FFF2-40B4-BE49-F238E27FC236}">
                  <a16:creationId xmlns:a16="http://schemas.microsoft.com/office/drawing/2014/main" xmlns="" id="{9793BDF0-DFFA-4885-870E-859E2938464D}"/>
                </a:ext>
              </a:extLst>
            </p:cNvPr>
            <p:cNvSpPr>
              <a:spLocks noEditPoints="1"/>
            </p:cNvSpPr>
            <p:nvPr/>
          </p:nvSpPr>
          <p:spPr bwMode="auto">
            <a:xfrm>
              <a:off x="1745" y="2395"/>
              <a:ext cx="576" cy="575"/>
            </a:xfrm>
            <a:custGeom>
              <a:avLst/>
              <a:gdLst>
                <a:gd name="T0" fmla="*/ 216 w 1728"/>
                <a:gd name="T1" fmla="*/ 1727 h 1727"/>
                <a:gd name="T2" fmla="*/ 1512 w 1728"/>
                <a:gd name="T3" fmla="*/ 1727 h 1727"/>
                <a:gd name="T4" fmla="*/ 1534 w 1728"/>
                <a:gd name="T5" fmla="*/ 1727 h 1727"/>
                <a:gd name="T6" fmla="*/ 1576 w 1728"/>
                <a:gd name="T7" fmla="*/ 1718 h 1727"/>
                <a:gd name="T8" fmla="*/ 1614 w 1728"/>
                <a:gd name="T9" fmla="*/ 1701 h 1727"/>
                <a:gd name="T10" fmla="*/ 1650 w 1728"/>
                <a:gd name="T11" fmla="*/ 1678 h 1727"/>
                <a:gd name="T12" fmla="*/ 1678 w 1728"/>
                <a:gd name="T13" fmla="*/ 1649 h 1727"/>
                <a:gd name="T14" fmla="*/ 1702 w 1728"/>
                <a:gd name="T15" fmla="*/ 1615 h 1727"/>
                <a:gd name="T16" fmla="*/ 1718 w 1728"/>
                <a:gd name="T17" fmla="*/ 1576 h 1727"/>
                <a:gd name="T18" fmla="*/ 1726 w 1728"/>
                <a:gd name="T19" fmla="*/ 1533 h 1727"/>
                <a:gd name="T20" fmla="*/ 1728 w 1728"/>
                <a:gd name="T21" fmla="*/ 1511 h 1727"/>
                <a:gd name="T22" fmla="*/ 1728 w 1728"/>
                <a:gd name="T23" fmla="*/ 216 h 1727"/>
                <a:gd name="T24" fmla="*/ 1726 w 1728"/>
                <a:gd name="T25" fmla="*/ 194 h 1727"/>
                <a:gd name="T26" fmla="*/ 1718 w 1728"/>
                <a:gd name="T27" fmla="*/ 151 h 1727"/>
                <a:gd name="T28" fmla="*/ 1702 w 1728"/>
                <a:gd name="T29" fmla="*/ 113 h 1727"/>
                <a:gd name="T30" fmla="*/ 1678 w 1728"/>
                <a:gd name="T31" fmla="*/ 79 h 1727"/>
                <a:gd name="T32" fmla="*/ 1650 w 1728"/>
                <a:gd name="T33" fmla="*/ 49 h 1727"/>
                <a:gd name="T34" fmla="*/ 1614 w 1728"/>
                <a:gd name="T35" fmla="*/ 26 h 1727"/>
                <a:gd name="T36" fmla="*/ 1576 w 1728"/>
                <a:gd name="T37" fmla="*/ 9 h 1727"/>
                <a:gd name="T38" fmla="*/ 1534 w 1728"/>
                <a:gd name="T39" fmla="*/ 1 h 1727"/>
                <a:gd name="T40" fmla="*/ 1512 w 1728"/>
                <a:gd name="T41" fmla="*/ 0 h 1727"/>
                <a:gd name="T42" fmla="*/ 216 w 1728"/>
                <a:gd name="T43" fmla="*/ 0 h 1727"/>
                <a:gd name="T44" fmla="*/ 194 w 1728"/>
                <a:gd name="T45" fmla="*/ 1 h 1727"/>
                <a:gd name="T46" fmla="*/ 152 w 1728"/>
                <a:gd name="T47" fmla="*/ 9 h 1727"/>
                <a:gd name="T48" fmla="*/ 113 w 1728"/>
                <a:gd name="T49" fmla="*/ 26 h 1727"/>
                <a:gd name="T50" fmla="*/ 78 w 1728"/>
                <a:gd name="T51" fmla="*/ 49 h 1727"/>
                <a:gd name="T52" fmla="*/ 49 w 1728"/>
                <a:gd name="T53" fmla="*/ 79 h 1727"/>
                <a:gd name="T54" fmla="*/ 26 w 1728"/>
                <a:gd name="T55" fmla="*/ 113 h 1727"/>
                <a:gd name="T56" fmla="*/ 10 w 1728"/>
                <a:gd name="T57" fmla="*/ 151 h 1727"/>
                <a:gd name="T58" fmla="*/ 1 w 1728"/>
                <a:gd name="T59" fmla="*/ 194 h 1727"/>
                <a:gd name="T60" fmla="*/ 0 w 1728"/>
                <a:gd name="T61" fmla="*/ 216 h 1727"/>
                <a:gd name="T62" fmla="*/ 0 w 1728"/>
                <a:gd name="T63" fmla="*/ 1511 h 1727"/>
                <a:gd name="T64" fmla="*/ 1 w 1728"/>
                <a:gd name="T65" fmla="*/ 1533 h 1727"/>
                <a:gd name="T66" fmla="*/ 10 w 1728"/>
                <a:gd name="T67" fmla="*/ 1576 h 1727"/>
                <a:gd name="T68" fmla="*/ 26 w 1728"/>
                <a:gd name="T69" fmla="*/ 1615 h 1727"/>
                <a:gd name="T70" fmla="*/ 49 w 1728"/>
                <a:gd name="T71" fmla="*/ 1649 h 1727"/>
                <a:gd name="T72" fmla="*/ 78 w 1728"/>
                <a:gd name="T73" fmla="*/ 1678 h 1727"/>
                <a:gd name="T74" fmla="*/ 113 w 1728"/>
                <a:gd name="T75" fmla="*/ 1701 h 1727"/>
                <a:gd name="T76" fmla="*/ 152 w 1728"/>
                <a:gd name="T77" fmla="*/ 1718 h 1727"/>
                <a:gd name="T78" fmla="*/ 194 w 1728"/>
                <a:gd name="T79" fmla="*/ 1727 h 1727"/>
                <a:gd name="T80" fmla="*/ 216 w 1728"/>
                <a:gd name="T81" fmla="*/ 1727 h 1727"/>
                <a:gd name="T82" fmla="*/ 432 w 1728"/>
                <a:gd name="T83" fmla="*/ 432 h 1727"/>
                <a:gd name="T84" fmla="*/ 1296 w 1728"/>
                <a:gd name="T85" fmla="*/ 432 h 1727"/>
                <a:gd name="T86" fmla="*/ 1296 w 1728"/>
                <a:gd name="T87" fmla="*/ 1295 h 1727"/>
                <a:gd name="T88" fmla="*/ 432 w 1728"/>
                <a:gd name="T89" fmla="*/ 1295 h 1727"/>
                <a:gd name="T90" fmla="*/ 432 w 1728"/>
                <a:gd name="T91" fmla="*/ 432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8" h="1727">
                  <a:moveTo>
                    <a:pt x="216" y="1727"/>
                  </a:moveTo>
                  <a:lnTo>
                    <a:pt x="1512" y="1727"/>
                  </a:lnTo>
                  <a:lnTo>
                    <a:pt x="1534" y="1727"/>
                  </a:lnTo>
                  <a:lnTo>
                    <a:pt x="1576" y="1718"/>
                  </a:lnTo>
                  <a:lnTo>
                    <a:pt x="1614" y="1701"/>
                  </a:lnTo>
                  <a:lnTo>
                    <a:pt x="1650" y="1678"/>
                  </a:lnTo>
                  <a:lnTo>
                    <a:pt x="1678" y="1649"/>
                  </a:lnTo>
                  <a:lnTo>
                    <a:pt x="1702" y="1615"/>
                  </a:lnTo>
                  <a:lnTo>
                    <a:pt x="1718" y="1576"/>
                  </a:lnTo>
                  <a:lnTo>
                    <a:pt x="1726" y="1533"/>
                  </a:lnTo>
                  <a:lnTo>
                    <a:pt x="1728" y="1511"/>
                  </a:lnTo>
                  <a:lnTo>
                    <a:pt x="1728" y="216"/>
                  </a:lnTo>
                  <a:lnTo>
                    <a:pt x="1726" y="194"/>
                  </a:lnTo>
                  <a:lnTo>
                    <a:pt x="1718" y="151"/>
                  </a:lnTo>
                  <a:lnTo>
                    <a:pt x="1702" y="113"/>
                  </a:lnTo>
                  <a:lnTo>
                    <a:pt x="1678" y="79"/>
                  </a:lnTo>
                  <a:lnTo>
                    <a:pt x="1650" y="49"/>
                  </a:lnTo>
                  <a:lnTo>
                    <a:pt x="1614" y="26"/>
                  </a:lnTo>
                  <a:lnTo>
                    <a:pt x="1576" y="9"/>
                  </a:lnTo>
                  <a:lnTo>
                    <a:pt x="1534" y="1"/>
                  </a:lnTo>
                  <a:lnTo>
                    <a:pt x="1512" y="0"/>
                  </a:lnTo>
                  <a:lnTo>
                    <a:pt x="216" y="0"/>
                  </a:lnTo>
                  <a:lnTo>
                    <a:pt x="194" y="1"/>
                  </a:lnTo>
                  <a:lnTo>
                    <a:pt x="152" y="9"/>
                  </a:lnTo>
                  <a:lnTo>
                    <a:pt x="113" y="26"/>
                  </a:lnTo>
                  <a:lnTo>
                    <a:pt x="78" y="49"/>
                  </a:lnTo>
                  <a:lnTo>
                    <a:pt x="49" y="79"/>
                  </a:lnTo>
                  <a:lnTo>
                    <a:pt x="26" y="113"/>
                  </a:lnTo>
                  <a:lnTo>
                    <a:pt x="10" y="151"/>
                  </a:lnTo>
                  <a:lnTo>
                    <a:pt x="1" y="194"/>
                  </a:lnTo>
                  <a:lnTo>
                    <a:pt x="0" y="216"/>
                  </a:lnTo>
                  <a:lnTo>
                    <a:pt x="0" y="1511"/>
                  </a:lnTo>
                  <a:lnTo>
                    <a:pt x="1" y="1533"/>
                  </a:lnTo>
                  <a:lnTo>
                    <a:pt x="10" y="1576"/>
                  </a:lnTo>
                  <a:lnTo>
                    <a:pt x="26" y="1615"/>
                  </a:lnTo>
                  <a:lnTo>
                    <a:pt x="49" y="1649"/>
                  </a:lnTo>
                  <a:lnTo>
                    <a:pt x="78" y="1678"/>
                  </a:lnTo>
                  <a:lnTo>
                    <a:pt x="113" y="1701"/>
                  </a:lnTo>
                  <a:lnTo>
                    <a:pt x="152" y="1718"/>
                  </a:lnTo>
                  <a:lnTo>
                    <a:pt x="194" y="1727"/>
                  </a:lnTo>
                  <a:lnTo>
                    <a:pt x="216" y="1727"/>
                  </a:lnTo>
                  <a:close/>
                  <a:moveTo>
                    <a:pt x="432" y="432"/>
                  </a:moveTo>
                  <a:lnTo>
                    <a:pt x="1296" y="432"/>
                  </a:lnTo>
                  <a:lnTo>
                    <a:pt x="1296" y="1295"/>
                  </a:lnTo>
                  <a:lnTo>
                    <a:pt x="432" y="1295"/>
                  </a:lnTo>
                  <a:lnTo>
                    <a:pt x="432"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25" name="Freeform 12">
              <a:extLst>
                <a:ext uri="{FF2B5EF4-FFF2-40B4-BE49-F238E27FC236}">
                  <a16:creationId xmlns:a16="http://schemas.microsoft.com/office/drawing/2014/main" xmlns="" id="{590A13E1-8746-4E98-B2FC-511F39180157}"/>
                </a:ext>
              </a:extLst>
            </p:cNvPr>
            <p:cNvSpPr>
              <a:spLocks noEditPoints="1"/>
            </p:cNvSpPr>
            <p:nvPr/>
          </p:nvSpPr>
          <p:spPr bwMode="auto">
            <a:xfrm>
              <a:off x="2465" y="2395"/>
              <a:ext cx="576" cy="575"/>
            </a:xfrm>
            <a:custGeom>
              <a:avLst/>
              <a:gdLst>
                <a:gd name="T0" fmla="*/ 215 w 1727"/>
                <a:gd name="T1" fmla="*/ 1727 h 1727"/>
                <a:gd name="T2" fmla="*/ 1511 w 1727"/>
                <a:gd name="T3" fmla="*/ 1727 h 1727"/>
                <a:gd name="T4" fmla="*/ 1533 w 1727"/>
                <a:gd name="T5" fmla="*/ 1727 h 1727"/>
                <a:gd name="T6" fmla="*/ 1575 w 1727"/>
                <a:gd name="T7" fmla="*/ 1718 h 1727"/>
                <a:gd name="T8" fmla="*/ 1614 w 1727"/>
                <a:gd name="T9" fmla="*/ 1701 h 1727"/>
                <a:gd name="T10" fmla="*/ 1648 w 1727"/>
                <a:gd name="T11" fmla="*/ 1678 h 1727"/>
                <a:gd name="T12" fmla="*/ 1678 w 1727"/>
                <a:gd name="T13" fmla="*/ 1649 h 1727"/>
                <a:gd name="T14" fmla="*/ 1701 w 1727"/>
                <a:gd name="T15" fmla="*/ 1615 h 1727"/>
                <a:gd name="T16" fmla="*/ 1718 w 1727"/>
                <a:gd name="T17" fmla="*/ 1576 h 1727"/>
                <a:gd name="T18" fmla="*/ 1726 w 1727"/>
                <a:gd name="T19" fmla="*/ 1533 h 1727"/>
                <a:gd name="T20" fmla="*/ 1727 w 1727"/>
                <a:gd name="T21" fmla="*/ 1511 h 1727"/>
                <a:gd name="T22" fmla="*/ 1727 w 1727"/>
                <a:gd name="T23" fmla="*/ 216 h 1727"/>
                <a:gd name="T24" fmla="*/ 1726 w 1727"/>
                <a:gd name="T25" fmla="*/ 194 h 1727"/>
                <a:gd name="T26" fmla="*/ 1718 w 1727"/>
                <a:gd name="T27" fmla="*/ 151 h 1727"/>
                <a:gd name="T28" fmla="*/ 1701 w 1727"/>
                <a:gd name="T29" fmla="*/ 113 h 1727"/>
                <a:gd name="T30" fmla="*/ 1678 w 1727"/>
                <a:gd name="T31" fmla="*/ 79 h 1727"/>
                <a:gd name="T32" fmla="*/ 1648 w 1727"/>
                <a:gd name="T33" fmla="*/ 49 h 1727"/>
                <a:gd name="T34" fmla="*/ 1614 w 1727"/>
                <a:gd name="T35" fmla="*/ 26 h 1727"/>
                <a:gd name="T36" fmla="*/ 1575 w 1727"/>
                <a:gd name="T37" fmla="*/ 9 h 1727"/>
                <a:gd name="T38" fmla="*/ 1533 w 1727"/>
                <a:gd name="T39" fmla="*/ 1 h 1727"/>
                <a:gd name="T40" fmla="*/ 1511 w 1727"/>
                <a:gd name="T41" fmla="*/ 0 h 1727"/>
                <a:gd name="T42" fmla="*/ 215 w 1727"/>
                <a:gd name="T43" fmla="*/ 0 h 1727"/>
                <a:gd name="T44" fmla="*/ 194 w 1727"/>
                <a:gd name="T45" fmla="*/ 1 h 1727"/>
                <a:gd name="T46" fmla="*/ 151 w 1727"/>
                <a:gd name="T47" fmla="*/ 9 h 1727"/>
                <a:gd name="T48" fmla="*/ 112 w 1727"/>
                <a:gd name="T49" fmla="*/ 26 h 1727"/>
                <a:gd name="T50" fmla="*/ 77 w 1727"/>
                <a:gd name="T51" fmla="*/ 49 h 1727"/>
                <a:gd name="T52" fmla="*/ 49 w 1727"/>
                <a:gd name="T53" fmla="*/ 79 h 1727"/>
                <a:gd name="T54" fmla="*/ 26 w 1727"/>
                <a:gd name="T55" fmla="*/ 113 h 1727"/>
                <a:gd name="T56" fmla="*/ 9 w 1727"/>
                <a:gd name="T57" fmla="*/ 151 h 1727"/>
                <a:gd name="T58" fmla="*/ 0 w 1727"/>
                <a:gd name="T59" fmla="*/ 194 h 1727"/>
                <a:gd name="T60" fmla="*/ 0 w 1727"/>
                <a:gd name="T61" fmla="*/ 216 h 1727"/>
                <a:gd name="T62" fmla="*/ 0 w 1727"/>
                <a:gd name="T63" fmla="*/ 1511 h 1727"/>
                <a:gd name="T64" fmla="*/ 0 w 1727"/>
                <a:gd name="T65" fmla="*/ 1533 h 1727"/>
                <a:gd name="T66" fmla="*/ 9 w 1727"/>
                <a:gd name="T67" fmla="*/ 1576 h 1727"/>
                <a:gd name="T68" fmla="*/ 26 w 1727"/>
                <a:gd name="T69" fmla="*/ 1615 h 1727"/>
                <a:gd name="T70" fmla="*/ 49 w 1727"/>
                <a:gd name="T71" fmla="*/ 1649 h 1727"/>
                <a:gd name="T72" fmla="*/ 77 w 1727"/>
                <a:gd name="T73" fmla="*/ 1678 h 1727"/>
                <a:gd name="T74" fmla="*/ 112 w 1727"/>
                <a:gd name="T75" fmla="*/ 1701 h 1727"/>
                <a:gd name="T76" fmla="*/ 151 w 1727"/>
                <a:gd name="T77" fmla="*/ 1718 h 1727"/>
                <a:gd name="T78" fmla="*/ 194 w 1727"/>
                <a:gd name="T79" fmla="*/ 1727 h 1727"/>
                <a:gd name="T80" fmla="*/ 215 w 1727"/>
                <a:gd name="T81" fmla="*/ 1727 h 1727"/>
                <a:gd name="T82" fmla="*/ 431 w 1727"/>
                <a:gd name="T83" fmla="*/ 432 h 1727"/>
                <a:gd name="T84" fmla="*/ 1295 w 1727"/>
                <a:gd name="T85" fmla="*/ 432 h 1727"/>
                <a:gd name="T86" fmla="*/ 1295 w 1727"/>
                <a:gd name="T87" fmla="*/ 1295 h 1727"/>
                <a:gd name="T88" fmla="*/ 431 w 1727"/>
                <a:gd name="T89" fmla="*/ 1295 h 1727"/>
                <a:gd name="T90" fmla="*/ 431 w 1727"/>
                <a:gd name="T91" fmla="*/ 432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7" h="1727">
                  <a:moveTo>
                    <a:pt x="215" y="1727"/>
                  </a:moveTo>
                  <a:lnTo>
                    <a:pt x="1511" y="1727"/>
                  </a:lnTo>
                  <a:lnTo>
                    <a:pt x="1533" y="1727"/>
                  </a:lnTo>
                  <a:lnTo>
                    <a:pt x="1575" y="1718"/>
                  </a:lnTo>
                  <a:lnTo>
                    <a:pt x="1614" y="1701"/>
                  </a:lnTo>
                  <a:lnTo>
                    <a:pt x="1648" y="1678"/>
                  </a:lnTo>
                  <a:lnTo>
                    <a:pt x="1678" y="1649"/>
                  </a:lnTo>
                  <a:lnTo>
                    <a:pt x="1701" y="1615"/>
                  </a:lnTo>
                  <a:lnTo>
                    <a:pt x="1718" y="1576"/>
                  </a:lnTo>
                  <a:lnTo>
                    <a:pt x="1726" y="1533"/>
                  </a:lnTo>
                  <a:lnTo>
                    <a:pt x="1727" y="1511"/>
                  </a:lnTo>
                  <a:lnTo>
                    <a:pt x="1727" y="216"/>
                  </a:lnTo>
                  <a:lnTo>
                    <a:pt x="1726" y="194"/>
                  </a:lnTo>
                  <a:lnTo>
                    <a:pt x="1718" y="151"/>
                  </a:lnTo>
                  <a:lnTo>
                    <a:pt x="1701" y="113"/>
                  </a:lnTo>
                  <a:lnTo>
                    <a:pt x="1678" y="79"/>
                  </a:lnTo>
                  <a:lnTo>
                    <a:pt x="1648" y="49"/>
                  </a:lnTo>
                  <a:lnTo>
                    <a:pt x="1614" y="26"/>
                  </a:lnTo>
                  <a:lnTo>
                    <a:pt x="1575" y="9"/>
                  </a:lnTo>
                  <a:lnTo>
                    <a:pt x="1533" y="1"/>
                  </a:lnTo>
                  <a:lnTo>
                    <a:pt x="1511" y="0"/>
                  </a:lnTo>
                  <a:lnTo>
                    <a:pt x="215" y="0"/>
                  </a:lnTo>
                  <a:lnTo>
                    <a:pt x="194" y="1"/>
                  </a:lnTo>
                  <a:lnTo>
                    <a:pt x="151" y="9"/>
                  </a:lnTo>
                  <a:lnTo>
                    <a:pt x="112" y="26"/>
                  </a:lnTo>
                  <a:lnTo>
                    <a:pt x="77" y="49"/>
                  </a:lnTo>
                  <a:lnTo>
                    <a:pt x="49" y="79"/>
                  </a:lnTo>
                  <a:lnTo>
                    <a:pt x="26" y="113"/>
                  </a:lnTo>
                  <a:lnTo>
                    <a:pt x="9" y="151"/>
                  </a:lnTo>
                  <a:lnTo>
                    <a:pt x="0" y="194"/>
                  </a:lnTo>
                  <a:lnTo>
                    <a:pt x="0" y="216"/>
                  </a:lnTo>
                  <a:lnTo>
                    <a:pt x="0" y="1511"/>
                  </a:lnTo>
                  <a:lnTo>
                    <a:pt x="0" y="1533"/>
                  </a:lnTo>
                  <a:lnTo>
                    <a:pt x="9" y="1576"/>
                  </a:lnTo>
                  <a:lnTo>
                    <a:pt x="26" y="1615"/>
                  </a:lnTo>
                  <a:lnTo>
                    <a:pt x="49" y="1649"/>
                  </a:lnTo>
                  <a:lnTo>
                    <a:pt x="77" y="1678"/>
                  </a:lnTo>
                  <a:lnTo>
                    <a:pt x="112" y="1701"/>
                  </a:lnTo>
                  <a:lnTo>
                    <a:pt x="151" y="1718"/>
                  </a:lnTo>
                  <a:lnTo>
                    <a:pt x="194" y="1727"/>
                  </a:lnTo>
                  <a:lnTo>
                    <a:pt x="215" y="1727"/>
                  </a:lnTo>
                  <a:close/>
                  <a:moveTo>
                    <a:pt x="431" y="432"/>
                  </a:moveTo>
                  <a:lnTo>
                    <a:pt x="1295" y="432"/>
                  </a:lnTo>
                  <a:lnTo>
                    <a:pt x="1295" y="1295"/>
                  </a:lnTo>
                  <a:lnTo>
                    <a:pt x="431" y="1295"/>
                  </a:lnTo>
                  <a:lnTo>
                    <a:pt x="431"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26" name="Freeform 13">
              <a:extLst>
                <a:ext uri="{FF2B5EF4-FFF2-40B4-BE49-F238E27FC236}">
                  <a16:creationId xmlns:a16="http://schemas.microsoft.com/office/drawing/2014/main" xmlns="" id="{115174C0-D4C9-467C-A231-FD3E4B37B01A}"/>
                </a:ext>
              </a:extLst>
            </p:cNvPr>
            <p:cNvSpPr>
              <a:spLocks noEditPoints="1"/>
            </p:cNvSpPr>
            <p:nvPr/>
          </p:nvSpPr>
          <p:spPr bwMode="auto">
            <a:xfrm>
              <a:off x="1745" y="3834"/>
              <a:ext cx="576" cy="576"/>
            </a:xfrm>
            <a:custGeom>
              <a:avLst/>
              <a:gdLst>
                <a:gd name="T0" fmla="*/ 216 w 1728"/>
                <a:gd name="T1" fmla="*/ 1727 h 1727"/>
                <a:gd name="T2" fmla="*/ 1512 w 1728"/>
                <a:gd name="T3" fmla="*/ 1727 h 1727"/>
                <a:gd name="T4" fmla="*/ 1534 w 1728"/>
                <a:gd name="T5" fmla="*/ 1726 h 1727"/>
                <a:gd name="T6" fmla="*/ 1576 w 1728"/>
                <a:gd name="T7" fmla="*/ 1718 h 1727"/>
                <a:gd name="T8" fmla="*/ 1614 w 1728"/>
                <a:gd name="T9" fmla="*/ 1701 h 1727"/>
                <a:gd name="T10" fmla="*/ 1650 w 1728"/>
                <a:gd name="T11" fmla="*/ 1678 h 1727"/>
                <a:gd name="T12" fmla="*/ 1678 w 1728"/>
                <a:gd name="T13" fmla="*/ 1648 h 1727"/>
                <a:gd name="T14" fmla="*/ 1702 w 1728"/>
                <a:gd name="T15" fmla="*/ 1614 h 1727"/>
                <a:gd name="T16" fmla="*/ 1718 w 1728"/>
                <a:gd name="T17" fmla="*/ 1576 h 1727"/>
                <a:gd name="T18" fmla="*/ 1726 w 1728"/>
                <a:gd name="T19" fmla="*/ 1533 h 1727"/>
                <a:gd name="T20" fmla="*/ 1728 w 1728"/>
                <a:gd name="T21" fmla="*/ 1511 h 1727"/>
                <a:gd name="T22" fmla="*/ 1728 w 1728"/>
                <a:gd name="T23" fmla="*/ 216 h 1727"/>
                <a:gd name="T24" fmla="*/ 1726 w 1728"/>
                <a:gd name="T25" fmla="*/ 194 h 1727"/>
                <a:gd name="T26" fmla="*/ 1718 w 1728"/>
                <a:gd name="T27" fmla="*/ 151 h 1727"/>
                <a:gd name="T28" fmla="*/ 1702 w 1728"/>
                <a:gd name="T29" fmla="*/ 112 h 1727"/>
                <a:gd name="T30" fmla="*/ 1678 w 1728"/>
                <a:gd name="T31" fmla="*/ 78 h 1727"/>
                <a:gd name="T32" fmla="*/ 1650 w 1728"/>
                <a:gd name="T33" fmla="*/ 49 h 1727"/>
                <a:gd name="T34" fmla="*/ 1614 w 1728"/>
                <a:gd name="T35" fmla="*/ 26 h 1727"/>
                <a:gd name="T36" fmla="*/ 1576 w 1728"/>
                <a:gd name="T37" fmla="*/ 9 h 1727"/>
                <a:gd name="T38" fmla="*/ 1534 w 1728"/>
                <a:gd name="T39" fmla="*/ 0 h 1727"/>
                <a:gd name="T40" fmla="*/ 1512 w 1728"/>
                <a:gd name="T41" fmla="*/ 0 h 1727"/>
                <a:gd name="T42" fmla="*/ 216 w 1728"/>
                <a:gd name="T43" fmla="*/ 0 h 1727"/>
                <a:gd name="T44" fmla="*/ 194 w 1728"/>
                <a:gd name="T45" fmla="*/ 0 h 1727"/>
                <a:gd name="T46" fmla="*/ 152 w 1728"/>
                <a:gd name="T47" fmla="*/ 9 h 1727"/>
                <a:gd name="T48" fmla="*/ 113 w 1728"/>
                <a:gd name="T49" fmla="*/ 26 h 1727"/>
                <a:gd name="T50" fmla="*/ 78 w 1728"/>
                <a:gd name="T51" fmla="*/ 49 h 1727"/>
                <a:gd name="T52" fmla="*/ 49 w 1728"/>
                <a:gd name="T53" fmla="*/ 78 h 1727"/>
                <a:gd name="T54" fmla="*/ 26 w 1728"/>
                <a:gd name="T55" fmla="*/ 112 h 1727"/>
                <a:gd name="T56" fmla="*/ 10 w 1728"/>
                <a:gd name="T57" fmla="*/ 151 h 1727"/>
                <a:gd name="T58" fmla="*/ 1 w 1728"/>
                <a:gd name="T59" fmla="*/ 194 h 1727"/>
                <a:gd name="T60" fmla="*/ 0 w 1728"/>
                <a:gd name="T61" fmla="*/ 216 h 1727"/>
                <a:gd name="T62" fmla="*/ 0 w 1728"/>
                <a:gd name="T63" fmla="*/ 1511 h 1727"/>
                <a:gd name="T64" fmla="*/ 1 w 1728"/>
                <a:gd name="T65" fmla="*/ 1533 h 1727"/>
                <a:gd name="T66" fmla="*/ 10 w 1728"/>
                <a:gd name="T67" fmla="*/ 1576 h 1727"/>
                <a:gd name="T68" fmla="*/ 26 w 1728"/>
                <a:gd name="T69" fmla="*/ 1614 h 1727"/>
                <a:gd name="T70" fmla="*/ 49 w 1728"/>
                <a:gd name="T71" fmla="*/ 1648 h 1727"/>
                <a:gd name="T72" fmla="*/ 78 w 1728"/>
                <a:gd name="T73" fmla="*/ 1678 h 1727"/>
                <a:gd name="T74" fmla="*/ 113 w 1728"/>
                <a:gd name="T75" fmla="*/ 1701 h 1727"/>
                <a:gd name="T76" fmla="*/ 152 w 1728"/>
                <a:gd name="T77" fmla="*/ 1718 h 1727"/>
                <a:gd name="T78" fmla="*/ 194 w 1728"/>
                <a:gd name="T79" fmla="*/ 1726 h 1727"/>
                <a:gd name="T80" fmla="*/ 216 w 1728"/>
                <a:gd name="T81" fmla="*/ 1727 h 1727"/>
                <a:gd name="T82" fmla="*/ 432 w 1728"/>
                <a:gd name="T83" fmla="*/ 432 h 1727"/>
                <a:gd name="T84" fmla="*/ 1296 w 1728"/>
                <a:gd name="T85" fmla="*/ 432 h 1727"/>
                <a:gd name="T86" fmla="*/ 1296 w 1728"/>
                <a:gd name="T87" fmla="*/ 1295 h 1727"/>
                <a:gd name="T88" fmla="*/ 432 w 1728"/>
                <a:gd name="T89" fmla="*/ 1295 h 1727"/>
                <a:gd name="T90" fmla="*/ 432 w 1728"/>
                <a:gd name="T91" fmla="*/ 432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8" h="1727">
                  <a:moveTo>
                    <a:pt x="216" y="1727"/>
                  </a:moveTo>
                  <a:lnTo>
                    <a:pt x="1512" y="1727"/>
                  </a:lnTo>
                  <a:lnTo>
                    <a:pt x="1534" y="1726"/>
                  </a:lnTo>
                  <a:lnTo>
                    <a:pt x="1576" y="1718"/>
                  </a:lnTo>
                  <a:lnTo>
                    <a:pt x="1614" y="1701"/>
                  </a:lnTo>
                  <a:lnTo>
                    <a:pt x="1650" y="1678"/>
                  </a:lnTo>
                  <a:lnTo>
                    <a:pt x="1678" y="1648"/>
                  </a:lnTo>
                  <a:lnTo>
                    <a:pt x="1702" y="1614"/>
                  </a:lnTo>
                  <a:lnTo>
                    <a:pt x="1718" y="1576"/>
                  </a:lnTo>
                  <a:lnTo>
                    <a:pt x="1726" y="1533"/>
                  </a:lnTo>
                  <a:lnTo>
                    <a:pt x="1728" y="1511"/>
                  </a:lnTo>
                  <a:lnTo>
                    <a:pt x="1728" y="216"/>
                  </a:lnTo>
                  <a:lnTo>
                    <a:pt x="1726" y="194"/>
                  </a:lnTo>
                  <a:lnTo>
                    <a:pt x="1718" y="151"/>
                  </a:lnTo>
                  <a:lnTo>
                    <a:pt x="1702" y="112"/>
                  </a:lnTo>
                  <a:lnTo>
                    <a:pt x="1678" y="78"/>
                  </a:lnTo>
                  <a:lnTo>
                    <a:pt x="1650" y="49"/>
                  </a:lnTo>
                  <a:lnTo>
                    <a:pt x="1614" y="26"/>
                  </a:lnTo>
                  <a:lnTo>
                    <a:pt x="1576" y="9"/>
                  </a:lnTo>
                  <a:lnTo>
                    <a:pt x="1534" y="0"/>
                  </a:lnTo>
                  <a:lnTo>
                    <a:pt x="1512" y="0"/>
                  </a:lnTo>
                  <a:lnTo>
                    <a:pt x="216" y="0"/>
                  </a:lnTo>
                  <a:lnTo>
                    <a:pt x="194" y="0"/>
                  </a:lnTo>
                  <a:lnTo>
                    <a:pt x="152" y="9"/>
                  </a:lnTo>
                  <a:lnTo>
                    <a:pt x="113" y="26"/>
                  </a:lnTo>
                  <a:lnTo>
                    <a:pt x="78" y="49"/>
                  </a:lnTo>
                  <a:lnTo>
                    <a:pt x="49" y="78"/>
                  </a:lnTo>
                  <a:lnTo>
                    <a:pt x="26" y="112"/>
                  </a:lnTo>
                  <a:lnTo>
                    <a:pt x="10" y="151"/>
                  </a:lnTo>
                  <a:lnTo>
                    <a:pt x="1" y="194"/>
                  </a:lnTo>
                  <a:lnTo>
                    <a:pt x="0" y="216"/>
                  </a:lnTo>
                  <a:lnTo>
                    <a:pt x="0" y="1511"/>
                  </a:lnTo>
                  <a:lnTo>
                    <a:pt x="1" y="1533"/>
                  </a:lnTo>
                  <a:lnTo>
                    <a:pt x="10" y="1576"/>
                  </a:lnTo>
                  <a:lnTo>
                    <a:pt x="26" y="1614"/>
                  </a:lnTo>
                  <a:lnTo>
                    <a:pt x="49" y="1648"/>
                  </a:lnTo>
                  <a:lnTo>
                    <a:pt x="78" y="1678"/>
                  </a:lnTo>
                  <a:lnTo>
                    <a:pt x="113" y="1701"/>
                  </a:lnTo>
                  <a:lnTo>
                    <a:pt x="152" y="1718"/>
                  </a:lnTo>
                  <a:lnTo>
                    <a:pt x="194" y="1726"/>
                  </a:lnTo>
                  <a:lnTo>
                    <a:pt x="216" y="1727"/>
                  </a:lnTo>
                  <a:close/>
                  <a:moveTo>
                    <a:pt x="432" y="432"/>
                  </a:moveTo>
                  <a:lnTo>
                    <a:pt x="1296" y="432"/>
                  </a:lnTo>
                  <a:lnTo>
                    <a:pt x="1296" y="1295"/>
                  </a:lnTo>
                  <a:lnTo>
                    <a:pt x="432" y="1295"/>
                  </a:lnTo>
                  <a:lnTo>
                    <a:pt x="432"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27" name="Freeform 14">
              <a:extLst>
                <a:ext uri="{FF2B5EF4-FFF2-40B4-BE49-F238E27FC236}">
                  <a16:creationId xmlns:a16="http://schemas.microsoft.com/office/drawing/2014/main" xmlns="" id="{7BC10418-AB44-42EC-B458-D70EB74E937D}"/>
                </a:ext>
              </a:extLst>
            </p:cNvPr>
            <p:cNvSpPr>
              <a:spLocks noEditPoints="1"/>
            </p:cNvSpPr>
            <p:nvPr/>
          </p:nvSpPr>
          <p:spPr bwMode="auto">
            <a:xfrm>
              <a:off x="306" y="2395"/>
              <a:ext cx="575" cy="575"/>
            </a:xfrm>
            <a:custGeom>
              <a:avLst/>
              <a:gdLst>
                <a:gd name="T0" fmla="*/ 216 w 1727"/>
                <a:gd name="T1" fmla="*/ 1727 h 1727"/>
                <a:gd name="T2" fmla="*/ 1511 w 1727"/>
                <a:gd name="T3" fmla="*/ 1727 h 1727"/>
                <a:gd name="T4" fmla="*/ 1534 w 1727"/>
                <a:gd name="T5" fmla="*/ 1727 h 1727"/>
                <a:gd name="T6" fmla="*/ 1576 w 1727"/>
                <a:gd name="T7" fmla="*/ 1718 h 1727"/>
                <a:gd name="T8" fmla="*/ 1614 w 1727"/>
                <a:gd name="T9" fmla="*/ 1701 h 1727"/>
                <a:gd name="T10" fmla="*/ 1649 w 1727"/>
                <a:gd name="T11" fmla="*/ 1678 h 1727"/>
                <a:gd name="T12" fmla="*/ 1679 w 1727"/>
                <a:gd name="T13" fmla="*/ 1649 h 1727"/>
                <a:gd name="T14" fmla="*/ 1702 w 1727"/>
                <a:gd name="T15" fmla="*/ 1615 h 1727"/>
                <a:gd name="T16" fmla="*/ 1718 w 1727"/>
                <a:gd name="T17" fmla="*/ 1576 h 1727"/>
                <a:gd name="T18" fmla="*/ 1727 w 1727"/>
                <a:gd name="T19" fmla="*/ 1533 h 1727"/>
                <a:gd name="T20" fmla="*/ 1727 w 1727"/>
                <a:gd name="T21" fmla="*/ 1511 h 1727"/>
                <a:gd name="T22" fmla="*/ 1727 w 1727"/>
                <a:gd name="T23" fmla="*/ 216 h 1727"/>
                <a:gd name="T24" fmla="*/ 1727 w 1727"/>
                <a:gd name="T25" fmla="*/ 194 h 1727"/>
                <a:gd name="T26" fmla="*/ 1718 w 1727"/>
                <a:gd name="T27" fmla="*/ 151 h 1727"/>
                <a:gd name="T28" fmla="*/ 1702 w 1727"/>
                <a:gd name="T29" fmla="*/ 113 h 1727"/>
                <a:gd name="T30" fmla="*/ 1679 w 1727"/>
                <a:gd name="T31" fmla="*/ 79 h 1727"/>
                <a:gd name="T32" fmla="*/ 1649 w 1727"/>
                <a:gd name="T33" fmla="*/ 49 h 1727"/>
                <a:gd name="T34" fmla="*/ 1614 w 1727"/>
                <a:gd name="T35" fmla="*/ 26 h 1727"/>
                <a:gd name="T36" fmla="*/ 1576 w 1727"/>
                <a:gd name="T37" fmla="*/ 9 h 1727"/>
                <a:gd name="T38" fmla="*/ 1534 w 1727"/>
                <a:gd name="T39" fmla="*/ 1 h 1727"/>
                <a:gd name="T40" fmla="*/ 1511 w 1727"/>
                <a:gd name="T41" fmla="*/ 0 h 1727"/>
                <a:gd name="T42" fmla="*/ 216 w 1727"/>
                <a:gd name="T43" fmla="*/ 0 h 1727"/>
                <a:gd name="T44" fmla="*/ 193 w 1727"/>
                <a:gd name="T45" fmla="*/ 1 h 1727"/>
                <a:gd name="T46" fmla="*/ 152 w 1727"/>
                <a:gd name="T47" fmla="*/ 9 h 1727"/>
                <a:gd name="T48" fmla="*/ 112 w 1727"/>
                <a:gd name="T49" fmla="*/ 26 h 1727"/>
                <a:gd name="T50" fmla="*/ 78 w 1727"/>
                <a:gd name="T51" fmla="*/ 49 h 1727"/>
                <a:gd name="T52" fmla="*/ 49 w 1727"/>
                <a:gd name="T53" fmla="*/ 79 h 1727"/>
                <a:gd name="T54" fmla="*/ 25 w 1727"/>
                <a:gd name="T55" fmla="*/ 113 h 1727"/>
                <a:gd name="T56" fmla="*/ 8 w 1727"/>
                <a:gd name="T57" fmla="*/ 151 h 1727"/>
                <a:gd name="T58" fmla="*/ 0 w 1727"/>
                <a:gd name="T59" fmla="*/ 194 h 1727"/>
                <a:gd name="T60" fmla="*/ 0 w 1727"/>
                <a:gd name="T61" fmla="*/ 216 h 1727"/>
                <a:gd name="T62" fmla="*/ 0 w 1727"/>
                <a:gd name="T63" fmla="*/ 1511 h 1727"/>
                <a:gd name="T64" fmla="*/ 0 w 1727"/>
                <a:gd name="T65" fmla="*/ 1533 h 1727"/>
                <a:gd name="T66" fmla="*/ 8 w 1727"/>
                <a:gd name="T67" fmla="*/ 1576 h 1727"/>
                <a:gd name="T68" fmla="*/ 25 w 1727"/>
                <a:gd name="T69" fmla="*/ 1615 h 1727"/>
                <a:gd name="T70" fmla="*/ 49 w 1727"/>
                <a:gd name="T71" fmla="*/ 1649 h 1727"/>
                <a:gd name="T72" fmla="*/ 78 w 1727"/>
                <a:gd name="T73" fmla="*/ 1678 h 1727"/>
                <a:gd name="T74" fmla="*/ 112 w 1727"/>
                <a:gd name="T75" fmla="*/ 1701 h 1727"/>
                <a:gd name="T76" fmla="*/ 152 w 1727"/>
                <a:gd name="T77" fmla="*/ 1718 h 1727"/>
                <a:gd name="T78" fmla="*/ 193 w 1727"/>
                <a:gd name="T79" fmla="*/ 1727 h 1727"/>
                <a:gd name="T80" fmla="*/ 216 w 1727"/>
                <a:gd name="T81" fmla="*/ 1727 h 1727"/>
                <a:gd name="T82" fmla="*/ 432 w 1727"/>
                <a:gd name="T83" fmla="*/ 432 h 1727"/>
                <a:gd name="T84" fmla="*/ 1295 w 1727"/>
                <a:gd name="T85" fmla="*/ 432 h 1727"/>
                <a:gd name="T86" fmla="*/ 1295 w 1727"/>
                <a:gd name="T87" fmla="*/ 1295 h 1727"/>
                <a:gd name="T88" fmla="*/ 432 w 1727"/>
                <a:gd name="T89" fmla="*/ 1295 h 1727"/>
                <a:gd name="T90" fmla="*/ 432 w 1727"/>
                <a:gd name="T91" fmla="*/ 432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7" h="1727">
                  <a:moveTo>
                    <a:pt x="216" y="1727"/>
                  </a:moveTo>
                  <a:lnTo>
                    <a:pt x="1511" y="1727"/>
                  </a:lnTo>
                  <a:lnTo>
                    <a:pt x="1534" y="1727"/>
                  </a:lnTo>
                  <a:lnTo>
                    <a:pt x="1576" y="1718"/>
                  </a:lnTo>
                  <a:lnTo>
                    <a:pt x="1614" y="1701"/>
                  </a:lnTo>
                  <a:lnTo>
                    <a:pt x="1649" y="1678"/>
                  </a:lnTo>
                  <a:lnTo>
                    <a:pt x="1679" y="1649"/>
                  </a:lnTo>
                  <a:lnTo>
                    <a:pt x="1702" y="1615"/>
                  </a:lnTo>
                  <a:lnTo>
                    <a:pt x="1718" y="1576"/>
                  </a:lnTo>
                  <a:lnTo>
                    <a:pt x="1727" y="1533"/>
                  </a:lnTo>
                  <a:lnTo>
                    <a:pt x="1727" y="1511"/>
                  </a:lnTo>
                  <a:lnTo>
                    <a:pt x="1727" y="216"/>
                  </a:lnTo>
                  <a:lnTo>
                    <a:pt x="1727" y="194"/>
                  </a:lnTo>
                  <a:lnTo>
                    <a:pt x="1718" y="151"/>
                  </a:lnTo>
                  <a:lnTo>
                    <a:pt x="1702" y="113"/>
                  </a:lnTo>
                  <a:lnTo>
                    <a:pt x="1679" y="79"/>
                  </a:lnTo>
                  <a:lnTo>
                    <a:pt x="1649" y="49"/>
                  </a:lnTo>
                  <a:lnTo>
                    <a:pt x="1614" y="26"/>
                  </a:lnTo>
                  <a:lnTo>
                    <a:pt x="1576" y="9"/>
                  </a:lnTo>
                  <a:lnTo>
                    <a:pt x="1534" y="1"/>
                  </a:lnTo>
                  <a:lnTo>
                    <a:pt x="1511" y="0"/>
                  </a:lnTo>
                  <a:lnTo>
                    <a:pt x="216" y="0"/>
                  </a:lnTo>
                  <a:lnTo>
                    <a:pt x="193" y="1"/>
                  </a:lnTo>
                  <a:lnTo>
                    <a:pt x="152" y="9"/>
                  </a:lnTo>
                  <a:lnTo>
                    <a:pt x="112" y="26"/>
                  </a:lnTo>
                  <a:lnTo>
                    <a:pt x="78" y="49"/>
                  </a:lnTo>
                  <a:lnTo>
                    <a:pt x="49" y="79"/>
                  </a:lnTo>
                  <a:lnTo>
                    <a:pt x="25" y="113"/>
                  </a:lnTo>
                  <a:lnTo>
                    <a:pt x="8" y="151"/>
                  </a:lnTo>
                  <a:lnTo>
                    <a:pt x="0" y="194"/>
                  </a:lnTo>
                  <a:lnTo>
                    <a:pt x="0" y="216"/>
                  </a:lnTo>
                  <a:lnTo>
                    <a:pt x="0" y="1511"/>
                  </a:lnTo>
                  <a:lnTo>
                    <a:pt x="0" y="1533"/>
                  </a:lnTo>
                  <a:lnTo>
                    <a:pt x="8" y="1576"/>
                  </a:lnTo>
                  <a:lnTo>
                    <a:pt x="25" y="1615"/>
                  </a:lnTo>
                  <a:lnTo>
                    <a:pt x="49" y="1649"/>
                  </a:lnTo>
                  <a:lnTo>
                    <a:pt x="78" y="1678"/>
                  </a:lnTo>
                  <a:lnTo>
                    <a:pt x="112" y="1701"/>
                  </a:lnTo>
                  <a:lnTo>
                    <a:pt x="152" y="1718"/>
                  </a:lnTo>
                  <a:lnTo>
                    <a:pt x="193" y="1727"/>
                  </a:lnTo>
                  <a:lnTo>
                    <a:pt x="216" y="1727"/>
                  </a:lnTo>
                  <a:close/>
                  <a:moveTo>
                    <a:pt x="432" y="432"/>
                  </a:moveTo>
                  <a:lnTo>
                    <a:pt x="1295" y="432"/>
                  </a:lnTo>
                  <a:lnTo>
                    <a:pt x="1295" y="1295"/>
                  </a:lnTo>
                  <a:lnTo>
                    <a:pt x="432" y="1295"/>
                  </a:lnTo>
                  <a:lnTo>
                    <a:pt x="432"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28" name="Freeform 15">
              <a:extLst>
                <a:ext uri="{FF2B5EF4-FFF2-40B4-BE49-F238E27FC236}">
                  <a16:creationId xmlns:a16="http://schemas.microsoft.com/office/drawing/2014/main" xmlns="" id="{A2113D47-C51B-4F67-8E62-1E15283BA5A7}"/>
                </a:ext>
              </a:extLst>
            </p:cNvPr>
            <p:cNvSpPr>
              <a:spLocks noEditPoints="1"/>
            </p:cNvSpPr>
            <p:nvPr/>
          </p:nvSpPr>
          <p:spPr bwMode="auto">
            <a:xfrm>
              <a:off x="1025" y="3114"/>
              <a:ext cx="576" cy="576"/>
            </a:xfrm>
            <a:custGeom>
              <a:avLst/>
              <a:gdLst>
                <a:gd name="T0" fmla="*/ 216 w 1728"/>
                <a:gd name="T1" fmla="*/ 1728 h 1728"/>
                <a:gd name="T2" fmla="*/ 1512 w 1728"/>
                <a:gd name="T3" fmla="*/ 1728 h 1728"/>
                <a:gd name="T4" fmla="*/ 1534 w 1728"/>
                <a:gd name="T5" fmla="*/ 1726 h 1728"/>
                <a:gd name="T6" fmla="*/ 1576 w 1728"/>
                <a:gd name="T7" fmla="*/ 1718 h 1728"/>
                <a:gd name="T8" fmla="*/ 1616 w 1728"/>
                <a:gd name="T9" fmla="*/ 1702 h 1728"/>
                <a:gd name="T10" fmla="*/ 1650 w 1728"/>
                <a:gd name="T11" fmla="*/ 1679 h 1728"/>
                <a:gd name="T12" fmla="*/ 1679 w 1728"/>
                <a:gd name="T13" fmla="*/ 1650 h 1728"/>
                <a:gd name="T14" fmla="*/ 1702 w 1728"/>
                <a:gd name="T15" fmla="*/ 1614 h 1728"/>
                <a:gd name="T16" fmla="*/ 1719 w 1728"/>
                <a:gd name="T17" fmla="*/ 1576 h 1728"/>
                <a:gd name="T18" fmla="*/ 1728 w 1728"/>
                <a:gd name="T19" fmla="*/ 1534 h 1728"/>
                <a:gd name="T20" fmla="*/ 1728 w 1728"/>
                <a:gd name="T21" fmla="*/ 1512 h 1728"/>
                <a:gd name="T22" fmla="*/ 1728 w 1728"/>
                <a:gd name="T23" fmla="*/ 216 h 1728"/>
                <a:gd name="T24" fmla="*/ 1728 w 1728"/>
                <a:gd name="T25" fmla="*/ 194 h 1728"/>
                <a:gd name="T26" fmla="*/ 1719 w 1728"/>
                <a:gd name="T27" fmla="*/ 152 h 1728"/>
                <a:gd name="T28" fmla="*/ 1702 w 1728"/>
                <a:gd name="T29" fmla="*/ 114 h 1728"/>
                <a:gd name="T30" fmla="*/ 1679 w 1728"/>
                <a:gd name="T31" fmla="*/ 78 h 1728"/>
                <a:gd name="T32" fmla="*/ 1650 w 1728"/>
                <a:gd name="T33" fmla="*/ 49 h 1728"/>
                <a:gd name="T34" fmla="*/ 1616 w 1728"/>
                <a:gd name="T35" fmla="*/ 26 h 1728"/>
                <a:gd name="T36" fmla="*/ 1576 w 1728"/>
                <a:gd name="T37" fmla="*/ 10 h 1728"/>
                <a:gd name="T38" fmla="*/ 1534 w 1728"/>
                <a:gd name="T39" fmla="*/ 2 h 1728"/>
                <a:gd name="T40" fmla="*/ 1512 w 1728"/>
                <a:gd name="T41" fmla="*/ 0 h 1728"/>
                <a:gd name="T42" fmla="*/ 216 w 1728"/>
                <a:gd name="T43" fmla="*/ 0 h 1728"/>
                <a:gd name="T44" fmla="*/ 195 w 1728"/>
                <a:gd name="T45" fmla="*/ 2 h 1728"/>
                <a:gd name="T46" fmla="*/ 152 w 1728"/>
                <a:gd name="T47" fmla="*/ 10 h 1728"/>
                <a:gd name="T48" fmla="*/ 114 w 1728"/>
                <a:gd name="T49" fmla="*/ 26 h 1728"/>
                <a:gd name="T50" fmla="*/ 80 w 1728"/>
                <a:gd name="T51" fmla="*/ 49 h 1728"/>
                <a:gd name="T52" fmla="*/ 50 w 1728"/>
                <a:gd name="T53" fmla="*/ 78 h 1728"/>
                <a:gd name="T54" fmla="*/ 26 w 1728"/>
                <a:gd name="T55" fmla="*/ 114 h 1728"/>
                <a:gd name="T56" fmla="*/ 10 w 1728"/>
                <a:gd name="T57" fmla="*/ 152 h 1728"/>
                <a:gd name="T58" fmla="*/ 2 w 1728"/>
                <a:gd name="T59" fmla="*/ 194 h 1728"/>
                <a:gd name="T60" fmla="*/ 0 w 1728"/>
                <a:gd name="T61" fmla="*/ 216 h 1728"/>
                <a:gd name="T62" fmla="*/ 0 w 1728"/>
                <a:gd name="T63" fmla="*/ 1512 h 1728"/>
                <a:gd name="T64" fmla="*/ 2 w 1728"/>
                <a:gd name="T65" fmla="*/ 1534 h 1728"/>
                <a:gd name="T66" fmla="*/ 10 w 1728"/>
                <a:gd name="T67" fmla="*/ 1576 h 1728"/>
                <a:gd name="T68" fmla="*/ 26 w 1728"/>
                <a:gd name="T69" fmla="*/ 1614 h 1728"/>
                <a:gd name="T70" fmla="*/ 50 w 1728"/>
                <a:gd name="T71" fmla="*/ 1650 h 1728"/>
                <a:gd name="T72" fmla="*/ 80 w 1728"/>
                <a:gd name="T73" fmla="*/ 1679 h 1728"/>
                <a:gd name="T74" fmla="*/ 114 w 1728"/>
                <a:gd name="T75" fmla="*/ 1702 h 1728"/>
                <a:gd name="T76" fmla="*/ 152 w 1728"/>
                <a:gd name="T77" fmla="*/ 1718 h 1728"/>
                <a:gd name="T78" fmla="*/ 195 w 1728"/>
                <a:gd name="T79" fmla="*/ 1726 h 1728"/>
                <a:gd name="T80" fmla="*/ 216 w 1728"/>
                <a:gd name="T81" fmla="*/ 1728 h 1728"/>
                <a:gd name="T82" fmla="*/ 432 w 1728"/>
                <a:gd name="T83" fmla="*/ 432 h 1728"/>
                <a:gd name="T84" fmla="*/ 1296 w 1728"/>
                <a:gd name="T85" fmla="*/ 432 h 1728"/>
                <a:gd name="T86" fmla="*/ 1296 w 1728"/>
                <a:gd name="T87" fmla="*/ 1296 h 1728"/>
                <a:gd name="T88" fmla="*/ 432 w 1728"/>
                <a:gd name="T89" fmla="*/ 1296 h 1728"/>
                <a:gd name="T90" fmla="*/ 432 w 1728"/>
                <a:gd name="T91" fmla="*/ 432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8" h="1728">
                  <a:moveTo>
                    <a:pt x="216" y="1728"/>
                  </a:moveTo>
                  <a:lnTo>
                    <a:pt x="1512" y="1728"/>
                  </a:lnTo>
                  <a:lnTo>
                    <a:pt x="1534" y="1726"/>
                  </a:lnTo>
                  <a:lnTo>
                    <a:pt x="1576" y="1718"/>
                  </a:lnTo>
                  <a:lnTo>
                    <a:pt x="1616" y="1702"/>
                  </a:lnTo>
                  <a:lnTo>
                    <a:pt x="1650" y="1679"/>
                  </a:lnTo>
                  <a:lnTo>
                    <a:pt x="1679" y="1650"/>
                  </a:lnTo>
                  <a:lnTo>
                    <a:pt x="1702" y="1614"/>
                  </a:lnTo>
                  <a:lnTo>
                    <a:pt x="1719" y="1576"/>
                  </a:lnTo>
                  <a:lnTo>
                    <a:pt x="1728" y="1534"/>
                  </a:lnTo>
                  <a:lnTo>
                    <a:pt x="1728" y="1512"/>
                  </a:lnTo>
                  <a:lnTo>
                    <a:pt x="1728" y="216"/>
                  </a:lnTo>
                  <a:lnTo>
                    <a:pt x="1728" y="194"/>
                  </a:lnTo>
                  <a:lnTo>
                    <a:pt x="1719" y="152"/>
                  </a:lnTo>
                  <a:lnTo>
                    <a:pt x="1702" y="114"/>
                  </a:lnTo>
                  <a:lnTo>
                    <a:pt x="1679" y="78"/>
                  </a:lnTo>
                  <a:lnTo>
                    <a:pt x="1650" y="49"/>
                  </a:lnTo>
                  <a:lnTo>
                    <a:pt x="1616" y="26"/>
                  </a:lnTo>
                  <a:lnTo>
                    <a:pt x="1576" y="10"/>
                  </a:lnTo>
                  <a:lnTo>
                    <a:pt x="1534" y="2"/>
                  </a:lnTo>
                  <a:lnTo>
                    <a:pt x="1512" y="0"/>
                  </a:lnTo>
                  <a:lnTo>
                    <a:pt x="216" y="0"/>
                  </a:lnTo>
                  <a:lnTo>
                    <a:pt x="195" y="2"/>
                  </a:lnTo>
                  <a:lnTo>
                    <a:pt x="152" y="10"/>
                  </a:lnTo>
                  <a:lnTo>
                    <a:pt x="114" y="26"/>
                  </a:lnTo>
                  <a:lnTo>
                    <a:pt x="80" y="49"/>
                  </a:lnTo>
                  <a:lnTo>
                    <a:pt x="50" y="78"/>
                  </a:lnTo>
                  <a:lnTo>
                    <a:pt x="26" y="114"/>
                  </a:lnTo>
                  <a:lnTo>
                    <a:pt x="10" y="152"/>
                  </a:lnTo>
                  <a:lnTo>
                    <a:pt x="2" y="194"/>
                  </a:lnTo>
                  <a:lnTo>
                    <a:pt x="0" y="216"/>
                  </a:lnTo>
                  <a:lnTo>
                    <a:pt x="0" y="1512"/>
                  </a:lnTo>
                  <a:lnTo>
                    <a:pt x="2" y="1534"/>
                  </a:lnTo>
                  <a:lnTo>
                    <a:pt x="10" y="1576"/>
                  </a:lnTo>
                  <a:lnTo>
                    <a:pt x="26" y="1614"/>
                  </a:lnTo>
                  <a:lnTo>
                    <a:pt x="50" y="1650"/>
                  </a:lnTo>
                  <a:lnTo>
                    <a:pt x="80" y="1679"/>
                  </a:lnTo>
                  <a:lnTo>
                    <a:pt x="114" y="1702"/>
                  </a:lnTo>
                  <a:lnTo>
                    <a:pt x="152" y="1718"/>
                  </a:lnTo>
                  <a:lnTo>
                    <a:pt x="195" y="1726"/>
                  </a:lnTo>
                  <a:lnTo>
                    <a:pt x="216" y="1728"/>
                  </a:lnTo>
                  <a:close/>
                  <a:moveTo>
                    <a:pt x="432" y="432"/>
                  </a:moveTo>
                  <a:lnTo>
                    <a:pt x="1296" y="432"/>
                  </a:lnTo>
                  <a:lnTo>
                    <a:pt x="1296" y="1296"/>
                  </a:lnTo>
                  <a:lnTo>
                    <a:pt x="432" y="1296"/>
                  </a:lnTo>
                  <a:lnTo>
                    <a:pt x="432"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29" name="Freeform 16">
              <a:extLst>
                <a:ext uri="{FF2B5EF4-FFF2-40B4-BE49-F238E27FC236}">
                  <a16:creationId xmlns:a16="http://schemas.microsoft.com/office/drawing/2014/main" xmlns="" id="{C003F0CC-3669-4267-9CA6-BF92586B5A97}"/>
                </a:ext>
              </a:extLst>
            </p:cNvPr>
            <p:cNvSpPr>
              <a:spLocks noEditPoints="1"/>
            </p:cNvSpPr>
            <p:nvPr/>
          </p:nvSpPr>
          <p:spPr bwMode="auto">
            <a:xfrm>
              <a:off x="1745" y="3114"/>
              <a:ext cx="576" cy="576"/>
            </a:xfrm>
            <a:custGeom>
              <a:avLst/>
              <a:gdLst>
                <a:gd name="T0" fmla="*/ 216 w 1728"/>
                <a:gd name="T1" fmla="*/ 1728 h 1728"/>
                <a:gd name="T2" fmla="*/ 1512 w 1728"/>
                <a:gd name="T3" fmla="*/ 1728 h 1728"/>
                <a:gd name="T4" fmla="*/ 1534 w 1728"/>
                <a:gd name="T5" fmla="*/ 1726 h 1728"/>
                <a:gd name="T6" fmla="*/ 1576 w 1728"/>
                <a:gd name="T7" fmla="*/ 1718 h 1728"/>
                <a:gd name="T8" fmla="*/ 1614 w 1728"/>
                <a:gd name="T9" fmla="*/ 1702 h 1728"/>
                <a:gd name="T10" fmla="*/ 1650 w 1728"/>
                <a:gd name="T11" fmla="*/ 1679 h 1728"/>
                <a:gd name="T12" fmla="*/ 1678 w 1728"/>
                <a:gd name="T13" fmla="*/ 1650 h 1728"/>
                <a:gd name="T14" fmla="*/ 1702 w 1728"/>
                <a:gd name="T15" fmla="*/ 1614 h 1728"/>
                <a:gd name="T16" fmla="*/ 1718 w 1728"/>
                <a:gd name="T17" fmla="*/ 1576 h 1728"/>
                <a:gd name="T18" fmla="*/ 1726 w 1728"/>
                <a:gd name="T19" fmla="*/ 1534 h 1728"/>
                <a:gd name="T20" fmla="*/ 1728 w 1728"/>
                <a:gd name="T21" fmla="*/ 1512 h 1728"/>
                <a:gd name="T22" fmla="*/ 1728 w 1728"/>
                <a:gd name="T23" fmla="*/ 216 h 1728"/>
                <a:gd name="T24" fmla="*/ 1726 w 1728"/>
                <a:gd name="T25" fmla="*/ 194 h 1728"/>
                <a:gd name="T26" fmla="*/ 1718 w 1728"/>
                <a:gd name="T27" fmla="*/ 152 h 1728"/>
                <a:gd name="T28" fmla="*/ 1702 w 1728"/>
                <a:gd name="T29" fmla="*/ 114 h 1728"/>
                <a:gd name="T30" fmla="*/ 1678 w 1728"/>
                <a:gd name="T31" fmla="*/ 78 h 1728"/>
                <a:gd name="T32" fmla="*/ 1650 w 1728"/>
                <a:gd name="T33" fmla="*/ 49 h 1728"/>
                <a:gd name="T34" fmla="*/ 1614 w 1728"/>
                <a:gd name="T35" fmla="*/ 26 h 1728"/>
                <a:gd name="T36" fmla="*/ 1576 w 1728"/>
                <a:gd name="T37" fmla="*/ 10 h 1728"/>
                <a:gd name="T38" fmla="*/ 1534 w 1728"/>
                <a:gd name="T39" fmla="*/ 2 h 1728"/>
                <a:gd name="T40" fmla="*/ 1512 w 1728"/>
                <a:gd name="T41" fmla="*/ 0 h 1728"/>
                <a:gd name="T42" fmla="*/ 216 w 1728"/>
                <a:gd name="T43" fmla="*/ 0 h 1728"/>
                <a:gd name="T44" fmla="*/ 194 w 1728"/>
                <a:gd name="T45" fmla="*/ 2 h 1728"/>
                <a:gd name="T46" fmla="*/ 152 w 1728"/>
                <a:gd name="T47" fmla="*/ 10 h 1728"/>
                <a:gd name="T48" fmla="*/ 113 w 1728"/>
                <a:gd name="T49" fmla="*/ 26 h 1728"/>
                <a:gd name="T50" fmla="*/ 78 w 1728"/>
                <a:gd name="T51" fmla="*/ 49 h 1728"/>
                <a:gd name="T52" fmla="*/ 49 w 1728"/>
                <a:gd name="T53" fmla="*/ 78 h 1728"/>
                <a:gd name="T54" fmla="*/ 26 w 1728"/>
                <a:gd name="T55" fmla="*/ 114 h 1728"/>
                <a:gd name="T56" fmla="*/ 10 w 1728"/>
                <a:gd name="T57" fmla="*/ 152 h 1728"/>
                <a:gd name="T58" fmla="*/ 1 w 1728"/>
                <a:gd name="T59" fmla="*/ 194 h 1728"/>
                <a:gd name="T60" fmla="*/ 0 w 1728"/>
                <a:gd name="T61" fmla="*/ 216 h 1728"/>
                <a:gd name="T62" fmla="*/ 0 w 1728"/>
                <a:gd name="T63" fmla="*/ 1512 h 1728"/>
                <a:gd name="T64" fmla="*/ 1 w 1728"/>
                <a:gd name="T65" fmla="*/ 1534 h 1728"/>
                <a:gd name="T66" fmla="*/ 10 w 1728"/>
                <a:gd name="T67" fmla="*/ 1576 h 1728"/>
                <a:gd name="T68" fmla="*/ 26 w 1728"/>
                <a:gd name="T69" fmla="*/ 1614 h 1728"/>
                <a:gd name="T70" fmla="*/ 49 w 1728"/>
                <a:gd name="T71" fmla="*/ 1650 h 1728"/>
                <a:gd name="T72" fmla="*/ 78 w 1728"/>
                <a:gd name="T73" fmla="*/ 1679 h 1728"/>
                <a:gd name="T74" fmla="*/ 113 w 1728"/>
                <a:gd name="T75" fmla="*/ 1702 h 1728"/>
                <a:gd name="T76" fmla="*/ 152 w 1728"/>
                <a:gd name="T77" fmla="*/ 1718 h 1728"/>
                <a:gd name="T78" fmla="*/ 194 w 1728"/>
                <a:gd name="T79" fmla="*/ 1726 h 1728"/>
                <a:gd name="T80" fmla="*/ 216 w 1728"/>
                <a:gd name="T81" fmla="*/ 1728 h 1728"/>
                <a:gd name="T82" fmla="*/ 432 w 1728"/>
                <a:gd name="T83" fmla="*/ 432 h 1728"/>
                <a:gd name="T84" fmla="*/ 1296 w 1728"/>
                <a:gd name="T85" fmla="*/ 432 h 1728"/>
                <a:gd name="T86" fmla="*/ 1296 w 1728"/>
                <a:gd name="T87" fmla="*/ 1296 h 1728"/>
                <a:gd name="T88" fmla="*/ 432 w 1728"/>
                <a:gd name="T89" fmla="*/ 1296 h 1728"/>
                <a:gd name="T90" fmla="*/ 432 w 1728"/>
                <a:gd name="T91" fmla="*/ 432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8" h="1728">
                  <a:moveTo>
                    <a:pt x="216" y="1728"/>
                  </a:moveTo>
                  <a:lnTo>
                    <a:pt x="1512" y="1728"/>
                  </a:lnTo>
                  <a:lnTo>
                    <a:pt x="1534" y="1726"/>
                  </a:lnTo>
                  <a:lnTo>
                    <a:pt x="1576" y="1718"/>
                  </a:lnTo>
                  <a:lnTo>
                    <a:pt x="1614" y="1702"/>
                  </a:lnTo>
                  <a:lnTo>
                    <a:pt x="1650" y="1679"/>
                  </a:lnTo>
                  <a:lnTo>
                    <a:pt x="1678" y="1650"/>
                  </a:lnTo>
                  <a:lnTo>
                    <a:pt x="1702" y="1614"/>
                  </a:lnTo>
                  <a:lnTo>
                    <a:pt x="1718" y="1576"/>
                  </a:lnTo>
                  <a:lnTo>
                    <a:pt x="1726" y="1534"/>
                  </a:lnTo>
                  <a:lnTo>
                    <a:pt x="1728" y="1512"/>
                  </a:lnTo>
                  <a:lnTo>
                    <a:pt x="1728" y="216"/>
                  </a:lnTo>
                  <a:lnTo>
                    <a:pt x="1726" y="194"/>
                  </a:lnTo>
                  <a:lnTo>
                    <a:pt x="1718" y="152"/>
                  </a:lnTo>
                  <a:lnTo>
                    <a:pt x="1702" y="114"/>
                  </a:lnTo>
                  <a:lnTo>
                    <a:pt x="1678" y="78"/>
                  </a:lnTo>
                  <a:lnTo>
                    <a:pt x="1650" y="49"/>
                  </a:lnTo>
                  <a:lnTo>
                    <a:pt x="1614" y="26"/>
                  </a:lnTo>
                  <a:lnTo>
                    <a:pt x="1576" y="10"/>
                  </a:lnTo>
                  <a:lnTo>
                    <a:pt x="1534" y="2"/>
                  </a:lnTo>
                  <a:lnTo>
                    <a:pt x="1512" y="0"/>
                  </a:lnTo>
                  <a:lnTo>
                    <a:pt x="216" y="0"/>
                  </a:lnTo>
                  <a:lnTo>
                    <a:pt x="194" y="2"/>
                  </a:lnTo>
                  <a:lnTo>
                    <a:pt x="152" y="10"/>
                  </a:lnTo>
                  <a:lnTo>
                    <a:pt x="113" y="26"/>
                  </a:lnTo>
                  <a:lnTo>
                    <a:pt x="78" y="49"/>
                  </a:lnTo>
                  <a:lnTo>
                    <a:pt x="49" y="78"/>
                  </a:lnTo>
                  <a:lnTo>
                    <a:pt x="26" y="114"/>
                  </a:lnTo>
                  <a:lnTo>
                    <a:pt x="10" y="152"/>
                  </a:lnTo>
                  <a:lnTo>
                    <a:pt x="1" y="194"/>
                  </a:lnTo>
                  <a:lnTo>
                    <a:pt x="0" y="216"/>
                  </a:lnTo>
                  <a:lnTo>
                    <a:pt x="0" y="1512"/>
                  </a:lnTo>
                  <a:lnTo>
                    <a:pt x="1" y="1534"/>
                  </a:lnTo>
                  <a:lnTo>
                    <a:pt x="10" y="1576"/>
                  </a:lnTo>
                  <a:lnTo>
                    <a:pt x="26" y="1614"/>
                  </a:lnTo>
                  <a:lnTo>
                    <a:pt x="49" y="1650"/>
                  </a:lnTo>
                  <a:lnTo>
                    <a:pt x="78" y="1679"/>
                  </a:lnTo>
                  <a:lnTo>
                    <a:pt x="113" y="1702"/>
                  </a:lnTo>
                  <a:lnTo>
                    <a:pt x="152" y="1718"/>
                  </a:lnTo>
                  <a:lnTo>
                    <a:pt x="194" y="1726"/>
                  </a:lnTo>
                  <a:lnTo>
                    <a:pt x="216" y="1728"/>
                  </a:lnTo>
                  <a:close/>
                  <a:moveTo>
                    <a:pt x="432" y="432"/>
                  </a:moveTo>
                  <a:lnTo>
                    <a:pt x="1296" y="432"/>
                  </a:lnTo>
                  <a:lnTo>
                    <a:pt x="1296" y="1296"/>
                  </a:lnTo>
                  <a:lnTo>
                    <a:pt x="432" y="1296"/>
                  </a:lnTo>
                  <a:lnTo>
                    <a:pt x="432"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30" name="Freeform 17">
              <a:extLst>
                <a:ext uri="{FF2B5EF4-FFF2-40B4-BE49-F238E27FC236}">
                  <a16:creationId xmlns:a16="http://schemas.microsoft.com/office/drawing/2014/main" xmlns="" id="{651493EE-BD57-469C-A23A-E7AEEBDC7AAD}"/>
                </a:ext>
              </a:extLst>
            </p:cNvPr>
            <p:cNvSpPr>
              <a:spLocks noEditPoints="1"/>
            </p:cNvSpPr>
            <p:nvPr/>
          </p:nvSpPr>
          <p:spPr bwMode="auto">
            <a:xfrm>
              <a:off x="2465" y="3114"/>
              <a:ext cx="576" cy="576"/>
            </a:xfrm>
            <a:custGeom>
              <a:avLst/>
              <a:gdLst>
                <a:gd name="T0" fmla="*/ 215 w 1727"/>
                <a:gd name="T1" fmla="*/ 1728 h 1728"/>
                <a:gd name="T2" fmla="*/ 1511 w 1727"/>
                <a:gd name="T3" fmla="*/ 1728 h 1728"/>
                <a:gd name="T4" fmla="*/ 1533 w 1727"/>
                <a:gd name="T5" fmla="*/ 1726 h 1728"/>
                <a:gd name="T6" fmla="*/ 1575 w 1727"/>
                <a:gd name="T7" fmla="*/ 1718 h 1728"/>
                <a:gd name="T8" fmla="*/ 1614 w 1727"/>
                <a:gd name="T9" fmla="*/ 1702 h 1728"/>
                <a:gd name="T10" fmla="*/ 1648 w 1727"/>
                <a:gd name="T11" fmla="*/ 1679 h 1728"/>
                <a:gd name="T12" fmla="*/ 1678 w 1727"/>
                <a:gd name="T13" fmla="*/ 1650 h 1728"/>
                <a:gd name="T14" fmla="*/ 1701 w 1727"/>
                <a:gd name="T15" fmla="*/ 1614 h 1728"/>
                <a:gd name="T16" fmla="*/ 1718 w 1727"/>
                <a:gd name="T17" fmla="*/ 1576 h 1728"/>
                <a:gd name="T18" fmla="*/ 1726 w 1727"/>
                <a:gd name="T19" fmla="*/ 1534 h 1728"/>
                <a:gd name="T20" fmla="*/ 1727 w 1727"/>
                <a:gd name="T21" fmla="*/ 1512 h 1728"/>
                <a:gd name="T22" fmla="*/ 1727 w 1727"/>
                <a:gd name="T23" fmla="*/ 216 h 1728"/>
                <a:gd name="T24" fmla="*/ 1726 w 1727"/>
                <a:gd name="T25" fmla="*/ 194 h 1728"/>
                <a:gd name="T26" fmla="*/ 1718 w 1727"/>
                <a:gd name="T27" fmla="*/ 152 h 1728"/>
                <a:gd name="T28" fmla="*/ 1701 w 1727"/>
                <a:gd name="T29" fmla="*/ 114 h 1728"/>
                <a:gd name="T30" fmla="*/ 1678 w 1727"/>
                <a:gd name="T31" fmla="*/ 78 h 1728"/>
                <a:gd name="T32" fmla="*/ 1648 w 1727"/>
                <a:gd name="T33" fmla="*/ 49 h 1728"/>
                <a:gd name="T34" fmla="*/ 1614 w 1727"/>
                <a:gd name="T35" fmla="*/ 26 h 1728"/>
                <a:gd name="T36" fmla="*/ 1575 w 1727"/>
                <a:gd name="T37" fmla="*/ 10 h 1728"/>
                <a:gd name="T38" fmla="*/ 1533 w 1727"/>
                <a:gd name="T39" fmla="*/ 2 h 1728"/>
                <a:gd name="T40" fmla="*/ 1511 w 1727"/>
                <a:gd name="T41" fmla="*/ 0 h 1728"/>
                <a:gd name="T42" fmla="*/ 215 w 1727"/>
                <a:gd name="T43" fmla="*/ 0 h 1728"/>
                <a:gd name="T44" fmla="*/ 194 w 1727"/>
                <a:gd name="T45" fmla="*/ 2 h 1728"/>
                <a:gd name="T46" fmla="*/ 151 w 1727"/>
                <a:gd name="T47" fmla="*/ 10 h 1728"/>
                <a:gd name="T48" fmla="*/ 112 w 1727"/>
                <a:gd name="T49" fmla="*/ 26 h 1728"/>
                <a:gd name="T50" fmla="*/ 77 w 1727"/>
                <a:gd name="T51" fmla="*/ 49 h 1728"/>
                <a:gd name="T52" fmla="*/ 49 w 1727"/>
                <a:gd name="T53" fmla="*/ 78 h 1728"/>
                <a:gd name="T54" fmla="*/ 26 w 1727"/>
                <a:gd name="T55" fmla="*/ 114 h 1728"/>
                <a:gd name="T56" fmla="*/ 9 w 1727"/>
                <a:gd name="T57" fmla="*/ 152 h 1728"/>
                <a:gd name="T58" fmla="*/ 0 w 1727"/>
                <a:gd name="T59" fmla="*/ 194 h 1728"/>
                <a:gd name="T60" fmla="*/ 0 w 1727"/>
                <a:gd name="T61" fmla="*/ 216 h 1728"/>
                <a:gd name="T62" fmla="*/ 0 w 1727"/>
                <a:gd name="T63" fmla="*/ 1512 h 1728"/>
                <a:gd name="T64" fmla="*/ 0 w 1727"/>
                <a:gd name="T65" fmla="*/ 1534 h 1728"/>
                <a:gd name="T66" fmla="*/ 9 w 1727"/>
                <a:gd name="T67" fmla="*/ 1576 h 1728"/>
                <a:gd name="T68" fmla="*/ 26 w 1727"/>
                <a:gd name="T69" fmla="*/ 1614 h 1728"/>
                <a:gd name="T70" fmla="*/ 49 w 1727"/>
                <a:gd name="T71" fmla="*/ 1650 h 1728"/>
                <a:gd name="T72" fmla="*/ 77 w 1727"/>
                <a:gd name="T73" fmla="*/ 1679 h 1728"/>
                <a:gd name="T74" fmla="*/ 112 w 1727"/>
                <a:gd name="T75" fmla="*/ 1702 h 1728"/>
                <a:gd name="T76" fmla="*/ 151 w 1727"/>
                <a:gd name="T77" fmla="*/ 1718 h 1728"/>
                <a:gd name="T78" fmla="*/ 194 w 1727"/>
                <a:gd name="T79" fmla="*/ 1726 h 1728"/>
                <a:gd name="T80" fmla="*/ 215 w 1727"/>
                <a:gd name="T81" fmla="*/ 1728 h 1728"/>
                <a:gd name="T82" fmla="*/ 431 w 1727"/>
                <a:gd name="T83" fmla="*/ 432 h 1728"/>
                <a:gd name="T84" fmla="*/ 1295 w 1727"/>
                <a:gd name="T85" fmla="*/ 432 h 1728"/>
                <a:gd name="T86" fmla="*/ 1295 w 1727"/>
                <a:gd name="T87" fmla="*/ 1296 h 1728"/>
                <a:gd name="T88" fmla="*/ 431 w 1727"/>
                <a:gd name="T89" fmla="*/ 1296 h 1728"/>
                <a:gd name="T90" fmla="*/ 431 w 1727"/>
                <a:gd name="T91" fmla="*/ 432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7" h="1728">
                  <a:moveTo>
                    <a:pt x="215" y="1728"/>
                  </a:moveTo>
                  <a:lnTo>
                    <a:pt x="1511" y="1728"/>
                  </a:lnTo>
                  <a:lnTo>
                    <a:pt x="1533" y="1726"/>
                  </a:lnTo>
                  <a:lnTo>
                    <a:pt x="1575" y="1718"/>
                  </a:lnTo>
                  <a:lnTo>
                    <a:pt x="1614" y="1702"/>
                  </a:lnTo>
                  <a:lnTo>
                    <a:pt x="1648" y="1679"/>
                  </a:lnTo>
                  <a:lnTo>
                    <a:pt x="1678" y="1650"/>
                  </a:lnTo>
                  <a:lnTo>
                    <a:pt x="1701" y="1614"/>
                  </a:lnTo>
                  <a:lnTo>
                    <a:pt x="1718" y="1576"/>
                  </a:lnTo>
                  <a:lnTo>
                    <a:pt x="1726" y="1534"/>
                  </a:lnTo>
                  <a:lnTo>
                    <a:pt x="1727" y="1512"/>
                  </a:lnTo>
                  <a:lnTo>
                    <a:pt x="1727" y="216"/>
                  </a:lnTo>
                  <a:lnTo>
                    <a:pt x="1726" y="194"/>
                  </a:lnTo>
                  <a:lnTo>
                    <a:pt x="1718" y="152"/>
                  </a:lnTo>
                  <a:lnTo>
                    <a:pt x="1701" y="114"/>
                  </a:lnTo>
                  <a:lnTo>
                    <a:pt x="1678" y="78"/>
                  </a:lnTo>
                  <a:lnTo>
                    <a:pt x="1648" y="49"/>
                  </a:lnTo>
                  <a:lnTo>
                    <a:pt x="1614" y="26"/>
                  </a:lnTo>
                  <a:lnTo>
                    <a:pt x="1575" y="10"/>
                  </a:lnTo>
                  <a:lnTo>
                    <a:pt x="1533" y="2"/>
                  </a:lnTo>
                  <a:lnTo>
                    <a:pt x="1511" y="0"/>
                  </a:lnTo>
                  <a:lnTo>
                    <a:pt x="215" y="0"/>
                  </a:lnTo>
                  <a:lnTo>
                    <a:pt x="194" y="2"/>
                  </a:lnTo>
                  <a:lnTo>
                    <a:pt x="151" y="10"/>
                  </a:lnTo>
                  <a:lnTo>
                    <a:pt x="112" y="26"/>
                  </a:lnTo>
                  <a:lnTo>
                    <a:pt x="77" y="49"/>
                  </a:lnTo>
                  <a:lnTo>
                    <a:pt x="49" y="78"/>
                  </a:lnTo>
                  <a:lnTo>
                    <a:pt x="26" y="114"/>
                  </a:lnTo>
                  <a:lnTo>
                    <a:pt x="9" y="152"/>
                  </a:lnTo>
                  <a:lnTo>
                    <a:pt x="0" y="194"/>
                  </a:lnTo>
                  <a:lnTo>
                    <a:pt x="0" y="216"/>
                  </a:lnTo>
                  <a:lnTo>
                    <a:pt x="0" y="1512"/>
                  </a:lnTo>
                  <a:lnTo>
                    <a:pt x="0" y="1534"/>
                  </a:lnTo>
                  <a:lnTo>
                    <a:pt x="9" y="1576"/>
                  </a:lnTo>
                  <a:lnTo>
                    <a:pt x="26" y="1614"/>
                  </a:lnTo>
                  <a:lnTo>
                    <a:pt x="49" y="1650"/>
                  </a:lnTo>
                  <a:lnTo>
                    <a:pt x="77" y="1679"/>
                  </a:lnTo>
                  <a:lnTo>
                    <a:pt x="112" y="1702"/>
                  </a:lnTo>
                  <a:lnTo>
                    <a:pt x="151" y="1718"/>
                  </a:lnTo>
                  <a:lnTo>
                    <a:pt x="194" y="1726"/>
                  </a:lnTo>
                  <a:lnTo>
                    <a:pt x="215" y="1728"/>
                  </a:lnTo>
                  <a:close/>
                  <a:moveTo>
                    <a:pt x="431" y="432"/>
                  </a:moveTo>
                  <a:lnTo>
                    <a:pt x="1295" y="432"/>
                  </a:lnTo>
                  <a:lnTo>
                    <a:pt x="1295" y="1296"/>
                  </a:lnTo>
                  <a:lnTo>
                    <a:pt x="431" y="1296"/>
                  </a:lnTo>
                  <a:lnTo>
                    <a:pt x="431"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31" name="Freeform 18">
              <a:extLst>
                <a:ext uri="{FF2B5EF4-FFF2-40B4-BE49-F238E27FC236}">
                  <a16:creationId xmlns:a16="http://schemas.microsoft.com/office/drawing/2014/main" xmlns="" id="{F34D8638-B051-460E-ACAA-DB0D6AE08E9E}"/>
                </a:ext>
              </a:extLst>
            </p:cNvPr>
            <p:cNvSpPr>
              <a:spLocks noEditPoints="1"/>
            </p:cNvSpPr>
            <p:nvPr/>
          </p:nvSpPr>
          <p:spPr bwMode="auto">
            <a:xfrm>
              <a:off x="-414" y="3114"/>
              <a:ext cx="576" cy="576"/>
            </a:xfrm>
            <a:custGeom>
              <a:avLst/>
              <a:gdLst>
                <a:gd name="T0" fmla="*/ 216 w 1727"/>
                <a:gd name="T1" fmla="*/ 1728 h 1728"/>
                <a:gd name="T2" fmla="*/ 1511 w 1727"/>
                <a:gd name="T3" fmla="*/ 1728 h 1728"/>
                <a:gd name="T4" fmla="*/ 1533 w 1727"/>
                <a:gd name="T5" fmla="*/ 1726 h 1728"/>
                <a:gd name="T6" fmla="*/ 1576 w 1727"/>
                <a:gd name="T7" fmla="*/ 1718 h 1728"/>
                <a:gd name="T8" fmla="*/ 1614 w 1727"/>
                <a:gd name="T9" fmla="*/ 1702 h 1728"/>
                <a:gd name="T10" fmla="*/ 1648 w 1727"/>
                <a:gd name="T11" fmla="*/ 1679 h 1728"/>
                <a:gd name="T12" fmla="*/ 1678 w 1727"/>
                <a:gd name="T13" fmla="*/ 1650 h 1728"/>
                <a:gd name="T14" fmla="*/ 1701 w 1727"/>
                <a:gd name="T15" fmla="*/ 1614 h 1728"/>
                <a:gd name="T16" fmla="*/ 1718 w 1727"/>
                <a:gd name="T17" fmla="*/ 1576 h 1728"/>
                <a:gd name="T18" fmla="*/ 1726 w 1727"/>
                <a:gd name="T19" fmla="*/ 1534 h 1728"/>
                <a:gd name="T20" fmla="*/ 1727 w 1727"/>
                <a:gd name="T21" fmla="*/ 1512 h 1728"/>
                <a:gd name="T22" fmla="*/ 1727 w 1727"/>
                <a:gd name="T23" fmla="*/ 216 h 1728"/>
                <a:gd name="T24" fmla="*/ 1726 w 1727"/>
                <a:gd name="T25" fmla="*/ 194 h 1728"/>
                <a:gd name="T26" fmla="*/ 1718 w 1727"/>
                <a:gd name="T27" fmla="*/ 152 h 1728"/>
                <a:gd name="T28" fmla="*/ 1701 w 1727"/>
                <a:gd name="T29" fmla="*/ 114 h 1728"/>
                <a:gd name="T30" fmla="*/ 1678 w 1727"/>
                <a:gd name="T31" fmla="*/ 78 h 1728"/>
                <a:gd name="T32" fmla="*/ 1648 w 1727"/>
                <a:gd name="T33" fmla="*/ 49 h 1728"/>
                <a:gd name="T34" fmla="*/ 1614 w 1727"/>
                <a:gd name="T35" fmla="*/ 26 h 1728"/>
                <a:gd name="T36" fmla="*/ 1576 w 1727"/>
                <a:gd name="T37" fmla="*/ 10 h 1728"/>
                <a:gd name="T38" fmla="*/ 1533 w 1727"/>
                <a:gd name="T39" fmla="*/ 2 h 1728"/>
                <a:gd name="T40" fmla="*/ 1511 w 1727"/>
                <a:gd name="T41" fmla="*/ 0 h 1728"/>
                <a:gd name="T42" fmla="*/ 216 w 1727"/>
                <a:gd name="T43" fmla="*/ 0 h 1728"/>
                <a:gd name="T44" fmla="*/ 194 w 1727"/>
                <a:gd name="T45" fmla="*/ 2 h 1728"/>
                <a:gd name="T46" fmla="*/ 151 w 1727"/>
                <a:gd name="T47" fmla="*/ 10 h 1728"/>
                <a:gd name="T48" fmla="*/ 112 w 1727"/>
                <a:gd name="T49" fmla="*/ 26 h 1728"/>
                <a:gd name="T50" fmla="*/ 78 w 1727"/>
                <a:gd name="T51" fmla="*/ 49 h 1728"/>
                <a:gd name="T52" fmla="*/ 49 w 1727"/>
                <a:gd name="T53" fmla="*/ 78 h 1728"/>
                <a:gd name="T54" fmla="*/ 26 w 1727"/>
                <a:gd name="T55" fmla="*/ 114 h 1728"/>
                <a:gd name="T56" fmla="*/ 9 w 1727"/>
                <a:gd name="T57" fmla="*/ 152 h 1728"/>
                <a:gd name="T58" fmla="*/ 0 w 1727"/>
                <a:gd name="T59" fmla="*/ 194 h 1728"/>
                <a:gd name="T60" fmla="*/ 0 w 1727"/>
                <a:gd name="T61" fmla="*/ 216 h 1728"/>
                <a:gd name="T62" fmla="*/ 0 w 1727"/>
                <a:gd name="T63" fmla="*/ 1512 h 1728"/>
                <a:gd name="T64" fmla="*/ 0 w 1727"/>
                <a:gd name="T65" fmla="*/ 1534 h 1728"/>
                <a:gd name="T66" fmla="*/ 9 w 1727"/>
                <a:gd name="T67" fmla="*/ 1576 h 1728"/>
                <a:gd name="T68" fmla="*/ 26 w 1727"/>
                <a:gd name="T69" fmla="*/ 1614 h 1728"/>
                <a:gd name="T70" fmla="*/ 49 w 1727"/>
                <a:gd name="T71" fmla="*/ 1650 h 1728"/>
                <a:gd name="T72" fmla="*/ 78 w 1727"/>
                <a:gd name="T73" fmla="*/ 1679 h 1728"/>
                <a:gd name="T74" fmla="*/ 112 w 1727"/>
                <a:gd name="T75" fmla="*/ 1702 h 1728"/>
                <a:gd name="T76" fmla="*/ 151 w 1727"/>
                <a:gd name="T77" fmla="*/ 1718 h 1728"/>
                <a:gd name="T78" fmla="*/ 194 w 1727"/>
                <a:gd name="T79" fmla="*/ 1726 h 1728"/>
                <a:gd name="T80" fmla="*/ 216 w 1727"/>
                <a:gd name="T81" fmla="*/ 1728 h 1728"/>
                <a:gd name="T82" fmla="*/ 432 w 1727"/>
                <a:gd name="T83" fmla="*/ 432 h 1728"/>
                <a:gd name="T84" fmla="*/ 1295 w 1727"/>
                <a:gd name="T85" fmla="*/ 432 h 1728"/>
                <a:gd name="T86" fmla="*/ 1295 w 1727"/>
                <a:gd name="T87" fmla="*/ 1296 h 1728"/>
                <a:gd name="T88" fmla="*/ 432 w 1727"/>
                <a:gd name="T89" fmla="*/ 1296 h 1728"/>
                <a:gd name="T90" fmla="*/ 432 w 1727"/>
                <a:gd name="T91" fmla="*/ 432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7" h="1728">
                  <a:moveTo>
                    <a:pt x="216" y="1728"/>
                  </a:moveTo>
                  <a:lnTo>
                    <a:pt x="1511" y="1728"/>
                  </a:lnTo>
                  <a:lnTo>
                    <a:pt x="1533" y="1726"/>
                  </a:lnTo>
                  <a:lnTo>
                    <a:pt x="1576" y="1718"/>
                  </a:lnTo>
                  <a:lnTo>
                    <a:pt x="1614" y="1702"/>
                  </a:lnTo>
                  <a:lnTo>
                    <a:pt x="1648" y="1679"/>
                  </a:lnTo>
                  <a:lnTo>
                    <a:pt x="1678" y="1650"/>
                  </a:lnTo>
                  <a:lnTo>
                    <a:pt x="1701" y="1614"/>
                  </a:lnTo>
                  <a:lnTo>
                    <a:pt x="1718" y="1576"/>
                  </a:lnTo>
                  <a:lnTo>
                    <a:pt x="1726" y="1534"/>
                  </a:lnTo>
                  <a:lnTo>
                    <a:pt x="1727" y="1512"/>
                  </a:lnTo>
                  <a:lnTo>
                    <a:pt x="1727" y="216"/>
                  </a:lnTo>
                  <a:lnTo>
                    <a:pt x="1726" y="194"/>
                  </a:lnTo>
                  <a:lnTo>
                    <a:pt x="1718" y="152"/>
                  </a:lnTo>
                  <a:lnTo>
                    <a:pt x="1701" y="114"/>
                  </a:lnTo>
                  <a:lnTo>
                    <a:pt x="1678" y="78"/>
                  </a:lnTo>
                  <a:lnTo>
                    <a:pt x="1648" y="49"/>
                  </a:lnTo>
                  <a:lnTo>
                    <a:pt x="1614" y="26"/>
                  </a:lnTo>
                  <a:lnTo>
                    <a:pt x="1576" y="10"/>
                  </a:lnTo>
                  <a:lnTo>
                    <a:pt x="1533" y="2"/>
                  </a:lnTo>
                  <a:lnTo>
                    <a:pt x="1511" y="0"/>
                  </a:lnTo>
                  <a:lnTo>
                    <a:pt x="216" y="0"/>
                  </a:lnTo>
                  <a:lnTo>
                    <a:pt x="194" y="2"/>
                  </a:lnTo>
                  <a:lnTo>
                    <a:pt x="151" y="10"/>
                  </a:lnTo>
                  <a:lnTo>
                    <a:pt x="112" y="26"/>
                  </a:lnTo>
                  <a:lnTo>
                    <a:pt x="78" y="49"/>
                  </a:lnTo>
                  <a:lnTo>
                    <a:pt x="49" y="78"/>
                  </a:lnTo>
                  <a:lnTo>
                    <a:pt x="26" y="114"/>
                  </a:lnTo>
                  <a:lnTo>
                    <a:pt x="9" y="152"/>
                  </a:lnTo>
                  <a:lnTo>
                    <a:pt x="0" y="194"/>
                  </a:lnTo>
                  <a:lnTo>
                    <a:pt x="0" y="216"/>
                  </a:lnTo>
                  <a:lnTo>
                    <a:pt x="0" y="1512"/>
                  </a:lnTo>
                  <a:lnTo>
                    <a:pt x="0" y="1534"/>
                  </a:lnTo>
                  <a:lnTo>
                    <a:pt x="9" y="1576"/>
                  </a:lnTo>
                  <a:lnTo>
                    <a:pt x="26" y="1614"/>
                  </a:lnTo>
                  <a:lnTo>
                    <a:pt x="49" y="1650"/>
                  </a:lnTo>
                  <a:lnTo>
                    <a:pt x="78" y="1679"/>
                  </a:lnTo>
                  <a:lnTo>
                    <a:pt x="112" y="1702"/>
                  </a:lnTo>
                  <a:lnTo>
                    <a:pt x="151" y="1718"/>
                  </a:lnTo>
                  <a:lnTo>
                    <a:pt x="194" y="1726"/>
                  </a:lnTo>
                  <a:lnTo>
                    <a:pt x="216" y="1728"/>
                  </a:lnTo>
                  <a:close/>
                  <a:moveTo>
                    <a:pt x="432" y="432"/>
                  </a:moveTo>
                  <a:lnTo>
                    <a:pt x="1295" y="432"/>
                  </a:lnTo>
                  <a:lnTo>
                    <a:pt x="1295" y="1296"/>
                  </a:lnTo>
                  <a:lnTo>
                    <a:pt x="432" y="1296"/>
                  </a:lnTo>
                  <a:lnTo>
                    <a:pt x="432"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32" name="Freeform 19">
              <a:extLst>
                <a:ext uri="{FF2B5EF4-FFF2-40B4-BE49-F238E27FC236}">
                  <a16:creationId xmlns:a16="http://schemas.microsoft.com/office/drawing/2014/main" xmlns="" id="{3D022220-252A-4630-A785-6D0A857FB092}"/>
                </a:ext>
              </a:extLst>
            </p:cNvPr>
            <p:cNvSpPr>
              <a:spLocks noEditPoints="1"/>
            </p:cNvSpPr>
            <p:nvPr/>
          </p:nvSpPr>
          <p:spPr bwMode="auto">
            <a:xfrm>
              <a:off x="306" y="3114"/>
              <a:ext cx="575" cy="576"/>
            </a:xfrm>
            <a:custGeom>
              <a:avLst/>
              <a:gdLst>
                <a:gd name="T0" fmla="*/ 216 w 1727"/>
                <a:gd name="T1" fmla="*/ 1728 h 1728"/>
                <a:gd name="T2" fmla="*/ 1511 w 1727"/>
                <a:gd name="T3" fmla="*/ 1728 h 1728"/>
                <a:gd name="T4" fmla="*/ 1534 w 1727"/>
                <a:gd name="T5" fmla="*/ 1726 h 1728"/>
                <a:gd name="T6" fmla="*/ 1576 w 1727"/>
                <a:gd name="T7" fmla="*/ 1718 h 1728"/>
                <a:gd name="T8" fmla="*/ 1614 w 1727"/>
                <a:gd name="T9" fmla="*/ 1702 h 1728"/>
                <a:gd name="T10" fmla="*/ 1649 w 1727"/>
                <a:gd name="T11" fmla="*/ 1679 h 1728"/>
                <a:gd name="T12" fmla="*/ 1679 w 1727"/>
                <a:gd name="T13" fmla="*/ 1650 h 1728"/>
                <a:gd name="T14" fmla="*/ 1702 w 1727"/>
                <a:gd name="T15" fmla="*/ 1614 h 1728"/>
                <a:gd name="T16" fmla="*/ 1718 w 1727"/>
                <a:gd name="T17" fmla="*/ 1576 h 1728"/>
                <a:gd name="T18" fmla="*/ 1727 w 1727"/>
                <a:gd name="T19" fmla="*/ 1534 h 1728"/>
                <a:gd name="T20" fmla="*/ 1727 w 1727"/>
                <a:gd name="T21" fmla="*/ 1512 h 1728"/>
                <a:gd name="T22" fmla="*/ 1727 w 1727"/>
                <a:gd name="T23" fmla="*/ 216 h 1728"/>
                <a:gd name="T24" fmla="*/ 1727 w 1727"/>
                <a:gd name="T25" fmla="*/ 194 h 1728"/>
                <a:gd name="T26" fmla="*/ 1718 w 1727"/>
                <a:gd name="T27" fmla="*/ 152 h 1728"/>
                <a:gd name="T28" fmla="*/ 1702 w 1727"/>
                <a:gd name="T29" fmla="*/ 114 h 1728"/>
                <a:gd name="T30" fmla="*/ 1679 w 1727"/>
                <a:gd name="T31" fmla="*/ 78 h 1728"/>
                <a:gd name="T32" fmla="*/ 1649 w 1727"/>
                <a:gd name="T33" fmla="*/ 49 h 1728"/>
                <a:gd name="T34" fmla="*/ 1614 w 1727"/>
                <a:gd name="T35" fmla="*/ 26 h 1728"/>
                <a:gd name="T36" fmla="*/ 1576 w 1727"/>
                <a:gd name="T37" fmla="*/ 10 h 1728"/>
                <a:gd name="T38" fmla="*/ 1534 w 1727"/>
                <a:gd name="T39" fmla="*/ 2 h 1728"/>
                <a:gd name="T40" fmla="*/ 1511 w 1727"/>
                <a:gd name="T41" fmla="*/ 0 h 1728"/>
                <a:gd name="T42" fmla="*/ 216 w 1727"/>
                <a:gd name="T43" fmla="*/ 0 h 1728"/>
                <a:gd name="T44" fmla="*/ 193 w 1727"/>
                <a:gd name="T45" fmla="*/ 2 h 1728"/>
                <a:gd name="T46" fmla="*/ 152 w 1727"/>
                <a:gd name="T47" fmla="*/ 10 h 1728"/>
                <a:gd name="T48" fmla="*/ 112 w 1727"/>
                <a:gd name="T49" fmla="*/ 26 h 1728"/>
                <a:gd name="T50" fmla="*/ 78 w 1727"/>
                <a:gd name="T51" fmla="*/ 49 h 1728"/>
                <a:gd name="T52" fmla="*/ 49 w 1727"/>
                <a:gd name="T53" fmla="*/ 78 h 1728"/>
                <a:gd name="T54" fmla="*/ 25 w 1727"/>
                <a:gd name="T55" fmla="*/ 114 h 1728"/>
                <a:gd name="T56" fmla="*/ 8 w 1727"/>
                <a:gd name="T57" fmla="*/ 152 h 1728"/>
                <a:gd name="T58" fmla="*/ 0 w 1727"/>
                <a:gd name="T59" fmla="*/ 194 h 1728"/>
                <a:gd name="T60" fmla="*/ 0 w 1727"/>
                <a:gd name="T61" fmla="*/ 216 h 1728"/>
                <a:gd name="T62" fmla="*/ 0 w 1727"/>
                <a:gd name="T63" fmla="*/ 1512 h 1728"/>
                <a:gd name="T64" fmla="*/ 0 w 1727"/>
                <a:gd name="T65" fmla="*/ 1534 h 1728"/>
                <a:gd name="T66" fmla="*/ 8 w 1727"/>
                <a:gd name="T67" fmla="*/ 1576 h 1728"/>
                <a:gd name="T68" fmla="*/ 25 w 1727"/>
                <a:gd name="T69" fmla="*/ 1614 h 1728"/>
                <a:gd name="T70" fmla="*/ 49 w 1727"/>
                <a:gd name="T71" fmla="*/ 1650 h 1728"/>
                <a:gd name="T72" fmla="*/ 78 w 1727"/>
                <a:gd name="T73" fmla="*/ 1679 h 1728"/>
                <a:gd name="T74" fmla="*/ 112 w 1727"/>
                <a:gd name="T75" fmla="*/ 1702 h 1728"/>
                <a:gd name="T76" fmla="*/ 152 w 1727"/>
                <a:gd name="T77" fmla="*/ 1718 h 1728"/>
                <a:gd name="T78" fmla="*/ 193 w 1727"/>
                <a:gd name="T79" fmla="*/ 1726 h 1728"/>
                <a:gd name="T80" fmla="*/ 216 w 1727"/>
                <a:gd name="T81" fmla="*/ 1728 h 1728"/>
                <a:gd name="T82" fmla="*/ 432 w 1727"/>
                <a:gd name="T83" fmla="*/ 432 h 1728"/>
                <a:gd name="T84" fmla="*/ 1295 w 1727"/>
                <a:gd name="T85" fmla="*/ 432 h 1728"/>
                <a:gd name="T86" fmla="*/ 1295 w 1727"/>
                <a:gd name="T87" fmla="*/ 1296 h 1728"/>
                <a:gd name="T88" fmla="*/ 432 w 1727"/>
                <a:gd name="T89" fmla="*/ 1296 h 1728"/>
                <a:gd name="T90" fmla="*/ 432 w 1727"/>
                <a:gd name="T91" fmla="*/ 432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7" h="1728">
                  <a:moveTo>
                    <a:pt x="216" y="1728"/>
                  </a:moveTo>
                  <a:lnTo>
                    <a:pt x="1511" y="1728"/>
                  </a:lnTo>
                  <a:lnTo>
                    <a:pt x="1534" y="1726"/>
                  </a:lnTo>
                  <a:lnTo>
                    <a:pt x="1576" y="1718"/>
                  </a:lnTo>
                  <a:lnTo>
                    <a:pt x="1614" y="1702"/>
                  </a:lnTo>
                  <a:lnTo>
                    <a:pt x="1649" y="1679"/>
                  </a:lnTo>
                  <a:lnTo>
                    <a:pt x="1679" y="1650"/>
                  </a:lnTo>
                  <a:lnTo>
                    <a:pt x="1702" y="1614"/>
                  </a:lnTo>
                  <a:lnTo>
                    <a:pt x="1718" y="1576"/>
                  </a:lnTo>
                  <a:lnTo>
                    <a:pt x="1727" y="1534"/>
                  </a:lnTo>
                  <a:lnTo>
                    <a:pt x="1727" y="1512"/>
                  </a:lnTo>
                  <a:lnTo>
                    <a:pt x="1727" y="216"/>
                  </a:lnTo>
                  <a:lnTo>
                    <a:pt x="1727" y="194"/>
                  </a:lnTo>
                  <a:lnTo>
                    <a:pt x="1718" y="152"/>
                  </a:lnTo>
                  <a:lnTo>
                    <a:pt x="1702" y="114"/>
                  </a:lnTo>
                  <a:lnTo>
                    <a:pt x="1679" y="78"/>
                  </a:lnTo>
                  <a:lnTo>
                    <a:pt x="1649" y="49"/>
                  </a:lnTo>
                  <a:lnTo>
                    <a:pt x="1614" y="26"/>
                  </a:lnTo>
                  <a:lnTo>
                    <a:pt x="1576" y="10"/>
                  </a:lnTo>
                  <a:lnTo>
                    <a:pt x="1534" y="2"/>
                  </a:lnTo>
                  <a:lnTo>
                    <a:pt x="1511" y="0"/>
                  </a:lnTo>
                  <a:lnTo>
                    <a:pt x="216" y="0"/>
                  </a:lnTo>
                  <a:lnTo>
                    <a:pt x="193" y="2"/>
                  </a:lnTo>
                  <a:lnTo>
                    <a:pt x="152" y="10"/>
                  </a:lnTo>
                  <a:lnTo>
                    <a:pt x="112" y="26"/>
                  </a:lnTo>
                  <a:lnTo>
                    <a:pt x="78" y="49"/>
                  </a:lnTo>
                  <a:lnTo>
                    <a:pt x="49" y="78"/>
                  </a:lnTo>
                  <a:lnTo>
                    <a:pt x="25" y="114"/>
                  </a:lnTo>
                  <a:lnTo>
                    <a:pt x="8" y="152"/>
                  </a:lnTo>
                  <a:lnTo>
                    <a:pt x="0" y="194"/>
                  </a:lnTo>
                  <a:lnTo>
                    <a:pt x="0" y="216"/>
                  </a:lnTo>
                  <a:lnTo>
                    <a:pt x="0" y="1512"/>
                  </a:lnTo>
                  <a:lnTo>
                    <a:pt x="0" y="1534"/>
                  </a:lnTo>
                  <a:lnTo>
                    <a:pt x="8" y="1576"/>
                  </a:lnTo>
                  <a:lnTo>
                    <a:pt x="25" y="1614"/>
                  </a:lnTo>
                  <a:lnTo>
                    <a:pt x="49" y="1650"/>
                  </a:lnTo>
                  <a:lnTo>
                    <a:pt x="78" y="1679"/>
                  </a:lnTo>
                  <a:lnTo>
                    <a:pt x="112" y="1702"/>
                  </a:lnTo>
                  <a:lnTo>
                    <a:pt x="152" y="1718"/>
                  </a:lnTo>
                  <a:lnTo>
                    <a:pt x="193" y="1726"/>
                  </a:lnTo>
                  <a:lnTo>
                    <a:pt x="216" y="1728"/>
                  </a:lnTo>
                  <a:close/>
                  <a:moveTo>
                    <a:pt x="432" y="432"/>
                  </a:moveTo>
                  <a:lnTo>
                    <a:pt x="1295" y="432"/>
                  </a:lnTo>
                  <a:lnTo>
                    <a:pt x="1295" y="1296"/>
                  </a:lnTo>
                  <a:lnTo>
                    <a:pt x="432" y="1296"/>
                  </a:lnTo>
                  <a:lnTo>
                    <a:pt x="432"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33" name="Freeform 20">
              <a:extLst>
                <a:ext uri="{FF2B5EF4-FFF2-40B4-BE49-F238E27FC236}">
                  <a16:creationId xmlns:a16="http://schemas.microsoft.com/office/drawing/2014/main" xmlns="" id="{1E17CFEA-82E0-428A-AA4C-2851D07FDF64}"/>
                </a:ext>
              </a:extLst>
            </p:cNvPr>
            <p:cNvSpPr>
              <a:spLocks noEditPoints="1"/>
            </p:cNvSpPr>
            <p:nvPr/>
          </p:nvSpPr>
          <p:spPr bwMode="auto">
            <a:xfrm>
              <a:off x="1025" y="3834"/>
              <a:ext cx="576" cy="576"/>
            </a:xfrm>
            <a:custGeom>
              <a:avLst/>
              <a:gdLst>
                <a:gd name="T0" fmla="*/ 216 w 1728"/>
                <a:gd name="T1" fmla="*/ 1727 h 1727"/>
                <a:gd name="T2" fmla="*/ 1512 w 1728"/>
                <a:gd name="T3" fmla="*/ 1727 h 1727"/>
                <a:gd name="T4" fmla="*/ 1534 w 1728"/>
                <a:gd name="T5" fmla="*/ 1726 h 1727"/>
                <a:gd name="T6" fmla="*/ 1576 w 1728"/>
                <a:gd name="T7" fmla="*/ 1718 h 1727"/>
                <a:gd name="T8" fmla="*/ 1616 w 1728"/>
                <a:gd name="T9" fmla="*/ 1701 h 1727"/>
                <a:gd name="T10" fmla="*/ 1650 w 1728"/>
                <a:gd name="T11" fmla="*/ 1678 h 1727"/>
                <a:gd name="T12" fmla="*/ 1679 w 1728"/>
                <a:gd name="T13" fmla="*/ 1648 h 1727"/>
                <a:gd name="T14" fmla="*/ 1702 w 1728"/>
                <a:gd name="T15" fmla="*/ 1614 h 1727"/>
                <a:gd name="T16" fmla="*/ 1719 w 1728"/>
                <a:gd name="T17" fmla="*/ 1576 h 1727"/>
                <a:gd name="T18" fmla="*/ 1728 w 1728"/>
                <a:gd name="T19" fmla="*/ 1533 h 1727"/>
                <a:gd name="T20" fmla="*/ 1728 w 1728"/>
                <a:gd name="T21" fmla="*/ 1511 h 1727"/>
                <a:gd name="T22" fmla="*/ 1728 w 1728"/>
                <a:gd name="T23" fmla="*/ 216 h 1727"/>
                <a:gd name="T24" fmla="*/ 1728 w 1728"/>
                <a:gd name="T25" fmla="*/ 194 h 1727"/>
                <a:gd name="T26" fmla="*/ 1719 w 1728"/>
                <a:gd name="T27" fmla="*/ 151 h 1727"/>
                <a:gd name="T28" fmla="*/ 1702 w 1728"/>
                <a:gd name="T29" fmla="*/ 112 h 1727"/>
                <a:gd name="T30" fmla="*/ 1679 w 1728"/>
                <a:gd name="T31" fmla="*/ 78 h 1727"/>
                <a:gd name="T32" fmla="*/ 1650 w 1728"/>
                <a:gd name="T33" fmla="*/ 49 h 1727"/>
                <a:gd name="T34" fmla="*/ 1616 w 1728"/>
                <a:gd name="T35" fmla="*/ 26 h 1727"/>
                <a:gd name="T36" fmla="*/ 1576 w 1728"/>
                <a:gd name="T37" fmla="*/ 9 h 1727"/>
                <a:gd name="T38" fmla="*/ 1534 w 1728"/>
                <a:gd name="T39" fmla="*/ 0 h 1727"/>
                <a:gd name="T40" fmla="*/ 1512 w 1728"/>
                <a:gd name="T41" fmla="*/ 0 h 1727"/>
                <a:gd name="T42" fmla="*/ 216 w 1728"/>
                <a:gd name="T43" fmla="*/ 0 h 1727"/>
                <a:gd name="T44" fmla="*/ 195 w 1728"/>
                <a:gd name="T45" fmla="*/ 0 h 1727"/>
                <a:gd name="T46" fmla="*/ 152 w 1728"/>
                <a:gd name="T47" fmla="*/ 9 h 1727"/>
                <a:gd name="T48" fmla="*/ 114 w 1728"/>
                <a:gd name="T49" fmla="*/ 26 h 1727"/>
                <a:gd name="T50" fmla="*/ 80 w 1728"/>
                <a:gd name="T51" fmla="*/ 49 h 1727"/>
                <a:gd name="T52" fmla="*/ 50 w 1728"/>
                <a:gd name="T53" fmla="*/ 78 h 1727"/>
                <a:gd name="T54" fmla="*/ 26 w 1728"/>
                <a:gd name="T55" fmla="*/ 112 h 1727"/>
                <a:gd name="T56" fmla="*/ 10 w 1728"/>
                <a:gd name="T57" fmla="*/ 151 h 1727"/>
                <a:gd name="T58" fmla="*/ 2 w 1728"/>
                <a:gd name="T59" fmla="*/ 194 h 1727"/>
                <a:gd name="T60" fmla="*/ 0 w 1728"/>
                <a:gd name="T61" fmla="*/ 216 h 1727"/>
                <a:gd name="T62" fmla="*/ 0 w 1728"/>
                <a:gd name="T63" fmla="*/ 1511 h 1727"/>
                <a:gd name="T64" fmla="*/ 2 w 1728"/>
                <a:gd name="T65" fmla="*/ 1533 h 1727"/>
                <a:gd name="T66" fmla="*/ 10 w 1728"/>
                <a:gd name="T67" fmla="*/ 1576 h 1727"/>
                <a:gd name="T68" fmla="*/ 26 w 1728"/>
                <a:gd name="T69" fmla="*/ 1614 h 1727"/>
                <a:gd name="T70" fmla="*/ 50 w 1728"/>
                <a:gd name="T71" fmla="*/ 1648 h 1727"/>
                <a:gd name="T72" fmla="*/ 80 w 1728"/>
                <a:gd name="T73" fmla="*/ 1678 h 1727"/>
                <a:gd name="T74" fmla="*/ 114 w 1728"/>
                <a:gd name="T75" fmla="*/ 1701 h 1727"/>
                <a:gd name="T76" fmla="*/ 152 w 1728"/>
                <a:gd name="T77" fmla="*/ 1718 h 1727"/>
                <a:gd name="T78" fmla="*/ 195 w 1728"/>
                <a:gd name="T79" fmla="*/ 1726 h 1727"/>
                <a:gd name="T80" fmla="*/ 216 w 1728"/>
                <a:gd name="T81" fmla="*/ 1727 h 1727"/>
                <a:gd name="T82" fmla="*/ 432 w 1728"/>
                <a:gd name="T83" fmla="*/ 432 h 1727"/>
                <a:gd name="T84" fmla="*/ 1296 w 1728"/>
                <a:gd name="T85" fmla="*/ 432 h 1727"/>
                <a:gd name="T86" fmla="*/ 1296 w 1728"/>
                <a:gd name="T87" fmla="*/ 1295 h 1727"/>
                <a:gd name="T88" fmla="*/ 432 w 1728"/>
                <a:gd name="T89" fmla="*/ 1295 h 1727"/>
                <a:gd name="T90" fmla="*/ 432 w 1728"/>
                <a:gd name="T91" fmla="*/ 432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8" h="1727">
                  <a:moveTo>
                    <a:pt x="216" y="1727"/>
                  </a:moveTo>
                  <a:lnTo>
                    <a:pt x="1512" y="1727"/>
                  </a:lnTo>
                  <a:lnTo>
                    <a:pt x="1534" y="1726"/>
                  </a:lnTo>
                  <a:lnTo>
                    <a:pt x="1576" y="1718"/>
                  </a:lnTo>
                  <a:lnTo>
                    <a:pt x="1616" y="1701"/>
                  </a:lnTo>
                  <a:lnTo>
                    <a:pt x="1650" y="1678"/>
                  </a:lnTo>
                  <a:lnTo>
                    <a:pt x="1679" y="1648"/>
                  </a:lnTo>
                  <a:lnTo>
                    <a:pt x="1702" y="1614"/>
                  </a:lnTo>
                  <a:lnTo>
                    <a:pt x="1719" y="1576"/>
                  </a:lnTo>
                  <a:lnTo>
                    <a:pt x="1728" y="1533"/>
                  </a:lnTo>
                  <a:lnTo>
                    <a:pt x="1728" y="1511"/>
                  </a:lnTo>
                  <a:lnTo>
                    <a:pt x="1728" y="216"/>
                  </a:lnTo>
                  <a:lnTo>
                    <a:pt x="1728" y="194"/>
                  </a:lnTo>
                  <a:lnTo>
                    <a:pt x="1719" y="151"/>
                  </a:lnTo>
                  <a:lnTo>
                    <a:pt x="1702" y="112"/>
                  </a:lnTo>
                  <a:lnTo>
                    <a:pt x="1679" y="78"/>
                  </a:lnTo>
                  <a:lnTo>
                    <a:pt x="1650" y="49"/>
                  </a:lnTo>
                  <a:lnTo>
                    <a:pt x="1616" y="26"/>
                  </a:lnTo>
                  <a:lnTo>
                    <a:pt x="1576" y="9"/>
                  </a:lnTo>
                  <a:lnTo>
                    <a:pt x="1534" y="0"/>
                  </a:lnTo>
                  <a:lnTo>
                    <a:pt x="1512" y="0"/>
                  </a:lnTo>
                  <a:lnTo>
                    <a:pt x="216" y="0"/>
                  </a:lnTo>
                  <a:lnTo>
                    <a:pt x="195" y="0"/>
                  </a:lnTo>
                  <a:lnTo>
                    <a:pt x="152" y="9"/>
                  </a:lnTo>
                  <a:lnTo>
                    <a:pt x="114" y="26"/>
                  </a:lnTo>
                  <a:lnTo>
                    <a:pt x="80" y="49"/>
                  </a:lnTo>
                  <a:lnTo>
                    <a:pt x="50" y="78"/>
                  </a:lnTo>
                  <a:lnTo>
                    <a:pt x="26" y="112"/>
                  </a:lnTo>
                  <a:lnTo>
                    <a:pt x="10" y="151"/>
                  </a:lnTo>
                  <a:lnTo>
                    <a:pt x="2" y="194"/>
                  </a:lnTo>
                  <a:lnTo>
                    <a:pt x="0" y="216"/>
                  </a:lnTo>
                  <a:lnTo>
                    <a:pt x="0" y="1511"/>
                  </a:lnTo>
                  <a:lnTo>
                    <a:pt x="2" y="1533"/>
                  </a:lnTo>
                  <a:lnTo>
                    <a:pt x="10" y="1576"/>
                  </a:lnTo>
                  <a:lnTo>
                    <a:pt x="26" y="1614"/>
                  </a:lnTo>
                  <a:lnTo>
                    <a:pt x="50" y="1648"/>
                  </a:lnTo>
                  <a:lnTo>
                    <a:pt x="80" y="1678"/>
                  </a:lnTo>
                  <a:lnTo>
                    <a:pt x="114" y="1701"/>
                  </a:lnTo>
                  <a:lnTo>
                    <a:pt x="152" y="1718"/>
                  </a:lnTo>
                  <a:lnTo>
                    <a:pt x="195" y="1726"/>
                  </a:lnTo>
                  <a:lnTo>
                    <a:pt x="216" y="1727"/>
                  </a:lnTo>
                  <a:close/>
                  <a:moveTo>
                    <a:pt x="432" y="432"/>
                  </a:moveTo>
                  <a:lnTo>
                    <a:pt x="1296" y="432"/>
                  </a:lnTo>
                  <a:lnTo>
                    <a:pt x="1296" y="1295"/>
                  </a:lnTo>
                  <a:lnTo>
                    <a:pt x="432" y="1295"/>
                  </a:lnTo>
                  <a:lnTo>
                    <a:pt x="432"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34" name="Freeform 21">
              <a:extLst>
                <a:ext uri="{FF2B5EF4-FFF2-40B4-BE49-F238E27FC236}">
                  <a16:creationId xmlns:a16="http://schemas.microsoft.com/office/drawing/2014/main" xmlns="" id="{5D50AF02-2274-48D1-BBEF-907793E018AD}"/>
                </a:ext>
              </a:extLst>
            </p:cNvPr>
            <p:cNvSpPr>
              <a:spLocks noEditPoints="1"/>
            </p:cNvSpPr>
            <p:nvPr/>
          </p:nvSpPr>
          <p:spPr bwMode="auto">
            <a:xfrm>
              <a:off x="-414" y="3834"/>
              <a:ext cx="576" cy="576"/>
            </a:xfrm>
            <a:custGeom>
              <a:avLst/>
              <a:gdLst>
                <a:gd name="T0" fmla="*/ 216 w 1727"/>
                <a:gd name="T1" fmla="*/ 1727 h 1727"/>
                <a:gd name="T2" fmla="*/ 1511 w 1727"/>
                <a:gd name="T3" fmla="*/ 1727 h 1727"/>
                <a:gd name="T4" fmla="*/ 1533 w 1727"/>
                <a:gd name="T5" fmla="*/ 1726 h 1727"/>
                <a:gd name="T6" fmla="*/ 1576 w 1727"/>
                <a:gd name="T7" fmla="*/ 1718 h 1727"/>
                <a:gd name="T8" fmla="*/ 1614 w 1727"/>
                <a:gd name="T9" fmla="*/ 1701 h 1727"/>
                <a:gd name="T10" fmla="*/ 1648 w 1727"/>
                <a:gd name="T11" fmla="*/ 1678 h 1727"/>
                <a:gd name="T12" fmla="*/ 1678 w 1727"/>
                <a:gd name="T13" fmla="*/ 1648 h 1727"/>
                <a:gd name="T14" fmla="*/ 1701 w 1727"/>
                <a:gd name="T15" fmla="*/ 1614 h 1727"/>
                <a:gd name="T16" fmla="*/ 1718 w 1727"/>
                <a:gd name="T17" fmla="*/ 1576 h 1727"/>
                <a:gd name="T18" fmla="*/ 1726 w 1727"/>
                <a:gd name="T19" fmla="*/ 1533 h 1727"/>
                <a:gd name="T20" fmla="*/ 1727 w 1727"/>
                <a:gd name="T21" fmla="*/ 1511 h 1727"/>
                <a:gd name="T22" fmla="*/ 1727 w 1727"/>
                <a:gd name="T23" fmla="*/ 216 h 1727"/>
                <a:gd name="T24" fmla="*/ 1726 w 1727"/>
                <a:gd name="T25" fmla="*/ 194 h 1727"/>
                <a:gd name="T26" fmla="*/ 1718 w 1727"/>
                <a:gd name="T27" fmla="*/ 151 h 1727"/>
                <a:gd name="T28" fmla="*/ 1701 w 1727"/>
                <a:gd name="T29" fmla="*/ 112 h 1727"/>
                <a:gd name="T30" fmla="*/ 1678 w 1727"/>
                <a:gd name="T31" fmla="*/ 78 h 1727"/>
                <a:gd name="T32" fmla="*/ 1648 w 1727"/>
                <a:gd name="T33" fmla="*/ 49 h 1727"/>
                <a:gd name="T34" fmla="*/ 1614 w 1727"/>
                <a:gd name="T35" fmla="*/ 26 h 1727"/>
                <a:gd name="T36" fmla="*/ 1576 w 1727"/>
                <a:gd name="T37" fmla="*/ 9 h 1727"/>
                <a:gd name="T38" fmla="*/ 1533 w 1727"/>
                <a:gd name="T39" fmla="*/ 0 h 1727"/>
                <a:gd name="T40" fmla="*/ 1511 w 1727"/>
                <a:gd name="T41" fmla="*/ 0 h 1727"/>
                <a:gd name="T42" fmla="*/ 216 w 1727"/>
                <a:gd name="T43" fmla="*/ 0 h 1727"/>
                <a:gd name="T44" fmla="*/ 194 w 1727"/>
                <a:gd name="T45" fmla="*/ 0 h 1727"/>
                <a:gd name="T46" fmla="*/ 151 w 1727"/>
                <a:gd name="T47" fmla="*/ 9 h 1727"/>
                <a:gd name="T48" fmla="*/ 112 w 1727"/>
                <a:gd name="T49" fmla="*/ 26 h 1727"/>
                <a:gd name="T50" fmla="*/ 78 w 1727"/>
                <a:gd name="T51" fmla="*/ 49 h 1727"/>
                <a:gd name="T52" fmla="*/ 49 w 1727"/>
                <a:gd name="T53" fmla="*/ 78 h 1727"/>
                <a:gd name="T54" fmla="*/ 26 w 1727"/>
                <a:gd name="T55" fmla="*/ 112 h 1727"/>
                <a:gd name="T56" fmla="*/ 9 w 1727"/>
                <a:gd name="T57" fmla="*/ 151 h 1727"/>
                <a:gd name="T58" fmla="*/ 0 w 1727"/>
                <a:gd name="T59" fmla="*/ 194 h 1727"/>
                <a:gd name="T60" fmla="*/ 0 w 1727"/>
                <a:gd name="T61" fmla="*/ 216 h 1727"/>
                <a:gd name="T62" fmla="*/ 0 w 1727"/>
                <a:gd name="T63" fmla="*/ 1511 h 1727"/>
                <a:gd name="T64" fmla="*/ 0 w 1727"/>
                <a:gd name="T65" fmla="*/ 1533 h 1727"/>
                <a:gd name="T66" fmla="*/ 9 w 1727"/>
                <a:gd name="T67" fmla="*/ 1576 h 1727"/>
                <a:gd name="T68" fmla="*/ 26 w 1727"/>
                <a:gd name="T69" fmla="*/ 1614 h 1727"/>
                <a:gd name="T70" fmla="*/ 49 w 1727"/>
                <a:gd name="T71" fmla="*/ 1648 h 1727"/>
                <a:gd name="T72" fmla="*/ 78 w 1727"/>
                <a:gd name="T73" fmla="*/ 1678 h 1727"/>
                <a:gd name="T74" fmla="*/ 112 w 1727"/>
                <a:gd name="T75" fmla="*/ 1701 h 1727"/>
                <a:gd name="T76" fmla="*/ 151 w 1727"/>
                <a:gd name="T77" fmla="*/ 1718 h 1727"/>
                <a:gd name="T78" fmla="*/ 194 w 1727"/>
                <a:gd name="T79" fmla="*/ 1726 h 1727"/>
                <a:gd name="T80" fmla="*/ 216 w 1727"/>
                <a:gd name="T81" fmla="*/ 1727 h 1727"/>
                <a:gd name="T82" fmla="*/ 432 w 1727"/>
                <a:gd name="T83" fmla="*/ 432 h 1727"/>
                <a:gd name="T84" fmla="*/ 1295 w 1727"/>
                <a:gd name="T85" fmla="*/ 432 h 1727"/>
                <a:gd name="T86" fmla="*/ 1295 w 1727"/>
                <a:gd name="T87" fmla="*/ 1295 h 1727"/>
                <a:gd name="T88" fmla="*/ 432 w 1727"/>
                <a:gd name="T89" fmla="*/ 1295 h 1727"/>
                <a:gd name="T90" fmla="*/ 432 w 1727"/>
                <a:gd name="T91" fmla="*/ 432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7" h="1727">
                  <a:moveTo>
                    <a:pt x="216" y="1727"/>
                  </a:moveTo>
                  <a:lnTo>
                    <a:pt x="1511" y="1727"/>
                  </a:lnTo>
                  <a:lnTo>
                    <a:pt x="1533" y="1726"/>
                  </a:lnTo>
                  <a:lnTo>
                    <a:pt x="1576" y="1718"/>
                  </a:lnTo>
                  <a:lnTo>
                    <a:pt x="1614" y="1701"/>
                  </a:lnTo>
                  <a:lnTo>
                    <a:pt x="1648" y="1678"/>
                  </a:lnTo>
                  <a:lnTo>
                    <a:pt x="1678" y="1648"/>
                  </a:lnTo>
                  <a:lnTo>
                    <a:pt x="1701" y="1614"/>
                  </a:lnTo>
                  <a:lnTo>
                    <a:pt x="1718" y="1576"/>
                  </a:lnTo>
                  <a:lnTo>
                    <a:pt x="1726" y="1533"/>
                  </a:lnTo>
                  <a:lnTo>
                    <a:pt x="1727" y="1511"/>
                  </a:lnTo>
                  <a:lnTo>
                    <a:pt x="1727" y="216"/>
                  </a:lnTo>
                  <a:lnTo>
                    <a:pt x="1726" y="194"/>
                  </a:lnTo>
                  <a:lnTo>
                    <a:pt x="1718" y="151"/>
                  </a:lnTo>
                  <a:lnTo>
                    <a:pt x="1701" y="112"/>
                  </a:lnTo>
                  <a:lnTo>
                    <a:pt x="1678" y="78"/>
                  </a:lnTo>
                  <a:lnTo>
                    <a:pt x="1648" y="49"/>
                  </a:lnTo>
                  <a:lnTo>
                    <a:pt x="1614" y="26"/>
                  </a:lnTo>
                  <a:lnTo>
                    <a:pt x="1576" y="9"/>
                  </a:lnTo>
                  <a:lnTo>
                    <a:pt x="1533" y="0"/>
                  </a:lnTo>
                  <a:lnTo>
                    <a:pt x="1511" y="0"/>
                  </a:lnTo>
                  <a:lnTo>
                    <a:pt x="216" y="0"/>
                  </a:lnTo>
                  <a:lnTo>
                    <a:pt x="194" y="0"/>
                  </a:lnTo>
                  <a:lnTo>
                    <a:pt x="151" y="9"/>
                  </a:lnTo>
                  <a:lnTo>
                    <a:pt x="112" y="26"/>
                  </a:lnTo>
                  <a:lnTo>
                    <a:pt x="78" y="49"/>
                  </a:lnTo>
                  <a:lnTo>
                    <a:pt x="49" y="78"/>
                  </a:lnTo>
                  <a:lnTo>
                    <a:pt x="26" y="112"/>
                  </a:lnTo>
                  <a:lnTo>
                    <a:pt x="9" y="151"/>
                  </a:lnTo>
                  <a:lnTo>
                    <a:pt x="0" y="194"/>
                  </a:lnTo>
                  <a:lnTo>
                    <a:pt x="0" y="216"/>
                  </a:lnTo>
                  <a:lnTo>
                    <a:pt x="0" y="1511"/>
                  </a:lnTo>
                  <a:lnTo>
                    <a:pt x="0" y="1533"/>
                  </a:lnTo>
                  <a:lnTo>
                    <a:pt x="9" y="1576"/>
                  </a:lnTo>
                  <a:lnTo>
                    <a:pt x="26" y="1614"/>
                  </a:lnTo>
                  <a:lnTo>
                    <a:pt x="49" y="1648"/>
                  </a:lnTo>
                  <a:lnTo>
                    <a:pt x="78" y="1678"/>
                  </a:lnTo>
                  <a:lnTo>
                    <a:pt x="112" y="1701"/>
                  </a:lnTo>
                  <a:lnTo>
                    <a:pt x="151" y="1718"/>
                  </a:lnTo>
                  <a:lnTo>
                    <a:pt x="194" y="1726"/>
                  </a:lnTo>
                  <a:lnTo>
                    <a:pt x="216" y="1727"/>
                  </a:lnTo>
                  <a:close/>
                  <a:moveTo>
                    <a:pt x="432" y="432"/>
                  </a:moveTo>
                  <a:lnTo>
                    <a:pt x="1295" y="432"/>
                  </a:lnTo>
                  <a:lnTo>
                    <a:pt x="1295" y="1295"/>
                  </a:lnTo>
                  <a:lnTo>
                    <a:pt x="432" y="1295"/>
                  </a:lnTo>
                  <a:lnTo>
                    <a:pt x="432"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35" name="Freeform 22">
              <a:extLst>
                <a:ext uri="{FF2B5EF4-FFF2-40B4-BE49-F238E27FC236}">
                  <a16:creationId xmlns:a16="http://schemas.microsoft.com/office/drawing/2014/main" xmlns="" id="{83D17394-D7B5-49D0-8621-BB7CDA52E89E}"/>
                </a:ext>
              </a:extLst>
            </p:cNvPr>
            <p:cNvSpPr>
              <a:spLocks noEditPoints="1"/>
            </p:cNvSpPr>
            <p:nvPr/>
          </p:nvSpPr>
          <p:spPr bwMode="auto">
            <a:xfrm>
              <a:off x="306" y="3834"/>
              <a:ext cx="575" cy="576"/>
            </a:xfrm>
            <a:custGeom>
              <a:avLst/>
              <a:gdLst>
                <a:gd name="T0" fmla="*/ 216 w 1727"/>
                <a:gd name="T1" fmla="*/ 1727 h 1727"/>
                <a:gd name="T2" fmla="*/ 1511 w 1727"/>
                <a:gd name="T3" fmla="*/ 1727 h 1727"/>
                <a:gd name="T4" fmla="*/ 1534 w 1727"/>
                <a:gd name="T5" fmla="*/ 1726 h 1727"/>
                <a:gd name="T6" fmla="*/ 1576 w 1727"/>
                <a:gd name="T7" fmla="*/ 1718 h 1727"/>
                <a:gd name="T8" fmla="*/ 1614 w 1727"/>
                <a:gd name="T9" fmla="*/ 1701 h 1727"/>
                <a:gd name="T10" fmla="*/ 1649 w 1727"/>
                <a:gd name="T11" fmla="*/ 1678 h 1727"/>
                <a:gd name="T12" fmla="*/ 1679 w 1727"/>
                <a:gd name="T13" fmla="*/ 1648 h 1727"/>
                <a:gd name="T14" fmla="*/ 1702 w 1727"/>
                <a:gd name="T15" fmla="*/ 1614 h 1727"/>
                <a:gd name="T16" fmla="*/ 1718 w 1727"/>
                <a:gd name="T17" fmla="*/ 1576 h 1727"/>
                <a:gd name="T18" fmla="*/ 1727 w 1727"/>
                <a:gd name="T19" fmla="*/ 1533 h 1727"/>
                <a:gd name="T20" fmla="*/ 1727 w 1727"/>
                <a:gd name="T21" fmla="*/ 1511 h 1727"/>
                <a:gd name="T22" fmla="*/ 1727 w 1727"/>
                <a:gd name="T23" fmla="*/ 216 h 1727"/>
                <a:gd name="T24" fmla="*/ 1727 w 1727"/>
                <a:gd name="T25" fmla="*/ 194 h 1727"/>
                <a:gd name="T26" fmla="*/ 1718 w 1727"/>
                <a:gd name="T27" fmla="*/ 151 h 1727"/>
                <a:gd name="T28" fmla="*/ 1702 w 1727"/>
                <a:gd name="T29" fmla="*/ 112 h 1727"/>
                <a:gd name="T30" fmla="*/ 1679 w 1727"/>
                <a:gd name="T31" fmla="*/ 78 h 1727"/>
                <a:gd name="T32" fmla="*/ 1649 w 1727"/>
                <a:gd name="T33" fmla="*/ 49 h 1727"/>
                <a:gd name="T34" fmla="*/ 1614 w 1727"/>
                <a:gd name="T35" fmla="*/ 26 h 1727"/>
                <a:gd name="T36" fmla="*/ 1576 w 1727"/>
                <a:gd name="T37" fmla="*/ 9 h 1727"/>
                <a:gd name="T38" fmla="*/ 1534 w 1727"/>
                <a:gd name="T39" fmla="*/ 0 h 1727"/>
                <a:gd name="T40" fmla="*/ 1511 w 1727"/>
                <a:gd name="T41" fmla="*/ 0 h 1727"/>
                <a:gd name="T42" fmla="*/ 216 w 1727"/>
                <a:gd name="T43" fmla="*/ 0 h 1727"/>
                <a:gd name="T44" fmla="*/ 193 w 1727"/>
                <a:gd name="T45" fmla="*/ 0 h 1727"/>
                <a:gd name="T46" fmla="*/ 152 w 1727"/>
                <a:gd name="T47" fmla="*/ 9 h 1727"/>
                <a:gd name="T48" fmla="*/ 112 w 1727"/>
                <a:gd name="T49" fmla="*/ 26 h 1727"/>
                <a:gd name="T50" fmla="*/ 78 w 1727"/>
                <a:gd name="T51" fmla="*/ 49 h 1727"/>
                <a:gd name="T52" fmla="*/ 49 w 1727"/>
                <a:gd name="T53" fmla="*/ 78 h 1727"/>
                <a:gd name="T54" fmla="*/ 25 w 1727"/>
                <a:gd name="T55" fmla="*/ 112 h 1727"/>
                <a:gd name="T56" fmla="*/ 8 w 1727"/>
                <a:gd name="T57" fmla="*/ 151 h 1727"/>
                <a:gd name="T58" fmla="*/ 0 w 1727"/>
                <a:gd name="T59" fmla="*/ 194 h 1727"/>
                <a:gd name="T60" fmla="*/ 0 w 1727"/>
                <a:gd name="T61" fmla="*/ 216 h 1727"/>
                <a:gd name="T62" fmla="*/ 0 w 1727"/>
                <a:gd name="T63" fmla="*/ 1511 h 1727"/>
                <a:gd name="T64" fmla="*/ 0 w 1727"/>
                <a:gd name="T65" fmla="*/ 1533 h 1727"/>
                <a:gd name="T66" fmla="*/ 8 w 1727"/>
                <a:gd name="T67" fmla="*/ 1576 h 1727"/>
                <a:gd name="T68" fmla="*/ 25 w 1727"/>
                <a:gd name="T69" fmla="*/ 1614 h 1727"/>
                <a:gd name="T70" fmla="*/ 49 w 1727"/>
                <a:gd name="T71" fmla="*/ 1648 h 1727"/>
                <a:gd name="T72" fmla="*/ 78 w 1727"/>
                <a:gd name="T73" fmla="*/ 1678 h 1727"/>
                <a:gd name="T74" fmla="*/ 112 w 1727"/>
                <a:gd name="T75" fmla="*/ 1701 h 1727"/>
                <a:gd name="T76" fmla="*/ 152 w 1727"/>
                <a:gd name="T77" fmla="*/ 1718 h 1727"/>
                <a:gd name="T78" fmla="*/ 193 w 1727"/>
                <a:gd name="T79" fmla="*/ 1726 h 1727"/>
                <a:gd name="T80" fmla="*/ 216 w 1727"/>
                <a:gd name="T81" fmla="*/ 1727 h 1727"/>
                <a:gd name="T82" fmla="*/ 432 w 1727"/>
                <a:gd name="T83" fmla="*/ 432 h 1727"/>
                <a:gd name="T84" fmla="*/ 1295 w 1727"/>
                <a:gd name="T85" fmla="*/ 432 h 1727"/>
                <a:gd name="T86" fmla="*/ 1295 w 1727"/>
                <a:gd name="T87" fmla="*/ 1295 h 1727"/>
                <a:gd name="T88" fmla="*/ 432 w 1727"/>
                <a:gd name="T89" fmla="*/ 1295 h 1727"/>
                <a:gd name="T90" fmla="*/ 432 w 1727"/>
                <a:gd name="T91" fmla="*/ 432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7" h="1727">
                  <a:moveTo>
                    <a:pt x="216" y="1727"/>
                  </a:moveTo>
                  <a:lnTo>
                    <a:pt x="1511" y="1727"/>
                  </a:lnTo>
                  <a:lnTo>
                    <a:pt x="1534" y="1726"/>
                  </a:lnTo>
                  <a:lnTo>
                    <a:pt x="1576" y="1718"/>
                  </a:lnTo>
                  <a:lnTo>
                    <a:pt x="1614" y="1701"/>
                  </a:lnTo>
                  <a:lnTo>
                    <a:pt x="1649" y="1678"/>
                  </a:lnTo>
                  <a:lnTo>
                    <a:pt x="1679" y="1648"/>
                  </a:lnTo>
                  <a:lnTo>
                    <a:pt x="1702" y="1614"/>
                  </a:lnTo>
                  <a:lnTo>
                    <a:pt x="1718" y="1576"/>
                  </a:lnTo>
                  <a:lnTo>
                    <a:pt x="1727" y="1533"/>
                  </a:lnTo>
                  <a:lnTo>
                    <a:pt x="1727" y="1511"/>
                  </a:lnTo>
                  <a:lnTo>
                    <a:pt x="1727" y="216"/>
                  </a:lnTo>
                  <a:lnTo>
                    <a:pt x="1727" y="194"/>
                  </a:lnTo>
                  <a:lnTo>
                    <a:pt x="1718" y="151"/>
                  </a:lnTo>
                  <a:lnTo>
                    <a:pt x="1702" y="112"/>
                  </a:lnTo>
                  <a:lnTo>
                    <a:pt x="1679" y="78"/>
                  </a:lnTo>
                  <a:lnTo>
                    <a:pt x="1649" y="49"/>
                  </a:lnTo>
                  <a:lnTo>
                    <a:pt x="1614" y="26"/>
                  </a:lnTo>
                  <a:lnTo>
                    <a:pt x="1576" y="9"/>
                  </a:lnTo>
                  <a:lnTo>
                    <a:pt x="1534" y="0"/>
                  </a:lnTo>
                  <a:lnTo>
                    <a:pt x="1511" y="0"/>
                  </a:lnTo>
                  <a:lnTo>
                    <a:pt x="216" y="0"/>
                  </a:lnTo>
                  <a:lnTo>
                    <a:pt x="193" y="0"/>
                  </a:lnTo>
                  <a:lnTo>
                    <a:pt x="152" y="9"/>
                  </a:lnTo>
                  <a:lnTo>
                    <a:pt x="112" y="26"/>
                  </a:lnTo>
                  <a:lnTo>
                    <a:pt x="78" y="49"/>
                  </a:lnTo>
                  <a:lnTo>
                    <a:pt x="49" y="78"/>
                  </a:lnTo>
                  <a:lnTo>
                    <a:pt x="25" y="112"/>
                  </a:lnTo>
                  <a:lnTo>
                    <a:pt x="8" y="151"/>
                  </a:lnTo>
                  <a:lnTo>
                    <a:pt x="0" y="194"/>
                  </a:lnTo>
                  <a:lnTo>
                    <a:pt x="0" y="216"/>
                  </a:lnTo>
                  <a:lnTo>
                    <a:pt x="0" y="1511"/>
                  </a:lnTo>
                  <a:lnTo>
                    <a:pt x="0" y="1533"/>
                  </a:lnTo>
                  <a:lnTo>
                    <a:pt x="8" y="1576"/>
                  </a:lnTo>
                  <a:lnTo>
                    <a:pt x="25" y="1614"/>
                  </a:lnTo>
                  <a:lnTo>
                    <a:pt x="49" y="1648"/>
                  </a:lnTo>
                  <a:lnTo>
                    <a:pt x="78" y="1678"/>
                  </a:lnTo>
                  <a:lnTo>
                    <a:pt x="112" y="1701"/>
                  </a:lnTo>
                  <a:lnTo>
                    <a:pt x="152" y="1718"/>
                  </a:lnTo>
                  <a:lnTo>
                    <a:pt x="193" y="1726"/>
                  </a:lnTo>
                  <a:lnTo>
                    <a:pt x="216" y="1727"/>
                  </a:lnTo>
                  <a:close/>
                  <a:moveTo>
                    <a:pt x="432" y="432"/>
                  </a:moveTo>
                  <a:lnTo>
                    <a:pt x="1295" y="432"/>
                  </a:lnTo>
                  <a:lnTo>
                    <a:pt x="1295" y="1295"/>
                  </a:lnTo>
                  <a:lnTo>
                    <a:pt x="432" y="1295"/>
                  </a:lnTo>
                  <a:lnTo>
                    <a:pt x="432"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grpSp>
      <p:grpSp>
        <p:nvGrpSpPr>
          <p:cNvPr id="36" name="Group 25">
            <a:extLst>
              <a:ext uri="{FF2B5EF4-FFF2-40B4-BE49-F238E27FC236}">
                <a16:creationId xmlns:a16="http://schemas.microsoft.com/office/drawing/2014/main" xmlns="" id="{AC79CD7D-4928-4FBC-BD4C-E82263C4296B}"/>
              </a:ext>
            </a:extLst>
          </p:cNvPr>
          <p:cNvGrpSpPr>
            <a:grpSpLocks noChangeAspect="1"/>
          </p:cNvGrpSpPr>
          <p:nvPr/>
        </p:nvGrpSpPr>
        <p:grpSpPr bwMode="auto">
          <a:xfrm>
            <a:off x="856770" y="3809623"/>
            <a:ext cx="172622" cy="172662"/>
            <a:chOff x="1684" y="5"/>
            <a:chExt cx="4312" cy="4313"/>
          </a:xfrm>
          <a:solidFill>
            <a:schemeClr val="bg1">
              <a:alpha val="54000"/>
            </a:schemeClr>
          </a:solidFill>
        </p:grpSpPr>
        <p:sp>
          <p:nvSpPr>
            <p:cNvPr id="37" name="Freeform 26">
              <a:extLst>
                <a:ext uri="{FF2B5EF4-FFF2-40B4-BE49-F238E27FC236}">
                  <a16:creationId xmlns:a16="http://schemas.microsoft.com/office/drawing/2014/main" xmlns="" id="{5B79E43B-1D25-4430-9428-73C69D70420E}"/>
                </a:ext>
              </a:extLst>
            </p:cNvPr>
            <p:cNvSpPr>
              <a:spLocks noEditPoints="1"/>
            </p:cNvSpPr>
            <p:nvPr/>
          </p:nvSpPr>
          <p:spPr bwMode="auto">
            <a:xfrm>
              <a:off x="1684" y="5"/>
              <a:ext cx="4312" cy="4313"/>
            </a:xfrm>
            <a:custGeom>
              <a:avLst/>
              <a:gdLst>
                <a:gd name="T0" fmla="*/ 5323 w 12937"/>
                <a:gd name="T1" fmla="*/ 100 h 12939"/>
                <a:gd name="T2" fmla="*/ 3806 w 12937"/>
                <a:gd name="T3" fmla="*/ 571 h 12939"/>
                <a:gd name="T4" fmla="*/ 2475 w 12937"/>
                <a:gd name="T5" fmla="*/ 1380 h 12939"/>
                <a:gd name="T6" fmla="*/ 1379 w 12937"/>
                <a:gd name="T7" fmla="*/ 2475 h 12939"/>
                <a:gd name="T8" fmla="*/ 570 w 12937"/>
                <a:gd name="T9" fmla="*/ 3807 h 12939"/>
                <a:gd name="T10" fmla="*/ 101 w 12937"/>
                <a:gd name="T11" fmla="*/ 5324 h 12939"/>
                <a:gd name="T12" fmla="*/ 1 w 12937"/>
                <a:gd name="T13" fmla="*/ 6637 h 12939"/>
                <a:gd name="T14" fmla="*/ 244 w 12937"/>
                <a:gd name="T15" fmla="*/ 8241 h 12939"/>
                <a:gd name="T16" fmla="*/ 857 w 12937"/>
                <a:gd name="T17" fmla="*/ 9690 h 12939"/>
                <a:gd name="T18" fmla="*/ 1786 w 12937"/>
                <a:gd name="T19" fmla="*/ 10933 h 12939"/>
                <a:gd name="T20" fmla="*/ 2982 w 12937"/>
                <a:gd name="T21" fmla="*/ 11921 h 12939"/>
                <a:gd name="T22" fmla="*/ 4394 w 12937"/>
                <a:gd name="T23" fmla="*/ 12600 h 12939"/>
                <a:gd name="T24" fmla="*/ 5971 w 12937"/>
                <a:gd name="T25" fmla="*/ 12921 h 12939"/>
                <a:gd name="T26" fmla="*/ 7293 w 12937"/>
                <a:gd name="T27" fmla="*/ 12888 h 12939"/>
                <a:gd name="T28" fmla="*/ 8842 w 12937"/>
                <a:gd name="T29" fmla="*/ 12491 h 12939"/>
                <a:gd name="T30" fmla="*/ 10214 w 12937"/>
                <a:gd name="T31" fmla="*/ 11746 h 12939"/>
                <a:gd name="T32" fmla="*/ 11360 w 12937"/>
                <a:gd name="T33" fmla="*/ 10704 h 12939"/>
                <a:gd name="T34" fmla="*/ 12231 w 12937"/>
                <a:gd name="T35" fmla="*/ 9414 h 12939"/>
                <a:gd name="T36" fmla="*/ 12772 w 12937"/>
                <a:gd name="T37" fmla="*/ 7931 h 12939"/>
                <a:gd name="T38" fmla="*/ 12937 w 12937"/>
                <a:gd name="T39" fmla="*/ 6470 h 12939"/>
                <a:gd name="T40" fmla="*/ 12771 w 12937"/>
                <a:gd name="T41" fmla="*/ 5009 h 12939"/>
                <a:gd name="T42" fmla="*/ 12228 w 12937"/>
                <a:gd name="T43" fmla="*/ 3526 h 12939"/>
                <a:gd name="T44" fmla="*/ 11359 w 12937"/>
                <a:gd name="T45" fmla="*/ 2238 h 12939"/>
                <a:gd name="T46" fmla="*/ 10212 w 12937"/>
                <a:gd name="T47" fmla="*/ 1196 h 12939"/>
                <a:gd name="T48" fmla="*/ 8840 w 12937"/>
                <a:gd name="T49" fmla="*/ 451 h 12939"/>
                <a:gd name="T50" fmla="*/ 7292 w 12937"/>
                <a:gd name="T51" fmla="*/ 52 h 12939"/>
                <a:gd name="T52" fmla="*/ 6312 w 12937"/>
                <a:gd name="T53" fmla="*/ 12506 h 12939"/>
                <a:gd name="T54" fmla="*/ 4816 w 12937"/>
                <a:gd name="T55" fmla="*/ 12280 h 12939"/>
                <a:gd name="T56" fmla="*/ 3464 w 12937"/>
                <a:gd name="T57" fmla="*/ 11708 h 12939"/>
                <a:gd name="T58" fmla="*/ 2303 w 12937"/>
                <a:gd name="T59" fmla="*/ 10840 h 12939"/>
                <a:gd name="T60" fmla="*/ 1382 w 12937"/>
                <a:gd name="T61" fmla="*/ 9724 h 12939"/>
                <a:gd name="T62" fmla="*/ 748 w 12937"/>
                <a:gd name="T63" fmla="*/ 8406 h 12939"/>
                <a:gd name="T64" fmla="*/ 449 w 12937"/>
                <a:gd name="T65" fmla="*/ 6934 h 12939"/>
                <a:gd name="T66" fmla="*/ 479 w 12937"/>
                <a:gd name="T67" fmla="*/ 5701 h 12939"/>
                <a:gd name="T68" fmla="*/ 850 w 12937"/>
                <a:gd name="T69" fmla="*/ 4256 h 12939"/>
                <a:gd name="T70" fmla="*/ 1544 w 12937"/>
                <a:gd name="T71" fmla="*/ 2973 h 12939"/>
                <a:gd name="T72" fmla="*/ 2517 w 12937"/>
                <a:gd name="T73" fmla="*/ 1904 h 12939"/>
                <a:gd name="T74" fmla="*/ 3720 w 12937"/>
                <a:gd name="T75" fmla="*/ 1092 h 12939"/>
                <a:gd name="T76" fmla="*/ 5105 w 12937"/>
                <a:gd name="T77" fmla="*/ 586 h 12939"/>
                <a:gd name="T78" fmla="*/ 6469 w 12937"/>
                <a:gd name="T79" fmla="*/ 432 h 12939"/>
                <a:gd name="T80" fmla="*/ 7832 w 12937"/>
                <a:gd name="T81" fmla="*/ 586 h 12939"/>
                <a:gd name="T82" fmla="*/ 9218 w 12937"/>
                <a:gd name="T83" fmla="*/ 1092 h 12939"/>
                <a:gd name="T84" fmla="*/ 10420 w 12937"/>
                <a:gd name="T85" fmla="*/ 1904 h 12939"/>
                <a:gd name="T86" fmla="*/ 11393 w 12937"/>
                <a:gd name="T87" fmla="*/ 2973 h 12939"/>
                <a:gd name="T88" fmla="*/ 12089 w 12937"/>
                <a:gd name="T89" fmla="*/ 4256 h 12939"/>
                <a:gd name="T90" fmla="*/ 12459 w 12937"/>
                <a:gd name="T91" fmla="*/ 5701 h 12939"/>
                <a:gd name="T92" fmla="*/ 12489 w 12937"/>
                <a:gd name="T93" fmla="*/ 6934 h 12939"/>
                <a:gd name="T94" fmla="*/ 12188 w 12937"/>
                <a:gd name="T95" fmla="*/ 8405 h 12939"/>
                <a:gd name="T96" fmla="*/ 11554 w 12937"/>
                <a:gd name="T97" fmla="*/ 9723 h 12939"/>
                <a:gd name="T98" fmla="*/ 10633 w 12937"/>
                <a:gd name="T99" fmla="*/ 10839 h 12939"/>
                <a:gd name="T100" fmla="*/ 9473 w 12937"/>
                <a:gd name="T101" fmla="*/ 11707 h 12939"/>
                <a:gd name="T102" fmla="*/ 8121 w 12937"/>
                <a:gd name="T103" fmla="*/ 12278 h 12939"/>
                <a:gd name="T104" fmla="*/ 6625 w 12937"/>
                <a:gd name="T105" fmla="*/ 12506 h 12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937" h="12939">
                  <a:moveTo>
                    <a:pt x="6469" y="0"/>
                  </a:moveTo>
                  <a:lnTo>
                    <a:pt x="6302" y="2"/>
                  </a:lnTo>
                  <a:lnTo>
                    <a:pt x="5971" y="18"/>
                  </a:lnTo>
                  <a:lnTo>
                    <a:pt x="5645" y="52"/>
                  </a:lnTo>
                  <a:lnTo>
                    <a:pt x="5323" y="100"/>
                  </a:lnTo>
                  <a:lnTo>
                    <a:pt x="5008" y="165"/>
                  </a:lnTo>
                  <a:lnTo>
                    <a:pt x="4697" y="245"/>
                  </a:lnTo>
                  <a:lnTo>
                    <a:pt x="4394" y="340"/>
                  </a:lnTo>
                  <a:lnTo>
                    <a:pt x="4097" y="448"/>
                  </a:lnTo>
                  <a:lnTo>
                    <a:pt x="3806" y="571"/>
                  </a:lnTo>
                  <a:lnTo>
                    <a:pt x="3524" y="707"/>
                  </a:lnTo>
                  <a:lnTo>
                    <a:pt x="3248" y="857"/>
                  </a:lnTo>
                  <a:lnTo>
                    <a:pt x="2982" y="1020"/>
                  </a:lnTo>
                  <a:lnTo>
                    <a:pt x="2723" y="1193"/>
                  </a:lnTo>
                  <a:lnTo>
                    <a:pt x="2475" y="1380"/>
                  </a:lnTo>
                  <a:lnTo>
                    <a:pt x="2235" y="1578"/>
                  </a:lnTo>
                  <a:lnTo>
                    <a:pt x="2005" y="1786"/>
                  </a:lnTo>
                  <a:lnTo>
                    <a:pt x="1786" y="2006"/>
                  </a:lnTo>
                  <a:lnTo>
                    <a:pt x="1577" y="2235"/>
                  </a:lnTo>
                  <a:lnTo>
                    <a:pt x="1379" y="2475"/>
                  </a:lnTo>
                  <a:lnTo>
                    <a:pt x="1192" y="2724"/>
                  </a:lnTo>
                  <a:lnTo>
                    <a:pt x="1019" y="2983"/>
                  </a:lnTo>
                  <a:lnTo>
                    <a:pt x="857" y="3249"/>
                  </a:lnTo>
                  <a:lnTo>
                    <a:pt x="707" y="3524"/>
                  </a:lnTo>
                  <a:lnTo>
                    <a:pt x="570" y="3807"/>
                  </a:lnTo>
                  <a:lnTo>
                    <a:pt x="447" y="4098"/>
                  </a:lnTo>
                  <a:lnTo>
                    <a:pt x="340" y="4395"/>
                  </a:lnTo>
                  <a:lnTo>
                    <a:pt x="244" y="4698"/>
                  </a:lnTo>
                  <a:lnTo>
                    <a:pt x="165" y="5009"/>
                  </a:lnTo>
                  <a:lnTo>
                    <a:pt x="101" y="5324"/>
                  </a:lnTo>
                  <a:lnTo>
                    <a:pt x="52" y="5646"/>
                  </a:lnTo>
                  <a:lnTo>
                    <a:pt x="18" y="5972"/>
                  </a:lnTo>
                  <a:lnTo>
                    <a:pt x="1" y="6302"/>
                  </a:lnTo>
                  <a:lnTo>
                    <a:pt x="0" y="6470"/>
                  </a:lnTo>
                  <a:lnTo>
                    <a:pt x="1" y="6637"/>
                  </a:lnTo>
                  <a:lnTo>
                    <a:pt x="18" y="6968"/>
                  </a:lnTo>
                  <a:lnTo>
                    <a:pt x="52" y="7294"/>
                  </a:lnTo>
                  <a:lnTo>
                    <a:pt x="101" y="7615"/>
                  </a:lnTo>
                  <a:lnTo>
                    <a:pt x="165" y="7931"/>
                  </a:lnTo>
                  <a:lnTo>
                    <a:pt x="244" y="8241"/>
                  </a:lnTo>
                  <a:lnTo>
                    <a:pt x="340" y="8545"/>
                  </a:lnTo>
                  <a:lnTo>
                    <a:pt x="447" y="8841"/>
                  </a:lnTo>
                  <a:lnTo>
                    <a:pt x="570" y="9132"/>
                  </a:lnTo>
                  <a:lnTo>
                    <a:pt x="707" y="9414"/>
                  </a:lnTo>
                  <a:lnTo>
                    <a:pt x="857" y="9690"/>
                  </a:lnTo>
                  <a:lnTo>
                    <a:pt x="1019" y="9957"/>
                  </a:lnTo>
                  <a:lnTo>
                    <a:pt x="1192" y="10215"/>
                  </a:lnTo>
                  <a:lnTo>
                    <a:pt x="1379" y="10464"/>
                  </a:lnTo>
                  <a:lnTo>
                    <a:pt x="1577" y="10704"/>
                  </a:lnTo>
                  <a:lnTo>
                    <a:pt x="1786" y="10933"/>
                  </a:lnTo>
                  <a:lnTo>
                    <a:pt x="2005" y="11153"/>
                  </a:lnTo>
                  <a:lnTo>
                    <a:pt x="2235" y="11361"/>
                  </a:lnTo>
                  <a:lnTo>
                    <a:pt x="2475" y="11559"/>
                  </a:lnTo>
                  <a:lnTo>
                    <a:pt x="2723" y="11746"/>
                  </a:lnTo>
                  <a:lnTo>
                    <a:pt x="2982" y="11921"/>
                  </a:lnTo>
                  <a:lnTo>
                    <a:pt x="3248" y="12082"/>
                  </a:lnTo>
                  <a:lnTo>
                    <a:pt x="3524" y="12232"/>
                  </a:lnTo>
                  <a:lnTo>
                    <a:pt x="3806" y="12368"/>
                  </a:lnTo>
                  <a:lnTo>
                    <a:pt x="4097" y="12491"/>
                  </a:lnTo>
                  <a:lnTo>
                    <a:pt x="4394" y="12600"/>
                  </a:lnTo>
                  <a:lnTo>
                    <a:pt x="4697" y="12694"/>
                  </a:lnTo>
                  <a:lnTo>
                    <a:pt x="5008" y="12773"/>
                  </a:lnTo>
                  <a:lnTo>
                    <a:pt x="5323" y="12839"/>
                  </a:lnTo>
                  <a:lnTo>
                    <a:pt x="5645" y="12888"/>
                  </a:lnTo>
                  <a:lnTo>
                    <a:pt x="5971" y="12921"/>
                  </a:lnTo>
                  <a:lnTo>
                    <a:pt x="6302" y="12937"/>
                  </a:lnTo>
                  <a:lnTo>
                    <a:pt x="6469" y="12939"/>
                  </a:lnTo>
                  <a:lnTo>
                    <a:pt x="6636" y="12937"/>
                  </a:lnTo>
                  <a:lnTo>
                    <a:pt x="6967" y="12921"/>
                  </a:lnTo>
                  <a:lnTo>
                    <a:pt x="7293" y="12888"/>
                  </a:lnTo>
                  <a:lnTo>
                    <a:pt x="7614" y="12839"/>
                  </a:lnTo>
                  <a:lnTo>
                    <a:pt x="7930" y="12773"/>
                  </a:lnTo>
                  <a:lnTo>
                    <a:pt x="8240" y="12694"/>
                  </a:lnTo>
                  <a:lnTo>
                    <a:pt x="8544" y="12600"/>
                  </a:lnTo>
                  <a:lnTo>
                    <a:pt x="8842" y="12491"/>
                  </a:lnTo>
                  <a:lnTo>
                    <a:pt x="9131" y="12368"/>
                  </a:lnTo>
                  <a:lnTo>
                    <a:pt x="9415" y="12232"/>
                  </a:lnTo>
                  <a:lnTo>
                    <a:pt x="9689" y="12082"/>
                  </a:lnTo>
                  <a:lnTo>
                    <a:pt x="9956" y="11921"/>
                  </a:lnTo>
                  <a:lnTo>
                    <a:pt x="10214" y="11746"/>
                  </a:lnTo>
                  <a:lnTo>
                    <a:pt x="10463" y="11559"/>
                  </a:lnTo>
                  <a:lnTo>
                    <a:pt x="10703" y="11361"/>
                  </a:lnTo>
                  <a:lnTo>
                    <a:pt x="10932" y="11153"/>
                  </a:lnTo>
                  <a:lnTo>
                    <a:pt x="11152" y="10933"/>
                  </a:lnTo>
                  <a:lnTo>
                    <a:pt x="11360" y="10704"/>
                  </a:lnTo>
                  <a:lnTo>
                    <a:pt x="11558" y="10464"/>
                  </a:lnTo>
                  <a:lnTo>
                    <a:pt x="11745" y="10215"/>
                  </a:lnTo>
                  <a:lnTo>
                    <a:pt x="11920" y="9957"/>
                  </a:lnTo>
                  <a:lnTo>
                    <a:pt x="12082" y="9690"/>
                  </a:lnTo>
                  <a:lnTo>
                    <a:pt x="12231" y="9414"/>
                  </a:lnTo>
                  <a:lnTo>
                    <a:pt x="12367" y="9132"/>
                  </a:lnTo>
                  <a:lnTo>
                    <a:pt x="12490" y="8841"/>
                  </a:lnTo>
                  <a:lnTo>
                    <a:pt x="12599" y="8545"/>
                  </a:lnTo>
                  <a:lnTo>
                    <a:pt x="12693" y="8241"/>
                  </a:lnTo>
                  <a:lnTo>
                    <a:pt x="12772" y="7931"/>
                  </a:lnTo>
                  <a:lnTo>
                    <a:pt x="12838" y="7615"/>
                  </a:lnTo>
                  <a:lnTo>
                    <a:pt x="12887" y="7294"/>
                  </a:lnTo>
                  <a:lnTo>
                    <a:pt x="12920" y="6968"/>
                  </a:lnTo>
                  <a:lnTo>
                    <a:pt x="12936" y="6637"/>
                  </a:lnTo>
                  <a:lnTo>
                    <a:pt x="12937" y="6470"/>
                  </a:lnTo>
                  <a:lnTo>
                    <a:pt x="12936" y="6302"/>
                  </a:lnTo>
                  <a:lnTo>
                    <a:pt x="12920" y="5972"/>
                  </a:lnTo>
                  <a:lnTo>
                    <a:pt x="12886" y="5646"/>
                  </a:lnTo>
                  <a:lnTo>
                    <a:pt x="12836" y="5324"/>
                  </a:lnTo>
                  <a:lnTo>
                    <a:pt x="12771" y="5009"/>
                  </a:lnTo>
                  <a:lnTo>
                    <a:pt x="12692" y="4699"/>
                  </a:lnTo>
                  <a:lnTo>
                    <a:pt x="12596" y="4395"/>
                  </a:lnTo>
                  <a:lnTo>
                    <a:pt x="12487" y="4099"/>
                  </a:lnTo>
                  <a:lnTo>
                    <a:pt x="12364" y="3808"/>
                  </a:lnTo>
                  <a:lnTo>
                    <a:pt x="12228" y="3526"/>
                  </a:lnTo>
                  <a:lnTo>
                    <a:pt x="12079" y="3250"/>
                  </a:lnTo>
                  <a:lnTo>
                    <a:pt x="11917" y="2984"/>
                  </a:lnTo>
                  <a:lnTo>
                    <a:pt x="11742" y="2726"/>
                  </a:lnTo>
                  <a:lnTo>
                    <a:pt x="11557" y="2477"/>
                  </a:lnTo>
                  <a:lnTo>
                    <a:pt x="11359" y="2238"/>
                  </a:lnTo>
                  <a:lnTo>
                    <a:pt x="11150" y="2007"/>
                  </a:lnTo>
                  <a:lnTo>
                    <a:pt x="10931" y="1789"/>
                  </a:lnTo>
                  <a:lnTo>
                    <a:pt x="10701" y="1579"/>
                  </a:lnTo>
                  <a:lnTo>
                    <a:pt x="10461" y="1382"/>
                  </a:lnTo>
                  <a:lnTo>
                    <a:pt x="10212" y="1196"/>
                  </a:lnTo>
                  <a:lnTo>
                    <a:pt x="9954" y="1021"/>
                  </a:lnTo>
                  <a:lnTo>
                    <a:pt x="9688" y="859"/>
                  </a:lnTo>
                  <a:lnTo>
                    <a:pt x="9412" y="710"/>
                  </a:lnTo>
                  <a:lnTo>
                    <a:pt x="9130" y="573"/>
                  </a:lnTo>
                  <a:lnTo>
                    <a:pt x="8840" y="451"/>
                  </a:lnTo>
                  <a:lnTo>
                    <a:pt x="8543" y="341"/>
                  </a:lnTo>
                  <a:lnTo>
                    <a:pt x="8239" y="246"/>
                  </a:lnTo>
                  <a:lnTo>
                    <a:pt x="7929" y="167"/>
                  </a:lnTo>
                  <a:lnTo>
                    <a:pt x="7614" y="101"/>
                  </a:lnTo>
                  <a:lnTo>
                    <a:pt x="7292" y="52"/>
                  </a:lnTo>
                  <a:lnTo>
                    <a:pt x="6966" y="19"/>
                  </a:lnTo>
                  <a:lnTo>
                    <a:pt x="6636" y="2"/>
                  </a:lnTo>
                  <a:lnTo>
                    <a:pt x="6469" y="0"/>
                  </a:lnTo>
                  <a:close/>
                  <a:moveTo>
                    <a:pt x="6469" y="12507"/>
                  </a:moveTo>
                  <a:lnTo>
                    <a:pt x="6312" y="12506"/>
                  </a:lnTo>
                  <a:lnTo>
                    <a:pt x="6004" y="12491"/>
                  </a:lnTo>
                  <a:lnTo>
                    <a:pt x="5700" y="12460"/>
                  </a:lnTo>
                  <a:lnTo>
                    <a:pt x="5400" y="12413"/>
                  </a:lnTo>
                  <a:lnTo>
                    <a:pt x="5105" y="12353"/>
                  </a:lnTo>
                  <a:lnTo>
                    <a:pt x="4816" y="12280"/>
                  </a:lnTo>
                  <a:lnTo>
                    <a:pt x="4532" y="12191"/>
                  </a:lnTo>
                  <a:lnTo>
                    <a:pt x="4255" y="12090"/>
                  </a:lnTo>
                  <a:lnTo>
                    <a:pt x="3984" y="11975"/>
                  </a:lnTo>
                  <a:lnTo>
                    <a:pt x="3720" y="11847"/>
                  </a:lnTo>
                  <a:lnTo>
                    <a:pt x="3464" y="11708"/>
                  </a:lnTo>
                  <a:lnTo>
                    <a:pt x="3214" y="11556"/>
                  </a:lnTo>
                  <a:lnTo>
                    <a:pt x="2974" y="11394"/>
                  </a:lnTo>
                  <a:lnTo>
                    <a:pt x="2741" y="11221"/>
                  </a:lnTo>
                  <a:lnTo>
                    <a:pt x="2517" y="11035"/>
                  </a:lnTo>
                  <a:lnTo>
                    <a:pt x="2303" y="10840"/>
                  </a:lnTo>
                  <a:lnTo>
                    <a:pt x="2098" y="10636"/>
                  </a:lnTo>
                  <a:lnTo>
                    <a:pt x="1903" y="10421"/>
                  </a:lnTo>
                  <a:lnTo>
                    <a:pt x="1719" y="10198"/>
                  </a:lnTo>
                  <a:lnTo>
                    <a:pt x="1544" y="9966"/>
                  </a:lnTo>
                  <a:lnTo>
                    <a:pt x="1382" y="9724"/>
                  </a:lnTo>
                  <a:lnTo>
                    <a:pt x="1231" y="9476"/>
                  </a:lnTo>
                  <a:lnTo>
                    <a:pt x="1091" y="9219"/>
                  </a:lnTo>
                  <a:lnTo>
                    <a:pt x="965" y="8955"/>
                  </a:lnTo>
                  <a:lnTo>
                    <a:pt x="850" y="8683"/>
                  </a:lnTo>
                  <a:lnTo>
                    <a:pt x="748" y="8406"/>
                  </a:lnTo>
                  <a:lnTo>
                    <a:pt x="660" y="8122"/>
                  </a:lnTo>
                  <a:lnTo>
                    <a:pt x="585" y="7833"/>
                  </a:lnTo>
                  <a:lnTo>
                    <a:pt x="525" y="7538"/>
                  </a:lnTo>
                  <a:lnTo>
                    <a:pt x="479" y="7238"/>
                  </a:lnTo>
                  <a:lnTo>
                    <a:pt x="449" y="6934"/>
                  </a:lnTo>
                  <a:lnTo>
                    <a:pt x="432" y="6626"/>
                  </a:lnTo>
                  <a:lnTo>
                    <a:pt x="431" y="6470"/>
                  </a:lnTo>
                  <a:lnTo>
                    <a:pt x="432" y="6313"/>
                  </a:lnTo>
                  <a:lnTo>
                    <a:pt x="449" y="6005"/>
                  </a:lnTo>
                  <a:lnTo>
                    <a:pt x="479" y="5701"/>
                  </a:lnTo>
                  <a:lnTo>
                    <a:pt x="525" y="5400"/>
                  </a:lnTo>
                  <a:lnTo>
                    <a:pt x="585" y="5106"/>
                  </a:lnTo>
                  <a:lnTo>
                    <a:pt x="660" y="4817"/>
                  </a:lnTo>
                  <a:lnTo>
                    <a:pt x="748" y="4533"/>
                  </a:lnTo>
                  <a:lnTo>
                    <a:pt x="850" y="4256"/>
                  </a:lnTo>
                  <a:lnTo>
                    <a:pt x="965" y="3984"/>
                  </a:lnTo>
                  <a:lnTo>
                    <a:pt x="1091" y="3721"/>
                  </a:lnTo>
                  <a:lnTo>
                    <a:pt x="1231" y="3463"/>
                  </a:lnTo>
                  <a:lnTo>
                    <a:pt x="1382" y="3215"/>
                  </a:lnTo>
                  <a:lnTo>
                    <a:pt x="1544" y="2973"/>
                  </a:lnTo>
                  <a:lnTo>
                    <a:pt x="1719" y="2741"/>
                  </a:lnTo>
                  <a:lnTo>
                    <a:pt x="1903" y="2518"/>
                  </a:lnTo>
                  <a:lnTo>
                    <a:pt x="2098" y="2303"/>
                  </a:lnTo>
                  <a:lnTo>
                    <a:pt x="2303" y="2099"/>
                  </a:lnTo>
                  <a:lnTo>
                    <a:pt x="2517" y="1904"/>
                  </a:lnTo>
                  <a:lnTo>
                    <a:pt x="2741" y="1719"/>
                  </a:lnTo>
                  <a:lnTo>
                    <a:pt x="2974" y="1545"/>
                  </a:lnTo>
                  <a:lnTo>
                    <a:pt x="3214" y="1382"/>
                  </a:lnTo>
                  <a:lnTo>
                    <a:pt x="3464" y="1231"/>
                  </a:lnTo>
                  <a:lnTo>
                    <a:pt x="3720" y="1092"/>
                  </a:lnTo>
                  <a:lnTo>
                    <a:pt x="3984" y="965"/>
                  </a:lnTo>
                  <a:lnTo>
                    <a:pt x="4255" y="850"/>
                  </a:lnTo>
                  <a:lnTo>
                    <a:pt x="4532" y="748"/>
                  </a:lnTo>
                  <a:lnTo>
                    <a:pt x="4816" y="659"/>
                  </a:lnTo>
                  <a:lnTo>
                    <a:pt x="5105" y="586"/>
                  </a:lnTo>
                  <a:lnTo>
                    <a:pt x="5400" y="526"/>
                  </a:lnTo>
                  <a:lnTo>
                    <a:pt x="5700" y="479"/>
                  </a:lnTo>
                  <a:lnTo>
                    <a:pt x="6004" y="448"/>
                  </a:lnTo>
                  <a:lnTo>
                    <a:pt x="6312" y="433"/>
                  </a:lnTo>
                  <a:lnTo>
                    <a:pt x="6469" y="432"/>
                  </a:lnTo>
                  <a:lnTo>
                    <a:pt x="6625" y="433"/>
                  </a:lnTo>
                  <a:lnTo>
                    <a:pt x="6933" y="448"/>
                  </a:lnTo>
                  <a:lnTo>
                    <a:pt x="7237" y="479"/>
                  </a:lnTo>
                  <a:lnTo>
                    <a:pt x="7538" y="526"/>
                  </a:lnTo>
                  <a:lnTo>
                    <a:pt x="7832" y="586"/>
                  </a:lnTo>
                  <a:lnTo>
                    <a:pt x="8121" y="659"/>
                  </a:lnTo>
                  <a:lnTo>
                    <a:pt x="8405" y="748"/>
                  </a:lnTo>
                  <a:lnTo>
                    <a:pt x="8684" y="850"/>
                  </a:lnTo>
                  <a:lnTo>
                    <a:pt x="8954" y="965"/>
                  </a:lnTo>
                  <a:lnTo>
                    <a:pt x="9218" y="1092"/>
                  </a:lnTo>
                  <a:lnTo>
                    <a:pt x="9475" y="1231"/>
                  </a:lnTo>
                  <a:lnTo>
                    <a:pt x="9723" y="1382"/>
                  </a:lnTo>
                  <a:lnTo>
                    <a:pt x="9965" y="1545"/>
                  </a:lnTo>
                  <a:lnTo>
                    <a:pt x="10197" y="1719"/>
                  </a:lnTo>
                  <a:lnTo>
                    <a:pt x="10420" y="1904"/>
                  </a:lnTo>
                  <a:lnTo>
                    <a:pt x="10634" y="2099"/>
                  </a:lnTo>
                  <a:lnTo>
                    <a:pt x="10839" y="2303"/>
                  </a:lnTo>
                  <a:lnTo>
                    <a:pt x="11034" y="2518"/>
                  </a:lnTo>
                  <a:lnTo>
                    <a:pt x="11220" y="2741"/>
                  </a:lnTo>
                  <a:lnTo>
                    <a:pt x="11393" y="2973"/>
                  </a:lnTo>
                  <a:lnTo>
                    <a:pt x="11555" y="3215"/>
                  </a:lnTo>
                  <a:lnTo>
                    <a:pt x="11707" y="3463"/>
                  </a:lnTo>
                  <a:lnTo>
                    <a:pt x="11846" y="3721"/>
                  </a:lnTo>
                  <a:lnTo>
                    <a:pt x="11974" y="3984"/>
                  </a:lnTo>
                  <a:lnTo>
                    <a:pt x="12089" y="4256"/>
                  </a:lnTo>
                  <a:lnTo>
                    <a:pt x="12190" y="4533"/>
                  </a:lnTo>
                  <a:lnTo>
                    <a:pt x="12278" y="4817"/>
                  </a:lnTo>
                  <a:lnTo>
                    <a:pt x="12352" y="5106"/>
                  </a:lnTo>
                  <a:lnTo>
                    <a:pt x="12413" y="5400"/>
                  </a:lnTo>
                  <a:lnTo>
                    <a:pt x="12459" y="5701"/>
                  </a:lnTo>
                  <a:lnTo>
                    <a:pt x="12490" y="6005"/>
                  </a:lnTo>
                  <a:lnTo>
                    <a:pt x="12505" y="6313"/>
                  </a:lnTo>
                  <a:lnTo>
                    <a:pt x="12506" y="6470"/>
                  </a:lnTo>
                  <a:lnTo>
                    <a:pt x="12505" y="6626"/>
                  </a:lnTo>
                  <a:lnTo>
                    <a:pt x="12489" y="6934"/>
                  </a:lnTo>
                  <a:lnTo>
                    <a:pt x="12459" y="7238"/>
                  </a:lnTo>
                  <a:lnTo>
                    <a:pt x="12412" y="7538"/>
                  </a:lnTo>
                  <a:lnTo>
                    <a:pt x="12351" y="7833"/>
                  </a:lnTo>
                  <a:lnTo>
                    <a:pt x="12277" y="8122"/>
                  </a:lnTo>
                  <a:lnTo>
                    <a:pt x="12188" y="8405"/>
                  </a:lnTo>
                  <a:lnTo>
                    <a:pt x="12086" y="8683"/>
                  </a:lnTo>
                  <a:lnTo>
                    <a:pt x="11971" y="8953"/>
                  </a:lnTo>
                  <a:lnTo>
                    <a:pt x="11845" y="9218"/>
                  </a:lnTo>
                  <a:lnTo>
                    <a:pt x="11705" y="9474"/>
                  </a:lnTo>
                  <a:lnTo>
                    <a:pt x="11554" y="9723"/>
                  </a:lnTo>
                  <a:lnTo>
                    <a:pt x="11392" y="9963"/>
                  </a:lnTo>
                  <a:lnTo>
                    <a:pt x="11217" y="10196"/>
                  </a:lnTo>
                  <a:lnTo>
                    <a:pt x="11033" y="10420"/>
                  </a:lnTo>
                  <a:lnTo>
                    <a:pt x="10838" y="10634"/>
                  </a:lnTo>
                  <a:lnTo>
                    <a:pt x="10633" y="10839"/>
                  </a:lnTo>
                  <a:lnTo>
                    <a:pt x="10419" y="11034"/>
                  </a:lnTo>
                  <a:lnTo>
                    <a:pt x="10195" y="11218"/>
                  </a:lnTo>
                  <a:lnTo>
                    <a:pt x="9963" y="11391"/>
                  </a:lnTo>
                  <a:lnTo>
                    <a:pt x="9722" y="11555"/>
                  </a:lnTo>
                  <a:lnTo>
                    <a:pt x="9473" y="11707"/>
                  </a:lnTo>
                  <a:lnTo>
                    <a:pt x="9217" y="11846"/>
                  </a:lnTo>
                  <a:lnTo>
                    <a:pt x="8952" y="11973"/>
                  </a:lnTo>
                  <a:lnTo>
                    <a:pt x="8682" y="12087"/>
                  </a:lnTo>
                  <a:lnTo>
                    <a:pt x="8405" y="12190"/>
                  </a:lnTo>
                  <a:lnTo>
                    <a:pt x="8121" y="12278"/>
                  </a:lnTo>
                  <a:lnTo>
                    <a:pt x="7832" y="12352"/>
                  </a:lnTo>
                  <a:lnTo>
                    <a:pt x="7538" y="12413"/>
                  </a:lnTo>
                  <a:lnTo>
                    <a:pt x="7237" y="12458"/>
                  </a:lnTo>
                  <a:lnTo>
                    <a:pt x="6933" y="12490"/>
                  </a:lnTo>
                  <a:lnTo>
                    <a:pt x="6625" y="12506"/>
                  </a:lnTo>
                  <a:lnTo>
                    <a:pt x="6469" y="125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8" name="Freeform 27">
              <a:extLst>
                <a:ext uri="{FF2B5EF4-FFF2-40B4-BE49-F238E27FC236}">
                  <a16:creationId xmlns:a16="http://schemas.microsoft.com/office/drawing/2014/main" xmlns="" id="{EB6BE0BC-C392-43E8-ADFB-F75296A8AEE1}"/>
                </a:ext>
              </a:extLst>
            </p:cNvPr>
            <p:cNvSpPr>
              <a:spLocks noEditPoints="1"/>
            </p:cNvSpPr>
            <p:nvPr/>
          </p:nvSpPr>
          <p:spPr bwMode="auto">
            <a:xfrm>
              <a:off x="2043" y="365"/>
              <a:ext cx="3594" cy="3594"/>
            </a:xfrm>
            <a:custGeom>
              <a:avLst/>
              <a:gdLst>
                <a:gd name="T0" fmla="*/ 4436 w 10782"/>
                <a:gd name="T1" fmla="*/ 85 h 10783"/>
                <a:gd name="T2" fmla="*/ 3172 w 10782"/>
                <a:gd name="T3" fmla="*/ 476 h 10783"/>
                <a:gd name="T4" fmla="*/ 2063 w 10782"/>
                <a:gd name="T5" fmla="*/ 1150 h 10783"/>
                <a:gd name="T6" fmla="*/ 1150 w 10782"/>
                <a:gd name="T7" fmla="*/ 2063 h 10783"/>
                <a:gd name="T8" fmla="*/ 476 w 10782"/>
                <a:gd name="T9" fmla="*/ 3172 h 10783"/>
                <a:gd name="T10" fmla="*/ 84 w 10782"/>
                <a:gd name="T11" fmla="*/ 4437 h 10783"/>
                <a:gd name="T12" fmla="*/ 1 w 10782"/>
                <a:gd name="T13" fmla="*/ 5531 h 10783"/>
                <a:gd name="T14" fmla="*/ 204 w 10782"/>
                <a:gd name="T15" fmla="*/ 6867 h 10783"/>
                <a:gd name="T16" fmla="*/ 713 w 10782"/>
                <a:gd name="T17" fmla="*/ 8076 h 10783"/>
                <a:gd name="T18" fmla="*/ 1488 w 10782"/>
                <a:gd name="T19" fmla="*/ 9111 h 10783"/>
                <a:gd name="T20" fmla="*/ 2485 w 10782"/>
                <a:gd name="T21" fmla="*/ 9934 h 10783"/>
                <a:gd name="T22" fmla="*/ 3661 w 10782"/>
                <a:gd name="T23" fmla="*/ 10500 h 10783"/>
                <a:gd name="T24" fmla="*/ 4977 w 10782"/>
                <a:gd name="T25" fmla="*/ 10768 h 10783"/>
                <a:gd name="T26" fmla="*/ 6078 w 10782"/>
                <a:gd name="T27" fmla="*/ 10740 h 10783"/>
                <a:gd name="T28" fmla="*/ 7368 w 10782"/>
                <a:gd name="T29" fmla="*/ 10409 h 10783"/>
                <a:gd name="T30" fmla="*/ 8511 w 10782"/>
                <a:gd name="T31" fmla="*/ 9788 h 10783"/>
                <a:gd name="T32" fmla="*/ 9468 w 10782"/>
                <a:gd name="T33" fmla="*/ 8920 h 10783"/>
                <a:gd name="T34" fmla="*/ 10192 w 10782"/>
                <a:gd name="T35" fmla="*/ 7847 h 10783"/>
                <a:gd name="T36" fmla="*/ 10644 w 10782"/>
                <a:gd name="T37" fmla="*/ 6609 h 10783"/>
                <a:gd name="T38" fmla="*/ 10782 w 10782"/>
                <a:gd name="T39" fmla="*/ 5392 h 10783"/>
                <a:gd name="T40" fmla="*/ 10642 w 10782"/>
                <a:gd name="T41" fmla="*/ 4174 h 10783"/>
                <a:gd name="T42" fmla="*/ 10191 w 10782"/>
                <a:gd name="T43" fmla="*/ 2938 h 10783"/>
                <a:gd name="T44" fmla="*/ 9465 w 10782"/>
                <a:gd name="T45" fmla="*/ 1865 h 10783"/>
                <a:gd name="T46" fmla="*/ 8510 w 10782"/>
                <a:gd name="T47" fmla="*/ 996 h 10783"/>
                <a:gd name="T48" fmla="*/ 7367 w 10782"/>
                <a:gd name="T49" fmla="*/ 375 h 10783"/>
                <a:gd name="T50" fmla="*/ 6078 w 10782"/>
                <a:gd name="T51" fmla="*/ 44 h 10783"/>
                <a:gd name="T52" fmla="*/ 5263 w 10782"/>
                <a:gd name="T53" fmla="*/ 10350 h 10783"/>
                <a:gd name="T54" fmla="*/ 4033 w 10782"/>
                <a:gd name="T55" fmla="*/ 10163 h 10783"/>
                <a:gd name="T56" fmla="*/ 2922 w 10782"/>
                <a:gd name="T57" fmla="*/ 9695 h 10783"/>
                <a:gd name="T58" fmla="*/ 1968 w 10782"/>
                <a:gd name="T59" fmla="*/ 8982 h 10783"/>
                <a:gd name="T60" fmla="*/ 1213 w 10782"/>
                <a:gd name="T61" fmla="*/ 8065 h 10783"/>
                <a:gd name="T62" fmla="*/ 691 w 10782"/>
                <a:gd name="T63" fmla="*/ 6983 h 10783"/>
                <a:gd name="T64" fmla="*/ 446 w 10782"/>
                <a:gd name="T65" fmla="*/ 5773 h 10783"/>
                <a:gd name="T66" fmla="*/ 470 w 10782"/>
                <a:gd name="T67" fmla="*/ 4759 h 10783"/>
                <a:gd name="T68" fmla="*/ 775 w 10782"/>
                <a:gd name="T69" fmla="*/ 3572 h 10783"/>
                <a:gd name="T70" fmla="*/ 1346 w 10782"/>
                <a:gd name="T71" fmla="*/ 2520 h 10783"/>
                <a:gd name="T72" fmla="*/ 2144 w 10782"/>
                <a:gd name="T73" fmla="*/ 1642 h 10783"/>
                <a:gd name="T74" fmla="*/ 3133 w 10782"/>
                <a:gd name="T75" fmla="*/ 974 h 10783"/>
                <a:gd name="T76" fmla="*/ 4271 w 10782"/>
                <a:gd name="T77" fmla="*/ 558 h 10783"/>
                <a:gd name="T78" fmla="*/ 5391 w 10782"/>
                <a:gd name="T79" fmla="*/ 431 h 10783"/>
                <a:gd name="T80" fmla="*/ 6511 w 10782"/>
                <a:gd name="T81" fmla="*/ 558 h 10783"/>
                <a:gd name="T82" fmla="*/ 7649 w 10782"/>
                <a:gd name="T83" fmla="*/ 974 h 10783"/>
                <a:gd name="T84" fmla="*/ 8637 w 10782"/>
                <a:gd name="T85" fmla="*/ 1642 h 10783"/>
                <a:gd name="T86" fmla="*/ 9436 w 10782"/>
                <a:gd name="T87" fmla="*/ 2520 h 10783"/>
                <a:gd name="T88" fmla="*/ 10007 w 10782"/>
                <a:gd name="T89" fmla="*/ 3572 h 10783"/>
                <a:gd name="T90" fmla="*/ 10311 w 10782"/>
                <a:gd name="T91" fmla="*/ 4759 h 10783"/>
                <a:gd name="T92" fmla="*/ 10335 w 10782"/>
                <a:gd name="T93" fmla="*/ 5773 h 10783"/>
                <a:gd name="T94" fmla="*/ 10089 w 10782"/>
                <a:gd name="T95" fmla="*/ 6982 h 10783"/>
                <a:gd name="T96" fmla="*/ 9567 w 10782"/>
                <a:gd name="T97" fmla="*/ 8064 h 10783"/>
                <a:gd name="T98" fmla="*/ 8812 w 10782"/>
                <a:gd name="T99" fmla="*/ 8980 h 10783"/>
                <a:gd name="T100" fmla="*/ 7858 w 10782"/>
                <a:gd name="T101" fmla="*/ 9693 h 10783"/>
                <a:gd name="T102" fmla="*/ 6749 w 10782"/>
                <a:gd name="T103" fmla="*/ 10162 h 10783"/>
                <a:gd name="T104" fmla="*/ 5520 w 10782"/>
                <a:gd name="T105" fmla="*/ 10350 h 10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82" h="10783">
                  <a:moveTo>
                    <a:pt x="5391" y="0"/>
                  </a:moveTo>
                  <a:lnTo>
                    <a:pt x="5252" y="2"/>
                  </a:lnTo>
                  <a:lnTo>
                    <a:pt x="4977" y="15"/>
                  </a:lnTo>
                  <a:lnTo>
                    <a:pt x="4704" y="44"/>
                  </a:lnTo>
                  <a:lnTo>
                    <a:pt x="4436" y="85"/>
                  </a:lnTo>
                  <a:lnTo>
                    <a:pt x="4173" y="138"/>
                  </a:lnTo>
                  <a:lnTo>
                    <a:pt x="3915" y="205"/>
                  </a:lnTo>
                  <a:lnTo>
                    <a:pt x="3661" y="283"/>
                  </a:lnTo>
                  <a:lnTo>
                    <a:pt x="3415" y="374"/>
                  </a:lnTo>
                  <a:lnTo>
                    <a:pt x="3172" y="476"/>
                  </a:lnTo>
                  <a:lnTo>
                    <a:pt x="2937" y="590"/>
                  </a:lnTo>
                  <a:lnTo>
                    <a:pt x="2708" y="714"/>
                  </a:lnTo>
                  <a:lnTo>
                    <a:pt x="2485" y="849"/>
                  </a:lnTo>
                  <a:lnTo>
                    <a:pt x="2270" y="995"/>
                  </a:lnTo>
                  <a:lnTo>
                    <a:pt x="2063" y="1150"/>
                  </a:lnTo>
                  <a:lnTo>
                    <a:pt x="1863" y="1314"/>
                  </a:lnTo>
                  <a:lnTo>
                    <a:pt x="1671" y="1489"/>
                  </a:lnTo>
                  <a:lnTo>
                    <a:pt x="1488" y="1672"/>
                  </a:lnTo>
                  <a:lnTo>
                    <a:pt x="1315" y="1863"/>
                  </a:lnTo>
                  <a:lnTo>
                    <a:pt x="1150" y="2063"/>
                  </a:lnTo>
                  <a:lnTo>
                    <a:pt x="994" y="2270"/>
                  </a:lnTo>
                  <a:lnTo>
                    <a:pt x="848" y="2486"/>
                  </a:lnTo>
                  <a:lnTo>
                    <a:pt x="713" y="2708"/>
                  </a:lnTo>
                  <a:lnTo>
                    <a:pt x="589" y="2936"/>
                  </a:lnTo>
                  <a:lnTo>
                    <a:pt x="476" y="3172"/>
                  </a:lnTo>
                  <a:lnTo>
                    <a:pt x="374" y="3415"/>
                  </a:lnTo>
                  <a:lnTo>
                    <a:pt x="284" y="3662"/>
                  </a:lnTo>
                  <a:lnTo>
                    <a:pt x="204" y="3916"/>
                  </a:lnTo>
                  <a:lnTo>
                    <a:pt x="138" y="4174"/>
                  </a:lnTo>
                  <a:lnTo>
                    <a:pt x="84" y="4437"/>
                  </a:lnTo>
                  <a:lnTo>
                    <a:pt x="43" y="4705"/>
                  </a:lnTo>
                  <a:lnTo>
                    <a:pt x="15" y="4976"/>
                  </a:lnTo>
                  <a:lnTo>
                    <a:pt x="1" y="5252"/>
                  </a:lnTo>
                  <a:lnTo>
                    <a:pt x="0" y="5392"/>
                  </a:lnTo>
                  <a:lnTo>
                    <a:pt x="1" y="5531"/>
                  </a:lnTo>
                  <a:lnTo>
                    <a:pt x="15" y="5807"/>
                  </a:lnTo>
                  <a:lnTo>
                    <a:pt x="43" y="6078"/>
                  </a:lnTo>
                  <a:lnTo>
                    <a:pt x="84" y="6346"/>
                  </a:lnTo>
                  <a:lnTo>
                    <a:pt x="138" y="6609"/>
                  </a:lnTo>
                  <a:lnTo>
                    <a:pt x="204" y="6867"/>
                  </a:lnTo>
                  <a:lnTo>
                    <a:pt x="284" y="7121"/>
                  </a:lnTo>
                  <a:lnTo>
                    <a:pt x="374" y="7369"/>
                  </a:lnTo>
                  <a:lnTo>
                    <a:pt x="476" y="7611"/>
                  </a:lnTo>
                  <a:lnTo>
                    <a:pt x="589" y="7847"/>
                  </a:lnTo>
                  <a:lnTo>
                    <a:pt x="713" y="8076"/>
                  </a:lnTo>
                  <a:lnTo>
                    <a:pt x="848" y="8298"/>
                  </a:lnTo>
                  <a:lnTo>
                    <a:pt x="994" y="8512"/>
                  </a:lnTo>
                  <a:lnTo>
                    <a:pt x="1150" y="8720"/>
                  </a:lnTo>
                  <a:lnTo>
                    <a:pt x="1315" y="8920"/>
                  </a:lnTo>
                  <a:lnTo>
                    <a:pt x="1488" y="9111"/>
                  </a:lnTo>
                  <a:lnTo>
                    <a:pt x="1671" y="9294"/>
                  </a:lnTo>
                  <a:lnTo>
                    <a:pt x="1863" y="9469"/>
                  </a:lnTo>
                  <a:lnTo>
                    <a:pt x="2063" y="9633"/>
                  </a:lnTo>
                  <a:lnTo>
                    <a:pt x="2270" y="9788"/>
                  </a:lnTo>
                  <a:lnTo>
                    <a:pt x="2485" y="9934"/>
                  </a:lnTo>
                  <a:lnTo>
                    <a:pt x="2708" y="10069"/>
                  </a:lnTo>
                  <a:lnTo>
                    <a:pt x="2937" y="10193"/>
                  </a:lnTo>
                  <a:lnTo>
                    <a:pt x="3172" y="10307"/>
                  </a:lnTo>
                  <a:lnTo>
                    <a:pt x="3415" y="10409"/>
                  </a:lnTo>
                  <a:lnTo>
                    <a:pt x="3661" y="10500"/>
                  </a:lnTo>
                  <a:lnTo>
                    <a:pt x="3915" y="10578"/>
                  </a:lnTo>
                  <a:lnTo>
                    <a:pt x="4173" y="10645"/>
                  </a:lnTo>
                  <a:lnTo>
                    <a:pt x="4436" y="10699"/>
                  </a:lnTo>
                  <a:lnTo>
                    <a:pt x="4704" y="10740"/>
                  </a:lnTo>
                  <a:lnTo>
                    <a:pt x="4977" y="10768"/>
                  </a:lnTo>
                  <a:lnTo>
                    <a:pt x="5252" y="10781"/>
                  </a:lnTo>
                  <a:lnTo>
                    <a:pt x="5391" y="10783"/>
                  </a:lnTo>
                  <a:lnTo>
                    <a:pt x="5531" y="10781"/>
                  </a:lnTo>
                  <a:lnTo>
                    <a:pt x="5806" y="10768"/>
                  </a:lnTo>
                  <a:lnTo>
                    <a:pt x="6078" y="10740"/>
                  </a:lnTo>
                  <a:lnTo>
                    <a:pt x="6345" y="10699"/>
                  </a:lnTo>
                  <a:lnTo>
                    <a:pt x="6608" y="10645"/>
                  </a:lnTo>
                  <a:lnTo>
                    <a:pt x="6868" y="10578"/>
                  </a:lnTo>
                  <a:lnTo>
                    <a:pt x="7120" y="10500"/>
                  </a:lnTo>
                  <a:lnTo>
                    <a:pt x="7368" y="10409"/>
                  </a:lnTo>
                  <a:lnTo>
                    <a:pt x="7610" y="10307"/>
                  </a:lnTo>
                  <a:lnTo>
                    <a:pt x="7846" y="10193"/>
                  </a:lnTo>
                  <a:lnTo>
                    <a:pt x="8075" y="10069"/>
                  </a:lnTo>
                  <a:lnTo>
                    <a:pt x="8297" y="9934"/>
                  </a:lnTo>
                  <a:lnTo>
                    <a:pt x="8511" y="9788"/>
                  </a:lnTo>
                  <a:lnTo>
                    <a:pt x="8719" y="9633"/>
                  </a:lnTo>
                  <a:lnTo>
                    <a:pt x="8919" y="9469"/>
                  </a:lnTo>
                  <a:lnTo>
                    <a:pt x="9110" y="9294"/>
                  </a:lnTo>
                  <a:lnTo>
                    <a:pt x="9293" y="9111"/>
                  </a:lnTo>
                  <a:lnTo>
                    <a:pt x="9468" y="8920"/>
                  </a:lnTo>
                  <a:lnTo>
                    <a:pt x="9633" y="8720"/>
                  </a:lnTo>
                  <a:lnTo>
                    <a:pt x="9787" y="8512"/>
                  </a:lnTo>
                  <a:lnTo>
                    <a:pt x="9933" y="8298"/>
                  </a:lnTo>
                  <a:lnTo>
                    <a:pt x="10068" y="8076"/>
                  </a:lnTo>
                  <a:lnTo>
                    <a:pt x="10192" y="7847"/>
                  </a:lnTo>
                  <a:lnTo>
                    <a:pt x="10305" y="7611"/>
                  </a:lnTo>
                  <a:lnTo>
                    <a:pt x="10408" y="7369"/>
                  </a:lnTo>
                  <a:lnTo>
                    <a:pt x="10499" y="7121"/>
                  </a:lnTo>
                  <a:lnTo>
                    <a:pt x="10578" y="6867"/>
                  </a:lnTo>
                  <a:lnTo>
                    <a:pt x="10644" y="6609"/>
                  </a:lnTo>
                  <a:lnTo>
                    <a:pt x="10698" y="6346"/>
                  </a:lnTo>
                  <a:lnTo>
                    <a:pt x="10739" y="6078"/>
                  </a:lnTo>
                  <a:lnTo>
                    <a:pt x="10767" y="5807"/>
                  </a:lnTo>
                  <a:lnTo>
                    <a:pt x="10780" y="5531"/>
                  </a:lnTo>
                  <a:lnTo>
                    <a:pt x="10782" y="5392"/>
                  </a:lnTo>
                  <a:lnTo>
                    <a:pt x="10780" y="5253"/>
                  </a:lnTo>
                  <a:lnTo>
                    <a:pt x="10767" y="4977"/>
                  </a:lnTo>
                  <a:lnTo>
                    <a:pt x="10738" y="4705"/>
                  </a:lnTo>
                  <a:lnTo>
                    <a:pt x="10697" y="4437"/>
                  </a:lnTo>
                  <a:lnTo>
                    <a:pt x="10642" y="4174"/>
                  </a:lnTo>
                  <a:lnTo>
                    <a:pt x="10577" y="3916"/>
                  </a:lnTo>
                  <a:lnTo>
                    <a:pt x="10498" y="3664"/>
                  </a:lnTo>
                  <a:lnTo>
                    <a:pt x="10406" y="3415"/>
                  </a:lnTo>
                  <a:lnTo>
                    <a:pt x="10304" y="3174"/>
                  </a:lnTo>
                  <a:lnTo>
                    <a:pt x="10191" y="2938"/>
                  </a:lnTo>
                  <a:lnTo>
                    <a:pt x="10067" y="2708"/>
                  </a:lnTo>
                  <a:lnTo>
                    <a:pt x="9932" y="2487"/>
                  </a:lnTo>
                  <a:lnTo>
                    <a:pt x="9786" y="2272"/>
                  </a:lnTo>
                  <a:lnTo>
                    <a:pt x="9630" y="2064"/>
                  </a:lnTo>
                  <a:lnTo>
                    <a:pt x="9465" y="1865"/>
                  </a:lnTo>
                  <a:lnTo>
                    <a:pt x="9292" y="1673"/>
                  </a:lnTo>
                  <a:lnTo>
                    <a:pt x="9109" y="1490"/>
                  </a:lnTo>
                  <a:lnTo>
                    <a:pt x="8918" y="1317"/>
                  </a:lnTo>
                  <a:lnTo>
                    <a:pt x="8717" y="1152"/>
                  </a:lnTo>
                  <a:lnTo>
                    <a:pt x="8510" y="996"/>
                  </a:lnTo>
                  <a:lnTo>
                    <a:pt x="8296" y="852"/>
                  </a:lnTo>
                  <a:lnTo>
                    <a:pt x="8074" y="716"/>
                  </a:lnTo>
                  <a:lnTo>
                    <a:pt x="7844" y="591"/>
                  </a:lnTo>
                  <a:lnTo>
                    <a:pt x="7608" y="478"/>
                  </a:lnTo>
                  <a:lnTo>
                    <a:pt x="7367" y="375"/>
                  </a:lnTo>
                  <a:lnTo>
                    <a:pt x="7120" y="284"/>
                  </a:lnTo>
                  <a:lnTo>
                    <a:pt x="6866" y="206"/>
                  </a:lnTo>
                  <a:lnTo>
                    <a:pt x="6608" y="139"/>
                  </a:lnTo>
                  <a:lnTo>
                    <a:pt x="6345" y="85"/>
                  </a:lnTo>
                  <a:lnTo>
                    <a:pt x="6078" y="44"/>
                  </a:lnTo>
                  <a:lnTo>
                    <a:pt x="5806" y="17"/>
                  </a:lnTo>
                  <a:lnTo>
                    <a:pt x="5531" y="2"/>
                  </a:lnTo>
                  <a:lnTo>
                    <a:pt x="5391" y="0"/>
                  </a:lnTo>
                  <a:close/>
                  <a:moveTo>
                    <a:pt x="5391" y="10352"/>
                  </a:moveTo>
                  <a:lnTo>
                    <a:pt x="5263" y="10350"/>
                  </a:lnTo>
                  <a:lnTo>
                    <a:pt x="5009" y="10338"/>
                  </a:lnTo>
                  <a:lnTo>
                    <a:pt x="4760" y="10312"/>
                  </a:lnTo>
                  <a:lnTo>
                    <a:pt x="4513" y="10274"/>
                  </a:lnTo>
                  <a:lnTo>
                    <a:pt x="4271" y="10225"/>
                  </a:lnTo>
                  <a:lnTo>
                    <a:pt x="4033" y="10163"/>
                  </a:lnTo>
                  <a:lnTo>
                    <a:pt x="3801" y="10091"/>
                  </a:lnTo>
                  <a:lnTo>
                    <a:pt x="3573" y="10008"/>
                  </a:lnTo>
                  <a:lnTo>
                    <a:pt x="3349" y="9914"/>
                  </a:lnTo>
                  <a:lnTo>
                    <a:pt x="3133" y="9809"/>
                  </a:lnTo>
                  <a:lnTo>
                    <a:pt x="2922" y="9695"/>
                  </a:lnTo>
                  <a:lnTo>
                    <a:pt x="2717" y="9570"/>
                  </a:lnTo>
                  <a:lnTo>
                    <a:pt x="2520" y="9436"/>
                  </a:lnTo>
                  <a:lnTo>
                    <a:pt x="2329" y="9294"/>
                  </a:lnTo>
                  <a:lnTo>
                    <a:pt x="2144" y="9143"/>
                  </a:lnTo>
                  <a:lnTo>
                    <a:pt x="1968" y="8982"/>
                  </a:lnTo>
                  <a:lnTo>
                    <a:pt x="1801" y="8814"/>
                  </a:lnTo>
                  <a:lnTo>
                    <a:pt x="1641" y="8638"/>
                  </a:lnTo>
                  <a:lnTo>
                    <a:pt x="1488" y="8454"/>
                  </a:lnTo>
                  <a:lnTo>
                    <a:pt x="1346" y="8263"/>
                  </a:lnTo>
                  <a:lnTo>
                    <a:pt x="1213" y="8065"/>
                  </a:lnTo>
                  <a:lnTo>
                    <a:pt x="1088" y="7860"/>
                  </a:lnTo>
                  <a:lnTo>
                    <a:pt x="974" y="7650"/>
                  </a:lnTo>
                  <a:lnTo>
                    <a:pt x="869" y="7433"/>
                  </a:lnTo>
                  <a:lnTo>
                    <a:pt x="775" y="7211"/>
                  </a:lnTo>
                  <a:lnTo>
                    <a:pt x="691" y="6983"/>
                  </a:lnTo>
                  <a:lnTo>
                    <a:pt x="619" y="6750"/>
                  </a:lnTo>
                  <a:lnTo>
                    <a:pt x="558" y="6512"/>
                  </a:lnTo>
                  <a:lnTo>
                    <a:pt x="509" y="6269"/>
                  </a:lnTo>
                  <a:lnTo>
                    <a:pt x="470" y="6024"/>
                  </a:lnTo>
                  <a:lnTo>
                    <a:pt x="446" y="5773"/>
                  </a:lnTo>
                  <a:lnTo>
                    <a:pt x="432" y="5519"/>
                  </a:lnTo>
                  <a:lnTo>
                    <a:pt x="431" y="5392"/>
                  </a:lnTo>
                  <a:lnTo>
                    <a:pt x="432" y="5264"/>
                  </a:lnTo>
                  <a:lnTo>
                    <a:pt x="446" y="5010"/>
                  </a:lnTo>
                  <a:lnTo>
                    <a:pt x="470" y="4759"/>
                  </a:lnTo>
                  <a:lnTo>
                    <a:pt x="509" y="4513"/>
                  </a:lnTo>
                  <a:lnTo>
                    <a:pt x="558" y="4271"/>
                  </a:lnTo>
                  <a:lnTo>
                    <a:pt x="619" y="4033"/>
                  </a:lnTo>
                  <a:lnTo>
                    <a:pt x="691" y="3800"/>
                  </a:lnTo>
                  <a:lnTo>
                    <a:pt x="775" y="3572"/>
                  </a:lnTo>
                  <a:lnTo>
                    <a:pt x="869" y="3350"/>
                  </a:lnTo>
                  <a:lnTo>
                    <a:pt x="974" y="3133"/>
                  </a:lnTo>
                  <a:lnTo>
                    <a:pt x="1088" y="2923"/>
                  </a:lnTo>
                  <a:lnTo>
                    <a:pt x="1213" y="2718"/>
                  </a:lnTo>
                  <a:lnTo>
                    <a:pt x="1346" y="2520"/>
                  </a:lnTo>
                  <a:lnTo>
                    <a:pt x="1488" y="2329"/>
                  </a:lnTo>
                  <a:lnTo>
                    <a:pt x="1641" y="2145"/>
                  </a:lnTo>
                  <a:lnTo>
                    <a:pt x="1801" y="1969"/>
                  </a:lnTo>
                  <a:lnTo>
                    <a:pt x="1968" y="1801"/>
                  </a:lnTo>
                  <a:lnTo>
                    <a:pt x="2144" y="1642"/>
                  </a:lnTo>
                  <a:lnTo>
                    <a:pt x="2329" y="1489"/>
                  </a:lnTo>
                  <a:lnTo>
                    <a:pt x="2520" y="1347"/>
                  </a:lnTo>
                  <a:lnTo>
                    <a:pt x="2717" y="1213"/>
                  </a:lnTo>
                  <a:lnTo>
                    <a:pt x="2922" y="1089"/>
                  </a:lnTo>
                  <a:lnTo>
                    <a:pt x="3133" y="974"/>
                  </a:lnTo>
                  <a:lnTo>
                    <a:pt x="3349" y="869"/>
                  </a:lnTo>
                  <a:lnTo>
                    <a:pt x="3573" y="775"/>
                  </a:lnTo>
                  <a:lnTo>
                    <a:pt x="3801" y="692"/>
                  </a:lnTo>
                  <a:lnTo>
                    <a:pt x="4033" y="620"/>
                  </a:lnTo>
                  <a:lnTo>
                    <a:pt x="4271" y="558"/>
                  </a:lnTo>
                  <a:lnTo>
                    <a:pt x="4513" y="509"/>
                  </a:lnTo>
                  <a:lnTo>
                    <a:pt x="4760" y="471"/>
                  </a:lnTo>
                  <a:lnTo>
                    <a:pt x="5009" y="446"/>
                  </a:lnTo>
                  <a:lnTo>
                    <a:pt x="5263" y="433"/>
                  </a:lnTo>
                  <a:lnTo>
                    <a:pt x="5391" y="431"/>
                  </a:lnTo>
                  <a:lnTo>
                    <a:pt x="5520" y="433"/>
                  </a:lnTo>
                  <a:lnTo>
                    <a:pt x="5772" y="446"/>
                  </a:lnTo>
                  <a:lnTo>
                    <a:pt x="6023" y="471"/>
                  </a:lnTo>
                  <a:lnTo>
                    <a:pt x="6269" y="509"/>
                  </a:lnTo>
                  <a:lnTo>
                    <a:pt x="6511" y="558"/>
                  </a:lnTo>
                  <a:lnTo>
                    <a:pt x="6749" y="620"/>
                  </a:lnTo>
                  <a:lnTo>
                    <a:pt x="6982" y="692"/>
                  </a:lnTo>
                  <a:lnTo>
                    <a:pt x="7210" y="775"/>
                  </a:lnTo>
                  <a:lnTo>
                    <a:pt x="7432" y="869"/>
                  </a:lnTo>
                  <a:lnTo>
                    <a:pt x="7649" y="974"/>
                  </a:lnTo>
                  <a:lnTo>
                    <a:pt x="7859" y="1089"/>
                  </a:lnTo>
                  <a:lnTo>
                    <a:pt x="8064" y="1213"/>
                  </a:lnTo>
                  <a:lnTo>
                    <a:pt x="8262" y="1347"/>
                  </a:lnTo>
                  <a:lnTo>
                    <a:pt x="8453" y="1489"/>
                  </a:lnTo>
                  <a:lnTo>
                    <a:pt x="8637" y="1642"/>
                  </a:lnTo>
                  <a:lnTo>
                    <a:pt x="8813" y="1801"/>
                  </a:lnTo>
                  <a:lnTo>
                    <a:pt x="8981" y="1969"/>
                  </a:lnTo>
                  <a:lnTo>
                    <a:pt x="9142" y="2145"/>
                  </a:lnTo>
                  <a:lnTo>
                    <a:pt x="9293" y="2329"/>
                  </a:lnTo>
                  <a:lnTo>
                    <a:pt x="9436" y="2520"/>
                  </a:lnTo>
                  <a:lnTo>
                    <a:pt x="9570" y="2718"/>
                  </a:lnTo>
                  <a:lnTo>
                    <a:pt x="9694" y="2923"/>
                  </a:lnTo>
                  <a:lnTo>
                    <a:pt x="9809" y="3133"/>
                  </a:lnTo>
                  <a:lnTo>
                    <a:pt x="9913" y="3350"/>
                  </a:lnTo>
                  <a:lnTo>
                    <a:pt x="10007" y="3572"/>
                  </a:lnTo>
                  <a:lnTo>
                    <a:pt x="10090" y="3800"/>
                  </a:lnTo>
                  <a:lnTo>
                    <a:pt x="10162" y="4033"/>
                  </a:lnTo>
                  <a:lnTo>
                    <a:pt x="10224" y="4271"/>
                  </a:lnTo>
                  <a:lnTo>
                    <a:pt x="10274" y="4513"/>
                  </a:lnTo>
                  <a:lnTo>
                    <a:pt x="10311" y="4759"/>
                  </a:lnTo>
                  <a:lnTo>
                    <a:pt x="10337" y="5010"/>
                  </a:lnTo>
                  <a:lnTo>
                    <a:pt x="10349" y="5264"/>
                  </a:lnTo>
                  <a:lnTo>
                    <a:pt x="10350" y="5392"/>
                  </a:lnTo>
                  <a:lnTo>
                    <a:pt x="10349" y="5519"/>
                  </a:lnTo>
                  <a:lnTo>
                    <a:pt x="10335" y="5773"/>
                  </a:lnTo>
                  <a:lnTo>
                    <a:pt x="10311" y="6022"/>
                  </a:lnTo>
                  <a:lnTo>
                    <a:pt x="10273" y="6269"/>
                  </a:lnTo>
                  <a:lnTo>
                    <a:pt x="10222" y="6511"/>
                  </a:lnTo>
                  <a:lnTo>
                    <a:pt x="10162" y="6748"/>
                  </a:lnTo>
                  <a:lnTo>
                    <a:pt x="10089" y="6982"/>
                  </a:lnTo>
                  <a:lnTo>
                    <a:pt x="10005" y="7209"/>
                  </a:lnTo>
                  <a:lnTo>
                    <a:pt x="9911" y="7432"/>
                  </a:lnTo>
                  <a:lnTo>
                    <a:pt x="9806" y="7649"/>
                  </a:lnTo>
                  <a:lnTo>
                    <a:pt x="9692" y="7859"/>
                  </a:lnTo>
                  <a:lnTo>
                    <a:pt x="9567" y="8064"/>
                  </a:lnTo>
                  <a:lnTo>
                    <a:pt x="9434" y="8261"/>
                  </a:lnTo>
                  <a:lnTo>
                    <a:pt x="9292" y="8452"/>
                  </a:lnTo>
                  <a:lnTo>
                    <a:pt x="9139" y="8637"/>
                  </a:lnTo>
                  <a:lnTo>
                    <a:pt x="8979" y="8813"/>
                  </a:lnTo>
                  <a:lnTo>
                    <a:pt x="8812" y="8980"/>
                  </a:lnTo>
                  <a:lnTo>
                    <a:pt x="8636" y="9140"/>
                  </a:lnTo>
                  <a:lnTo>
                    <a:pt x="8451" y="9293"/>
                  </a:lnTo>
                  <a:lnTo>
                    <a:pt x="8260" y="9435"/>
                  </a:lnTo>
                  <a:lnTo>
                    <a:pt x="8063" y="9568"/>
                  </a:lnTo>
                  <a:lnTo>
                    <a:pt x="7858" y="9693"/>
                  </a:lnTo>
                  <a:lnTo>
                    <a:pt x="7648" y="9807"/>
                  </a:lnTo>
                  <a:lnTo>
                    <a:pt x="7431" y="9912"/>
                  </a:lnTo>
                  <a:lnTo>
                    <a:pt x="7209" y="10006"/>
                  </a:lnTo>
                  <a:lnTo>
                    <a:pt x="6981" y="10090"/>
                  </a:lnTo>
                  <a:lnTo>
                    <a:pt x="6749" y="10162"/>
                  </a:lnTo>
                  <a:lnTo>
                    <a:pt x="6510" y="10223"/>
                  </a:lnTo>
                  <a:lnTo>
                    <a:pt x="6269" y="10274"/>
                  </a:lnTo>
                  <a:lnTo>
                    <a:pt x="6023" y="10312"/>
                  </a:lnTo>
                  <a:lnTo>
                    <a:pt x="5772" y="10337"/>
                  </a:lnTo>
                  <a:lnTo>
                    <a:pt x="5520" y="10350"/>
                  </a:lnTo>
                  <a:lnTo>
                    <a:pt x="5391" y="10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9" name="Freeform 28">
              <a:extLst>
                <a:ext uri="{FF2B5EF4-FFF2-40B4-BE49-F238E27FC236}">
                  <a16:creationId xmlns:a16="http://schemas.microsoft.com/office/drawing/2014/main" xmlns="" id="{192C1C22-0217-4D3C-B67A-F38CA9851E5B}"/>
                </a:ext>
              </a:extLst>
            </p:cNvPr>
            <p:cNvSpPr>
              <a:spLocks/>
            </p:cNvSpPr>
            <p:nvPr/>
          </p:nvSpPr>
          <p:spPr bwMode="auto">
            <a:xfrm>
              <a:off x="4461" y="3309"/>
              <a:ext cx="196" cy="196"/>
            </a:xfrm>
            <a:custGeom>
              <a:avLst/>
              <a:gdLst>
                <a:gd name="T0" fmla="*/ 590 w 590"/>
                <a:gd name="T1" fmla="*/ 374 h 589"/>
                <a:gd name="T2" fmla="*/ 216 w 590"/>
                <a:gd name="T3" fmla="*/ 589 h 589"/>
                <a:gd name="T4" fmla="*/ 0 w 590"/>
                <a:gd name="T5" fmla="*/ 215 h 589"/>
                <a:gd name="T6" fmla="*/ 374 w 590"/>
                <a:gd name="T7" fmla="*/ 0 h 589"/>
                <a:gd name="T8" fmla="*/ 590 w 590"/>
                <a:gd name="T9" fmla="*/ 374 h 589"/>
              </a:gdLst>
              <a:ahLst/>
              <a:cxnLst>
                <a:cxn ang="0">
                  <a:pos x="T0" y="T1"/>
                </a:cxn>
                <a:cxn ang="0">
                  <a:pos x="T2" y="T3"/>
                </a:cxn>
                <a:cxn ang="0">
                  <a:pos x="T4" y="T5"/>
                </a:cxn>
                <a:cxn ang="0">
                  <a:pos x="T6" y="T7"/>
                </a:cxn>
                <a:cxn ang="0">
                  <a:pos x="T8" y="T9"/>
                </a:cxn>
              </a:cxnLst>
              <a:rect l="0" t="0" r="r" b="b"/>
              <a:pathLst>
                <a:path w="590" h="589">
                  <a:moveTo>
                    <a:pt x="590" y="374"/>
                  </a:moveTo>
                  <a:lnTo>
                    <a:pt x="216" y="589"/>
                  </a:lnTo>
                  <a:lnTo>
                    <a:pt x="0" y="215"/>
                  </a:lnTo>
                  <a:lnTo>
                    <a:pt x="374" y="0"/>
                  </a:lnTo>
                  <a:lnTo>
                    <a:pt x="590" y="3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0" name="Freeform 29">
              <a:extLst>
                <a:ext uri="{FF2B5EF4-FFF2-40B4-BE49-F238E27FC236}">
                  <a16:creationId xmlns:a16="http://schemas.microsoft.com/office/drawing/2014/main" xmlns="" id="{9AEBD405-7648-4D8E-9FAC-B347DA614958}"/>
                </a:ext>
              </a:extLst>
            </p:cNvPr>
            <p:cNvSpPr>
              <a:spLocks/>
            </p:cNvSpPr>
            <p:nvPr/>
          </p:nvSpPr>
          <p:spPr bwMode="auto">
            <a:xfrm>
              <a:off x="3023" y="819"/>
              <a:ext cx="197" cy="196"/>
            </a:xfrm>
            <a:custGeom>
              <a:avLst/>
              <a:gdLst>
                <a:gd name="T0" fmla="*/ 589 w 589"/>
                <a:gd name="T1" fmla="*/ 374 h 589"/>
                <a:gd name="T2" fmla="*/ 215 w 589"/>
                <a:gd name="T3" fmla="*/ 589 h 589"/>
                <a:gd name="T4" fmla="*/ 0 w 589"/>
                <a:gd name="T5" fmla="*/ 215 h 589"/>
                <a:gd name="T6" fmla="*/ 374 w 589"/>
                <a:gd name="T7" fmla="*/ 0 h 589"/>
                <a:gd name="T8" fmla="*/ 589 w 589"/>
                <a:gd name="T9" fmla="*/ 374 h 589"/>
              </a:gdLst>
              <a:ahLst/>
              <a:cxnLst>
                <a:cxn ang="0">
                  <a:pos x="T0" y="T1"/>
                </a:cxn>
                <a:cxn ang="0">
                  <a:pos x="T2" y="T3"/>
                </a:cxn>
                <a:cxn ang="0">
                  <a:pos x="T4" y="T5"/>
                </a:cxn>
                <a:cxn ang="0">
                  <a:pos x="T6" y="T7"/>
                </a:cxn>
                <a:cxn ang="0">
                  <a:pos x="T8" y="T9"/>
                </a:cxn>
              </a:cxnLst>
              <a:rect l="0" t="0" r="r" b="b"/>
              <a:pathLst>
                <a:path w="589" h="589">
                  <a:moveTo>
                    <a:pt x="589" y="374"/>
                  </a:moveTo>
                  <a:lnTo>
                    <a:pt x="215" y="589"/>
                  </a:lnTo>
                  <a:lnTo>
                    <a:pt x="0" y="215"/>
                  </a:lnTo>
                  <a:lnTo>
                    <a:pt x="374" y="0"/>
                  </a:lnTo>
                  <a:lnTo>
                    <a:pt x="589" y="3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1" name="Freeform 30">
              <a:extLst>
                <a:ext uri="{FF2B5EF4-FFF2-40B4-BE49-F238E27FC236}">
                  <a16:creationId xmlns:a16="http://schemas.microsoft.com/office/drawing/2014/main" xmlns="" id="{8D0C73E7-3D52-4CA8-BE81-7F8378408FEB}"/>
                </a:ext>
              </a:extLst>
            </p:cNvPr>
            <p:cNvSpPr>
              <a:spLocks/>
            </p:cNvSpPr>
            <p:nvPr/>
          </p:nvSpPr>
          <p:spPr bwMode="auto">
            <a:xfrm>
              <a:off x="4987" y="2783"/>
              <a:ext cx="196" cy="196"/>
            </a:xfrm>
            <a:custGeom>
              <a:avLst/>
              <a:gdLst>
                <a:gd name="T0" fmla="*/ 589 w 589"/>
                <a:gd name="T1" fmla="*/ 216 h 589"/>
                <a:gd name="T2" fmla="*/ 373 w 589"/>
                <a:gd name="T3" fmla="*/ 589 h 589"/>
                <a:gd name="T4" fmla="*/ 0 w 589"/>
                <a:gd name="T5" fmla="*/ 373 h 589"/>
                <a:gd name="T6" fmla="*/ 215 w 589"/>
                <a:gd name="T7" fmla="*/ 0 h 589"/>
                <a:gd name="T8" fmla="*/ 589 w 589"/>
                <a:gd name="T9" fmla="*/ 216 h 589"/>
              </a:gdLst>
              <a:ahLst/>
              <a:cxnLst>
                <a:cxn ang="0">
                  <a:pos x="T0" y="T1"/>
                </a:cxn>
                <a:cxn ang="0">
                  <a:pos x="T2" y="T3"/>
                </a:cxn>
                <a:cxn ang="0">
                  <a:pos x="T4" y="T5"/>
                </a:cxn>
                <a:cxn ang="0">
                  <a:pos x="T6" y="T7"/>
                </a:cxn>
                <a:cxn ang="0">
                  <a:pos x="T8" y="T9"/>
                </a:cxn>
              </a:cxnLst>
              <a:rect l="0" t="0" r="r" b="b"/>
              <a:pathLst>
                <a:path w="589" h="589">
                  <a:moveTo>
                    <a:pt x="589" y="216"/>
                  </a:moveTo>
                  <a:lnTo>
                    <a:pt x="373" y="589"/>
                  </a:lnTo>
                  <a:lnTo>
                    <a:pt x="0" y="373"/>
                  </a:lnTo>
                  <a:lnTo>
                    <a:pt x="215" y="0"/>
                  </a:lnTo>
                  <a:lnTo>
                    <a:pt x="589"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2" name="Freeform 31">
              <a:extLst>
                <a:ext uri="{FF2B5EF4-FFF2-40B4-BE49-F238E27FC236}">
                  <a16:creationId xmlns:a16="http://schemas.microsoft.com/office/drawing/2014/main" xmlns="" id="{5AB4145B-A0D8-45C2-84B4-312C34A6B8B0}"/>
                </a:ext>
              </a:extLst>
            </p:cNvPr>
            <p:cNvSpPr>
              <a:spLocks/>
            </p:cNvSpPr>
            <p:nvPr/>
          </p:nvSpPr>
          <p:spPr bwMode="auto">
            <a:xfrm>
              <a:off x="2497" y="1345"/>
              <a:ext cx="197" cy="196"/>
            </a:xfrm>
            <a:custGeom>
              <a:avLst/>
              <a:gdLst>
                <a:gd name="T0" fmla="*/ 590 w 590"/>
                <a:gd name="T1" fmla="*/ 216 h 590"/>
                <a:gd name="T2" fmla="*/ 374 w 590"/>
                <a:gd name="T3" fmla="*/ 590 h 590"/>
                <a:gd name="T4" fmla="*/ 0 w 590"/>
                <a:gd name="T5" fmla="*/ 374 h 590"/>
                <a:gd name="T6" fmla="*/ 216 w 590"/>
                <a:gd name="T7" fmla="*/ 0 h 590"/>
                <a:gd name="T8" fmla="*/ 590 w 590"/>
                <a:gd name="T9" fmla="*/ 216 h 590"/>
              </a:gdLst>
              <a:ahLst/>
              <a:cxnLst>
                <a:cxn ang="0">
                  <a:pos x="T0" y="T1"/>
                </a:cxn>
                <a:cxn ang="0">
                  <a:pos x="T2" y="T3"/>
                </a:cxn>
                <a:cxn ang="0">
                  <a:pos x="T4" y="T5"/>
                </a:cxn>
                <a:cxn ang="0">
                  <a:pos x="T6" y="T7"/>
                </a:cxn>
                <a:cxn ang="0">
                  <a:pos x="T8" y="T9"/>
                </a:cxn>
              </a:cxnLst>
              <a:rect l="0" t="0" r="r" b="b"/>
              <a:pathLst>
                <a:path w="590" h="590">
                  <a:moveTo>
                    <a:pt x="590" y="216"/>
                  </a:moveTo>
                  <a:lnTo>
                    <a:pt x="374" y="590"/>
                  </a:lnTo>
                  <a:lnTo>
                    <a:pt x="0" y="374"/>
                  </a:lnTo>
                  <a:lnTo>
                    <a:pt x="216" y="0"/>
                  </a:lnTo>
                  <a:lnTo>
                    <a:pt x="590"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3" name="Rectangle 32">
              <a:extLst>
                <a:ext uri="{FF2B5EF4-FFF2-40B4-BE49-F238E27FC236}">
                  <a16:creationId xmlns:a16="http://schemas.microsoft.com/office/drawing/2014/main" xmlns="" id="{B9E5C1A4-F863-4E1C-9E51-27EF9056ACB8}"/>
                </a:ext>
              </a:extLst>
            </p:cNvPr>
            <p:cNvSpPr>
              <a:spLocks noChangeArrowheads="1"/>
            </p:cNvSpPr>
            <p:nvPr/>
          </p:nvSpPr>
          <p:spPr bwMode="auto">
            <a:xfrm>
              <a:off x="5206" y="2090"/>
              <a:ext cx="144"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4" name="Rectangle 33">
              <a:extLst>
                <a:ext uri="{FF2B5EF4-FFF2-40B4-BE49-F238E27FC236}">
                  <a16:creationId xmlns:a16="http://schemas.microsoft.com/office/drawing/2014/main" xmlns="" id="{8809A8DB-6FE1-42F7-80B1-CA57F2825A46}"/>
                </a:ext>
              </a:extLst>
            </p:cNvPr>
            <p:cNvSpPr>
              <a:spLocks noChangeArrowheads="1"/>
            </p:cNvSpPr>
            <p:nvPr/>
          </p:nvSpPr>
          <p:spPr bwMode="auto">
            <a:xfrm>
              <a:off x="2331" y="2090"/>
              <a:ext cx="144"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5" name="Freeform 34">
              <a:extLst>
                <a:ext uri="{FF2B5EF4-FFF2-40B4-BE49-F238E27FC236}">
                  <a16:creationId xmlns:a16="http://schemas.microsoft.com/office/drawing/2014/main" xmlns="" id="{08DA7525-708C-45ED-8DFC-7BE671231690}"/>
                </a:ext>
              </a:extLst>
            </p:cNvPr>
            <p:cNvSpPr>
              <a:spLocks/>
            </p:cNvSpPr>
            <p:nvPr/>
          </p:nvSpPr>
          <p:spPr bwMode="auto">
            <a:xfrm>
              <a:off x="4987" y="1345"/>
              <a:ext cx="196" cy="196"/>
            </a:xfrm>
            <a:custGeom>
              <a:avLst/>
              <a:gdLst>
                <a:gd name="T0" fmla="*/ 589 w 589"/>
                <a:gd name="T1" fmla="*/ 374 h 590"/>
                <a:gd name="T2" fmla="*/ 215 w 589"/>
                <a:gd name="T3" fmla="*/ 590 h 590"/>
                <a:gd name="T4" fmla="*/ 0 w 589"/>
                <a:gd name="T5" fmla="*/ 216 h 590"/>
                <a:gd name="T6" fmla="*/ 373 w 589"/>
                <a:gd name="T7" fmla="*/ 0 h 590"/>
                <a:gd name="T8" fmla="*/ 589 w 589"/>
                <a:gd name="T9" fmla="*/ 374 h 590"/>
              </a:gdLst>
              <a:ahLst/>
              <a:cxnLst>
                <a:cxn ang="0">
                  <a:pos x="T0" y="T1"/>
                </a:cxn>
                <a:cxn ang="0">
                  <a:pos x="T2" y="T3"/>
                </a:cxn>
                <a:cxn ang="0">
                  <a:pos x="T4" y="T5"/>
                </a:cxn>
                <a:cxn ang="0">
                  <a:pos x="T6" y="T7"/>
                </a:cxn>
                <a:cxn ang="0">
                  <a:pos x="T8" y="T9"/>
                </a:cxn>
              </a:cxnLst>
              <a:rect l="0" t="0" r="r" b="b"/>
              <a:pathLst>
                <a:path w="589" h="590">
                  <a:moveTo>
                    <a:pt x="589" y="374"/>
                  </a:moveTo>
                  <a:lnTo>
                    <a:pt x="215" y="590"/>
                  </a:lnTo>
                  <a:lnTo>
                    <a:pt x="0" y="216"/>
                  </a:lnTo>
                  <a:lnTo>
                    <a:pt x="373" y="0"/>
                  </a:lnTo>
                  <a:lnTo>
                    <a:pt x="589" y="3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6" name="Freeform 35">
              <a:extLst>
                <a:ext uri="{FF2B5EF4-FFF2-40B4-BE49-F238E27FC236}">
                  <a16:creationId xmlns:a16="http://schemas.microsoft.com/office/drawing/2014/main" xmlns="" id="{1D405AB9-EBD2-482C-8B61-369208B7EAA8}"/>
                </a:ext>
              </a:extLst>
            </p:cNvPr>
            <p:cNvSpPr>
              <a:spLocks/>
            </p:cNvSpPr>
            <p:nvPr/>
          </p:nvSpPr>
          <p:spPr bwMode="auto">
            <a:xfrm>
              <a:off x="2497" y="2782"/>
              <a:ext cx="197" cy="197"/>
            </a:xfrm>
            <a:custGeom>
              <a:avLst/>
              <a:gdLst>
                <a:gd name="T0" fmla="*/ 590 w 590"/>
                <a:gd name="T1" fmla="*/ 374 h 590"/>
                <a:gd name="T2" fmla="*/ 216 w 590"/>
                <a:gd name="T3" fmla="*/ 590 h 590"/>
                <a:gd name="T4" fmla="*/ 0 w 590"/>
                <a:gd name="T5" fmla="*/ 216 h 590"/>
                <a:gd name="T6" fmla="*/ 374 w 590"/>
                <a:gd name="T7" fmla="*/ 0 h 590"/>
                <a:gd name="T8" fmla="*/ 590 w 590"/>
                <a:gd name="T9" fmla="*/ 374 h 590"/>
              </a:gdLst>
              <a:ahLst/>
              <a:cxnLst>
                <a:cxn ang="0">
                  <a:pos x="T0" y="T1"/>
                </a:cxn>
                <a:cxn ang="0">
                  <a:pos x="T2" y="T3"/>
                </a:cxn>
                <a:cxn ang="0">
                  <a:pos x="T4" y="T5"/>
                </a:cxn>
                <a:cxn ang="0">
                  <a:pos x="T6" y="T7"/>
                </a:cxn>
                <a:cxn ang="0">
                  <a:pos x="T8" y="T9"/>
                </a:cxn>
              </a:cxnLst>
              <a:rect l="0" t="0" r="r" b="b"/>
              <a:pathLst>
                <a:path w="590" h="590">
                  <a:moveTo>
                    <a:pt x="590" y="374"/>
                  </a:moveTo>
                  <a:lnTo>
                    <a:pt x="216" y="590"/>
                  </a:lnTo>
                  <a:lnTo>
                    <a:pt x="0" y="216"/>
                  </a:lnTo>
                  <a:lnTo>
                    <a:pt x="374" y="0"/>
                  </a:lnTo>
                  <a:lnTo>
                    <a:pt x="590" y="3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7" name="Freeform 36">
              <a:extLst>
                <a:ext uri="{FF2B5EF4-FFF2-40B4-BE49-F238E27FC236}">
                  <a16:creationId xmlns:a16="http://schemas.microsoft.com/office/drawing/2014/main" xmlns="" id="{94BCFB41-A4C8-4BA8-BA96-492828E50B97}"/>
                </a:ext>
              </a:extLst>
            </p:cNvPr>
            <p:cNvSpPr>
              <a:spLocks/>
            </p:cNvSpPr>
            <p:nvPr/>
          </p:nvSpPr>
          <p:spPr bwMode="auto">
            <a:xfrm>
              <a:off x="4461" y="819"/>
              <a:ext cx="196" cy="196"/>
            </a:xfrm>
            <a:custGeom>
              <a:avLst/>
              <a:gdLst>
                <a:gd name="T0" fmla="*/ 588 w 588"/>
                <a:gd name="T1" fmla="*/ 215 h 589"/>
                <a:gd name="T2" fmla="*/ 372 w 588"/>
                <a:gd name="T3" fmla="*/ 589 h 589"/>
                <a:gd name="T4" fmla="*/ 0 w 588"/>
                <a:gd name="T5" fmla="*/ 374 h 589"/>
                <a:gd name="T6" fmla="*/ 215 w 588"/>
                <a:gd name="T7" fmla="*/ 0 h 589"/>
                <a:gd name="T8" fmla="*/ 588 w 588"/>
                <a:gd name="T9" fmla="*/ 215 h 589"/>
              </a:gdLst>
              <a:ahLst/>
              <a:cxnLst>
                <a:cxn ang="0">
                  <a:pos x="T0" y="T1"/>
                </a:cxn>
                <a:cxn ang="0">
                  <a:pos x="T2" y="T3"/>
                </a:cxn>
                <a:cxn ang="0">
                  <a:pos x="T4" y="T5"/>
                </a:cxn>
                <a:cxn ang="0">
                  <a:pos x="T6" y="T7"/>
                </a:cxn>
                <a:cxn ang="0">
                  <a:pos x="T8" y="T9"/>
                </a:cxn>
              </a:cxnLst>
              <a:rect l="0" t="0" r="r" b="b"/>
              <a:pathLst>
                <a:path w="588" h="589">
                  <a:moveTo>
                    <a:pt x="588" y="215"/>
                  </a:moveTo>
                  <a:lnTo>
                    <a:pt x="372" y="589"/>
                  </a:lnTo>
                  <a:lnTo>
                    <a:pt x="0" y="374"/>
                  </a:lnTo>
                  <a:lnTo>
                    <a:pt x="215" y="0"/>
                  </a:lnTo>
                  <a:lnTo>
                    <a:pt x="588"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8" name="Freeform 37">
              <a:extLst>
                <a:ext uri="{FF2B5EF4-FFF2-40B4-BE49-F238E27FC236}">
                  <a16:creationId xmlns:a16="http://schemas.microsoft.com/office/drawing/2014/main" xmlns="" id="{5C4DB01A-53EE-4AE6-8537-2D5F706ACA06}"/>
                </a:ext>
              </a:extLst>
            </p:cNvPr>
            <p:cNvSpPr>
              <a:spLocks/>
            </p:cNvSpPr>
            <p:nvPr/>
          </p:nvSpPr>
          <p:spPr bwMode="auto">
            <a:xfrm>
              <a:off x="3023" y="3309"/>
              <a:ext cx="197" cy="196"/>
            </a:xfrm>
            <a:custGeom>
              <a:avLst/>
              <a:gdLst>
                <a:gd name="T0" fmla="*/ 589 w 589"/>
                <a:gd name="T1" fmla="*/ 216 h 588"/>
                <a:gd name="T2" fmla="*/ 374 w 589"/>
                <a:gd name="T3" fmla="*/ 588 h 588"/>
                <a:gd name="T4" fmla="*/ 0 w 589"/>
                <a:gd name="T5" fmla="*/ 373 h 588"/>
                <a:gd name="T6" fmla="*/ 215 w 589"/>
                <a:gd name="T7" fmla="*/ 0 h 588"/>
                <a:gd name="T8" fmla="*/ 589 w 589"/>
                <a:gd name="T9" fmla="*/ 216 h 588"/>
              </a:gdLst>
              <a:ahLst/>
              <a:cxnLst>
                <a:cxn ang="0">
                  <a:pos x="T0" y="T1"/>
                </a:cxn>
                <a:cxn ang="0">
                  <a:pos x="T2" y="T3"/>
                </a:cxn>
                <a:cxn ang="0">
                  <a:pos x="T4" y="T5"/>
                </a:cxn>
                <a:cxn ang="0">
                  <a:pos x="T6" y="T7"/>
                </a:cxn>
                <a:cxn ang="0">
                  <a:pos x="T8" y="T9"/>
                </a:cxn>
              </a:cxnLst>
              <a:rect l="0" t="0" r="r" b="b"/>
              <a:pathLst>
                <a:path w="589" h="588">
                  <a:moveTo>
                    <a:pt x="589" y="216"/>
                  </a:moveTo>
                  <a:lnTo>
                    <a:pt x="374" y="588"/>
                  </a:lnTo>
                  <a:lnTo>
                    <a:pt x="0" y="373"/>
                  </a:lnTo>
                  <a:lnTo>
                    <a:pt x="215" y="0"/>
                  </a:lnTo>
                  <a:lnTo>
                    <a:pt x="589"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9" name="Rectangle 38">
              <a:extLst>
                <a:ext uri="{FF2B5EF4-FFF2-40B4-BE49-F238E27FC236}">
                  <a16:creationId xmlns:a16="http://schemas.microsoft.com/office/drawing/2014/main" xmlns="" id="{8A16CCA2-6179-4774-8C0C-7C664CDF27C3}"/>
                </a:ext>
              </a:extLst>
            </p:cNvPr>
            <p:cNvSpPr>
              <a:spLocks noChangeArrowheads="1"/>
            </p:cNvSpPr>
            <p:nvPr/>
          </p:nvSpPr>
          <p:spPr bwMode="auto">
            <a:xfrm>
              <a:off x="3769" y="3528"/>
              <a:ext cx="143" cy="1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0" name="Freeform 39">
              <a:extLst>
                <a:ext uri="{FF2B5EF4-FFF2-40B4-BE49-F238E27FC236}">
                  <a16:creationId xmlns:a16="http://schemas.microsoft.com/office/drawing/2014/main" xmlns="" id="{0A6B3B5F-C457-4E5C-92E2-430E22B431B4}"/>
                </a:ext>
              </a:extLst>
            </p:cNvPr>
            <p:cNvSpPr>
              <a:spLocks noEditPoints="1"/>
            </p:cNvSpPr>
            <p:nvPr/>
          </p:nvSpPr>
          <p:spPr bwMode="auto">
            <a:xfrm>
              <a:off x="2970" y="652"/>
              <a:ext cx="1999" cy="2381"/>
            </a:xfrm>
            <a:custGeom>
              <a:avLst/>
              <a:gdLst>
                <a:gd name="T0" fmla="*/ 3258 w 5998"/>
                <a:gd name="T1" fmla="*/ 614 h 7142"/>
                <a:gd name="T2" fmla="*/ 3181 w 5998"/>
                <a:gd name="T3" fmla="*/ 339 h 7142"/>
                <a:gd name="T4" fmla="*/ 2921 w 5998"/>
                <a:gd name="T5" fmla="*/ 78 h 7142"/>
                <a:gd name="T6" fmla="*/ 2645 w 5998"/>
                <a:gd name="T7" fmla="*/ 2 h 7142"/>
                <a:gd name="T8" fmla="*/ 2513 w 5998"/>
                <a:gd name="T9" fmla="*/ 9 h 7142"/>
                <a:gd name="T10" fmla="*/ 2200 w 5998"/>
                <a:gd name="T11" fmla="*/ 148 h 7142"/>
                <a:gd name="T12" fmla="*/ 1993 w 5998"/>
                <a:gd name="T13" fmla="*/ 455 h 7142"/>
                <a:gd name="T14" fmla="*/ 1966 w 5998"/>
                <a:gd name="T15" fmla="*/ 649 h 7142"/>
                <a:gd name="T16" fmla="*/ 1854 w 5998"/>
                <a:gd name="T17" fmla="*/ 4124 h 7142"/>
                <a:gd name="T18" fmla="*/ 1760 w 5998"/>
                <a:gd name="T19" fmla="*/ 4431 h 7142"/>
                <a:gd name="T20" fmla="*/ 128 w 5998"/>
                <a:gd name="T21" fmla="*/ 6072 h 7142"/>
                <a:gd name="T22" fmla="*/ 24 w 5998"/>
                <a:gd name="T23" fmla="*/ 6278 h 7142"/>
                <a:gd name="T24" fmla="*/ 24 w 5998"/>
                <a:gd name="T25" fmla="*/ 6663 h 7142"/>
                <a:gd name="T26" fmla="*/ 128 w 5998"/>
                <a:gd name="T27" fmla="*/ 6869 h 7142"/>
                <a:gd name="T28" fmla="*/ 221 w 5998"/>
                <a:gd name="T29" fmla="*/ 6971 h 7142"/>
                <a:gd name="T30" fmla="*/ 387 w 5998"/>
                <a:gd name="T31" fmla="*/ 7081 h 7142"/>
                <a:gd name="T32" fmla="*/ 736 w 5998"/>
                <a:gd name="T33" fmla="*/ 7142 h 7142"/>
                <a:gd name="T34" fmla="*/ 1013 w 5998"/>
                <a:gd name="T35" fmla="*/ 7050 h 7142"/>
                <a:gd name="T36" fmla="*/ 1147 w 5998"/>
                <a:gd name="T37" fmla="*/ 6946 h 7142"/>
                <a:gd name="T38" fmla="*/ 2831 w 5998"/>
                <a:gd name="T39" fmla="*/ 5360 h 7142"/>
                <a:gd name="T40" fmla="*/ 3048 w 5998"/>
                <a:gd name="T41" fmla="*/ 5271 h 7142"/>
                <a:gd name="T42" fmla="*/ 3229 w 5998"/>
                <a:gd name="T43" fmla="*/ 5129 h 7142"/>
                <a:gd name="T44" fmla="*/ 3367 w 5998"/>
                <a:gd name="T45" fmla="*/ 4945 h 7142"/>
                <a:gd name="T46" fmla="*/ 3451 w 5998"/>
                <a:gd name="T47" fmla="*/ 4728 h 7142"/>
                <a:gd name="T48" fmla="*/ 3475 w 5998"/>
                <a:gd name="T49" fmla="*/ 4530 h 7142"/>
                <a:gd name="T50" fmla="*/ 3425 w 5998"/>
                <a:gd name="T51" fmla="*/ 4249 h 7142"/>
                <a:gd name="T52" fmla="*/ 5998 w 5998"/>
                <a:gd name="T53" fmla="*/ 1448 h 7142"/>
                <a:gd name="T54" fmla="*/ 2612 w 5998"/>
                <a:gd name="T55" fmla="*/ 433 h 7142"/>
                <a:gd name="T56" fmla="*/ 2715 w 5998"/>
                <a:gd name="T57" fmla="*/ 458 h 7142"/>
                <a:gd name="T58" fmla="*/ 2802 w 5998"/>
                <a:gd name="T59" fmla="*/ 545 h 7142"/>
                <a:gd name="T60" fmla="*/ 2828 w 5998"/>
                <a:gd name="T61" fmla="*/ 649 h 7142"/>
                <a:gd name="T62" fmla="*/ 2667 w 5998"/>
                <a:gd name="T63" fmla="*/ 3668 h 7142"/>
                <a:gd name="T64" fmla="*/ 2397 w 5998"/>
                <a:gd name="T65" fmla="*/ 3698 h 7142"/>
                <a:gd name="T66" fmla="*/ 2405 w 5998"/>
                <a:gd name="T67" fmla="*/ 583 h 7142"/>
                <a:gd name="T68" fmla="*/ 2475 w 5998"/>
                <a:gd name="T69" fmla="*/ 481 h 7142"/>
                <a:gd name="T70" fmla="*/ 2589 w 5998"/>
                <a:gd name="T71" fmla="*/ 433 h 7142"/>
                <a:gd name="T72" fmla="*/ 824 w 5998"/>
                <a:gd name="T73" fmla="*/ 6657 h 7142"/>
                <a:gd name="T74" fmla="*/ 694 w 5998"/>
                <a:gd name="T75" fmla="*/ 6709 h 7142"/>
                <a:gd name="T76" fmla="*/ 559 w 5998"/>
                <a:gd name="T77" fmla="*/ 6683 h 7142"/>
                <a:gd name="T78" fmla="*/ 483 w 5998"/>
                <a:gd name="T79" fmla="*/ 6623 h 7142"/>
                <a:gd name="T80" fmla="*/ 431 w 5998"/>
                <a:gd name="T81" fmla="*/ 6493 h 7142"/>
                <a:gd name="T82" fmla="*/ 457 w 5998"/>
                <a:gd name="T83" fmla="*/ 6358 h 7142"/>
                <a:gd name="T84" fmla="*/ 1859 w 5998"/>
                <a:gd name="T85" fmla="*/ 4941 h 7142"/>
                <a:gd name="T86" fmla="*/ 2049 w 5998"/>
                <a:gd name="T87" fmla="*/ 5178 h 7142"/>
                <a:gd name="T88" fmla="*/ 843 w 5998"/>
                <a:gd name="T89" fmla="*/ 6641 h 7142"/>
                <a:gd name="T90" fmla="*/ 2483 w 5998"/>
                <a:gd name="T91" fmla="*/ 4942 h 7142"/>
                <a:gd name="T92" fmla="*/ 2278 w 5998"/>
                <a:gd name="T93" fmla="*/ 4804 h 7142"/>
                <a:gd name="T94" fmla="*/ 2183 w 5998"/>
                <a:gd name="T95" fmla="*/ 4574 h 7142"/>
                <a:gd name="T96" fmla="*/ 2199 w 5998"/>
                <a:gd name="T97" fmla="*/ 4401 h 7142"/>
                <a:gd name="T98" fmla="*/ 2337 w 5998"/>
                <a:gd name="T99" fmla="*/ 4196 h 7142"/>
                <a:gd name="T100" fmla="*/ 2567 w 5998"/>
                <a:gd name="T101" fmla="*/ 4100 h 7142"/>
                <a:gd name="T102" fmla="*/ 2741 w 5998"/>
                <a:gd name="T103" fmla="*/ 4117 h 7142"/>
                <a:gd name="T104" fmla="*/ 2945 w 5998"/>
                <a:gd name="T105" fmla="*/ 4255 h 7142"/>
                <a:gd name="T106" fmla="*/ 3042 w 5998"/>
                <a:gd name="T107" fmla="*/ 4485 h 7142"/>
                <a:gd name="T108" fmla="*/ 3024 w 5998"/>
                <a:gd name="T109" fmla="*/ 4658 h 7142"/>
                <a:gd name="T110" fmla="*/ 2887 w 5998"/>
                <a:gd name="T111" fmla="*/ 4863 h 7142"/>
                <a:gd name="T112" fmla="*/ 2656 w 5998"/>
                <a:gd name="T113" fmla="*/ 4960 h 7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98" h="7142">
                  <a:moveTo>
                    <a:pt x="3259" y="3578"/>
                  </a:moveTo>
                  <a:lnTo>
                    <a:pt x="3259" y="649"/>
                  </a:lnTo>
                  <a:lnTo>
                    <a:pt x="3258" y="614"/>
                  </a:lnTo>
                  <a:lnTo>
                    <a:pt x="3252" y="549"/>
                  </a:lnTo>
                  <a:lnTo>
                    <a:pt x="3230" y="455"/>
                  </a:lnTo>
                  <a:lnTo>
                    <a:pt x="3181" y="339"/>
                  </a:lnTo>
                  <a:lnTo>
                    <a:pt x="3112" y="235"/>
                  </a:lnTo>
                  <a:lnTo>
                    <a:pt x="3024" y="148"/>
                  </a:lnTo>
                  <a:lnTo>
                    <a:pt x="2921" y="78"/>
                  </a:lnTo>
                  <a:lnTo>
                    <a:pt x="2805" y="29"/>
                  </a:lnTo>
                  <a:lnTo>
                    <a:pt x="2711" y="9"/>
                  </a:lnTo>
                  <a:lnTo>
                    <a:pt x="2645" y="2"/>
                  </a:lnTo>
                  <a:lnTo>
                    <a:pt x="2612" y="0"/>
                  </a:lnTo>
                  <a:lnTo>
                    <a:pt x="2578" y="2"/>
                  </a:lnTo>
                  <a:lnTo>
                    <a:pt x="2513" y="9"/>
                  </a:lnTo>
                  <a:lnTo>
                    <a:pt x="2419" y="29"/>
                  </a:lnTo>
                  <a:lnTo>
                    <a:pt x="2303" y="78"/>
                  </a:lnTo>
                  <a:lnTo>
                    <a:pt x="2200" y="148"/>
                  </a:lnTo>
                  <a:lnTo>
                    <a:pt x="2112" y="235"/>
                  </a:lnTo>
                  <a:lnTo>
                    <a:pt x="2042" y="339"/>
                  </a:lnTo>
                  <a:lnTo>
                    <a:pt x="1993" y="455"/>
                  </a:lnTo>
                  <a:lnTo>
                    <a:pt x="1973" y="549"/>
                  </a:lnTo>
                  <a:lnTo>
                    <a:pt x="1966" y="614"/>
                  </a:lnTo>
                  <a:lnTo>
                    <a:pt x="1966" y="649"/>
                  </a:lnTo>
                  <a:lnTo>
                    <a:pt x="1966" y="3965"/>
                  </a:lnTo>
                  <a:lnTo>
                    <a:pt x="1923" y="4014"/>
                  </a:lnTo>
                  <a:lnTo>
                    <a:pt x="1854" y="4124"/>
                  </a:lnTo>
                  <a:lnTo>
                    <a:pt x="1802" y="4241"/>
                  </a:lnTo>
                  <a:lnTo>
                    <a:pt x="1768" y="4366"/>
                  </a:lnTo>
                  <a:lnTo>
                    <a:pt x="1760" y="4431"/>
                  </a:lnTo>
                  <a:lnTo>
                    <a:pt x="195" y="5994"/>
                  </a:lnTo>
                  <a:lnTo>
                    <a:pt x="172" y="6020"/>
                  </a:lnTo>
                  <a:lnTo>
                    <a:pt x="128" y="6072"/>
                  </a:lnTo>
                  <a:lnTo>
                    <a:pt x="91" y="6128"/>
                  </a:lnTo>
                  <a:lnTo>
                    <a:pt x="60" y="6186"/>
                  </a:lnTo>
                  <a:lnTo>
                    <a:pt x="24" y="6278"/>
                  </a:lnTo>
                  <a:lnTo>
                    <a:pt x="0" y="6406"/>
                  </a:lnTo>
                  <a:lnTo>
                    <a:pt x="0" y="6534"/>
                  </a:lnTo>
                  <a:lnTo>
                    <a:pt x="24" y="6663"/>
                  </a:lnTo>
                  <a:lnTo>
                    <a:pt x="60" y="6754"/>
                  </a:lnTo>
                  <a:lnTo>
                    <a:pt x="91" y="6813"/>
                  </a:lnTo>
                  <a:lnTo>
                    <a:pt x="128" y="6869"/>
                  </a:lnTo>
                  <a:lnTo>
                    <a:pt x="172" y="6922"/>
                  </a:lnTo>
                  <a:lnTo>
                    <a:pt x="195" y="6946"/>
                  </a:lnTo>
                  <a:lnTo>
                    <a:pt x="221" y="6971"/>
                  </a:lnTo>
                  <a:lnTo>
                    <a:pt x="273" y="7013"/>
                  </a:lnTo>
                  <a:lnTo>
                    <a:pt x="329" y="7050"/>
                  </a:lnTo>
                  <a:lnTo>
                    <a:pt x="387" y="7081"/>
                  </a:lnTo>
                  <a:lnTo>
                    <a:pt x="480" y="7117"/>
                  </a:lnTo>
                  <a:lnTo>
                    <a:pt x="607" y="7142"/>
                  </a:lnTo>
                  <a:lnTo>
                    <a:pt x="736" y="7142"/>
                  </a:lnTo>
                  <a:lnTo>
                    <a:pt x="863" y="7117"/>
                  </a:lnTo>
                  <a:lnTo>
                    <a:pt x="955" y="7081"/>
                  </a:lnTo>
                  <a:lnTo>
                    <a:pt x="1013" y="7050"/>
                  </a:lnTo>
                  <a:lnTo>
                    <a:pt x="1069" y="7013"/>
                  </a:lnTo>
                  <a:lnTo>
                    <a:pt x="1123" y="6971"/>
                  </a:lnTo>
                  <a:lnTo>
                    <a:pt x="1147" y="6946"/>
                  </a:lnTo>
                  <a:lnTo>
                    <a:pt x="2712" y="5381"/>
                  </a:lnTo>
                  <a:lnTo>
                    <a:pt x="2752" y="5377"/>
                  </a:lnTo>
                  <a:lnTo>
                    <a:pt x="2831" y="5360"/>
                  </a:lnTo>
                  <a:lnTo>
                    <a:pt x="2906" y="5336"/>
                  </a:lnTo>
                  <a:lnTo>
                    <a:pt x="2978" y="5306"/>
                  </a:lnTo>
                  <a:lnTo>
                    <a:pt x="3048" y="5271"/>
                  </a:lnTo>
                  <a:lnTo>
                    <a:pt x="3113" y="5229"/>
                  </a:lnTo>
                  <a:lnTo>
                    <a:pt x="3173" y="5181"/>
                  </a:lnTo>
                  <a:lnTo>
                    <a:pt x="3229" y="5129"/>
                  </a:lnTo>
                  <a:lnTo>
                    <a:pt x="3281" y="5072"/>
                  </a:lnTo>
                  <a:lnTo>
                    <a:pt x="3326" y="5010"/>
                  </a:lnTo>
                  <a:lnTo>
                    <a:pt x="3367" y="4945"/>
                  </a:lnTo>
                  <a:lnTo>
                    <a:pt x="3401" y="4875"/>
                  </a:lnTo>
                  <a:lnTo>
                    <a:pt x="3430" y="4803"/>
                  </a:lnTo>
                  <a:lnTo>
                    <a:pt x="3451" y="4728"/>
                  </a:lnTo>
                  <a:lnTo>
                    <a:pt x="3466" y="4650"/>
                  </a:lnTo>
                  <a:lnTo>
                    <a:pt x="3473" y="4570"/>
                  </a:lnTo>
                  <a:lnTo>
                    <a:pt x="3475" y="4530"/>
                  </a:lnTo>
                  <a:lnTo>
                    <a:pt x="3473" y="4471"/>
                  </a:lnTo>
                  <a:lnTo>
                    <a:pt x="3457" y="4358"/>
                  </a:lnTo>
                  <a:lnTo>
                    <a:pt x="3425" y="4249"/>
                  </a:lnTo>
                  <a:lnTo>
                    <a:pt x="3380" y="4144"/>
                  </a:lnTo>
                  <a:lnTo>
                    <a:pt x="3352" y="4094"/>
                  </a:lnTo>
                  <a:lnTo>
                    <a:pt x="5998" y="1448"/>
                  </a:lnTo>
                  <a:lnTo>
                    <a:pt x="5694" y="1142"/>
                  </a:lnTo>
                  <a:lnTo>
                    <a:pt x="3259" y="3578"/>
                  </a:lnTo>
                  <a:close/>
                  <a:moveTo>
                    <a:pt x="2612" y="433"/>
                  </a:moveTo>
                  <a:lnTo>
                    <a:pt x="2634" y="433"/>
                  </a:lnTo>
                  <a:lnTo>
                    <a:pt x="2676" y="441"/>
                  </a:lnTo>
                  <a:lnTo>
                    <a:pt x="2715" y="458"/>
                  </a:lnTo>
                  <a:lnTo>
                    <a:pt x="2749" y="481"/>
                  </a:lnTo>
                  <a:lnTo>
                    <a:pt x="2779" y="511"/>
                  </a:lnTo>
                  <a:lnTo>
                    <a:pt x="2802" y="545"/>
                  </a:lnTo>
                  <a:lnTo>
                    <a:pt x="2818" y="583"/>
                  </a:lnTo>
                  <a:lnTo>
                    <a:pt x="2827" y="625"/>
                  </a:lnTo>
                  <a:lnTo>
                    <a:pt x="2828" y="649"/>
                  </a:lnTo>
                  <a:lnTo>
                    <a:pt x="2828" y="3698"/>
                  </a:lnTo>
                  <a:lnTo>
                    <a:pt x="2775" y="3684"/>
                  </a:lnTo>
                  <a:lnTo>
                    <a:pt x="2667" y="3668"/>
                  </a:lnTo>
                  <a:lnTo>
                    <a:pt x="2558" y="3668"/>
                  </a:lnTo>
                  <a:lnTo>
                    <a:pt x="2450" y="3684"/>
                  </a:lnTo>
                  <a:lnTo>
                    <a:pt x="2397" y="3698"/>
                  </a:lnTo>
                  <a:lnTo>
                    <a:pt x="2397" y="649"/>
                  </a:lnTo>
                  <a:lnTo>
                    <a:pt x="2397" y="625"/>
                  </a:lnTo>
                  <a:lnTo>
                    <a:pt x="2405" y="583"/>
                  </a:lnTo>
                  <a:lnTo>
                    <a:pt x="2421" y="545"/>
                  </a:lnTo>
                  <a:lnTo>
                    <a:pt x="2446" y="511"/>
                  </a:lnTo>
                  <a:lnTo>
                    <a:pt x="2475" y="481"/>
                  </a:lnTo>
                  <a:lnTo>
                    <a:pt x="2509" y="458"/>
                  </a:lnTo>
                  <a:lnTo>
                    <a:pt x="2548" y="441"/>
                  </a:lnTo>
                  <a:lnTo>
                    <a:pt x="2589" y="433"/>
                  </a:lnTo>
                  <a:lnTo>
                    <a:pt x="2612" y="433"/>
                  </a:lnTo>
                  <a:close/>
                  <a:moveTo>
                    <a:pt x="843" y="6641"/>
                  </a:moveTo>
                  <a:lnTo>
                    <a:pt x="824" y="6657"/>
                  </a:lnTo>
                  <a:lnTo>
                    <a:pt x="783" y="6683"/>
                  </a:lnTo>
                  <a:lnTo>
                    <a:pt x="739" y="6701"/>
                  </a:lnTo>
                  <a:lnTo>
                    <a:pt x="694" y="6709"/>
                  </a:lnTo>
                  <a:lnTo>
                    <a:pt x="648" y="6709"/>
                  </a:lnTo>
                  <a:lnTo>
                    <a:pt x="603" y="6701"/>
                  </a:lnTo>
                  <a:lnTo>
                    <a:pt x="559" y="6683"/>
                  </a:lnTo>
                  <a:lnTo>
                    <a:pt x="518" y="6657"/>
                  </a:lnTo>
                  <a:lnTo>
                    <a:pt x="500" y="6641"/>
                  </a:lnTo>
                  <a:lnTo>
                    <a:pt x="483" y="6623"/>
                  </a:lnTo>
                  <a:lnTo>
                    <a:pt x="457" y="6583"/>
                  </a:lnTo>
                  <a:lnTo>
                    <a:pt x="439" y="6540"/>
                  </a:lnTo>
                  <a:lnTo>
                    <a:pt x="431" y="6493"/>
                  </a:lnTo>
                  <a:lnTo>
                    <a:pt x="431" y="6447"/>
                  </a:lnTo>
                  <a:lnTo>
                    <a:pt x="439" y="6402"/>
                  </a:lnTo>
                  <a:lnTo>
                    <a:pt x="457" y="6358"/>
                  </a:lnTo>
                  <a:lnTo>
                    <a:pt x="483" y="6317"/>
                  </a:lnTo>
                  <a:lnTo>
                    <a:pt x="500" y="6300"/>
                  </a:lnTo>
                  <a:lnTo>
                    <a:pt x="1859" y="4941"/>
                  </a:lnTo>
                  <a:lnTo>
                    <a:pt x="1889" y="4994"/>
                  </a:lnTo>
                  <a:lnTo>
                    <a:pt x="1963" y="5092"/>
                  </a:lnTo>
                  <a:lnTo>
                    <a:pt x="2049" y="5178"/>
                  </a:lnTo>
                  <a:lnTo>
                    <a:pt x="2147" y="5252"/>
                  </a:lnTo>
                  <a:lnTo>
                    <a:pt x="2200" y="5283"/>
                  </a:lnTo>
                  <a:lnTo>
                    <a:pt x="843" y="6641"/>
                  </a:lnTo>
                  <a:close/>
                  <a:moveTo>
                    <a:pt x="2612" y="4961"/>
                  </a:moveTo>
                  <a:lnTo>
                    <a:pt x="2567" y="4960"/>
                  </a:lnTo>
                  <a:lnTo>
                    <a:pt x="2483" y="4942"/>
                  </a:lnTo>
                  <a:lnTo>
                    <a:pt x="2406" y="4909"/>
                  </a:lnTo>
                  <a:lnTo>
                    <a:pt x="2337" y="4863"/>
                  </a:lnTo>
                  <a:lnTo>
                    <a:pt x="2278" y="4804"/>
                  </a:lnTo>
                  <a:lnTo>
                    <a:pt x="2232" y="4736"/>
                  </a:lnTo>
                  <a:lnTo>
                    <a:pt x="2199" y="4658"/>
                  </a:lnTo>
                  <a:lnTo>
                    <a:pt x="2183" y="4574"/>
                  </a:lnTo>
                  <a:lnTo>
                    <a:pt x="2181" y="4530"/>
                  </a:lnTo>
                  <a:lnTo>
                    <a:pt x="2183" y="4485"/>
                  </a:lnTo>
                  <a:lnTo>
                    <a:pt x="2199" y="4401"/>
                  </a:lnTo>
                  <a:lnTo>
                    <a:pt x="2232" y="4324"/>
                  </a:lnTo>
                  <a:lnTo>
                    <a:pt x="2278" y="4255"/>
                  </a:lnTo>
                  <a:lnTo>
                    <a:pt x="2337" y="4196"/>
                  </a:lnTo>
                  <a:lnTo>
                    <a:pt x="2406" y="4149"/>
                  </a:lnTo>
                  <a:lnTo>
                    <a:pt x="2483" y="4117"/>
                  </a:lnTo>
                  <a:lnTo>
                    <a:pt x="2567" y="4100"/>
                  </a:lnTo>
                  <a:lnTo>
                    <a:pt x="2612" y="4098"/>
                  </a:lnTo>
                  <a:lnTo>
                    <a:pt x="2656" y="4100"/>
                  </a:lnTo>
                  <a:lnTo>
                    <a:pt x="2741" y="4117"/>
                  </a:lnTo>
                  <a:lnTo>
                    <a:pt x="2818" y="4149"/>
                  </a:lnTo>
                  <a:lnTo>
                    <a:pt x="2887" y="4196"/>
                  </a:lnTo>
                  <a:lnTo>
                    <a:pt x="2945" y="4255"/>
                  </a:lnTo>
                  <a:lnTo>
                    <a:pt x="2992" y="4324"/>
                  </a:lnTo>
                  <a:lnTo>
                    <a:pt x="3024" y="4401"/>
                  </a:lnTo>
                  <a:lnTo>
                    <a:pt x="3042" y="4485"/>
                  </a:lnTo>
                  <a:lnTo>
                    <a:pt x="3043" y="4530"/>
                  </a:lnTo>
                  <a:lnTo>
                    <a:pt x="3042" y="4574"/>
                  </a:lnTo>
                  <a:lnTo>
                    <a:pt x="3024" y="4658"/>
                  </a:lnTo>
                  <a:lnTo>
                    <a:pt x="2992" y="4736"/>
                  </a:lnTo>
                  <a:lnTo>
                    <a:pt x="2945" y="4804"/>
                  </a:lnTo>
                  <a:lnTo>
                    <a:pt x="2887" y="4863"/>
                  </a:lnTo>
                  <a:lnTo>
                    <a:pt x="2818" y="4909"/>
                  </a:lnTo>
                  <a:lnTo>
                    <a:pt x="2741" y="4942"/>
                  </a:lnTo>
                  <a:lnTo>
                    <a:pt x="2656" y="4960"/>
                  </a:lnTo>
                  <a:lnTo>
                    <a:pt x="2612" y="49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grpSp>
        <p:nvGrpSpPr>
          <p:cNvPr id="51" name="Group 42">
            <a:extLst>
              <a:ext uri="{FF2B5EF4-FFF2-40B4-BE49-F238E27FC236}">
                <a16:creationId xmlns:a16="http://schemas.microsoft.com/office/drawing/2014/main" xmlns="" id="{FBEA526C-4123-46DE-8B6C-11C66E9373AB}"/>
              </a:ext>
            </a:extLst>
          </p:cNvPr>
          <p:cNvGrpSpPr>
            <a:grpSpLocks noChangeAspect="1"/>
          </p:cNvGrpSpPr>
          <p:nvPr/>
        </p:nvGrpSpPr>
        <p:grpSpPr bwMode="auto">
          <a:xfrm>
            <a:off x="865107" y="4994831"/>
            <a:ext cx="155948" cy="179995"/>
            <a:chOff x="1967" y="0"/>
            <a:chExt cx="3742" cy="4319"/>
          </a:xfrm>
          <a:solidFill>
            <a:srgbClr val="213990">
              <a:alpha val="54000"/>
            </a:srgbClr>
          </a:solidFill>
        </p:grpSpPr>
        <p:sp>
          <p:nvSpPr>
            <p:cNvPr id="52" name="Freeform 43">
              <a:extLst>
                <a:ext uri="{FF2B5EF4-FFF2-40B4-BE49-F238E27FC236}">
                  <a16:creationId xmlns:a16="http://schemas.microsoft.com/office/drawing/2014/main" xmlns="" id="{E63ADDB1-4300-4562-8D28-1579C3E97EE0}"/>
                </a:ext>
              </a:extLst>
            </p:cNvPr>
            <p:cNvSpPr>
              <a:spLocks noEditPoints="1"/>
            </p:cNvSpPr>
            <p:nvPr/>
          </p:nvSpPr>
          <p:spPr bwMode="auto">
            <a:xfrm>
              <a:off x="1967" y="0"/>
              <a:ext cx="3742" cy="3167"/>
            </a:xfrm>
            <a:custGeom>
              <a:avLst/>
              <a:gdLst>
                <a:gd name="T0" fmla="*/ 3737 w 11227"/>
                <a:gd name="T1" fmla="*/ 9069 h 9501"/>
                <a:gd name="T2" fmla="*/ 7988 w 11227"/>
                <a:gd name="T3" fmla="*/ 9501 h 9501"/>
                <a:gd name="T4" fmla="*/ 7004 w 11227"/>
                <a:gd name="T5" fmla="*/ 7773 h 9501"/>
                <a:gd name="T6" fmla="*/ 10495 w 11227"/>
                <a:gd name="T7" fmla="*/ 7763 h 9501"/>
                <a:gd name="T8" fmla="*/ 10738 w 11227"/>
                <a:gd name="T9" fmla="*/ 7688 h 9501"/>
                <a:gd name="T10" fmla="*/ 10944 w 11227"/>
                <a:gd name="T11" fmla="*/ 7549 h 9501"/>
                <a:gd name="T12" fmla="*/ 11103 w 11227"/>
                <a:gd name="T13" fmla="*/ 7357 h 9501"/>
                <a:gd name="T14" fmla="*/ 11200 w 11227"/>
                <a:gd name="T15" fmla="*/ 7125 h 9501"/>
                <a:gd name="T16" fmla="*/ 11227 w 11227"/>
                <a:gd name="T17" fmla="*/ 6909 h 9501"/>
                <a:gd name="T18" fmla="*/ 11218 w 11227"/>
                <a:gd name="T19" fmla="*/ 733 h 9501"/>
                <a:gd name="T20" fmla="*/ 11143 w 11227"/>
                <a:gd name="T21" fmla="*/ 489 h 9501"/>
                <a:gd name="T22" fmla="*/ 11003 w 11227"/>
                <a:gd name="T23" fmla="*/ 283 h 9501"/>
                <a:gd name="T24" fmla="*/ 10812 w 11227"/>
                <a:gd name="T25" fmla="*/ 124 h 9501"/>
                <a:gd name="T26" fmla="*/ 10579 w 11227"/>
                <a:gd name="T27" fmla="*/ 27 h 9501"/>
                <a:gd name="T28" fmla="*/ 10364 w 11227"/>
                <a:gd name="T29" fmla="*/ 0 h 9501"/>
                <a:gd name="T30" fmla="*/ 733 w 11227"/>
                <a:gd name="T31" fmla="*/ 10 h 9501"/>
                <a:gd name="T32" fmla="*/ 490 w 11227"/>
                <a:gd name="T33" fmla="*/ 85 h 9501"/>
                <a:gd name="T34" fmla="*/ 283 w 11227"/>
                <a:gd name="T35" fmla="*/ 224 h 9501"/>
                <a:gd name="T36" fmla="*/ 125 w 11227"/>
                <a:gd name="T37" fmla="*/ 416 h 9501"/>
                <a:gd name="T38" fmla="*/ 28 w 11227"/>
                <a:gd name="T39" fmla="*/ 648 h 9501"/>
                <a:gd name="T40" fmla="*/ 0 w 11227"/>
                <a:gd name="T41" fmla="*/ 864 h 9501"/>
                <a:gd name="T42" fmla="*/ 10 w 11227"/>
                <a:gd name="T43" fmla="*/ 7042 h 9501"/>
                <a:gd name="T44" fmla="*/ 85 w 11227"/>
                <a:gd name="T45" fmla="*/ 7284 h 9501"/>
                <a:gd name="T46" fmla="*/ 225 w 11227"/>
                <a:gd name="T47" fmla="*/ 7490 h 9501"/>
                <a:gd name="T48" fmla="*/ 416 w 11227"/>
                <a:gd name="T49" fmla="*/ 7649 h 9501"/>
                <a:gd name="T50" fmla="*/ 648 w 11227"/>
                <a:gd name="T51" fmla="*/ 7747 h 9501"/>
                <a:gd name="T52" fmla="*/ 864 w 11227"/>
                <a:gd name="T53" fmla="*/ 7773 h 9501"/>
                <a:gd name="T54" fmla="*/ 4684 w 11227"/>
                <a:gd name="T55" fmla="*/ 7773 h 9501"/>
                <a:gd name="T56" fmla="*/ 10795 w 11227"/>
                <a:gd name="T57" fmla="*/ 6909 h 9501"/>
                <a:gd name="T58" fmla="*/ 10743 w 11227"/>
                <a:gd name="T59" fmla="*/ 7116 h 9501"/>
                <a:gd name="T60" fmla="*/ 10570 w 11227"/>
                <a:gd name="T61" fmla="*/ 7289 h 9501"/>
                <a:gd name="T62" fmla="*/ 10364 w 11227"/>
                <a:gd name="T63" fmla="*/ 7341 h 9501"/>
                <a:gd name="T64" fmla="*/ 736 w 11227"/>
                <a:gd name="T65" fmla="*/ 7322 h 9501"/>
                <a:gd name="T66" fmla="*/ 531 w 11227"/>
                <a:gd name="T67" fmla="*/ 7185 h 9501"/>
                <a:gd name="T68" fmla="*/ 434 w 11227"/>
                <a:gd name="T69" fmla="*/ 6954 h 9501"/>
                <a:gd name="T70" fmla="*/ 10795 w 11227"/>
                <a:gd name="T71" fmla="*/ 6477 h 9501"/>
                <a:gd name="T72" fmla="*/ 434 w 11227"/>
                <a:gd name="T73" fmla="*/ 819 h 9501"/>
                <a:gd name="T74" fmla="*/ 531 w 11227"/>
                <a:gd name="T75" fmla="*/ 589 h 9501"/>
                <a:gd name="T76" fmla="*/ 736 w 11227"/>
                <a:gd name="T77" fmla="*/ 451 h 9501"/>
                <a:gd name="T78" fmla="*/ 10364 w 11227"/>
                <a:gd name="T79" fmla="*/ 432 h 9501"/>
                <a:gd name="T80" fmla="*/ 10570 w 11227"/>
                <a:gd name="T81" fmla="*/ 484 h 9501"/>
                <a:gd name="T82" fmla="*/ 10743 w 11227"/>
                <a:gd name="T83" fmla="*/ 657 h 9501"/>
                <a:gd name="T84" fmla="*/ 10795 w 11227"/>
                <a:gd name="T85" fmla="*/ 864 h 9501"/>
                <a:gd name="T86" fmla="*/ 432 w 11227"/>
                <a:gd name="T87" fmla="*/ 864 h 9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27" h="9501">
                  <a:moveTo>
                    <a:pt x="864" y="7773"/>
                  </a:moveTo>
                  <a:lnTo>
                    <a:pt x="4223" y="7773"/>
                  </a:lnTo>
                  <a:lnTo>
                    <a:pt x="3737" y="9069"/>
                  </a:lnTo>
                  <a:lnTo>
                    <a:pt x="3239" y="9069"/>
                  </a:lnTo>
                  <a:lnTo>
                    <a:pt x="3239" y="9501"/>
                  </a:lnTo>
                  <a:lnTo>
                    <a:pt x="7988" y="9501"/>
                  </a:lnTo>
                  <a:lnTo>
                    <a:pt x="7988" y="9069"/>
                  </a:lnTo>
                  <a:lnTo>
                    <a:pt x="7491" y="9069"/>
                  </a:lnTo>
                  <a:lnTo>
                    <a:pt x="7004" y="7773"/>
                  </a:lnTo>
                  <a:lnTo>
                    <a:pt x="10364" y="7773"/>
                  </a:lnTo>
                  <a:lnTo>
                    <a:pt x="10409" y="7773"/>
                  </a:lnTo>
                  <a:lnTo>
                    <a:pt x="10495" y="7763"/>
                  </a:lnTo>
                  <a:lnTo>
                    <a:pt x="10579" y="7746"/>
                  </a:lnTo>
                  <a:lnTo>
                    <a:pt x="10660" y="7721"/>
                  </a:lnTo>
                  <a:lnTo>
                    <a:pt x="10738" y="7688"/>
                  </a:lnTo>
                  <a:lnTo>
                    <a:pt x="10812" y="7649"/>
                  </a:lnTo>
                  <a:lnTo>
                    <a:pt x="10880" y="7602"/>
                  </a:lnTo>
                  <a:lnTo>
                    <a:pt x="10944" y="7549"/>
                  </a:lnTo>
                  <a:lnTo>
                    <a:pt x="11003" y="7490"/>
                  </a:lnTo>
                  <a:lnTo>
                    <a:pt x="11056" y="7426"/>
                  </a:lnTo>
                  <a:lnTo>
                    <a:pt x="11103" y="7357"/>
                  </a:lnTo>
                  <a:lnTo>
                    <a:pt x="11143" y="7284"/>
                  </a:lnTo>
                  <a:lnTo>
                    <a:pt x="11175" y="7207"/>
                  </a:lnTo>
                  <a:lnTo>
                    <a:pt x="11200" y="7125"/>
                  </a:lnTo>
                  <a:lnTo>
                    <a:pt x="11218" y="7042"/>
                  </a:lnTo>
                  <a:lnTo>
                    <a:pt x="11226" y="6954"/>
                  </a:lnTo>
                  <a:lnTo>
                    <a:pt x="11227" y="6909"/>
                  </a:lnTo>
                  <a:lnTo>
                    <a:pt x="11227" y="864"/>
                  </a:lnTo>
                  <a:lnTo>
                    <a:pt x="11226" y="819"/>
                  </a:lnTo>
                  <a:lnTo>
                    <a:pt x="11218" y="733"/>
                  </a:lnTo>
                  <a:lnTo>
                    <a:pt x="11200" y="648"/>
                  </a:lnTo>
                  <a:lnTo>
                    <a:pt x="11175" y="567"/>
                  </a:lnTo>
                  <a:lnTo>
                    <a:pt x="11143" y="489"/>
                  </a:lnTo>
                  <a:lnTo>
                    <a:pt x="11103" y="416"/>
                  </a:lnTo>
                  <a:lnTo>
                    <a:pt x="11056" y="347"/>
                  </a:lnTo>
                  <a:lnTo>
                    <a:pt x="11003" y="283"/>
                  </a:lnTo>
                  <a:lnTo>
                    <a:pt x="10944" y="224"/>
                  </a:lnTo>
                  <a:lnTo>
                    <a:pt x="10880" y="171"/>
                  </a:lnTo>
                  <a:lnTo>
                    <a:pt x="10812" y="124"/>
                  </a:lnTo>
                  <a:lnTo>
                    <a:pt x="10738" y="85"/>
                  </a:lnTo>
                  <a:lnTo>
                    <a:pt x="10660" y="52"/>
                  </a:lnTo>
                  <a:lnTo>
                    <a:pt x="10579" y="27"/>
                  </a:lnTo>
                  <a:lnTo>
                    <a:pt x="10495" y="10"/>
                  </a:lnTo>
                  <a:lnTo>
                    <a:pt x="10409" y="1"/>
                  </a:lnTo>
                  <a:lnTo>
                    <a:pt x="10364" y="0"/>
                  </a:lnTo>
                  <a:lnTo>
                    <a:pt x="864" y="0"/>
                  </a:lnTo>
                  <a:lnTo>
                    <a:pt x="819" y="1"/>
                  </a:lnTo>
                  <a:lnTo>
                    <a:pt x="733" y="10"/>
                  </a:lnTo>
                  <a:lnTo>
                    <a:pt x="648" y="27"/>
                  </a:lnTo>
                  <a:lnTo>
                    <a:pt x="568" y="52"/>
                  </a:lnTo>
                  <a:lnTo>
                    <a:pt x="490" y="85"/>
                  </a:lnTo>
                  <a:lnTo>
                    <a:pt x="416" y="124"/>
                  </a:lnTo>
                  <a:lnTo>
                    <a:pt x="348" y="171"/>
                  </a:lnTo>
                  <a:lnTo>
                    <a:pt x="283" y="224"/>
                  </a:lnTo>
                  <a:lnTo>
                    <a:pt x="225" y="283"/>
                  </a:lnTo>
                  <a:lnTo>
                    <a:pt x="173" y="347"/>
                  </a:lnTo>
                  <a:lnTo>
                    <a:pt x="125" y="416"/>
                  </a:lnTo>
                  <a:lnTo>
                    <a:pt x="85" y="489"/>
                  </a:lnTo>
                  <a:lnTo>
                    <a:pt x="52" y="567"/>
                  </a:lnTo>
                  <a:lnTo>
                    <a:pt x="28" y="648"/>
                  </a:lnTo>
                  <a:lnTo>
                    <a:pt x="10" y="733"/>
                  </a:lnTo>
                  <a:lnTo>
                    <a:pt x="2" y="819"/>
                  </a:lnTo>
                  <a:lnTo>
                    <a:pt x="0" y="864"/>
                  </a:lnTo>
                  <a:lnTo>
                    <a:pt x="0" y="6909"/>
                  </a:lnTo>
                  <a:lnTo>
                    <a:pt x="2" y="6954"/>
                  </a:lnTo>
                  <a:lnTo>
                    <a:pt x="10" y="7042"/>
                  </a:lnTo>
                  <a:lnTo>
                    <a:pt x="28" y="7125"/>
                  </a:lnTo>
                  <a:lnTo>
                    <a:pt x="52" y="7207"/>
                  </a:lnTo>
                  <a:lnTo>
                    <a:pt x="85" y="7284"/>
                  </a:lnTo>
                  <a:lnTo>
                    <a:pt x="125" y="7357"/>
                  </a:lnTo>
                  <a:lnTo>
                    <a:pt x="173" y="7426"/>
                  </a:lnTo>
                  <a:lnTo>
                    <a:pt x="225" y="7490"/>
                  </a:lnTo>
                  <a:lnTo>
                    <a:pt x="283" y="7549"/>
                  </a:lnTo>
                  <a:lnTo>
                    <a:pt x="348" y="7602"/>
                  </a:lnTo>
                  <a:lnTo>
                    <a:pt x="416" y="7649"/>
                  </a:lnTo>
                  <a:lnTo>
                    <a:pt x="490" y="7688"/>
                  </a:lnTo>
                  <a:lnTo>
                    <a:pt x="568" y="7721"/>
                  </a:lnTo>
                  <a:lnTo>
                    <a:pt x="648" y="7747"/>
                  </a:lnTo>
                  <a:lnTo>
                    <a:pt x="733" y="7763"/>
                  </a:lnTo>
                  <a:lnTo>
                    <a:pt x="819" y="7773"/>
                  </a:lnTo>
                  <a:lnTo>
                    <a:pt x="864" y="7773"/>
                  </a:lnTo>
                  <a:close/>
                  <a:moveTo>
                    <a:pt x="7029" y="9069"/>
                  </a:moveTo>
                  <a:lnTo>
                    <a:pt x="4199" y="9069"/>
                  </a:lnTo>
                  <a:lnTo>
                    <a:pt x="4684" y="7773"/>
                  </a:lnTo>
                  <a:lnTo>
                    <a:pt x="6544" y="7773"/>
                  </a:lnTo>
                  <a:lnTo>
                    <a:pt x="7029" y="9069"/>
                  </a:lnTo>
                  <a:close/>
                  <a:moveTo>
                    <a:pt x="10795" y="6909"/>
                  </a:moveTo>
                  <a:lnTo>
                    <a:pt x="10794" y="6954"/>
                  </a:lnTo>
                  <a:lnTo>
                    <a:pt x="10776" y="7038"/>
                  </a:lnTo>
                  <a:lnTo>
                    <a:pt x="10743" y="7116"/>
                  </a:lnTo>
                  <a:lnTo>
                    <a:pt x="10697" y="7185"/>
                  </a:lnTo>
                  <a:lnTo>
                    <a:pt x="10638" y="7243"/>
                  </a:lnTo>
                  <a:lnTo>
                    <a:pt x="10570" y="7289"/>
                  </a:lnTo>
                  <a:lnTo>
                    <a:pt x="10492" y="7322"/>
                  </a:lnTo>
                  <a:lnTo>
                    <a:pt x="10407" y="7340"/>
                  </a:lnTo>
                  <a:lnTo>
                    <a:pt x="10364" y="7341"/>
                  </a:lnTo>
                  <a:lnTo>
                    <a:pt x="864" y="7341"/>
                  </a:lnTo>
                  <a:lnTo>
                    <a:pt x="820" y="7340"/>
                  </a:lnTo>
                  <a:lnTo>
                    <a:pt x="736" y="7322"/>
                  </a:lnTo>
                  <a:lnTo>
                    <a:pt x="658" y="7289"/>
                  </a:lnTo>
                  <a:lnTo>
                    <a:pt x="589" y="7243"/>
                  </a:lnTo>
                  <a:lnTo>
                    <a:pt x="531" y="7185"/>
                  </a:lnTo>
                  <a:lnTo>
                    <a:pt x="484" y="7116"/>
                  </a:lnTo>
                  <a:lnTo>
                    <a:pt x="451" y="7038"/>
                  </a:lnTo>
                  <a:lnTo>
                    <a:pt x="434" y="6954"/>
                  </a:lnTo>
                  <a:lnTo>
                    <a:pt x="432" y="6909"/>
                  </a:lnTo>
                  <a:lnTo>
                    <a:pt x="432" y="6477"/>
                  </a:lnTo>
                  <a:lnTo>
                    <a:pt x="10795" y="6477"/>
                  </a:lnTo>
                  <a:lnTo>
                    <a:pt x="10795" y="6909"/>
                  </a:lnTo>
                  <a:close/>
                  <a:moveTo>
                    <a:pt x="432" y="864"/>
                  </a:moveTo>
                  <a:lnTo>
                    <a:pt x="434" y="819"/>
                  </a:lnTo>
                  <a:lnTo>
                    <a:pt x="451" y="735"/>
                  </a:lnTo>
                  <a:lnTo>
                    <a:pt x="484" y="657"/>
                  </a:lnTo>
                  <a:lnTo>
                    <a:pt x="531" y="589"/>
                  </a:lnTo>
                  <a:lnTo>
                    <a:pt x="589" y="530"/>
                  </a:lnTo>
                  <a:lnTo>
                    <a:pt x="658" y="484"/>
                  </a:lnTo>
                  <a:lnTo>
                    <a:pt x="736" y="451"/>
                  </a:lnTo>
                  <a:lnTo>
                    <a:pt x="820" y="433"/>
                  </a:lnTo>
                  <a:lnTo>
                    <a:pt x="864" y="432"/>
                  </a:lnTo>
                  <a:lnTo>
                    <a:pt x="10364" y="432"/>
                  </a:lnTo>
                  <a:lnTo>
                    <a:pt x="10407" y="433"/>
                  </a:lnTo>
                  <a:lnTo>
                    <a:pt x="10492" y="451"/>
                  </a:lnTo>
                  <a:lnTo>
                    <a:pt x="10570" y="484"/>
                  </a:lnTo>
                  <a:lnTo>
                    <a:pt x="10638" y="530"/>
                  </a:lnTo>
                  <a:lnTo>
                    <a:pt x="10697" y="589"/>
                  </a:lnTo>
                  <a:lnTo>
                    <a:pt x="10743" y="657"/>
                  </a:lnTo>
                  <a:lnTo>
                    <a:pt x="10776" y="735"/>
                  </a:lnTo>
                  <a:lnTo>
                    <a:pt x="10794" y="819"/>
                  </a:lnTo>
                  <a:lnTo>
                    <a:pt x="10795" y="864"/>
                  </a:lnTo>
                  <a:lnTo>
                    <a:pt x="10795" y="6045"/>
                  </a:lnTo>
                  <a:lnTo>
                    <a:pt x="432" y="6045"/>
                  </a:lnTo>
                  <a:lnTo>
                    <a:pt x="432" y="8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53" name="Freeform 44">
              <a:extLst>
                <a:ext uri="{FF2B5EF4-FFF2-40B4-BE49-F238E27FC236}">
                  <a16:creationId xmlns:a16="http://schemas.microsoft.com/office/drawing/2014/main" xmlns="" id="{39AEE186-25DB-4CC2-A8A0-6924A53E4943}"/>
                </a:ext>
              </a:extLst>
            </p:cNvPr>
            <p:cNvSpPr>
              <a:spLocks noEditPoints="1"/>
            </p:cNvSpPr>
            <p:nvPr/>
          </p:nvSpPr>
          <p:spPr bwMode="auto">
            <a:xfrm>
              <a:off x="2255" y="3311"/>
              <a:ext cx="2159" cy="1008"/>
            </a:xfrm>
            <a:custGeom>
              <a:avLst/>
              <a:gdLst>
                <a:gd name="T0" fmla="*/ 216 w 6477"/>
                <a:gd name="T1" fmla="*/ 0 h 3023"/>
                <a:gd name="T2" fmla="*/ 194 w 6477"/>
                <a:gd name="T3" fmla="*/ 0 h 3023"/>
                <a:gd name="T4" fmla="*/ 152 w 6477"/>
                <a:gd name="T5" fmla="*/ 9 h 3023"/>
                <a:gd name="T6" fmla="*/ 114 w 6477"/>
                <a:gd name="T7" fmla="*/ 26 h 3023"/>
                <a:gd name="T8" fmla="*/ 78 w 6477"/>
                <a:gd name="T9" fmla="*/ 49 h 3023"/>
                <a:gd name="T10" fmla="*/ 49 w 6477"/>
                <a:gd name="T11" fmla="*/ 77 h 3023"/>
                <a:gd name="T12" fmla="*/ 26 w 6477"/>
                <a:gd name="T13" fmla="*/ 112 h 3023"/>
                <a:gd name="T14" fmla="*/ 10 w 6477"/>
                <a:gd name="T15" fmla="*/ 151 h 3023"/>
                <a:gd name="T16" fmla="*/ 2 w 6477"/>
                <a:gd name="T17" fmla="*/ 194 h 3023"/>
                <a:gd name="T18" fmla="*/ 0 w 6477"/>
                <a:gd name="T19" fmla="*/ 215 h 3023"/>
                <a:gd name="T20" fmla="*/ 0 w 6477"/>
                <a:gd name="T21" fmla="*/ 2807 h 3023"/>
                <a:gd name="T22" fmla="*/ 2 w 6477"/>
                <a:gd name="T23" fmla="*/ 2829 h 3023"/>
                <a:gd name="T24" fmla="*/ 10 w 6477"/>
                <a:gd name="T25" fmla="*/ 2871 h 3023"/>
                <a:gd name="T26" fmla="*/ 26 w 6477"/>
                <a:gd name="T27" fmla="*/ 2909 h 3023"/>
                <a:gd name="T28" fmla="*/ 49 w 6477"/>
                <a:gd name="T29" fmla="*/ 2944 h 3023"/>
                <a:gd name="T30" fmla="*/ 78 w 6477"/>
                <a:gd name="T31" fmla="*/ 2974 h 3023"/>
                <a:gd name="T32" fmla="*/ 114 w 6477"/>
                <a:gd name="T33" fmla="*/ 2997 h 3023"/>
                <a:gd name="T34" fmla="*/ 152 w 6477"/>
                <a:gd name="T35" fmla="*/ 3013 h 3023"/>
                <a:gd name="T36" fmla="*/ 194 w 6477"/>
                <a:gd name="T37" fmla="*/ 3022 h 3023"/>
                <a:gd name="T38" fmla="*/ 216 w 6477"/>
                <a:gd name="T39" fmla="*/ 3023 h 3023"/>
                <a:gd name="T40" fmla="*/ 6261 w 6477"/>
                <a:gd name="T41" fmla="*/ 3023 h 3023"/>
                <a:gd name="T42" fmla="*/ 6284 w 6477"/>
                <a:gd name="T43" fmla="*/ 3022 h 3023"/>
                <a:gd name="T44" fmla="*/ 6325 w 6477"/>
                <a:gd name="T45" fmla="*/ 3013 h 3023"/>
                <a:gd name="T46" fmla="*/ 6365 w 6477"/>
                <a:gd name="T47" fmla="*/ 2997 h 3023"/>
                <a:gd name="T48" fmla="*/ 6399 w 6477"/>
                <a:gd name="T49" fmla="*/ 2974 h 3023"/>
                <a:gd name="T50" fmla="*/ 6427 w 6477"/>
                <a:gd name="T51" fmla="*/ 2944 h 3023"/>
                <a:gd name="T52" fmla="*/ 6451 w 6477"/>
                <a:gd name="T53" fmla="*/ 2909 h 3023"/>
                <a:gd name="T54" fmla="*/ 6467 w 6477"/>
                <a:gd name="T55" fmla="*/ 2871 h 3023"/>
                <a:gd name="T56" fmla="*/ 6477 w 6477"/>
                <a:gd name="T57" fmla="*/ 2829 h 3023"/>
                <a:gd name="T58" fmla="*/ 6477 w 6477"/>
                <a:gd name="T59" fmla="*/ 2807 h 3023"/>
                <a:gd name="T60" fmla="*/ 6477 w 6477"/>
                <a:gd name="T61" fmla="*/ 215 h 3023"/>
                <a:gd name="T62" fmla="*/ 6477 w 6477"/>
                <a:gd name="T63" fmla="*/ 194 h 3023"/>
                <a:gd name="T64" fmla="*/ 6467 w 6477"/>
                <a:gd name="T65" fmla="*/ 151 h 3023"/>
                <a:gd name="T66" fmla="*/ 6451 w 6477"/>
                <a:gd name="T67" fmla="*/ 112 h 3023"/>
                <a:gd name="T68" fmla="*/ 6427 w 6477"/>
                <a:gd name="T69" fmla="*/ 77 h 3023"/>
                <a:gd name="T70" fmla="*/ 6399 w 6477"/>
                <a:gd name="T71" fmla="*/ 49 h 3023"/>
                <a:gd name="T72" fmla="*/ 6365 w 6477"/>
                <a:gd name="T73" fmla="*/ 26 h 3023"/>
                <a:gd name="T74" fmla="*/ 6325 w 6477"/>
                <a:gd name="T75" fmla="*/ 9 h 3023"/>
                <a:gd name="T76" fmla="*/ 6284 w 6477"/>
                <a:gd name="T77" fmla="*/ 0 h 3023"/>
                <a:gd name="T78" fmla="*/ 6261 w 6477"/>
                <a:gd name="T79" fmla="*/ 0 h 3023"/>
                <a:gd name="T80" fmla="*/ 216 w 6477"/>
                <a:gd name="T81" fmla="*/ 0 h 3023"/>
                <a:gd name="T82" fmla="*/ 6045 w 6477"/>
                <a:gd name="T83" fmla="*/ 2591 h 3023"/>
                <a:gd name="T84" fmla="*/ 432 w 6477"/>
                <a:gd name="T85" fmla="*/ 2591 h 3023"/>
                <a:gd name="T86" fmla="*/ 432 w 6477"/>
                <a:gd name="T87" fmla="*/ 431 h 3023"/>
                <a:gd name="T88" fmla="*/ 6045 w 6477"/>
                <a:gd name="T89" fmla="*/ 431 h 3023"/>
                <a:gd name="T90" fmla="*/ 6045 w 6477"/>
                <a:gd name="T91" fmla="*/ 2591 h 3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77" h="3023">
                  <a:moveTo>
                    <a:pt x="216" y="0"/>
                  </a:moveTo>
                  <a:lnTo>
                    <a:pt x="194" y="0"/>
                  </a:lnTo>
                  <a:lnTo>
                    <a:pt x="152" y="9"/>
                  </a:lnTo>
                  <a:lnTo>
                    <a:pt x="114" y="26"/>
                  </a:lnTo>
                  <a:lnTo>
                    <a:pt x="78" y="49"/>
                  </a:lnTo>
                  <a:lnTo>
                    <a:pt x="49" y="77"/>
                  </a:lnTo>
                  <a:lnTo>
                    <a:pt x="26" y="112"/>
                  </a:lnTo>
                  <a:lnTo>
                    <a:pt x="10" y="151"/>
                  </a:lnTo>
                  <a:lnTo>
                    <a:pt x="2" y="194"/>
                  </a:lnTo>
                  <a:lnTo>
                    <a:pt x="0" y="215"/>
                  </a:lnTo>
                  <a:lnTo>
                    <a:pt x="0" y="2807"/>
                  </a:lnTo>
                  <a:lnTo>
                    <a:pt x="2" y="2829"/>
                  </a:lnTo>
                  <a:lnTo>
                    <a:pt x="10" y="2871"/>
                  </a:lnTo>
                  <a:lnTo>
                    <a:pt x="26" y="2909"/>
                  </a:lnTo>
                  <a:lnTo>
                    <a:pt x="49" y="2944"/>
                  </a:lnTo>
                  <a:lnTo>
                    <a:pt x="78" y="2974"/>
                  </a:lnTo>
                  <a:lnTo>
                    <a:pt x="114" y="2997"/>
                  </a:lnTo>
                  <a:lnTo>
                    <a:pt x="152" y="3013"/>
                  </a:lnTo>
                  <a:lnTo>
                    <a:pt x="194" y="3022"/>
                  </a:lnTo>
                  <a:lnTo>
                    <a:pt x="216" y="3023"/>
                  </a:lnTo>
                  <a:lnTo>
                    <a:pt x="6261" y="3023"/>
                  </a:lnTo>
                  <a:lnTo>
                    <a:pt x="6284" y="3022"/>
                  </a:lnTo>
                  <a:lnTo>
                    <a:pt x="6325" y="3013"/>
                  </a:lnTo>
                  <a:lnTo>
                    <a:pt x="6365" y="2997"/>
                  </a:lnTo>
                  <a:lnTo>
                    <a:pt x="6399" y="2974"/>
                  </a:lnTo>
                  <a:lnTo>
                    <a:pt x="6427" y="2944"/>
                  </a:lnTo>
                  <a:lnTo>
                    <a:pt x="6451" y="2909"/>
                  </a:lnTo>
                  <a:lnTo>
                    <a:pt x="6467" y="2871"/>
                  </a:lnTo>
                  <a:lnTo>
                    <a:pt x="6477" y="2829"/>
                  </a:lnTo>
                  <a:lnTo>
                    <a:pt x="6477" y="2807"/>
                  </a:lnTo>
                  <a:lnTo>
                    <a:pt x="6477" y="215"/>
                  </a:lnTo>
                  <a:lnTo>
                    <a:pt x="6477" y="194"/>
                  </a:lnTo>
                  <a:lnTo>
                    <a:pt x="6467" y="151"/>
                  </a:lnTo>
                  <a:lnTo>
                    <a:pt x="6451" y="112"/>
                  </a:lnTo>
                  <a:lnTo>
                    <a:pt x="6427" y="77"/>
                  </a:lnTo>
                  <a:lnTo>
                    <a:pt x="6399" y="49"/>
                  </a:lnTo>
                  <a:lnTo>
                    <a:pt x="6365" y="26"/>
                  </a:lnTo>
                  <a:lnTo>
                    <a:pt x="6325" y="9"/>
                  </a:lnTo>
                  <a:lnTo>
                    <a:pt x="6284" y="0"/>
                  </a:lnTo>
                  <a:lnTo>
                    <a:pt x="6261" y="0"/>
                  </a:lnTo>
                  <a:lnTo>
                    <a:pt x="216" y="0"/>
                  </a:lnTo>
                  <a:close/>
                  <a:moveTo>
                    <a:pt x="6045" y="2591"/>
                  </a:moveTo>
                  <a:lnTo>
                    <a:pt x="432" y="2591"/>
                  </a:lnTo>
                  <a:lnTo>
                    <a:pt x="432" y="431"/>
                  </a:lnTo>
                  <a:lnTo>
                    <a:pt x="6045" y="431"/>
                  </a:lnTo>
                  <a:lnTo>
                    <a:pt x="6045" y="25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54" name="Rectangle 45">
              <a:extLst>
                <a:ext uri="{FF2B5EF4-FFF2-40B4-BE49-F238E27FC236}">
                  <a16:creationId xmlns:a16="http://schemas.microsoft.com/office/drawing/2014/main" xmlns="" id="{01E36607-09AB-4E54-A926-021EBD88EC00}"/>
                </a:ext>
              </a:extLst>
            </p:cNvPr>
            <p:cNvSpPr>
              <a:spLocks noChangeArrowheads="1"/>
            </p:cNvSpPr>
            <p:nvPr/>
          </p:nvSpPr>
          <p:spPr bwMode="auto">
            <a:xfrm>
              <a:off x="2543" y="3887"/>
              <a:ext cx="144"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55" name="Rectangle 46">
              <a:extLst>
                <a:ext uri="{FF2B5EF4-FFF2-40B4-BE49-F238E27FC236}">
                  <a16:creationId xmlns:a16="http://schemas.microsoft.com/office/drawing/2014/main" xmlns="" id="{FC89EF33-A3AC-439E-B097-4D24944D5FB0}"/>
                </a:ext>
              </a:extLst>
            </p:cNvPr>
            <p:cNvSpPr>
              <a:spLocks noChangeArrowheads="1"/>
            </p:cNvSpPr>
            <p:nvPr/>
          </p:nvSpPr>
          <p:spPr bwMode="auto">
            <a:xfrm>
              <a:off x="3982" y="3887"/>
              <a:ext cx="144"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56" name="Rectangle 47">
              <a:extLst>
                <a:ext uri="{FF2B5EF4-FFF2-40B4-BE49-F238E27FC236}">
                  <a16:creationId xmlns:a16="http://schemas.microsoft.com/office/drawing/2014/main" xmlns="" id="{BB4ED4A8-1EC7-42D5-B804-3375FBDE7F8A}"/>
                </a:ext>
              </a:extLst>
            </p:cNvPr>
            <p:cNvSpPr>
              <a:spLocks noChangeArrowheads="1"/>
            </p:cNvSpPr>
            <p:nvPr/>
          </p:nvSpPr>
          <p:spPr bwMode="auto">
            <a:xfrm>
              <a:off x="2543" y="3599"/>
              <a:ext cx="144"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57" name="Rectangle 48">
              <a:extLst>
                <a:ext uri="{FF2B5EF4-FFF2-40B4-BE49-F238E27FC236}">
                  <a16:creationId xmlns:a16="http://schemas.microsoft.com/office/drawing/2014/main" xmlns="" id="{86317B4B-B72F-4AA0-8B1A-4CFC6B711C02}"/>
                </a:ext>
              </a:extLst>
            </p:cNvPr>
            <p:cNvSpPr>
              <a:spLocks noChangeArrowheads="1"/>
            </p:cNvSpPr>
            <p:nvPr/>
          </p:nvSpPr>
          <p:spPr bwMode="auto">
            <a:xfrm>
              <a:off x="2831" y="3599"/>
              <a:ext cx="143"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58" name="Rectangle 49">
              <a:extLst>
                <a:ext uri="{FF2B5EF4-FFF2-40B4-BE49-F238E27FC236}">
                  <a16:creationId xmlns:a16="http://schemas.microsoft.com/office/drawing/2014/main" xmlns="" id="{5933AE09-E8B1-4D5F-9862-A8FFFE6D9516}"/>
                </a:ext>
              </a:extLst>
            </p:cNvPr>
            <p:cNvSpPr>
              <a:spLocks noChangeArrowheads="1"/>
            </p:cNvSpPr>
            <p:nvPr/>
          </p:nvSpPr>
          <p:spPr bwMode="auto">
            <a:xfrm>
              <a:off x="3118" y="3599"/>
              <a:ext cx="144"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59" name="Rectangle 50">
              <a:extLst>
                <a:ext uri="{FF2B5EF4-FFF2-40B4-BE49-F238E27FC236}">
                  <a16:creationId xmlns:a16="http://schemas.microsoft.com/office/drawing/2014/main" xmlns="" id="{BD1376D1-CDD8-49BC-8887-CA21F822AB24}"/>
                </a:ext>
              </a:extLst>
            </p:cNvPr>
            <p:cNvSpPr>
              <a:spLocks noChangeArrowheads="1"/>
            </p:cNvSpPr>
            <p:nvPr/>
          </p:nvSpPr>
          <p:spPr bwMode="auto">
            <a:xfrm>
              <a:off x="3406" y="3599"/>
              <a:ext cx="144"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60" name="Rectangle 51">
              <a:extLst>
                <a:ext uri="{FF2B5EF4-FFF2-40B4-BE49-F238E27FC236}">
                  <a16:creationId xmlns:a16="http://schemas.microsoft.com/office/drawing/2014/main" xmlns="" id="{66E5D321-9932-4CF6-B7FE-31AF2EC5D527}"/>
                </a:ext>
              </a:extLst>
            </p:cNvPr>
            <p:cNvSpPr>
              <a:spLocks noChangeArrowheads="1"/>
            </p:cNvSpPr>
            <p:nvPr/>
          </p:nvSpPr>
          <p:spPr bwMode="auto">
            <a:xfrm>
              <a:off x="3694" y="3599"/>
              <a:ext cx="144"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61" name="Rectangle 52">
              <a:extLst>
                <a:ext uri="{FF2B5EF4-FFF2-40B4-BE49-F238E27FC236}">
                  <a16:creationId xmlns:a16="http://schemas.microsoft.com/office/drawing/2014/main" xmlns="" id="{0EAB9120-E3DC-40C5-A9A8-F9524CFE9D29}"/>
                </a:ext>
              </a:extLst>
            </p:cNvPr>
            <p:cNvSpPr>
              <a:spLocks noChangeArrowheads="1"/>
            </p:cNvSpPr>
            <p:nvPr/>
          </p:nvSpPr>
          <p:spPr bwMode="auto">
            <a:xfrm>
              <a:off x="3982" y="3599"/>
              <a:ext cx="144"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62" name="Rectangle 53">
              <a:extLst>
                <a:ext uri="{FF2B5EF4-FFF2-40B4-BE49-F238E27FC236}">
                  <a16:creationId xmlns:a16="http://schemas.microsoft.com/office/drawing/2014/main" xmlns="" id="{232E4844-939F-429A-8CFB-B12734AFF73D}"/>
                </a:ext>
              </a:extLst>
            </p:cNvPr>
            <p:cNvSpPr>
              <a:spLocks noChangeArrowheads="1"/>
            </p:cNvSpPr>
            <p:nvPr/>
          </p:nvSpPr>
          <p:spPr bwMode="auto">
            <a:xfrm>
              <a:off x="2831" y="3887"/>
              <a:ext cx="1007"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63" name="Freeform 54">
              <a:extLst>
                <a:ext uri="{FF2B5EF4-FFF2-40B4-BE49-F238E27FC236}">
                  <a16:creationId xmlns:a16="http://schemas.microsoft.com/office/drawing/2014/main" xmlns="" id="{16D679BB-7A75-4FFF-BDB4-71CC8380B39D}"/>
                </a:ext>
              </a:extLst>
            </p:cNvPr>
            <p:cNvSpPr>
              <a:spLocks noEditPoints="1"/>
            </p:cNvSpPr>
            <p:nvPr/>
          </p:nvSpPr>
          <p:spPr bwMode="auto">
            <a:xfrm>
              <a:off x="4701" y="3311"/>
              <a:ext cx="720" cy="1008"/>
            </a:xfrm>
            <a:custGeom>
              <a:avLst/>
              <a:gdLst>
                <a:gd name="T0" fmla="*/ 0 w 2160"/>
                <a:gd name="T1" fmla="*/ 1943 h 3023"/>
                <a:gd name="T2" fmla="*/ 13 w 2160"/>
                <a:gd name="T3" fmla="*/ 2107 h 3023"/>
                <a:gd name="T4" fmla="*/ 66 w 2160"/>
                <a:gd name="T5" fmla="*/ 2314 h 3023"/>
                <a:gd name="T6" fmla="*/ 156 w 2160"/>
                <a:gd name="T7" fmla="*/ 2502 h 3023"/>
                <a:gd name="T8" fmla="*/ 280 w 2160"/>
                <a:gd name="T9" fmla="*/ 2669 h 3023"/>
                <a:gd name="T10" fmla="*/ 433 w 2160"/>
                <a:gd name="T11" fmla="*/ 2808 h 3023"/>
                <a:gd name="T12" fmla="*/ 611 w 2160"/>
                <a:gd name="T13" fmla="*/ 2916 h 3023"/>
                <a:gd name="T14" fmla="*/ 811 w 2160"/>
                <a:gd name="T15" fmla="*/ 2989 h 3023"/>
                <a:gd name="T16" fmla="*/ 1024 w 2160"/>
                <a:gd name="T17" fmla="*/ 3022 h 3023"/>
                <a:gd name="T18" fmla="*/ 1136 w 2160"/>
                <a:gd name="T19" fmla="*/ 3022 h 3023"/>
                <a:gd name="T20" fmla="*/ 1350 w 2160"/>
                <a:gd name="T21" fmla="*/ 2989 h 3023"/>
                <a:gd name="T22" fmla="*/ 1549 w 2160"/>
                <a:gd name="T23" fmla="*/ 2916 h 3023"/>
                <a:gd name="T24" fmla="*/ 1726 w 2160"/>
                <a:gd name="T25" fmla="*/ 2808 h 3023"/>
                <a:gd name="T26" fmla="*/ 1879 w 2160"/>
                <a:gd name="T27" fmla="*/ 2669 h 3023"/>
                <a:gd name="T28" fmla="*/ 2004 w 2160"/>
                <a:gd name="T29" fmla="*/ 2502 h 3023"/>
                <a:gd name="T30" fmla="*/ 2094 w 2160"/>
                <a:gd name="T31" fmla="*/ 2314 h 3023"/>
                <a:gd name="T32" fmla="*/ 2147 w 2160"/>
                <a:gd name="T33" fmla="*/ 2107 h 3023"/>
                <a:gd name="T34" fmla="*/ 2160 w 2160"/>
                <a:gd name="T35" fmla="*/ 1943 h 3023"/>
                <a:gd name="T36" fmla="*/ 2158 w 2160"/>
                <a:gd name="T37" fmla="*/ 1023 h 3023"/>
                <a:gd name="T38" fmla="*/ 2125 w 2160"/>
                <a:gd name="T39" fmla="*/ 809 h 3023"/>
                <a:gd name="T40" fmla="*/ 2053 w 2160"/>
                <a:gd name="T41" fmla="*/ 610 h 3023"/>
                <a:gd name="T42" fmla="*/ 1945 w 2160"/>
                <a:gd name="T43" fmla="*/ 433 h 3023"/>
                <a:gd name="T44" fmla="*/ 1806 w 2160"/>
                <a:gd name="T45" fmla="*/ 280 h 3023"/>
                <a:gd name="T46" fmla="*/ 1640 w 2160"/>
                <a:gd name="T47" fmla="*/ 155 h 3023"/>
                <a:gd name="T48" fmla="*/ 1452 w 2160"/>
                <a:gd name="T49" fmla="*/ 65 h 3023"/>
                <a:gd name="T50" fmla="*/ 1244 w 2160"/>
                <a:gd name="T51" fmla="*/ 12 h 3023"/>
                <a:gd name="T52" fmla="*/ 1080 w 2160"/>
                <a:gd name="T53" fmla="*/ 0 h 3023"/>
                <a:gd name="T54" fmla="*/ 916 w 2160"/>
                <a:gd name="T55" fmla="*/ 12 h 3023"/>
                <a:gd name="T56" fmla="*/ 708 w 2160"/>
                <a:gd name="T57" fmla="*/ 65 h 3023"/>
                <a:gd name="T58" fmla="*/ 520 w 2160"/>
                <a:gd name="T59" fmla="*/ 155 h 3023"/>
                <a:gd name="T60" fmla="*/ 354 w 2160"/>
                <a:gd name="T61" fmla="*/ 280 h 3023"/>
                <a:gd name="T62" fmla="*/ 215 w 2160"/>
                <a:gd name="T63" fmla="*/ 433 h 3023"/>
                <a:gd name="T64" fmla="*/ 107 w 2160"/>
                <a:gd name="T65" fmla="*/ 610 h 3023"/>
                <a:gd name="T66" fmla="*/ 34 w 2160"/>
                <a:gd name="T67" fmla="*/ 809 h 3023"/>
                <a:gd name="T68" fmla="*/ 2 w 2160"/>
                <a:gd name="T69" fmla="*/ 1023 h 3023"/>
                <a:gd name="T70" fmla="*/ 1728 w 2160"/>
                <a:gd name="T71" fmla="*/ 1079 h 3023"/>
                <a:gd name="T72" fmla="*/ 1728 w 2160"/>
                <a:gd name="T73" fmla="*/ 1976 h 3023"/>
                <a:gd name="T74" fmla="*/ 1699 w 2160"/>
                <a:gd name="T75" fmla="*/ 2136 h 3023"/>
                <a:gd name="T76" fmla="*/ 1580 w 2160"/>
                <a:gd name="T77" fmla="*/ 2356 h 3023"/>
                <a:gd name="T78" fmla="*/ 1389 w 2160"/>
                <a:gd name="T79" fmla="*/ 2513 h 3023"/>
                <a:gd name="T80" fmla="*/ 1178 w 2160"/>
                <a:gd name="T81" fmla="*/ 2583 h 3023"/>
                <a:gd name="T82" fmla="*/ 1080 w 2160"/>
                <a:gd name="T83" fmla="*/ 2591 h 3023"/>
                <a:gd name="T84" fmla="*/ 982 w 2160"/>
                <a:gd name="T85" fmla="*/ 2583 h 3023"/>
                <a:gd name="T86" fmla="*/ 771 w 2160"/>
                <a:gd name="T87" fmla="*/ 2513 h 3023"/>
                <a:gd name="T88" fmla="*/ 580 w 2160"/>
                <a:gd name="T89" fmla="*/ 2356 h 3023"/>
                <a:gd name="T90" fmla="*/ 461 w 2160"/>
                <a:gd name="T91" fmla="*/ 2136 h 3023"/>
                <a:gd name="T92" fmla="*/ 433 w 2160"/>
                <a:gd name="T93" fmla="*/ 1976 h 3023"/>
                <a:gd name="T94" fmla="*/ 432 w 2160"/>
                <a:gd name="T95" fmla="*/ 1079 h 3023"/>
                <a:gd name="T96" fmla="*/ 450 w 2160"/>
                <a:gd name="T97" fmla="*/ 929 h 3023"/>
                <a:gd name="T98" fmla="*/ 525 w 2160"/>
                <a:gd name="T99" fmla="*/ 747 h 3023"/>
                <a:gd name="T100" fmla="*/ 649 w 2160"/>
                <a:gd name="T101" fmla="*/ 597 h 3023"/>
                <a:gd name="T102" fmla="*/ 816 w 2160"/>
                <a:gd name="T103" fmla="*/ 489 h 3023"/>
                <a:gd name="T104" fmla="*/ 864 w 2160"/>
                <a:gd name="T105" fmla="*/ 1079 h 3023"/>
                <a:gd name="T106" fmla="*/ 1296 w 2160"/>
                <a:gd name="T107" fmla="*/ 471 h 3023"/>
                <a:gd name="T108" fmla="*/ 1432 w 2160"/>
                <a:gd name="T109" fmla="*/ 537 h 3023"/>
                <a:gd name="T110" fmla="*/ 1579 w 2160"/>
                <a:gd name="T111" fmla="*/ 668 h 3023"/>
                <a:gd name="T112" fmla="*/ 1680 w 2160"/>
                <a:gd name="T113" fmla="*/ 835 h 3023"/>
                <a:gd name="T114" fmla="*/ 1726 w 2160"/>
                <a:gd name="T115" fmla="*/ 1027 h 3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0" h="3023">
                  <a:moveTo>
                    <a:pt x="0" y="1079"/>
                  </a:moveTo>
                  <a:lnTo>
                    <a:pt x="0" y="1943"/>
                  </a:lnTo>
                  <a:lnTo>
                    <a:pt x="2" y="1998"/>
                  </a:lnTo>
                  <a:lnTo>
                    <a:pt x="13" y="2107"/>
                  </a:lnTo>
                  <a:lnTo>
                    <a:pt x="34" y="2212"/>
                  </a:lnTo>
                  <a:lnTo>
                    <a:pt x="66" y="2314"/>
                  </a:lnTo>
                  <a:lnTo>
                    <a:pt x="107" y="2411"/>
                  </a:lnTo>
                  <a:lnTo>
                    <a:pt x="156" y="2502"/>
                  </a:lnTo>
                  <a:lnTo>
                    <a:pt x="215" y="2588"/>
                  </a:lnTo>
                  <a:lnTo>
                    <a:pt x="280" y="2669"/>
                  </a:lnTo>
                  <a:lnTo>
                    <a:pt x="354" y="2743"/>
                  </a:lnTo>
                  <a:lnTo>
                    <a:pt x="433" y="2808"/>
                  </a:lnTo>
                  <a:lnTo>
                    <a:pt x="520" y="2866"/>
                  </a:lnTo>
                  <a:lnTo>
                    <a:pt x="611" y="2916"/>
                  </a:lnTo>
                  <a:lnTo>
                    <a:pt x="708" y="2957"/>
                  </a:lnTo>
                  <a:lnTo>
                    <a:pt x="811" y="2989"/>
                  </a:lnTo>
                  <a:lnTo>
                    <a:pt x="916" y="3011"/>
                  </a:lnTo>
                  <a:lnTo>
                    <a:pt x="1024" y="3022"/>
                  </a:lnTo>
                  <a:lnTo>
                    <a:pt x="1080" y="3023"/>
                  </a:lnTo>
                  <a:lnTo>
                    <a:pt x="1136" y="3022"/>
                  </a:lnTo>
                  <a:lnTo>
                    <a:pt x="1244" y="3011"/>
                  </a:lnTo>
                  <a:lnTo>
                    <a:pt x="1350" y="2989"/>
                  </a:lnTo>
                  <a:lnTo>
                    <a:pt x="1452" y="2957"/>
                  </a:lnTo>
                  <a:lnTo>
                    <a:pt x="1549" y="2916"/>
                  </a:lnTo>
                  <a:lnTo>
                    <a:pt x="1640" y="2866"/>
                  </a:lnTo>
                  <a:lnTo>
                    <a:pt x="1726" y="2808"/>
                  </a:lnTo>
                  <a:lnTo>
                    <a:pt x="1806" y="2743"/>
                  </a:lnTo>
                  <a:lnTo>
                    <a:pt x="1879" y="2669"/>
                  </a:lnTo>
                  <a:lnTo>
                    <a:pt x="1945" y="2588"/>
                  </a:lnTo>
                  <a:lnTo>
                    <a:pt x="2004" y="2502"/>
                  </a:lnTo>
                  <a:lnTo>
                    <a:pt x="2053" y="2411"/>
                  </a:lnTo>
                  <a:lnTo>
                    <a:pt x="2094" y="2314"/>
                  </a:lnTo>
                  <a:lnTo>
                    <a:pt x="2125" y="2212"/>
                  </a:lnTo>
                  <a:lnTo>
                    <a:pt x="2147" y="2107"/>
                  </a:lnTo>
                  <a:lnTo>
                    <a:pt x="2158" y="1998"/>
                  </a:lnTo>
                  <a:lnTo>
                    <a:pt x="2160" y="1943"/>
                  </a:lnTo>
                  <a:lnTo>
                    <a:pt x="2160" y="1079"/>
                  </a:lnTo>
                  <a:lnTo>
                    <a:pt x="2158" y="1023"/>
                  </a:lnTo>
                  <a:lnTo>
                    <a:pt x="2147" y="914"/>
                  </a:lnTo>
                  <a:lnTo>
                    <a:pt x="2125" y="809"/>
                  </a:lnTo>
                  <a:lnTo>
                    <a:pt x="2094" y="708"/>
                  </a:lnTo>
                  <a:lnTo>
                    <a:pt x="2053" y="610"/>
                  </a:lnTo>
                  <a:lnTo>
                    <a:pt x="2004" y="519"/>
                  </a:lnTo>
                  <a:lnTo>
                    <a:pt x="1945" y="433"/>
                  </a:lnTo>
                  <a:lnTo>
                    <a:pt x="1879" y="352"/>
                  </a:lnTo>
                  <a:lnTo>
                    <a:pt x="1806" y="280"/>
                  </a:lnTo>
                  <a:lnTo>
                    <a:pt x="1726" y="214"/>
                  </a:lnTo>
                  <a:lnTo>
                    <a:pt x="1640" y="155"/>
                  </a:lnTo>
                  <a:lnTo>
                    <a:pt x="1549" y="106"/>
                  </a:lnTo>
                  <a:lnTo>
                    <a:pt x="1452" y="65"/>
                  </a:lnTo>
                  <a:lnTo>
                    <a:pt x="1350" y="32"/>
                  </a:lnTo>
                  <a:lnTo>
                    <a:pt x="1244" y="12"/>
                  </a:lnTo>
                  <a:lnTo>
                    <a:pt x="1136" y="1"/>
                  </a:lnTo>
                  <a:lnTo>
                    <a:pt x="1080" y="0"/>
                  </a:lnTo>
                  <a:lnTo>
                    <a:pt x="1024" y="1"/>
                  </a:lnTo>
                  <a:lnTo>
                    <a:pt x="916" y="12"/>
                  </a:lnTo>
                  <a:lnTo>
                    <a:pt x="811" y="32"/>
                  </a:lnTo>
                  <a:lnTo>
                    <a:pt x="708" y="65"/>
                  </a:lnTo>
                  <a:lnTo>
                    <a:pt x="611" y="106"/>
                  </a:lnTo>
                  <a:lnTo>
                    <a:pt x="520" y="155"/>
                  </a:lnTo>
                  <a:lnTo>
                    <a:pt x="433" y="214"/>
                  </a:lnTo>
                  <a:lnTo>
                    <a:pt x="354" y="280"/>
                  </a:lnTo>
                  <a:lnTo>
                    <a:pt x="280" y="352"/>
                  </a:lnTo>
                  <a:lnTo>
                    <a:pt x="215" y="433"/>
                  </a:lnTo>
                  <a:lnTo>
                    <a:pt x="156" y="519"/>
                  </a:lnTo>
                  <a:lnTo>
                    <a:pt x="107" y="610"/>
                  </a:lnTo>
                  <a:lnTo>
                    <a:pt x="66" y="708"/>
                  </a:lnTo>
                  <a:lnTo>
                    <a:pt x="34" y="809"/>
                  </a:lnTo>
                  <a:lnTo>
                    <a:pt x="13" y="914"/>
                  </a:lnTo>
                  <a:lnTo>
                    <a:pt x="2" y="1023"/>
                  </a:lnTo>
                  <a:lnTo>
                    <a:pt x="0" y="1079"/>
                  </a:lnTo>
                  <a:close/>
                  <a:moveTo>
                    <a:pt x="1728" y="1079"/>
                  </a:moveTo>
                  <a:lnTo>
                    <a:pt x="1728" y="1943"/>
                  </a:lnTo>
                  <a:lnTo>
                    <a:pt x="1728" y="1976"/>
                  </a:lnTo>
                  <a:lnTo>
                    <a:pt x="1721" y="2042"/>
                  </a:lnTo>
                  <a:lnTo>
                    <a:pt x="1699" y="2136"/>
                  </a:lnTo>
                  <a:lnTo>
                    <a:pt x="1651" y="2252"/>
                  </a:lnTo>
                  <a:lnTo>
                    <a:pt x="1580" y="2356"/>
                  </a:lnTo>
                  <a:lnTo>
                    <a:pt x="1493" y="2443"/>
                  </a:lnTo>
                  <a:lnTo>
                    <a:pt x="1389" y="2513"/>
                  </a:lnTo>
                  <a:lnTo>
                    <a:pt x="1273" y="2562"/>
                  </a:lnTo>
                  <a:lnTo>
                    <a:pt x="1178" y="2583"/>
                  </a:lnTo>
                  <a:lnTo>
                    <a:pt x="1114" y="2590"/>
                  </a:lnTo>
                  <a:lnTo>
                    <a:pt x="1080" y="2591"/>
                  </a:lnTo>
                  <a:lnTo>
                    <a:pt x="1047" y="2590"/>
                  </a:lnTo>
                  <a:lnTo>
                    <a:pt x="982" y="2583"/>
                  </a:lnTo>
                  <a:lnTo>
                    <a:pt x="887" y="2562"/>
                  </a:lnTo>
                  <a:lnTo>
                    <a:pt x="771" y="2513"/>
                  </a:lnTo>
                  <a:lnTo>
                    <a:pt x="667" y="2443"/>
                  </a:lnTo>
                  <a:lnTo>
                    <a:pt x="580" y="2356"/>
                  </a:lnTo>
                  <a:lnTo>
                    <a:pt x="510" y="2252"/>
                  </a:lnTo>
                  <a:lnTo>
                    <a:pt x="461" y="2136"/>
                  </a:lnTo>
                  <a:lnTo>
                    <a:pt x="439" y="2042"/>
                  </a:lnTo>
                  <a:lnTo>
                    <a:pt x="433" y="1976"/>
                  </a:lnTo>
                  <a:lnTo>
                    <a:pt x="432" y="1943"/>
                  </a:lnTo>
                  <a:lnTo>
                    <a:pt x="432" y="1079"/>
                  </a:lnTo>
                  <a:lnTo>
                    <a:pt x="433" y="1027"/>
                  </a:lnTo>
                  <a:lnTo>
                    <a:pt x="450" y="929"/>
                  </a:lnTo>
                  <a:lnTo>
                    <a:pt x="480" y="835"/>
                  </a:lnTo>
                  <a:lnTo>
                    <a:pt x="525" y="747"/>
                  </a:lnTo>
                  <a:lnTo>
                    <a:pt x="581" y="668"/>
                  </a:lnTo>
                  <a:lnTo>
                    <a:pt x="649" y="597"/>
                  </a:lnTo>
                  <a:lnTo>
                    <a:pt x="729" y="537"/>
                  </a:lnTo>
                  <a:lnTo>
                    <a:pt x="816" y="489"/>
                  </a:lnTo>
                  <a:lnTo>
                    <a:pt x="864" y="471"/>
                  </a:lnTo>
                  <a:lnTo>
                    <a:pt x="864" y="1079"/>
                  </a:lnTo>
                  <a:lnTo>
                    <a:pt x="1296" y="1079"/>
                  </a:lnTo>
                  <a:lnTo>
                    <a:pt x="1296" y="471"/>
                  </a:lnTo>
                  <a:lnTo>
                    <a:pt x="1344" y="489"/>
                  </a:lnTo>
                  <a:lnTo>
                    <a:pt x="1432" y="537"/>
                  </a:lnTo>
                  <a:lnTo>
                    <a:pt x="1510" y="597"/>
                  </a:lnTo>
                  <a:lnTo>
                    <a:pt x="1579" y="668"/>
                  </a:lnTo>
                  <a:lnTo>
                    <a:pt x="1636" y="747"/>
                  </a:lnTo>
                  <a:lnTo>
                    <a:pt x="1680" y="835"/>
                  </a:lnTo>
                  <a:lnTo>
                    <a:pt x="1710" y="929"/>
                  </a:lnTo>
                  <a:lnTo>
                    <a:pt x="1726" y="1027"/>
                  </a:lnTo>
                  <a:lnTo>
                    <a:pt x="1728" y="10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64" name="Freeform 55">
              <a:extLst>
                <a:ext uri="{FF2B5EF4-FFF2-40B4-BE49-F238E27FC236}">
                  <a16:creationId xmlns:a16="http://schemas.microsoft.com/office/drawing/2014/main" xmlns="" id="{E3B8E35B-7672-4E7E-AF66-A4CEE61BCE1A}"/>
                </a:ext>
              </a:extLst>
            </p:cNvPr>
            <p:cNvSpPr>
              <a:spLocks/>
            </p:cNvSpPr>
            <p:nvPr/>
          </p:nvSpPr>
          <p:spPr bwMode="auto">
            <a:xfrm>
              <a:off x="3427" y="741"/>
              <a:ext cx="822" cy="821"/>
            </a:xfrm>
            <a:custGeom>
              <a:avLst/>
              <a:gdLst>
                <a:gd name="T0" fmla="*/ 2464 w 2464"/>
                <a:gd name="T1" fmla="*/ 305 h 2465"/>
                <a:gd name="T2" fmla="*/ 305 w 2464"/>
                <a:gd name="T3" fmla="*/ 2465 h 2465"/>
                <a:gd name="T4" fmla="*/ 0 w 2464"/>
                <a:gd name="T5" fmla="*/ 2160 h 2465"/>
                <a:gd name="T6" fmla="*/ 2159 w 2464"/>
                <a:gd name="T7" fmla="*/ 0 h 2465"/>
                <a:gd name="T8" fmla="*/ 2464 w 2464"/>
                <a:gd name="T9" fmla="*/ 305 h 2465"/>
              </a:gdLst>
              <a:ahLst/>
              <a:cxnLst>
                <a:cxn ang="0">
                  <a:pos x="T0" y="T1"/>
                </a:cxn>
                <a:cxn ang="0">
                  <a:pos x="T2" y="T3"/>
                </a:cxn>
                <a:cxn ang="0">
                  <a:pos x="T4" y="T5"/>
                </a:cxn>
                <a:cxn ang="0">
                  <a:pos x="T6" y="T7"/>
                </a:cxn>
                <a:cxn ang="0">
                  <a:pos x="T8" y="T9"/>
                </a:cxn>
              </a:cxnLst>
              <a:rect l="0" t="0" r="r" b="b"/>
              <a:pathLst>
                <a:path w="2464" h="2465">
                  <a:moveTo>
                    <a:pt x="2464" y="305"/>
                  </a:moveTo>
                  <a:lnTo>
                    <a:pt x="305" y="2465"/>
                  </a:lnTo>
                  <a:lnTo>
                    <a:pt x="0" y="2160"/>
                  </a:lnTo>
                  <a:lnTo>
                    <a:pt x="2159" y="0"/>
                  </a:lnTo>
                  <a:lnTo>
                    <a:pt x="2464"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65" name="Freeform 56">
              <a:extLst>
                <a:ext uri="{FF2B5EF4-FFF2-40B4-BE49-F238E27FC236}">
                  <a16:creationId xmlns:a16="http://schemas.microsoft.com/office/drawing/2014/main" xmlns="" id="{9B4D61E4-54BD-4740-92FB-07504BCD8D34}"/>
                </a:ext>
              </a:extLst>
            </p:cNvPr>
            <p:cNvSpPr>
              <a:spLocks/>
            </p:cNvSpPr>
            <p:nvPr/>
          </p:nvSpPr>
          <p:spPr bwMode="auto">
            <a:xfrm>
              <a:off x="3355" y="669"/>
              <a:ext cx="534" cy="533"/>
            </a:xfrm>
            <a:custGeom>
              <a:avLst/>
              <a:gdLst>
                <a:gd name="T0" fmla="*/ 1600 w 1600"/>
                <a:gd name="T1" fmla="*/ 305 h 1601"/>
                <a:gd name="T2" fmla="*/ 305 w 1600"/>
                <a:gd name="T3" fmla="*/ 1601 h 1601"/>
                <a:gd name="T4" fmla="*/ 0 w 1600"/>
                <a:gd name="T5" fmla="*/ 1296 h 1601"/>
                <a:gd name="T6" fmla="*/ 1295 w 1600"/>
                <a:gd name="T7" fmla="*/ 0 h 1601"/>
                <a:gd name="T8" fmla="*/ 1600 w 1600"/>
                <a:gd name="T9" fmla="*/ 305 h 1601"/>
              </a:gdLst>
              <a:ahLst/>
              <a:cxnLst>
                <a:cxn ang="0">
                  <a:pos x="T0" y="T1"/>
                </a:cxn>
                <a:cxn ang="0">
                  <a:pos x="T2" y="T3"/>
                </a:cxn>
                <a:cxn ang="0">
                  <a:pos x="T4" y="T5"/>
                </a:cxn>
                <a:cxn ang="0">
                  <a:pos x="T6" y="T7"/>
                </a:cxn>
                <a:cxn ang="0">
                  <a:pos x="T8" y="T9"/>
                </a:cxn>
              </a:cxnLst>
              <a:rect l="0" t="0" r="r" b="b"/>
              <a:pathLst>
                <a:path w="1600" h="1601">
                  <a:moveTo>
                    <a:pt x="1600" y="305"/>
                  </a:moveTo>
                  <a:lnTo>
                    <a:pt x="305" y="1601"/>
                  </a:lnTo>
                  <a:lnTo>
                    <a:pt x="0" y="1296"/>
                  </a:lnTo>
                  <a:lnTo>
                    <a:pt x="1295" y="0"/>
                  </a:lnTo>
                  <a:lnTo>
                    <a:pt x="1600"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sp>
          <p:nvSpPr>
            <p:cNvPr id="66" name="Freeform 57">
              <a:extLst>
                <a:ext uri="{FF2B5EF4-FFF2-40B4-BE49-F238E27FC236}">
                  <a16:creationId xmlns:a16="http://schemas.microsoft.com/office/drawing/2014/main" xmlns="" id="{4EF4ABFC-023E-4438-AF7B-A70A56700DB5}"/>
                </a:ext>
              </a:extLst>
            </p:cNvPr>
            <p:cNvSpPr>
              <a:spLocks/>
            </p:cNvSpPr>
            <p:nvPr/>
          </p:nvSpPr>
          <p:spPr bwMode="auto">
            <a:xfrm>
              <a:off x="3787" y="1101"/>
              <a:ext cx="534" cy="533"/>
            </a:xfrm>
            <a:custGeom>
              <a:avLst/>
              <a:gdLst>
                <a:gd name="T0" fmla="*/ 1601 w 1601"/>
                <a:gd name="T1" fmla="*/ 305 h 1601"/>
                <a:gd name="T2" fmla="*/ 305 w 1601"/>
                <a:gd name="T3" fmla="*/ 1601 h 1601"/>
                <a:gd name="T4" fmla="*/ 0 w 1601"/>
                <a:gd name="T5" fmla="*/ 1296 h 1601"/>
                <a:gd name="T6" fmla="*/ 1296 w 1601"/>
                <a:gd name="T7" fmla="*/ 0 h 1601"/>
                <a:gd name="T8" fmla="*/ 1601 w 1601"/>
                <a:gd name="T9" fmla="*/ 305 h 1601"/>
              </a:gdLst>
              <a:ahLst/>
              <a:cxnLst>
                <a:cxn ang="0">
                  <a:pos x="T0" y="T1"/>
                </a:cxn>
                <a:cxn ang="0">
                  <a:pos x="T2" y="T3"/>
                </a:cxn>
                <a:cxn ang="0">
                  <a:pos x="T4" y="T5"/>
                </a:cxn>
                <a:cxn ang="0">
                  <a:pos x="T6" y="T7"/>
                </a:cxn>
                <a:cxn ang="0">
                  <a:pos x="T8" y="T9"/>
                </a:cxn>
              </a:cxnLst>
              <a:rect l="0" t="0" r="r" b="b"/>
              <a:pathLst>
                <a:path w="1601" h="1601">
                  <a:moveTo>
                    <a:pt x="1601" y="305"/>
                  </a:moveTo>
                  <a:lnTo>
                    <a:pt x="305" y="1601"/>
                  </a:lnTo>
                  <a:lnTo>
                    <a:pt x="0" y="1296"/>
                  </a:lnTo>
                  <a:lnTo>
                    <a:pt x="1296" y="0"/>
                  </a:lnTo>
                  <a:lnTo>
                    <a:pt x="1601"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white"/>
                </a:solidFill>
              </a:endParaRPr>
            </a:p>
          </p:txBody>
        </p:sp>
      </p:grpSp>
      <p:sp>
        <p:nvSpPr>
          <p:cNvPr id="67" name="직사각형 84">
            <a:extLst>
              <a:ext uri="{FF2B5EF4-FFF2-40B4-BE49-F238E27FC236}">
                <a16:creationId xmlns:a16="http://schemas.microsoft.com/office/drawing/2014/main" xmlns="" id="{C2CFEC76-ECA8-4520-9EBF-FA37F6A6809B}"/>
              </a:ext>
            </a:extLst>
          </p:cNvPr>
          <p:cNvSpPr/>
          <p:nvPr/>
        </p:nvSpPr>
        <p:spPr>
          <a:xfrm>
            <a:off x="645427" y="4072742"/>
            <a:ext cx="575799" cy="213007"/>
          </a:xfrm>
          <a:prstGeom prst="rect">
            <a:avLst/>
          </a:prstGeom>
        </p:spPr>
        <p:txBody>
          <a:bodyPr wrap="none">
            <a:spAutoFit/>
          </a:bodyPr>
          <a:lstStyle/>
          <a:p>
            <a:pPr algn="ctr">
              <a:lnSpc>
                <a:spcPct val="150000"/>
              </a:lnSpc>
            </a:pPr>
            <a:r>
              <a:rPr lang="en-US" altLang="ko-KR" sz="600" dirty="0">
                <a:solidFill>
                  <a:prstClr val="white"/>
                </a:solidFill>
                <a:cs typeface="Aharoni" panose="02010803020104030203" pitchFamily="2" charset="-79"/>
              </a:rPr>
              <a:t>CONTENTS</a:t>
            </a:r>
          </a:p>
        </p:txBody>
      </p:sp>
      <p:sp>
        <p:nvSpPr>
          <p:cNvPr id="68" name="직사각형 85">
            <a:extLst>
              <a:ext uri="{FF2B5EF4-FFF2-40B4-BE49-F238E27FC236}">
                <a16:creationId xmlns:a16="http://schemas.microsoft.com/office/drawing/2014/main" xmlns="" id="{0615C5F1-1EEC-48D7-97C3-36C92652AB91}"/>
              </a:ext>
            </a:extLst>
          </p:cNvPr>
          <p:cNvSpPr/>
          <p:nvPr/>
        </p:nvSpPr>
        <p:spPr>
          <a:xfrm>
            <a:off x="650418" y="5205602"/>
            <a:ext cx="575799" cy="230832"/>
          </a:xfrm>
          <a:prstGeom prst="rect">
            <a:avLst/>
          </a:prstGeom>
        </p:spPr>
        <p:txBody>
          <a:bodyPr wrap="none">
            <a:spAutoFit/>
          </a:bodyPr>
          <a:lstStyle/>
          <a:p>
            <a:pPr algn="ctr">
              <a:lnSpc>
                <a:spcPct val="150000"/>
              </a:lnSpc>
            </a:pPr>
            <a:r>
              <a:rPr lang="en-US" altLang="ko-KR" sz="600" dirty="0">
                <a:solidFill>
                  <a:srgbClr val="213990"/>
                </a:solidFill>
                <a:cs typeface="Aharoni" panose="02010803020104030203" pitchFamily="2" charset="-79"/>
              </a:rPr>
              <a:t>CONTENTS</a:t>
            </a:r>
          </a:p>
        </p:txBody>
      </p:sp>
      <p:sp>
        <p:nvSpPr>
          <p:cNvPr id="69" name="직사각형 86">
            <a:extLst>
              <a:ext uri="{FF2B5EF4-FFF2-40B4-BE49-F238E27FC236}">
                <a16:creationId xmlns:a16="http://schemas.microsoft.com/office/drawing/2014/main" xmlns="" id="{D6F17A8C-0CF9-4F50-956E-A1A99FCBDA12}"/>
              </a:ext>
            </a:extLst>
          </p:cNvPr>
          <p:cNvSpPr/>
          <p:nvPr/>
        </p:nvSpPr>
        <p:spPr>
          <a:xfrm>
            <a:off x="646786" y="6338462"/>
            <a:ext cx="575799" cy="213007"/>
          </a:xfrm>
          <a:prstGeom prst="rect">
            <a:avLst/>
          </a:prstGeom>
        </p:spPr>
        <p:txBody>
          <a:bodyPr wrap="none">
            <a:spAutoFit/>
          </a:bodyPr>
          <a:lstStyle/>
          <a:p>
            <a:pPr algn="ctr">
              <a:lnSpc>
                <a:spcPct val="150000"/>
              </a:lnSpc>
            </a:pPr>
            <a:r>
              <a:rPr lang="en-US" altLang="ko-KR" sz="600" dirty="0">
                <a:solidFill>
                  <a:prstClr val="white"/>
                </a:solidFill>
                <a:cs typeface="Aharoni" panose="02010803020104030203" pitchFamily="2" charset="-79"/>
              </a:rPr>
              <a:t>CONTENTS</a:t>
            </a:r>
          </a:p>
        </p:txBody>
      </p:sp>
      <p:grpSp>
        <p:nvGrpSpPr>
          <p:cNvPr id="70" name="Group 60">
            <a:extLst>
              <a:ext uri="{FF2B5EF4-FFF2-40B4-BE49-F238E27FC236}">
                <a16:creationId xmlns:a16="http://schemas.microsoft.com/office/drawing/2014/main" xmlns="" id="{A4CFBD47-AEA7-4FD8-AF02-A31B05DD1381}"/>
              </a:ext>
            </a:extLst>
          </p:cNvPr>
          <p:cNvGrpSpPr>
            <a:grpSpLocks noChangeAspect="1"/>
          </p:cNvGrpSpPr>
          <p:nvPr/>
        </p:nvGrpSpPr>
        <p:grpSpPr bwMode="auto">
          <a:xfrm>
            <a:off x="856269" y="1655618"/>
            <a:ext cx="173625" cy="173585"/>
            <a:chOff x="1680" y="2"/>
            <a:chExt cx="4319" cy="4318"/>
          </a:xfrm>
          <a:solidFill>
            <a:schemeClr val="bg1">
              <a:alpha val="54000"/>
            </a:schemeClr>
          </a:solidFill>
        </p:grpSpPr>
        <p:sp>
          <p:nvSpPr>
            <p:cNvPr id="71" name="Freeform 61">
              <a:extLst>
                <a:ext uri="{FF2B5EF4-FFF2-40B4-BE49-F238E27FC236}">
                  <a16:creationId xmlns:a16="http://schemas.microsoft.com/office/drawing/2014/main" xmlns="" id="{ED7807A9-C968-4BC2-9CDD-99D0ACCB31C3}"/>
                </a:ext>
              </a:extLst>
            </p:cNvPr>
            <p:cNvSpPr>
              <a:spLocks/>
            </p:cNvSpPr>
            <p:nvPr/>
          </p:nvSpPr>
          <p:spPr bwMode="auto">
            <a:xfrm>
              <a:off x="1680" y="2"/>
              <a:ext cx="3311" cy="3023"/>
            </a:xfrm>
            <a:custGeom>
              <a:avLst/>
              <a:gdLst>
                <a:gd name="T0" fmla="*/ 2375 w 9933"/>
                <a:gd name="T1" fmla="*/ 8853 h 9069"/>
                <a:gd name="T2" fmla="*/ 2401 w 9933"/>
                <a:gd name="T3" fmla="*/ 8955 h 9069"/>
                <a:gd name="T4" fmla="*/ 2488 w 9933"/>
                <a:gd name="T5" fmla="*/ 9043 h 9069"/>
                <a:gd name="T6" fmla="*/ 2591 w 9933"/>
                <a:gd name="T7" fmla="*/ 9069 h 9069"/>
                <a:gd name="T8" fmla="*/ 2693 w 9933"/>
                <a:gd name="T9" fmla="*/ 9043 h 9069"/>
                <a:gd name="T10" fmla="*/ 4408 w 9933"/>
                <a:gd name="T11" fmla="*/ 7341 h 9069"/>
                <a:gd name="T12" fmla="*/ 4319 w 9933"/>
                <a:gd name="T13" fmla="*/ 6909 h 9069"/>
                <a:gd name="T14" fmla="*/ 4217 w 9933"/>
                <a:gd name="T15" fmla="*/ 6934 h 9069"/>
                <a:gd name="T16" fmla="*/ 2807 w 9933"/>
                <a:gd name="T17" fmla="*/ 8330 h 9069"/>
                <a:gd name="T18" fmla="*/ 2798 w 9933"/>
                <a:gd name="T19" fmla="*/ 7061 h 9069"/>
                <a:gd name="T20" fmla="*/ 2728 w 9933"/>
                <a:gd name="T21" fmla="*/ 6958 h 9069"/>
                <a:gd name="T22" fmla="*/ 2613 w 9933"/>
                <a:gd name="T23" fmla="*/ 6910 h 9069"/>
                <a:gd name="T24" fmla="*/ 1456 w 9933"/>
                <a:gd name="T25" fmla="*/ 6908 h 9069"/>
                <a:gd name="T26" fmla="*/ 1140 w 9933"/>
                <a:gd name="T27" fmla="*/ 6843 h 9069"/>
                <a:gd name="T28" fmla="*/ 865 w 9933"/>
                <a:gd name="T29" fmla="*/ 6694 h 9069"/>
                <a:gd name="T30" fmla="*/ 646 w 9933"/>
                <a:gd name="T31" fmla="*/ 6476 h 9069"/>
                <a:gd name="T32" fmla="*/ 498 w 9933"/>
                <a:gd name="T33" fmla="*/ 6201 h 9069"/>
                <a:gd name="T34" fmla="*/ 433 w 9933"/>
                <a:gd name="T35" fmla="*/ 5885 h 9069"/>
                <a:gd name="T36" fmla="*/ 433 w 9933"/>
                <a:gd name="T37" fmla="*/ 1455 h 9069"/>
                <a:gd name="T38" fmla="*/ 498 w 9933"/>
                <a:gd name="T39" fmla="*/ 1140 h 9069"/>
                <a:gd name="T40" fmla="*/ 646 w 9933"/>
                <a:gd name="T41" fmla="*/ 865 h 9069"/>
                <a:gd name="T42" fmla="*/ 865 w 9933"/>
                <a:gd name="T43" fmla="*/ 646 h 9069"/>
                <a:gd name="T44" fmla="*/ 1140 w 9933"/>
                <a:gd name="T45" fmla="*/ 497 h 9069"/>
                <a:gd name="T46" fmla="*/ 1456 w 9933"/>
                <a:gd name="T47" fmla="*/ 432 h 9069"/>
                <a:gd name="T48" fmla="*/ 8477 w 9933"/>
                <a:gd name="T49" fmla="*/ 432 h 9069"/>
                <a:gd name="T50" fmla="*/ 8793 w 9933"/>
                <a:gd name="T51" fmla="*/ 497 h 9069"/>
                <a:gd name="T52" fmla="*/ 9067 w 9933"/>
                <a:gd name="T53" fmla="*/ 646 h 9069"/>
                <a:gd name="T54" fmla="*/ 9286 w 9933"/>
                <a:gd name="T55" fmla="*/ 865 h 9069"/>
                <a:gd name="T56" fmla="*/ 9435 w 9933"/>
                <a:gd name="T57" fmla="*/ 1140 h 9069"/>
                <a:gd name="T58" fmla="*/ 9499 w 9933"/>
                <a:gd name="T59" fmla="*/ 1455 h 9069"/>
                <a:gd name="T60" fmla="*/ 9933 w 9933"/>
                <a:gd name="T61" fmla="*/ 4749 h 9069"/>
                <a:gd name="T62" fmla="*/ 9915 w 9933"/>
                <a:gd name="T63" fmla="*/ 1281 h 9069"/>
                <a:gd name="T64" fmla="*/ 9784 w 9933"/>
                <a:gd name="T65" fmla="*/ 855 h 9069"/>
                <a:gd name="T66" fmla="*/ 9540 w 9933"/>
                <a:gd name="T67" fmla="*/ 495 h 9069"/>
                <a:gd name="T68" fmla="*/ 9204 w 9933"/>
                <a:gd name="T69" fmla="*/ 219 h 9069"/>
                <a:gd name="T70" fmla="*/ 8798 w 9933"/>
                <a:gd name="T71" fmla="*/ 46 h 9069"/>
                <a:gd name="T72" fmla="*/ 8421 w 9933"/>
                <a:gd name="T73" fmla="*/ 0 h 9069"/>
                <a:gd name="T74" fmla="*/ 1281 w 9933"/>
                <a:gd name="T75" fmla="*/ 16 h 9069"/>
                <a:gd name="T76" fmla="*/ 856 w 9933"/>
                <a:gd name="T77" fmla="*/ 149 h 9069"/>
                <a:gd name="T78" fmla="*/ 495 w 9933"/>
                <a:gd name="T79" fmla="*/ 392 h 9069"/>
                <a:gd name="T80" fmla="*/ 219 w 9933"/>
                <a:gd name="T81" fmla="*/ 727 h 9069"/>
                <a:gd name="T82" fmla="*/ 48 w 9933"/>
                <a:gd name="T83" fmla="*/ 1133 h 9069"/>
                <a:gd name="T84" fmla="*/ 0 w 9933"/>
                <a:gd name="T85" fmla="*/ 1512 h 9069"/>
                <a:gd name="T86" fmla="*/ 16 w 9933"/>
                <a:gd name="T87" fmla="*/ 6060 h 9069"/>
                <a:gd name="T88" fmla="*/ 149 w 9933"/>
                <a:gd name="T89" fmla="*/ 6485 h 9069"/>
                <a:gd name="T90" fmla="*/ 392 w 9933"/>
                <a:gd name="T91" fmla="*/ 6846 h 9069"/>
                <a:gd name="T92" fmla="*/ 727 w 9933"/>
                <a:gd name="T93" fmla="*/ 7122 h 9069"/>
                <a:gd name="T94" fmla="*/ 1133 w 9933"/>
                <a:gd name="T95" fmla="*/ 7293 h 9069"/>
                <a:gd name="T96" fmla="*/ 1512 w 9933"/>
                <a:gd name="T97" fmla="*/ 7341 h 9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33" h="9069">
                  <a:moveTo>
                    <a:pt x="1512" y="7341"/>
                  </a:moveTo>
                  <a:lnTo>
                    <a:pt x="2375" y="7341"/>
                  </a:lnTo>
                  <a:lnTo>
                    <a:pt x="2375" y="8853"/>
                  </a:lnTo>
                  <a:lnTo>
                    <a:pt x="2375" y="8874"/>
                  </a:lnTo>
                  <a:lnTo>
                    <a:pt x="2385" y="8917"/>
                  </a:lnTo>
                  <a:lnTo>
                    <a:pt x="2401" y="8955"/>
                  </a:lnTo>
                  <a:lnTo>
                    <a:pt x="2425" y="8989"/>
                  </a:lnTo>
                  <a:lnTo>
                    <a:pt x="2453" y="9019"/>
                  </a:lnTo>
                  <a:lnTo>
                    <a:pt x="2488" y="9043"/>
                  </a:lnTo>
                  <a:lnTo>
                    <a:pt x="2527" y="9059"/>
                  </a:lnTo>
                  <a:lnTo>
                    <a:pt x="2568" y="9067"/>
                  </a:lnTo>
                  <a:lnTo>
                    <a:pt x="2591" y="9069"/>
                  </a:lnTo>
                  <a:lnTo>
                    <a:pt x="2612" y="9067"/>
                  </a:lnTo>
                  <a:lnTo>
                    <a:pt x="2654" y="9059"/>
                  </a:lnTo>
                  <a:lnTo>
                    <a:pt x="2693" y="9043"/>
                  </a:lnTo>
                  <a:lnTo>
                    <a:pt x="2728" y="9019"/>
                  </a:lnTo>
                  <a:lnTo>
                    <a:pt x="2743" y="9004"/>
                  </a:lnTo>
                  <a:lnTo>
                    <a:pt x="4408" y="7341"/>
                  </a:lnTo>
                  <a:lnTo>
                    <a:pt x="4750" y="7341"/>
                  </a:lnTo>
                  <a:lnTo>
                    <a:pt x="4750" y="6909"/>
                  </a:lnTo>
                  <a:lnTo>
                    <a:pt x="4319" y="6909"/>
                  </a:lnTo>
                  <a:lnTo>
                    <a:pt x="4297" y="6910"/>
                  </a:lnTo>
                  <a:lnTo>
                    <a:pt x="4256" y="6919"/>
                  </a:lnTo>
                  <a:lnTo>
                    <a:pt x="4217" y="6934"/>
                  </a:lnTo>
                  <a:lnTo>
                    <a:pt x="4181" y="6958"/>
                  </a:lnTo>
                  <a:lnTo>
                    <a:pt x="4166" y="6972"/>
                  </a:lnTo>
                  <a:lnTo>
                    <a:pt x="2807" y="8330"/>
                  </a:lnTo>
                  <a:lnTo>
                    <a:pt x="2807" y="7125"/>
                  </a:lnTo>
                  <a:lnTo>
                    <a:pt x="2806" y="7103"/>
                  </a:lnTo>
                  <a:lnTo>
                    <a:pt x="2798" y="7061"/>
                  </a:lnTo>
                  <a:lnTo>
                    <a:pt x="2781" y="7022"/>
                  </a:lnTo>
                  <a:lnTo>
                    <a:pt x="2758" y="6987"/>
                  </a:lnTo>
                  <a:lnTo>
                    <a:pt x="2728" y="6958"/>
                  </a:lnTo>
                  <a:lnTo>
                    <a:pt x="2694" y="6935"/>
                  </a:lnTo>
                  <a:lnTo>
                    <a:pt x="2656" y="6919"/>
                  </a:lnTo>
                  <a:lnTo>
                    <a:pt x="2613" y="6910"/>
                  </a:lnTo>
                  <a:lnTo>
                    <a:pt x="2591" y="6909"/>
                  </a:lnTo>
                  <a:lnTo>
                    <a:pt x="1512" y="6909"/>
                  </a:lnTo>
                  <a:lnTo>
                    <a:pt x="1456" y="6908"/>
                  </a:lnTo>
                  <a:lnTo>
                    <a:pt x="1346" y="6897"/>
                  </a:lnTo>
                  <a:lnTo>
                    <a:pt x="1241" y="6875"/>
                  </a:lnTo>
                  <a:lnTo>
                    <a:pt x="1140" y="6843"/>
                  </a:lnTo>
                  <a:lnTo>
                    <a:pt x="1043" y="6802"/>
                  </a:lnTo>
                  <a:lnTo>
                    <a:pt x="951" y="6753"/>
                  </a:lnTo>
                  <a:lnTo>
                    <a:pt x="865" y="6694"/>
                  </a:lnTo>
                  <a:lnTo>
                    <a:pt x="786" y="6629"/>
                  </a:lnTo>
                  <a:lnTo>
                    <a:pt x="712" y="6555"/>
                  </a:lnTo>
                  <a:lnTo>
                    <a:pt x="646" y="6476"/>
                  </a:lnTo>
                  <a:lnTo>
                    <a:pt x="588" y="6390"/>
                  </a:lnTo>
                  <a:lnTo>
                    <a:pt x="539" y="6298"/>
                  </a:lnTo>
                  <a:lnTo>
                    <a:pt x="498" y="6201"/>
                  </a:lnTo>
                  <a:lnTo>
                    <a:pt x="466" y="6100"/>
                  </a:lnTo>
                  <a:lnTo>
                    <a:pt x="444" y="5993"/>
                  </a:lnTo>
                  <a:lnTo>
                    <a:pt x="433" y="5885"/>
                  </a:lnTo>
                  <a:lnTo>
                    <a:pt x="432" y="5829"/>
                  </a:lnTo>
                  <a:lnTo>
                    <a:pt x="432" y="1512"/>
                  </a:lnTo>
                  <a:lnTo>
                    <a:pt x="433" y="1455"/>
                  </a:lnTo>
                  <a:lnTo>
                    <a:pt x="444" y="1346"/>
                  </a:lnTo>
                  <a:lnTo>
                    <a:pt x="466" y="1241"/>
                  </a:lnTo>
                  <a:lnTo>
                    <a:pt x="498" y="1140"/>
                  </a:lnTo>
                  <a:lnTo>
                    <a:pt x="539" y="1043"/>
                  </a:lnTo>
                  <a:lnTo>
                    <a:pt x="588" y="951"/>
                  </a:lnTo>
                  <a:lnTo>
                    <a:pt x="646" y="865"/>
                  </a:lnTo>
                  <a:lnTo>
                    <a:pt x="712" y="786"/>
                  </a:lnTo>
                  <a:lnTo>
                    <a:pt x="786" y="712"/>
                  </a:lnTo>
                  <a:lnTo>
                    <a:pt x="865" y="646"/>
                  </a:lnTo>
                  <a:lnTo>
                    <a:pt x="951" y="588"/>
                  </a:lnTo>
                  <a:lnTo>
                    <a:pt x="1043" y="538"/>
                  </a:lnTo>
                  <a:lnTo>
                    <a:pt x="1140" y="497"/>
                  </a:lnTo>
                  <a:lnTo>
                    <a:pt x="1241" y="465"/>
                  </a:lnTo>
                  <a:lnTo>
                    <a:pt x="1346" y="444"/>
                  </a:lnTo>
                  <a:lnTo>
                    <a:pt x="1456" y="432"/>
                  </a:lnTo>
                  <a:lnTo>
                    <a:pt x="1512" y="432"/>
                  </a:lnTo>
                  <a:lnTo>
                    <a:pt x="8421" y="432"/>
                  </a:lnTo>
                  <a:lnTo>
                    <a:pt x="8477" y="432"/>
                  </a:lnTo>
                  <a:lnTo>
                    <a:pt x="8585" y="444"/>
                  </a:lnTo>
                  <a:lnTo>
                    <a:pt x="8690" y="465"/>
                  </a:lnTo>
                  <a:lnTo>
                    <a:pt x="8793" y="497"/>
                  </a:lnTo>
                  <a:lnTo>
                    <a:pt x="8888" y="538"/>
                  </a:lnTo>
                  <a:lnTo>
                    <a:pt x="8981" y="588"/>
                  </a:lnTo>
                  <a:lnTo>
                    <a:pt x="9067" y="646"/>
                  </a:lnTo>
                  <a:lnTo>
                    <a:pt x="9147" y="712"/>
                  </a:lnTo>
                  <a:lnTo>
                    <a:pt x="9220" y="786"/>
                  </a:lnTo>
                  <a:lnTo>
                    <a:pt x="9286" y="865"/>
                  </a:lnTo>
                  <a:lnTo>
                    <a:pt x="9345" y="951"/>
                  </a:lnTo>
                  <a:lnTo>
                    <a:pt x="9394" y="1043"/>
                  </a:lnTo>
                  <a:lnTo>
                    <a:pt x="9435" y="1140"/>
                  </a:lnTo>
                  <a:lnTo>
                    <a:pt x="9466" y="1241"/>
                  </a:lnTo>
                  <a:lnTo>
                    <a:pt x="9488" y="1346"/>
                  </a:lnTo>
                  <a:lnTo>
                    <a:pt x="9499" y="1455"/>
                  </a:lnTo>
                  <a:lnTo>
                    <a:pt x="9501" y="1512"/>
                  </a:lnTo>
                  <a:lnTo>
                    <a:pt x="9501" y="4749"/>
                  </a:lnTo>
                  <a:lnTo>
                    <a:pt x="9933" y="4749"/>
                  </a:lnTo>
                  <a:lnTo>
                    <a:pt x="9933" y="1512"/>
                  </a:lnTo>
                  <a:lnTo>
                    <a:pt x="9931" y="1434"/>
                  </a:lnTo>
                  <a:lnTo>
                    <a:pt x="9915" y="1281"/>
                  </a:lnTo>
                  <a:lnTo>
                    <a:pt x="9885" y="1133"/>
                  </a:lnTo>
                  <a:lnTo>
                    <a:pt x="9841" y="991"/>
                  </a:lnTo>
                  <a:lnTo>
                    <a:pt x="9784" y="855"/>
                  </a:lnTo>
                  <a:lnTo>
                    <a:pt x="9714" y="727"/>
                  </a:lnTo>
                  <a:lnTo>
                    <a:pt x="9632" y="607"/>
                  </a:lnTo>
                  <a:lnTo>
                    <a:pt x="9540" y="495"/>
                  </a:lnTo>
                  <a:lnTo>
                    <a:pt x="9438" y="392"/>
                  </a:lnTo>
                  <a:lnTo>
                    <a:pt x="9326" y="301"/>
                  </a:lnTo>
                  <a:lnTo>
                    <a:pt x="9204" y="219"/>
                  </a:lnTo>
                  <a:lnTo>
                    <a:pt x="9076" y="149"/>
                  </a:lnTo>
                  <a:lnTo>
                    <a:pt x="8940" y="91"/>
                  </a:lnTo>
                  <a:lnTo>
                    <a:pt x="8798" y="46"/>
                  </a:lnTo>
                  <a:lnTo>
                    <a:pt x="8650" y="16"/>
                  </a:lnTo>
                  <a:lnTo>
                    <a:pt x="8499" y="1"/>
                  </a:lnTo>
                  <a:lnTo>
                    <a:pt x="8421" y="0"/>
                  </a:lnTo>
                  <a:lnTo>
                    <a:pt x="1512" y="0"/>
                  </a:lnTo>
                  <a:lnTo>
                    <a:pt x="1434" y="1"/>
                  </a:lnTo>
                  <a:lnTo>
                    <a:pt x="1281" y="16"/>
                  </a:lnTo>
                  <a:lnTo>
                    <a:pt x="1133" y="46"/>
                  </a:lnTo>
                  <a:lnTo>
                    <a:pt x="992" y="91"/>
                  </a:lnTo>
                  <a:lnTo>
                    <a:pt x="856" y="149"/>
                  </a:lnTo>
                  <a:lnTo>
                    <a:pt x="727" y="219"/>
                  </a:lnTo>
                  <a:lnTo>
                    <a:pt x="607" y="301"/>
                  </a:lnTo>
                  <a:lnTo>
                    <a:pt x="495" y="392"/>
                  </a:lnTo>
                  <a:lnTo>
                    <a:pt x="392" y="495"/>
                  </a:lnTo>
                  <a:lnTo>
                    <a:pt x="301" y="607"/>
                  </a:lnTo>
                  <a:lnTo>
                    <a:pt x="219" y="727"/>
                  </a:lnTo>
                  <a:lnTo>
                    <a:pt x="149" y="855"/>
                  </a:lnTo>
                  <a:lnTo>
                    <a:pt x="92" y="991"/>
                  </a:lnTo>
                  <a:lnTo>
                    <a:pt x="48" y="1133"/>
                  </a:lnTo>
                  <a:lnTo>
                    <a:pt x="16" y="1281"/>
                  </a:lnTo>
                  <a:lnTo>
                    <a:pt x="1" y="1434"/>
                  </a:lnTo>
                  <a:lnTo>
                    <a:pt x="0" y="1512"/>
                  </a:lnTo>
                  <a:lnTo>
                    <a:pt x="0" y="5829"/>
                  </a:lnTo>
                  <a:lnTo>
                    <a:pt x="1" y="5907"/>
                  </a:lnTo>
                  <a:lnTo>
                    <a:pt x="16" y="6060"/>
                  </a:lnTo>
                  <a:lnTo>
                    <a:pt x="48" y="6208"/>
                  </a:lnTo>
                  <a:lnTo>
                    <a:pt x="92" y="6349"/>
                  </a:lnTo>
                  <a:lnTo>
                    <a:pt x="149" y="6485"/>
                  </a:lnTo>
                  <a:lnTo>
                    <a:pt x="219" y="6612"/>
                  </a:lnTo>
                  <a:lnTo>
                    <a:pt x="301" y="6734"/>
                  </a:lnTo>
                  <a:lnTo>
                    <a:pt x="392" y="6846"/>
                  </a:lnTo>
                  <a:lnTo>
                    <a:pt x="495" y="6949"/>
                  </a:lnTo>
                  <a:lnTo>
                    <a:pt x="607" y="7040"/>
                  </a:lnTo>
                  <a:lnTo>
                    <a:pt x="727" y="7122"/>
                  </a:lnTo>
                  <a:lnTo>
                    <a:pt x="856" y="7192"/>
                  </a:lnTo>
                  <a:lnTo>
                    <a:pt x="992" y="7249"/>
                  </a:lnTo>
                  <a:lnTo>
                    <a:pt x="1133" y="7293"/>
                  </a:lnTo>
                  <a:lnTo>
                    <a:pt x="1281" y="7323"/>
                  </a:lnTo>
                  <a:lnTo>
                    <a:pt x="1434" y="7340"/>
                  </a:lnTo>
                  <a:lnTo>
                    <a:pt x="1512" y="73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2" name="Freeform 62">
              <a:extLst>
                <a:ext uri="{FF2B5EF4-FFF2-40B4-BE49-F238E27FC236}">
                  <a16:creationId xmlns:a16="http://schemas.microsoft.com/office/drawing/2014/main" xmlns="" id="{4FC3A67A-351F-4088-A386-77DF10FF491E}"/>
                </a:ext>
              </a:extLst>
            </p:cNvPr>
            <p:cNvSpPr>
              <a:spLocks noEditPoints="1"/>
            </p:cNvSpPr>
            <p:nvPr/>
          </p:nvSpPr>
          <p:spPr bwMode="auto">
            <a:xfrm>
              <a:off x="3407" y="1729"/>
              <a:ext cx="2592" cy="2591"/>
            </a:xfrm>
            <a:custGeom>
              <a:avLst/>
              <a:gdLst>
                <a:gd name="T0" fmla="*/ 1433 w 7774"/>
                <a:gd name="T1" fmla="*/ 2 h 7773"/>
                <a:gd name="T2" fmla="*/ 992 w 7774"/>
                <a:gd name="T3" fmla="*/ 92 h 7773"/>
                <a:gd name="T4" fmla="*/ 608 w 7774"/>
                <a:gd name="T5" fmla="*/ 301 h 7773"/>
                <a:gd name="T6" fmla="*/ 300 w 7774"/>
                <a:gd name="T7" fmla="*/ 607 h 7773"/>
                <a:gd name="T8" fmla="*/ 91 w 7774"/>
                <a:gd name="T9" fmla="*/ 993 h 7773"/>
                <a:gd name="T10" fmla="*/ 1 w 7774"/>
                <a:gd name="T11" fmla="*/ 1434 h 7773"/>
                <a:gd name="T12" fmla="*/ 1 w 7774"/>
                <a:gd name="T13" fmla="*/ 4613 h 7773"/>
                <a:gd name="T14" fmla="*/ 91 w 7774"/>
                <a:gd name="T15" fmla="*/ 5055 h 7773"/>
                <a:gd name="T16" fmla="*/ 300 w 7774"/>
                <a:gd name="T17" fmla="*/ 5439 h 7773"/>
                <a:gd name="T18" fmla="*/ 608 w 7774"/>
                <a:gd name="T19" fmla="*/ 5746 h 7773"/>
                <a:gd name="T20" fmla="*/ 992 w 7774"/>
                <a:gd name="T21" fmla="*/ 5956 h 7773"/>
                <a:gd name="T22" fmla="*/ 1433 w 7774"/>
                <a:gd name="T23" fmla="*/ 6044 h 7773"/>
                <a:gd name="T24" fmla="*/ 5461 w 7774"/>
                <a:gd name="T25" fmla="*/ 7710 h 7773"/>
                <a:gd name="T26" fmla="*/ 5553 w 7774"/>
                <a:gd name="T27" fmla="*/ 7765 h 7773"/>
                <a:gd name="T28" fmla="*/ 5676 w 7774"/>
                <a:gd name="T29" fmla="*/ 7765 h 7773"/>
                <a:gd name="T30" fmla="*/ 5767 w 7774"/>
                <a:gd name="T31" fmla="*/ 7710 h 7773"/>
                <a:gd name="T32" fmla="*/ 5821 w 7774"/>
                <a:gd name="T33" fmla="*/ 7620 h 7773"/>
                <a:gd name="T34" fmla="*/ 5830 w 7774"/>
                <a:gd name="T35" fmla="*/ 6047 h 7773"/>
                <a:gd name="T36" fmla="*/ 6492 w 7774"/>
                <a:gd name="T37" fmla="*/ 6029 h 7773"/>
                <a:gd name="T38" fmla="*/ 6917 w 7774"/>
                <a:gd name="T39" fmla="*/ 5898 h 7773"/>
                <a:gd name="T40" fmla="*/ 7278 w 7774"/>
                <a:gd name="T41" fmla="*/ 5653 h 7773"/>
                <a:gd name="T42" fmla="*/ 7554 w 7774"/>
                <a:gd name="T43" fmla="*/ 5319 h 7773"/>
                <a:gd name="T44" fmla="*/ 7726 w 7774"/>
                <a:gd name="T45" fmla="*/ 4913 h 7773"/>
                <a:gd name="T46" fmla="*/ 7774 w 7774"/>
                <a:gd name="T47" fmla="*/ 4535 h 7773"/>
                <a:gd name="T48" fmla="*/ 7756 w 7774"/>
                <a:gd name="T49" fmla="*/ 1282 h 7773"/>
                <a:gd name="T50" fmla="*/ 7625 w 7774"/>
                <a:gd name="T51" fmla="*/ 857 h 7773"/>
                <a:gd name="T52" fmla="*/ 7380 w 7774"/>
                <a:gd name="T53" fmla="*/ 497 h 7773"/>
                <a:gd name="T54" fmla="*/ 7045 w 7774"/>
                <a:gd name="T55" fmla="*/ 219 h 7773"/>
                <a:gd name="T56" fmla="*/ 6639 w 7774"/>
                <a:gd name="T57" fmla="*/ 48 h 7773"/>
                <a:gd name="T58" fmla="*/ 6262 w 7774"/>
                <a:gd name="T59" fmla="*/ 0 h 7773"/>
                <a:gd name="T60" fmla="*/ 7330 w 7774"/>
                <a:gd name="T61" fmla="*/ 4699 h 7773"/>
                <a:gd name="T62" fmla="*/ 7235 w 7774"/>
                <a:gd name="T63" fmla="*/ 5003 h 7773"/>
                <a:gd name="T64" fmla="*/ 7060 w 7774"/>
                <a:gd name="T65" fmla="*/ 5261 h 7773"/>
                <a:gd name="T66" fmla="*/ 6821 w 7774"/>
                <a:gd name="T67" fmla="*/ 5458 h 7773"/>
                <a:gd name="T68" fmla="*/ 6531 w 7774"/>
                <a:gd name="T69" fmla="*/ 5581 h 7773"/>
                <a:gd name="T70" fmla="*/ 6262 w 7774"/>
                <a:gd name="T71" fmla="*/ 5615 h 7773"/>
                <a:gd name="T72" fmla="*/ 5550 w 7774"/>
                <a:gd name="T73" fmla="*/ 5623 h 7773"/>
                <a:gd name="T74" fmla="*/ 5448 w 7774"/>
                <a:gd name="T75" fmla="*/ 5693 h 7773"/>
                <a:gd name="T76" fmla="*/ 5398 w 7774"/>
                <a:gd name="T77" fmla="*/ 5808 h 7773"/>
                <a:gd name="T78" fmla="*/ 4040 w 7774"/>
                <a:gd name="T79" fmla="*/ 5678 h 7773"/>
                <a:gd name="T80" fmla="*/ 3950 w 7774"/>
                <a:gd name="T81" fmla="*/ 5623 h 7773"/>
                <a:gd name="T82" fmla="*/ 1511 w 7774"/>
                <a:gd name="T83" fmla="*/ 5615 h 7773"/>
                <a:gd name="T84" fmla="*/ 1242 w 7774"/>
                <a:gd name="T85" fmla="*/ 5581 h 7773"/>
                <a:gd name="T86" fmla="*/ 952 w 7774"/>
                <a:gd name="T87" fmla="*/ 5458 h 7773"/>
                <a:gd name="T88" fmla="*/ 713 w 7774"/>
                <a:gd name="T89" fmla="*/ 5261 h 7773"/>
                <a:gd name="T90" fmla="*/ 538 w 7774"/>
                <a:gd name="T91" fmla="*/ 5003 h 7773"/>
                <a:gd name="T92" fmla="*/ 444 w 7774"/>
                <a:gd name="T93" fmla="*/ 4699 h 7773"/>
                <a:gd name="T94" fmla="*/ 431 w 7774"/>
                <a:gd name="T95" fmla="*/ 1512 h 7773"/>
                <a:gd name="T96" fmla="*/ 466 w 7774"/>
                <a:gd name="T97" fmla="*/ 1243 h 7773"/>
                <a:gd name="T98" fmla="*/ 589 w 7774"/>
                <a:gd name="T99" fmla="*/ 953 h 7773"/>
                <a:gd name="T100" fmla="*/ 785 w 7774"/>
                <a:gd name="T101" fmla="*/ 712 h 7773"/>
                <a:gd name="T102" fmla="*/ 1044 w 7774"/>
                <a:gd name="T103" fmla="*/ 539 h 7773"/>
                <a:gd name="T104" fmla="*/ 1347 w 7774"/>
                <a:gd name="T105" fmla="*/ 445 h 7773"/>
                <a:gd name="T106" fmla="*/ 6262 w 7774"/>
                <a:gd name="T107" fmla="*/ 432 h 7773"/>
                <a:gd name="T108" fmla="*/ 6531 w 7774"/>
                <a:gd name="T109" fmla="*/ 466 h 7773"/>
                <a:gd name="T110" fmla="*/ 6821 w 7774"/>
                <a:gd name="T111" fmla="*/ 589 h 7773"/>
                <a:gd name="T112" fmla="*/ 7060 w 7774"/>
                <a:gd name="T113" fmla="*/ 786 h 7773"/>
                <a:gd name="T114" fmla="*/ 7235 w 7774"/>
                <a:gd name="T115" fmla="*/ 1045 h 7773"/>
                <a:gd name="T116" fmla="*/ 7330 w 7774"/>
                <a:gd name="T117" fmla="*/ 1348 h 7773"/>
                <a:gd name="T118" fmla="*/ 7342 w 7774"/>
                <a:gd name="T119" fmla="*/ 4535 h 7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74" h="7773">
                  <a:moveTo>
                    <a:pt x="6262" y="0"/>
                  </a:moveTo>
                  <a:lnTo>
                    <a:pt x="1511" y="0"/>
                  </a:lnTo>
                  <a:lnTo>
                    <a:pt x="1433" y="2"/>
                  </a:lnTo>
                  <a:lnTo>
                    <a:pt x="1282" y="18"/>
                  </a:lnTo>
                  <a:lnTo>
                    <a:pt x="1134" y="48"/>
                  </a:lnTo>
                  <a:lnTo>
                    <a:pt x="992" y="92"/>
                  </a:lnTo>
                  <a:lnTo>
                    <a:pt x="857" y="149"/>
                  </a:lnTo>
                  <a:lnTo>
                    <a:pt x="728" y="219"/>
                  </a:lnTo>
                  <a:lnTo>
                    <a:pt x="608" y="301"/>
                  </a:lnTo>
                  <a:lnTo>
                    <a:pt x="496" y="394"/>
                  </a:lnTo>
                  <a:lnTo>
                    <a:pt x="393" y="497"/>
                  </a:lnTo>
                  <a:lnTo>
                    <a:pt x="300" y="607"/>
                  </a:lnTo>
                  <a:lnTo>
                    <a:pt x="220" y="729"/>
                  </a:lnTo>
                  <a:lnTo>
                    <a:pt x="149" y="857"/>
                  </a:lnTo>
                  <a:lnTo>
                    <a:pt x="91" y="993"/>
                  </a:lnTo>
                  <a:lnTo>
                    <a:pt x="47" y="1135"/>
                  </a:lnTo>
                  <a:lnTo>
                    <a:pt x="17" y="1282"/>
                  </a:lnTo>
                  <a:lnTo>
                    <a:pt x="1" y="1434"/>
                  </a:lnTo>
                  <a:lnTo>
                    <a:pt x="0" y="1512"/>
                  </a:lnTo>
                  <a:lnTo>
                    <a:pt x="0" y="4535"/>
                  </a:lnTo>
                  <a:lnTo>
                    <a:pt x="1" y="4613"/>
                  </a:lnTo>
                  <a:lnTo>
                    <a:pt x="17" y="4765"/>
                  </a:lnTo>
                  <a:lnTo>
                    <a:pt x="47" y="4913"/>
                  </a:lnTo>
                  <a:lnTo>
                    <a:pt x="91" y="5055"/>
                  </a:lnTo>
                  <a:lnTo>
                    <a:pt x="149" y="5190"/>
                  </a:lnTo>
                  <a:lnTo>
                    <a:pt x="220" y="5319"/>
                  </a:lnTo>
                  <a:lnTo>
                    <a:pt x="300" y="5439"/>
                  </a:lnTo>
                  <a:lnTo>
                    <a:pt x="393" y="5551"/>
                  </a:lnTo>
                  <a:lnTo>
                    <a:pt x="496" y="5653"/>
                  </a:lnTo>
                  <a:lnTo>
                    <a:pt x="608" y="5746"/>
                  </a:lnTo>
                  <a:lnTo>
                    <a:pt x="728" y="5827"/>
                  </a:lnTo>
                  <a:lnTo>
                    <a:pt x="857" y="5898"/>
                  </a:lnTo>
                  <a:lnTo>
                    <a:pt x="992" y="5956"/>
                  </a:lnTo>
                  <a:lnTo>
                    <a:pt x="1134" y="5999"/>
                  </a:lnTo>
                  <a:lnTo>
                    <a:pt x="1282" y="6029"/>
                  </a:lnTo>
                  <a:lnTo>
                    <a:pt x="1433" y="6044"/>
                  </a:lnTo>
                  <a:lnTo>
                    <a:pt x="1511" y="6047"/>
                  </a:lnTo>
                  <a:lnTo>
                    <a:pt x="3798" y="6047"/>
                  </a:lnTo>
                  <a:lnTo>
                    <a:pt x="5461" y="7710"/>
                  </a:lnTo>
                  <a:lnTo>
                    <a:pt x="5478" y="7726"/>
                  </a:lnTo>
                  <a:lnTo>
                    <a:pt x="5513" y="7749"/>
                  </a:lnTo>
                  <a:lnTo>
                    <a:pt x="5553" y="7765"/>
                  </a:lnTo>
                  <a:lnTo>
                    <a:pt x="5594" y="7773"/>
                  </a:lnTo>
                  <a:lnTo>
                    <a:pt x="5635" y="7773"/>
                  </a:lnTo>
                  <a:lnTo>
                    <a:pt x="5676" y="7765"/>
                  </a:lnTo>
                  <a:lnTo>
                    <a:pt x="5714" y="7749"/>
                  </a:lnTo>
                  <a:lnTo>
                    <a:pt x="5751" y="7726"/>
                  </a:lnTo>
                  <a:lnTo>
                    <a:pt x="5767" y="7710"/>
                  </a:lnTo>
                  <a:lnTo>
                    <a:pt x="5781" y="7695"/>
                  </a:lnTo>
                  <a:lnTo>
                    <a:pt x="5804" y="7660"/>
                  </a:lnTo>
                  <a:lnTo>
                    <a:pt x="5821" y="7620"/>
                  </a:lnTo>
                  <a:lnTo>
                    <a:pt x="5829" y="7579"/>
                  </a:lnTo>
                  <a:lnTo>
                    <a:pt x="5830" y="7557"/>
                  </a:lnTo>
                  <a:lnTo>
                    <a:pt x="5830" y="6047"/>
                  </a:lnTo>
                  <a:lnTo>
                    <a:pt x="6262" y="6047"/>
                  </a:lnTo>
                  <a:lnTo>
                    <a:pt x="6340" y="6044"/>
                  </a:lnTo>
                  <a:lnTo>
                    <a:pt x="6492" y="6029"/>
                  </a:lnTo>
                  <a:lnTo>
                    <a:pt x="6639" y="5999"/>
                  </a:lnTo>
                  <a:lnTo>
                    <a:pt x="6782" y="5956"/>
                  </a:lnTo>
                  <a:lnTo>
                    <a:pt x="6917" y="5898"/>
                  </a:lnTo>
                  <a:lnTo>
                    <a:pt x="7045" y="5827"/>
                  </a:lnTo>
                  <a:lnTo>
                    <a:pt x="7166" y="5746"/>
                  </a:lnTo>
                  <a:lnTo>
                    <a:pt x="7278" y="5653"/>
                  </a:lnTo>
                  <a:lnTo>
                    <a:pt x="7380" y="5551"/>
                  </a:lnTo>
                  <a:lnTo>
                    <a:pt x="7473" y="5439"/>
                  </a:lnTo>
                  <a:lnTo>
                    <a:pt x="7554" y="5319"/>
                  </a:lnTo>
                  <a:lnTo>
                    <a:pt x="7625" y="5190"/>
                  </a:lnTo>
                  <a:lnTo>
                    <a:pt x="7682" y="5055"/>
                  </a:lnTo>
                  <a:lnTo>
                    <a:pt x="7726" y="4913"/>
                  </a:lnTo>
                  <a:lnTo>
                    <a:pt x="7756" y="4765"/>
                  </a:lnTo>
                  <a:lnTo>
                    <a:pt x="7773" y="4613"/>
                  </a:lnTo>
                  <a:lnTo>
                    <a:pt x="7774" y="4535"/>
                  </a:lnTo>
                  <a:lnTo>
                    <a:pt x="7774" y="1512"/>
                  </a:lnTo>
                  <a:lnTo>
                    <a:pt x="7773" y="1434"/>
                  </a:lnTo>
                  <a:lnTo>
                    <a:pt x="7756" y="1282"/>
                  </a:lnTo>
                  <a:lnTo>
                    <a:pt x="7726" y="1135"/>
                  </a:lnTo>
                  <a:lnTo>
                    <a:pt x="7682" y="993"/>
                  </a:lnTo>
                  <a:lnTo>
                    <a:pt x="7625" y="857"/>
                  </a:lnTo>
                  <a:lnTo>
                    <a:pt x="7554" y="729"/>
                  </a:lnTo>
                  <a:lnTo>
                    <a:pt x="7473" y="607"/>
                  </a:lnTo>
                  <a:lnTo>
                    <a:pt x="7380" y="497"/>
                  </a:lnTo>
                  <a:lnTo>
                    <a:pt x="7278" y="394"/>
                  </a:lnTo>
                  <a:lnTo>
                    <a:pt x="7166" y="301"/>
                  </a:lnTo>
                  <a:lnTo>
                    <a:pt x="7045" y="219"/>
                  </a:lnTo>
                  <a:lnTo>
                    <a:pt x="6917" y="149"/>
                  </a:lnTo>
                  <a:lnTo>
                    <a:pt x="6782" y="92"/>
                  </a:lnTo>
                  <a:lnTo>
                    <a:pt x="6639" y="48"/>
                  </a:lnTo>
                  <a:lnTo>
                    <a:pt x="6492" y="18"/>
                  </a:lnTo>
                  <a:lnTo>
                    <a:pt x="6340" y="2"/>
                  </a:lnTo>
                  <a:lnTo>
                    <a:pt x="6262" y="0"/>
                  </a:lnTo>
                  <a:close/>
                  <a:moveTo>
                    <a:pt x="7342" y="4535"/>
                  </a:moveTo>
                  <a:lnTo>
                    <a:pt x="7341" y="4590"/>
                  </a:lnTo>
                  <a:lnTo>
                    <a:pt x="7330" y="4699"/>
                  </a:lnTo>
                  <a:lnTo>
                    <a:pt x="7308" y="4805"/>
                  </a:lnTo>
                  <a:lnTo>
                    <a:pt x="7276" y="4906"/>
                  </a:lnTo>
                  <a:lnTo>
                    <a:pt x="7235" y="5003"/>
                  </a:lnTo>
                  <a:lnTo>
                    <a:pt x="7185" y="5094"/>
                  </a:lnTo>
                  <a:lnTo>
                    <a:pt x="7127" y="5181"/>
                  </a:lnTo>
                  <a:lnTo>
                    <a:pt x="7060" y="5261"/>
                  </a:lnTo>
                  <a:lnTo>
                    <a:pt x="6988" y="5334"/>
                  </a:lnTo>
                  <a:lnTo>
                    <a:pt x="6907" y="5401"/>
                  </a:lnTo>
                  <a:lnTo>
                    <a:pt x="6821" y="5458"/>
                  </a:lnTo>
                  <a:lnTo>
                    <a:pt x="6730" y="5509"/>
                  </a:lnTo>
                  <a:lnTo>
                    <a:pt x="6633" y="5550"/>
                  </a:lnTo>
                  <a:lnTo>
                    <a:pt x="6531" y="5581"/>
                  </a:lnTo>
                  <a:lnTo>
                    <a:pt x="6426" y="5603"/>
                  </a:lnTo>
                  <a:lnTo>
                    <a:pt x="6317" y="5614"/>
                  </a:lnTo>
                  <a:lnTo>
                    <a:pt x="6262" y="5615"/>
                  </a:lnTo>
                  <a:lnTo>
                    <a:pt x="5614" y="5615"/>
                  </a:lnTo>
                  <a:lnTo>
                    <a:pt x="5592" y="5615"/>
                  </a:lnTo>
                  <a:lnTo>
                    <a:pt x="5550" y="5623"/>
                  </a:lnTo>
                  <a:lnTo>
                    <a:pt x="5510" y="5640"/>
                  </a:lnTo>
                  <a:lnTo>
                    <a:pt x="5476" y="5663"/>
                  </a:lnTo>
                  <a:lnTo>
                    <a:pt x="5448" y="5693"/>
                  </a:lnTo>
                  <a:lnTo>
                    <a:pt x="5424" y="5727"/>
                  </a:lnTo>
                  <a:lnTo>
                    <a:pt x="5408" y="5766"/>
                  </a:lnTo>
                  <a:lnTo>
                    <a:pt x="5398" y="5808"/>
                  </a:lnTo>
                  <a:lnTo>
                    <a:pt x="5398" y="5831"/>
                  </a:lnTo>
                  <a:lnTo>
                    <a:pt x="5398" y="7037"/>
                  </a:lnTo>
                  <a:lnTo>
                    <a:pt x="4040" y="5678"/>
                  </a:lnTo>
                  <a:lnTo>
                    <a:pt x="4023" y="5663"/>
                  </a:lnTo>
                  <a:lnTo>
                    <a:pt x="3988" y="5640"/>
                  </a:lnTo>
                  <a:lnTo>
                    <a:pt x="3950" y="5623"/>
                  </a:lnTo>
                  <a:lnTo>
                    <a:pt x="3909" y="5615"/>
                  </a:lnTo>
                  <a:lnTo>
                    <a:pt x="3887" y="5615"/>
                  </a:lnTo>
                  <a:lnTo>
                    <a:pt x="1511" y="5615"/>
                  </a:lnTo>
                  <a:lnTo>
                    <a:pt x="1457" y="5614"/>
                  </a:lnTo>
                  <a:lnTo>
                    <a:pt x="1347" y="5603"/>
                  </a:lnTo>
                  <a:lnTo>
                    <a:pt x="1242" y="5581"/>
                  </a:lnTo>
                  <a:lnTo>
                    <a:pt x="1141" y="5550"/>
                  </a:lnTo>
                  <a:lnTo>
                    <a:pt x="1044" y="5509"/>
                  </a:lnTo>
                  <a:lnTo>
                    <a:pt x="952" y="5458"/>
                  </a:lnTo>
                  <a:lnTo>
                    <a:pt x="866" y="5401"/>
                  </a:lnTo>
                  <a:lnTo>
                    <a:pt x="785" y="5334"/>
                  </a:lnTo>
                  <a:lnTo>
                    <a:pt x="713" y="5261"/>
                  </a:lnTo>
                  <a:lnTo>
                    <a:pt x="646" y="5181"/>
                  </a:lnTo>
                  <a:lnTo>
                    <a:pt x="589" y="5094"/>
                  </a:lnTo>
                  <a:lnTo>
                    <a:pt x="538" y="5003"/>
                  </a:lnTo>
                  <a:lnTo>
                    <a:pt x="497" y="4906"/>
                  </a:lnTo>
                  <a:lnTo>
                    <a:pt x="466" y="4805"/>
                  </a:lnTo>
                  <a:lnTo>
                    <a:pt x="444" y="4699"/>
                  </a:lnTo>
                  <a:lnTo>
                    <a:pt x="433" y="4590"/>
                  </a:lnTo>
                  <a:lnTo>
                    <a:pt x="431" y="4535"/>
                  </a:lnTo>
                  <a:lnTo>
                    <a:pt x="431" y="1512"/>
                  </a:lnTo>
                  <a:lnTo>
                    <a:pt x="433" y="1456"/>
                  </a:lnTo>
                  <a:lnTo>
                    <a:pt x="444" y="1348"/>
                  </a:lnTo>
                  <a:lnTo>
                    <a:pt x="466" y="1243"/>
                  </a:lnTo>
                  <a:lnTo>
                    <a:pt x="497" y="1140"/>
                  </a:lnTo>
                  <a:lnTo>
                    <a:pt x="538" y="1045"/>
                  </a:lnTo>
                  <a:lnTo>
                    <a:pt x="589" y="953"/>
                  </a:lnTo>
                  <a:lnTo>
                    <a:pt x="646" y="867"/>
                  </a:lnTo>
                  <a:lnTo>
                    <a:pt x="713" y="786"/>
                  </a:lnTo>
                  <a:lnTo>
                    <a:pt x="785" y="712"/>
                  </a:lnTo>
                  <a:lnTo>
                    <a:pt x="866" y="647"/>
                  </a:lnTo>
                  <a:lnTo>
                    <a:pt x="952" y="589"/>
                  </a:lnTo>
                  <a:lnTo>
                    <a:pt x="1044" y="539"/>
                  </a:lnTo>
                  <a:lnTo>
                    <a:pt x="1141" y="498"/>
                  </a:lnTo>
                  <a:lnTo>
                    <a:pt x="1242" y="466"/>
                  </a:lnTo>
                  <a:lnTo>
                    <a:pt x="1347" y="445"/>
                  </a:lnTo>
                  <a:lnTo>
                    <a:pt x="1457" y="434"/>
                  </a:lnTo>
                  <a:lnTo>
                    <a:pt x="1511" y="432"/>
                  </a:lnTo>
                  <a:lnTo>
                    <a:pt x="6262" y="432"/>
                  </a:lnTo>
                  <a:lnTo>
                    <a:pt x="6317" y="434"/>
                  </a:lnTo>
                  <a:lnTo>
                    <a:pt x="6426" y="445"/>
                  </a:lnTo>
                  <a:lnTo>
                    <a:pt x="6531" y="466"/>
                  </a:lnTo>
                  <a:lnTo>
                    <a:pt x="6633" y="498"/>
                  </a:lnTo>
                  <a:lnTo>
                    <a:pt x="6730" y="539"/>
                  </a:lnTo>
                  <a:lnTo>
                    <a:pt x="6821" y="589"/>
                  </a:lnTo>
                  <a:lnTo>
                    <a:pt x="6907" y="647"/>
                  </a:lnTo>
                  <a:lnTo>
                    <a:pt x="6988" y="712"/>
                  </a:lnTo>
                  <a:lnTo>
                    <a:pt x="7060" y="786"/>
                  </a:lnTo>
                  <a:lnTo>
                    <a:pt x="7127" y="866"/>
                  </a:lnTo>
                  <a:lnTo>
                    <a:pt x="7185" y="952"/>
                  </a:lnTo>
                  <a:lnTo>
                    <a:pt x="7235" y="1045"/>
                  </a:lnTo>
                  <a:lnTo>
                    <a:pt x="7276" y="1140"/>
                  </a:lnTo>
                  <a:lnTo>
                    <a:pt x="7308" y="1243"/>
                  </a:lnTo>
                  <a:lnTo>
                    <a:pt x="7330" y="1348"/>
                  </a:lnTo>
                  <a:lnTo>
                    <a:pt x="7341" y="1456"/>
                  </a:lnTo>
                  <a:lnTo>
                    <a:pt x="7342" y="1512"/>
                  </a:lnTo>
                  <a:lnTo>
                    <a:pt x="7342" y="45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3" name="Rectangle 63">
              <a:extLst>
                <a:ext uri="{FF2B5EF4-FFF2-40B4-BE49-F238E27FC236}">
                  <a16:creationId xmlns:a16="http://schemas.microsoft.com/office/drawing/2014/main" xmlns="" id="{CB567764-370B-47D3-804F-C99521BC7473}"/>
                </a:ext>
              </a:extLst>
            </p:cNvPr>
            <p:cNvSpPr>
              <a:spLocks noChangeArrowheads="1"/>
            </p:cNvSpPr>
            <p:nvPr/>
          </p:nvSpPr>
          <p:spPr bwMode="auto">
            <a:xfrm>
              <a:off x="2256" y="578"/>
              <a:ext cx="1439"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4" name="Rectangle 64">
              <a:extLst>
                <a:ext uri="{FF2B5EF4-FFF2-40B4-BE49-F238E27FC236}">
                  <a16:creationId xmlns:a16="http://schemas.microsoft.com/office/drawing/2014/main" xmlns="" id="{D09C408A-03E9-4CC4-9A9C-DE1CA9BB5BD1}"/>
                </a:ext>
              </a:extLst>
            </p:cNvPr>
            <p:cNvSpPr>
              <a:spLocks noChangeArrowheads="1"/>
            </p:cNvSpPr>
            <p:nvPr/>
          </p:nvSpPr>
          <p:spPr bwMode="auto">
            <a:xfrm>
              <a:off x="3983" y="578"/>
              <a:ext cx="432"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5" name="Rectangle 65">
              <a:extLst>
                <a:ext uri="{FF2B5EF4-FFF2-40B4-BE49-F238E27FC236}">
                  <a16:creationId xmlns:a16="http://schemas.microsoft.com/office/drawing/2014/main" xmlns="" id="{6579FF09-D11A-4C25-BC3E-DE3AC809259B}"/>
                </a:ext>
              </a:extLst>
            </p:cNvPr>
            <p:cNvSpPr>
              <a:spLocks noChangeArrowheads="1"/>
            </p:cNvSpPr>
            <p:nvPr/>
          </p:nvSpPr>
          <p:spPr bwMode="auto">
            <a:xfrm>
              <a:off x="2256" y="1010"/>
              <a:ext cx="2159"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6" name="Rectangle 66">
              <a:extLst>
                <a:ext uri="{FF2B5EF4-FFF2-40B4-BE49-F238E27FC236}">
                  <a16:creationId xmlns:a16="http://schemas.microsoft.com/office/drawing/2014/main" xmlns="" id="{9A623EF3-D6C1-4819-8CFA-24BA6244869E}"/>
                </a:ext>
              </a:extLst>
            </p:cNvPr>
            <p:cNvSpPr>
              <a:spLocks noChangeArrowheads="1"/>
            </p:cNvSpPr>
            <p:nvPr/>
          </p:nvSpPr>
          <p:spPr bwMode="auto">
            <a:xfrm>
              <a:off x="3263" y="1442"/>
              <a:ext cx="1152" cy="1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7" name="Rectangle 67">
              <a:extLst>
                <a:ext uri="{FF2B5EF4-FFF2-40B4-BE49-F238E27FC236}">
                  <a16:creationId xmlns:a16="http://schemas.microsoft.com/office/drawing/2014/main" xmlns="" id="{4EE33377-CC9A-4ABC-A1A4-4F55BE752B98}"/>
                </a:ext>
              </a:extLst>
            </p:cNvPr>
            <p:cNvSpPr>
              <a:spLocks noChangeArrowheads="1"/>
            </p:cNvSpPr>
            <p:nvPr/>
          </p:nvSpPr>
          <p:spPr bwMode="auto">
            <a:xfrm>
              <a:off x="2256" y="1442"/>
              <a:ext cx="720" cy="1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8" name="Rectangle 68">
              <a:extLst>
                <a:ext uri="{FF2B5EF4-FFF2-40B4-BE49-F238E27FC236}">
                  <a16:creationId xmlns:a16="http://schemas.microsoft.com/office/drawing/2014/main" xmlns="" id="{7FC76C4E-48D5-450B-BF08-6CBAC93140EA}"/>
                </a:ext>
              </a:extLst>
            </p:cNvPr>
            <p:cNvSpPr>
              <a:spLocks noChangeArrowheads="1"/>
            </p:cNvSpPr>
            <p:nvPr/>
          </p:nvSpPr>
          <p:spPr bwMode="auto">
            <a:xfrm>
              <a:off x="2256" y="1873"/>
              <a:ext cx="1007"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9" name="Rectangle 69">
              <a:extLst>
                <a:ext uri="{FF2B5EF4-FFF2-40B4-BE49-F238E27FC236}">
                  <a16:creationId xmlns:a16="http://schemas.microsoft.com/office/drawing/2014/main" xmlns="" id="{50DD3439-851B-4CF7-A55E-76B0A1E645E3}"/>
                </a:ext>
              </a:extLst>
            </p:cNvPr>
            <p:cNvSpPr>
              <a:spLocks noChangeArrowheads="1"/>
            </p:cNvSpPr>
            <p:nvPr/>
          </p:nvSpPr>
          <p:spPr bwMode="auto">
            <a:xfrm>
              <a:off x="3839" y="2233"/>
              <a:ext cx="1008"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80" name="Rectangle 70">
              <a:extLst>
                <a:ext uri="{FF2B5EF4-FFF2-40B4-BE49-F238E27FC236}">
                  <a16:creationId xmlns:a16="http://schemas.microsoft.com/office/drawing/2014/main" xmlns="" id="{78A3A3B1-D23F-4A46-8A06-D40BB9ADE71F}"/>
                </a:ext>
              </a:extLst>
            </p:cNvPr>
            <p:cNvSpPr>
              <a:spLocks noChangeArrowheads="1"/>
            </p:cNvSpPr>
            <p:nvPr/>
          </p:nvSpPr>
          <p:spPr bwMode="auto">
            <a:xfrm>
              <a:off x="5135" y="2233"/>
              <a:ext cx="432"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81" name="Rectangle 71">
              <a:extLst>
                <a:ext uri="{FF2B5EF4-FFF2-40B4-BE49-F238E27FC236}">
                  <a16:creationId xmlns:a16="http://schemas.microsoft.com/office/drawing/2014/main" xmlns="" id="{4CBD01DD-8C42-422F-B906-E744BF543000}"/>
                </a:ext>
              </a:extLst>
            </p:cNvPr>
            <p:cNvSpPr>
              <a:spLocks noChangeArrowheads="1"/>
            </p:cNvSpPr>
            <p:nvPr/>
          </p:nvSpPr>
          <p:spPr bwMode="auto">
            <a:xfrm>
              <a:off x="3839" y="2665"/>
              <a:ext cx="1728"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82" name="Rectangle 72">
              <a:extLst>
                <a:ext uri="{FF2B5EF4-FFF2-40B4-BE49-F238E27FC236}">
                  <a16:creationId xmlns:a16="http://schemas.microsoft.com/office/drawing/2014/main" xmlns="" id="{767E8F46-A78E-4404-923A-3F18EC2E6D9F}"/>
                </a:ext>
              </a:extLst>
            </p:cNvPr>
            <p:cNvSpPr>
              <a:spLocks noChangeArrowheads="1"/>
            </p:cNvSpPr>
            <p:nvPr/>
          </p:nvSpPr>
          <p:spPr bwMode="auto">
            <a:xfrm>
              <a:off x="3839" y="3097"/>
              <a:ext cx="1728"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sp>
        <p:nvSpPr>
          <p:cNvPr id="83" name="직사각형 80">
            <a:extLst>
              <a:ext uri="{FF2B5EF4-FFF2-40B4-BE49-F238E27FC236}">
                <a16:creationId xmlns:a16="http://schemas.microsoft.com/office/drawing/2014/main" xmlns="" id="{8A4DF2B5-1434-4894-B3A7-EB527CE9C3F8}"/>
              </a:ext>
            </a:extLst>
          </p:cNvPr>
          <p:cNvSpPr/>
          <p:nvPr/>
        </p:nvSpPr>
        <p:spPr>
          <a:xfrm>
            <a:off x="659612" y="1863696"/>
            <a:ext cx="575799" cy="213007"/>
          </a:xfrm>
          <a:prstGeom prst="rect">
            <a:avLst/>
          </a:prstGeom>
        </p:spPr>
        <p:txBody>
          <a:bodyPr wrap="none">
            <a:spAutoFit/>
          </a:bodyPr>
          <a:lstStyle/>
          <a:p>
            <a:pPr algn="ctr">
              <a:lnSpc>
                <a:spcPct val="150000"/>
              </a:lnSpc>
            </a:pPr>
            <a:r>
              <a:rPr lang="en-US" altLang="ko-KR" sz="600" dirty="0">
                <a:solidFill>
                  <a:prstClr val="white"/>
                </a:solidFill>
                <a:cs typeface="Aharoni" panose="02010803020104030203" pitchFamily="2" charset="-79"/>
              </a:rPr>
              <a:t>CONTENTS</a:t>
            </a:r>
          </a:p>
        </p:txBody>
      </p:sp>
      <p:sp>
        <p:nvSpPr>
          <p:cNvPr id="84" name="한쪽 모서리가 둥근 사각형 5">
            <a:extLst>
              <a:ext uri="{FF2B5EF4-FFF2-40B4-BE49-F238E27FC236}">
                <a16:creationId xmlns:a16="http://schemas.microsoft.com/office/drawing/2014/main" xmlns="" id="{76A47106-FF7B-48F5-B534-FD5B4791C1DD}"/>
              </a:ext>
            </a:extLst>
          </p:cNvPr>
          <p:cNvSpPr/>
          <p:nvPr/>
        </p:nvSpPr>
        <p:spPr>
          <a:xfrm flipH="1">
            <a:off x="1510587" y="927100"/>
            <a:ext cx="10681410" cy="5930900"/>
          </a:xfrm>
          <a:prstGeom prst="round1Rect">
            <a:avLst>
              <a:gd name="adj" fmla="val 8554"/>
            </a:avLst>
          </a:prstGeom>
          <a:solidFill>
            <a:schemeClr val="bg2">
              <a:lumMod val="25000"/>
            </a:schemeClr>
          </a:solidFill>
          <a:ln w="19050">
            <a:solidFill>
              <a:srgbClr val="142358"/>
            </a:solidFill>
          </a:ln>
          <a:effectLst>
            <a:outerShdw blurRad="304800" dist="12700" dir="10800000" algn="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tLang="ko-KR" sz="3200" dirty="0">
              <a:solidFill>
                <a:prstClr val="white"/>
              </a:solidFill>
            </a:endParaRPr>
          </a:p>
        </p:txBody>
      </p:sp>
      <p:sp>
        <p:nvSpPr>
          <p:cNvPr id="85" name="TextBox 84">
            <a:extLst>
              <a:ext uri="{FF2B5EF4-FFF2-40B4-BE49-F238E27FC236}">
                <a16:creationId xmlns:a16="http://schemas.microsoft.com/office/drawing/2014/main" xmlns="" id="{1A3520C2-ACBD-4425-82C1-28A52C671C1C}"/>
              </a:ext>
            </a:extLst>
          </p:cNvPr>
          <p:cNvSpPr txBox="1"/>
          <p:nvPr/>
        </p:nvSpPr>
        <p:spPr>
          <a:xfrm>
            <a:off x="5607477" y="484121"/>
            <a:ext cx="1433406" cy="369332"/>
          </a:xfrm>
          <a:prstGeom prst="rect">
            <a:avLst/>
          </a:prstGeom>
          <a:noFill/>
        </p:spPr>
        <p:txBody>
          <a:bodyPr wrap="none" rtlCol="0">
            <a:spAutoFit/>
          </a:bodyPr>
          <a:lstStyle/>
          <a:p>
            <a:r>
              <a:rPr lang="en-US" dirty="0">
                <a:solidFill>
                  <a:schemeClr val="bg1"/>
                </a:solidFill>
              </a:rPr>
              <a:t>Media Massa</a:t>
            </a:r>
          </a:p>
        </p:txBody>
      </p:sp>
      <p:sp>
        <p:nvSpPr>
          <p:cNvPr id="87" name="TextBox 86">
            <a:extLst>
              <a:ext uri="{FF2B5EF4-FFF2-40B4-BE49-F238E27FC236}">
                <a16:creationId xmlns:a16="http://schemas.microsoft.com/office/drawing/2014/main" xmlns="" id="{DE3D5E90-17B2-49A5-9674-9525BABFB453}"/>
              </a:ext>
            </a:extLst>
          </p:cNvPr>
          <p:cNvSpPr txBox="1"/>
          <p:nvPr/>
        </p:nvSpPr>
        <p:spPr>
          <a:xfrm>
            <a:off x="1714009" y="1229038"/>
            <a:ext cx="11606915" cy="5262979"/>
          </a:xfrm>
          <a:prstGeom prst="rect">
            <a:avLst/>
          </a:prstGeom>
          <a:noFill/>
        </p:spPr>
        <p:txBody>
          <a:bodyPr wrap="square" rtlCol="0">
            <a:spAutoFit/>
          </a:bodyPr>
          <a:lstStyle/>
          <a:p>
            <a:r>
              <a:rPr lang="id-ID" sz="2800" dirty="0">
                <a:solidFill>
                  <a:schemeClr val="bg1"/>
                </a:solidFill>
              </a:rPr>
              <a:t>Media massa atau pers itu sendiri adalah alat yang digunakan dalam penyampaian pesan-pesan dari sumber kepada khalayak dengan </a:t>
            </a:r>
            <a:endParaRPr lang="en-US" sz="2800" dirty="0">
              <a:solidFill>
                <a:schemeClr val="bg1"/>
              </a:solidFill>
            </a:endParaRPr>
          </a:p>
          <a:p>
            <a:r>
              <a:rPr lang="id-ID" sz="2800" dirty="0">
                <a:solidFill>
                  <a:schemeClr val="bg1"/>
                </a:solidFill>
              </a:rPr>
              <a:t>menggunakan alat-alat komunikasi mekanis seperti surat kabar, film,</a:t>
            </a:r>
            <a:endParaRPr lang="en-US" sz="2800" dirty="0">
              <a:solidFill>
                <a:schemeClr val="bg1"/>
              </a:solidFill>
            </a:endParaRPr>
          </a:p>
          <a:p>
            <a:r>
              <a:rPr lang="id-ID" sz="2800" dirty="0">
                <a:solidFill>
                  <a:schemeClr val="bg1"/>
                </a:solidFill>
              </a:rPr>
              <a:t>radio dan TV (Cangara, 2002). </a:t>
            </a:r>
            <a:endParaRPr lang="en-US" sz="2800" dirty="0">
              <a:solidFill>
                <a:schemeClr val="bg1"/>
              </a:solidFill>
            </a:endParaRPr>
          </a:p>
          <a:p>
            <a:endParaRPr lang="en-US" sz="2800">
              <a:solidFill>
                <a:schemeClr val="bg1"/>
              </a:solidFill>
            </a:endParaRPr>
          </a:p>
          <a:p>
            <a:r>
              <a:rPr lang="id-ID" sz="2800">
                <a:solidFill>
                  <a:schemeClr val="bg1"/>
                </a:solidFill>
              </a:rPr>
              <a:t>Hubungan </a:t>
            </a:r>
            <a:r>
              <a:rPr lang="id-ID" sz="2800" dirty="0">
                <a:solidFill>
                  <a:schemeClr val="bg1"/>
                </a:solidFill>
              </a:rPr>
              <a:t>antara media massa (pers) dengan pemerintah itu saling</a:t>
            </a:r>
            <a:endParaRPr lang="en-US" sz="2800" dirty="0">
              <a:solidFill>
                <a:schemeClr val="bg1"/>
              </a:solidFill>
            </a:endParaRPr>
          </a:p>
          <a:p>
            <a:r>
              <a:rPr lang="id-ID" sz="2800" dirty="0">
                <a:solidFill>
                  <a:schemeClr val="bg1"/>
                </a:solidFill>
              </a:rPr>
              <a:t>bergantung satu sama lain. Begitu pula pers dengan masyarakat.</a:t>
            </a:r>
            <a:endParaRPr lang="en-US" sz="2800" dirty="0">
              <a:solidFill>
                <a:schemeClr val="bg1"/>
              </a:solidFill>
            </a:endParaRPr>
          </a:p>
          <a:p>
            <a:r>
              <a:rPr lang="id-ID" sz="2800" dirty="0">
                <a:solidFill>
                  <a:schemeClr val="bg1"/>
                </a:solidFill>
              </a:rPr>
              <a:t>Media massa berperanpenting dalam membantu warga memilah-milah</a:t>
            </a:r>
            <a:endParaRPr lang="en-US" sz="2800" dirty="0">
              <a:solidFill>
                <a:schemeClr val="bg1"/>
              </a:solidFill>
            </a:endParaRPr>
          </a:p>
          <a:p>
            <a:r>
              <a:rPr lang="id-ID" sz="2800" dirty="0">
                <a:solidFill>
                  <a:schemeClr val="bg1"/>
                </a:solidFill>
              </a:rPr>
              <a:t>isu saat mereka berpartisipasi dalam proses politik. Media berita </a:t>
            </a:r>
            <a:endParaRPr lang="en-US" sz="2800" dirty="0">
              <a:solidFill>
                <a:schemeClr val="bg1"/>
              </a:solidFill>
            </a:endParaRPr>
          </a:p>
          <a:p>
            <a:r>
              <a:rPr lang="id-ID" sz="2800" dirty="0">
                <a:solidFill>
                  <a:schemeClr val="bg1"/>
                </a:solidFill>
              </a:rPr>
              <a:t>terkadang disebut lembaga keempat ataucabang keempat dari </a:t>
            </a:r>
            <a:endParaRPr lang="en-US" sz="2800" dirty="0">
              <a:solidFill>
                <a:schemeClr val="bg1"/>
              </a:solidFill>
            </a:endParaRPr>
          </a:p>
          <a:p>
            <a:r>
              <a:rPr lang="id-ID" sz="2800" dirty="0">
                <a:solidFill>
                  <a:schemeClr val="bg1"/>
                </a:solidFill>
              </a:rPr>
              <a:t>pemerintah.</a:t>
            </a:r>
            <a:r>
              <a:rPr lang="en-US" sz="2800" dirty="0">
                <a:solidFill>
                  <a:schemeClr val="bg1"/>
                </a:solidFill>
              </a:rPr>
              <a:t>I</a:t>
            </a:r>
            <a:r>
              <a:rPr lang="id-ID" sz="2800" dirty="0">
                <a:solidFill>
                  <a:schemeClr val="bg1"/>
                </a:solidFill>
              </a:rPr>
              <a:t>stilah ini menunjukkan peran independendari media </a:t>
            </a:r>
            <a:endParaRPr lang="en-US" sz="2800" dirty="0">
              <a:solidFill>
                <a:schemeClr val="bg1"/>
              </a:solidFill>
            </a:endParaRPr>
          </a:p>
          <a:p>
            <a:r>
              <a:rPr lang="id-ID" sz="2800" dirty="0">
                <a:solidFill>
                  <a:schemeClr val="bg1"/>
                </a:solidFill>
              </a:rPr>
              <a:t>dalam memberitakan tentang pemerintah</a:t>
            </a:r>
            <a:r>
              <a:rPr lang="en-US" sz="2800" dirty="0">
                <a:solidFill>
                  <a:schemeClr val="bg1"/>
                </a:solidFill>
              </a:rPr>
              <a:t>.</a:t>
            </a:r>
          </a:p>
        </p:txBody>
      </p:sp>
    </p:spTree>
    <p:extLst>
      <p:ext uri="{BB962C8B-B14F-4D97-AF65-F5344CB8AC3E}">
        <p14:creationId xmlns:p14="http://schemas.microsoft.com/office/powerpoint/2010/main" val="263320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1+#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47" name="그룹 60">
            <a:extLst>
              <a:ext uri="{FF2B5EF4-FFF2-40B4-BE49-F238E27FC236}">
                <a16:creationId xmlns:a16="http://schemas.microsoft.com/office/drawing/2014/main" xmlns="" id="{569FE427-67F7-434C-8C71-C548B8CC0596}"/>
              </a:ext>
            </a:extLst>
          </p:cNvPr>
          <p:cNvGrpSpPr/>
          <p:nvPr/>
        </p:nvGrpSpPr>
        <p:grpSpPr>
          <a:xfrm>
            <a:off x="0" y="4578360"/>
            <a:ext cx="12192000" cy="2279640"/>
            <a:chOff x="762000" y="4604673"/>
            <a:chExt cx="10731500" cy="2253328"/>
          </a:xfrm>
        </p:grpSpPr>
        <p:sp>
          <p:nvSpPr>
            <p:cNvPr id="48" name="사다리꼴 5">
              <a:extLst>
                <a:ext uri="{FF2B5EF4-FFF2-40B4-BE49-F238E27FC236}">
                  <a16:creationId xmlns:a16="http://schemas.microsoft.com/office/drawing/2014/main" xmlns="" id="{9EE5AE0A-DC12-4F82-847B-74A10A3AF45C}"/>
                </a:ext>
              </a:extLst>
            </p:cNvPr>
            <p:cNvSpPr/>
            <p:nvPr/>
          </p:nvSpPr>
          <p:spPr>
            <a:xfrm>
              <a:off x="762000" y="4604673"/>
              <a:ext cx="10731500" cy="379577"/>
            </a:xfrm>
            <a:prstGeom prst="trapezoid">
              <a:avLst>
                <a:gd name="adj" fmla="val 150000"/>
              </a:avLst>
            </a:prstGeom>
            <a:solidFill>
              <a:srgbClr val="9D7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직사각형 4">
              <a:extLst>
                <a:ext uri="{FF2B5EF4-FFF2-40B4-BE49-F238E27FC236}">
                  <a16:creationId xmlns:a16="http://schemas.microsoft.com/office/drawing/2014/main" xmlns="" id="{F73A873F-8B30-460A-8FE3-DC4D7C37017E}"/>
                </a:ext>
              </a:extLst>
            </p:cNvPr>
            <p:cNvSpPr/>
            <p:nvPr/>
          </p:nvSpPr>
          <p:spPr>
            <a:xfrm>
              <a:off x="762000" y="4984251"/>
              <a:ext cx="10731500" cy="1873750"/>
            </a:xfrm>
            <a:prstGeom prst="rect">
              <a:avLst/>
            </a:prstGeom>
            <a:solidFill>
              <a:srgbClr val="C49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5" name="그룹 1">
            <a:extLst>
              <a:ext uri="{FF2B5EF4-FFF2-40B4-BE49-F238E27FC236}">
                <a16:creationId xmlns:a16="http://schemas.microsoft.com/office/drawing/2014/main" xmlns="" id="{CE364132-1CE6-497D-9821-0ACF12DCF5E3}"/>
              </a:ext>
            </a:extLst>
          </p:cNvPr>
          <p:cNvGrpSpPr/>
          <p:nvPr/>
        </p:nvGrpSpPr>
        <p:grpSpPr>
          <a:xfrm>
            <a:off x="3699218" y="261250"/>
            <a:ext cx="4406490" cy="4704617"/>
            <a:chOff x="3924505" y="123673"/>
            <a:chExt cx="4406490" cy="4704617"/>
          </a:xfrm>
        </p:grpSpPr>
        <p:sp>
          <p:nvSpPr>
            <p:cNvPr id="6" name="직사각형 8">
              <a:extLst>
                <a:ext uri="{FF2B5EF4-FFF2-40B4-BE49-F238E27FC236}">
                  <a16:creationId xmlns:a16="http://schemas.microsoft.com/office/drawing/2014/main" xmlns="" id="{A16B4370-8F78-41F4-BD6E-5C7D6437484C}"/>
                </a:ext>
              </a:extLst>
            </p:cNvPr>
            <p:cNvSpPr/>
            <p:nvPr/>
          </p:nvSpPr>
          <p:spPr>
            <a:xfrm>
              <a:off x="3924505" y="1374754"/>
              <a:ext cx="4406490" cy="2754205"/>
            </a:xfrm>
            <a:prstGeom prst="rect">
              <a:avLst/>
            </a:prstGeom>
            <a:solidFill>
              <a:srgbClr val="E7C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a:extLst>
                <a:ext uri="{FF2B5EF4-FFF2-40B4-BE49-F238E27FC236}">
                  <a16:creationId xmlns:a16="http://schemas.microsoft.com/office/drawing/2014/main" xmlns="" id="{7ED32EED-2E86-4918-8D35-EECE8B8C3401}"/>
                </a:ext>
              </a:extLst>
            </p:cNvPr>
            <p:cNvSpPr/>
            <p:nvPr/>
          </p:nvSpPr>
          <p:spPr>
            <a:xfrm>
              <a:off x="4041194" y="1465712"/>
              <a:ext cx="4173113" cy="2576145"/>
            </a:xfrm>
            <a:prstGeom prst="rect">
              <a:avLst/>
            </a:prstGeom>
            <a:solidFill>
              <a:srgbClr val="D2C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모서리가 둥근 직사각형 7">
              <a:extLst>
                <a:ext uri="{FF2B5EF4-FFF2-40B4-BE49-F238E27FC236}">
                  <a16:creationId xmlns:a16="http://schemas.microsoft.com/office/drawing/2014/main" xmlns="" id="{193C6A67-D9D5-4135-8AB9-4B550947BA35}"/>
                </a:ext>
              </a:extLst>
            </p:cNvPr>
            <p:cNvSpPr/>
            <p:nvPr/>
          </p:nvSpPr>
          <p:spPr>
            <a:xfrm>
              <a:off x="4157182" y="1571933"/>
              <a:ext cx="3251317" cy="2325856"/>
            </a:xfrm>
            <a:prstGeom prst="roundRect">
              <a:avLst>
                <a:gd name="adj" fmla="val 97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사다리꼴 10">
              <a:extLst>
                <a:ext uri="{FF2B5EF4-FFF2-40B4-BE49-F238E27FC236}">
                  <a16:creationId xmlns:a16="http://schemas.microsoft.com/office/drawing/2014/main" xmlns="" id="{A2F28CD6-4B3A-4FE3-81E7-A30914E7226A}"/>
                </a:ext>
              </a:extLst>
            </p:cNvPr>
            <p:cNvSpPr/>
            <p:nvPr/>
          </p:nvSpPr>
          <p:spPr>
            <a:xfrm>
              <a:off x="3924505" y="1017020"/>
              <a:ext cx="4406490" cy="357733"/>
            </a:xfrm>
            <a:prstGeom prst="trapezoid">
              <a:avLst>
                <a:gd name="adj" fmla="val 150000"/>
              </a:avLst>
            </a:prstGeom>
            <a:solidFill>
              <a:srgbClr val="C8B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모서리가 둥근 직사각형 11">
              <a:extLst>
                <a:ext uri="{FF2B5EF4-FFF2-40B4-BE49-F238E27FC236}">
                  <a16:creationId xmlns:a16="http://schemas.microsoft.com/office/drawing/2014/main" xmlns="" id="{1A439128-A5E4-452E-BCD7-36DF44968458}"/>
                </a:ext>
              </a:extLst>
            </p:cNvPr>
            <p:cNvSpPr/>
            <p:nvPr/>
          </p:nvSpPr>
          <p:spPr>
            <a:xfrm>
              <a:off x="7524487" y="1571932"/>
              <a:ext cx="543309" cy="232585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1" name="그룹 14">
              <a:extLst>
                <a:ext uri="{FF2B5EF4-FFF2-40B4-BE49-F238E27FC236}">
                  <a16:creationId xmlns:a16="http://schemas.microsoft.com/office/drawing/2014/main" xmlns="" id="{71345835-499E-449B-B911-5946E551A643}"/>
                </a:ext>
              </a:extLst>
            </p:cNvPr>
            <p:cNvGrpSpPr/>
            <p:nvPr/>
          </p:nvGrpSpPr>
          <p:grpSpPr>
            <a:xfrm rot="15300000">
              <a:off x="7642304" y="3106631"/>
              <a:ext cx="307673" cy="307673"/>
              <a:chOff x="3935392" y="-335666"/>
              <a:chExt cx="293706" cy="293706"/>
            </a:xfrm>
          </p:grpSpPr>
          <p:sp>
            <p:nvSpPr>
              <p:cNvPr id="45" name="타원 12">
                <a:extLst>
                  <a:ext uri="{FF2B5EF4-FFF2-40B4-BE49-F238E27FC236}">
                    <a16:creationId xmlns:a16="http://schemas.microsoft.com/office/drawing/2014/main" xmlns="" id="{D54F8916-1AAD-43F0-9404-18BBB012D2C0}"/>
                  </a:ext>
                </a:extLst>
              </p:cNvPr>
              <p:cNvSpPr/>
              <p:nvPr/>
            </p:nvSpPr>
            <p:spPr>
              <a:xfrm>
                <a:off x="3935392" y="-335666"/>
                <a:ext cx="293706" cy="293706"/>
              </a:xfrm>
              <a:prstGeom prst="ellipse">
                <a:avLst/>
              </a:prstGeom>
              <a:solidFill>
                <a:srgbClr val="D2CEC5"/>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모서리가 둥근 직사각형 13">
                <a:extLst>
                  <a:ext uri="{FF2B5EF4-FFF2-40B4-BE49-F238E27FC236}">
                    <a16:creationId xmlns:a16="http://schemas.microsoft.com/office/drawing/2014/main" xmlns="" id="{5BCA65A9-5335-466B-A3A0-F0A77947A820}"/>
                  </a:ext>
                </a:extLst>
              </p:cNvPr>
              <p:cNvSpPr/>
              <p:nvPr/>
            </p:nvSpPr>
            <p:spPr>
              <a:xfrm>
                <a:off x="4064245" y="-278813"/>
                <a:ext cx="36000" cy="180000"/>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2" name="그룹 15">
              <a:extLst>
                <a:ext uri="{FF2B5EF4-FFF2-40B4-BE49-F238E27FC236}">
                  <a16:creationId xmlns:a16="http://schemas.microsoft.com/office/drawing/2014/main" xmlns="" id="{78E91C85-F579-4F2C-ABCC-E9D93FD47202}"/>
                </a:ext>
              </a:extLst>
            </p:cNvPr>
            <p:cNvGrpSpPr/>
            <p:nvPr/>
          </p:nvGrpSpPr>
          <p:grpSpPr>
            <a:xfrm rot="900000">
              <a:off x="7645425" y="3505874"/>
              <a:ext cx="307673" cy="307673"/>
              <a:chOff x="3935392" y="-335666"/>
              <a:chExt cx="293706" cy="293706"/>
            </a:xfrm>
          </p:grpSpPr>
          <p:sp>
            <p:nvSpPr>
              <p:cNvPr id="43" name="타원 16">
                <a:extLst>
                  <a:ext uri="{FF2B5EF4-FFF2-40B4-BE49-F238E27FC236}">
                    <a16:creationId xmlns:a16="http://schemas.microsoft.com/office/drawing/2014/main" xmlns="" id="{72C6BA77-C236-4F03-878B-6F954DADC8D9}"/>
                  </a:ext>
                </a:extLst>
              </p:cNvPr>
              <p:cNvSpPr/>
              <p:nvPr/>
            </p:nvSpPr>
            <p:spPr>
              <a:xfrm>
                <a:off x="3935392" y="-335666"/>
                <a:ext cx="293706" cy="293706"/>
              </a:xfrm>
              <a:prstGeom prst="ellipse">
                <a:avLst/>
              </a:prstGeom>
              <a:solidFill>
                <a:srgbClr val="D2CEC5"/>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모서리가 둥근 직사각형 17">
                <a:extLst>
                  <a:ext uri="{FF2B5EF4-FFF2-40B4-BE49-F238E27FC236}">
                    <a16:creationId xmlns:a16="http://schemas.microsoft.com/office/drawing/2014/main" xmlns="" id="{B18AF6F6-C14F-4C09-8DB5-9DA08F8C05EB}"/>
                  </a:ext>
                </a:extLst>
              </p:cNvPr>
              <p:cNvSpPr/>
              <p:nvPr/>
            </p:nvSpPr>
            <p:spPr>
              <a:xfrm>
                <a:off x="4064245" y="-278813"/>
                <a:ext cx="36000" cy="180000"/>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3" name="모서리가 둥근 직사각형 18">
              <a:extLst>
                <a:ext uri="{FF2B5EF4-FFF2-40B4-BE49-F238E27FC236}">
                  <a16:creationId xmlns:a16="http://schemas.microsoft.com/office/drawing/2014/main" xmlns="" id="{61E0FE3E-DBB6-427B-B5A4-0E46AEFADBE5}"/>
                </a:ext>
              </a:extLst>
            </p:cNvPr>
            <p:cNvSpPr/>
            <p:nvPr/>
          </p:nvSpPr>
          <p:spPr>
            <a:xfrm rot="16200000">
              <a:off x="7777285" y="1637016"/>
              <a:ext cx="37712" cy="273410"/>
            </a:xfrm>
            <a:prstGeom prst="roundRect">
              <a:avLst>
                <a:gd name="adj" fmla="val 50000"/>
              </a:avLst>
            </a:prstGeom>
            <a:solidFill>
              <a:srgbClr val="B2A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모서리가 둥근 직사각형 19">
              <a:extLst>
                <a:ext uri="{FF2B5EF4-FFF2-40B4-BE49-F238E27FC236}">
                  <a16:creationId xmlns:a16="http://schemas.microsoft.com/office/drawing/2014/main" xmlns="" id="{506AE771-DDE0-43D8-B5C6-EEF379DFD73E}"/>
                </a:ext>
              </a:extLst>
            </p:cNvPr>
            <p:cNvSpPr/>
            <p:nvPr/>
          </p:nvSpPr>
          <p:spPr>
            <a:xfrm rot="16200000">
              <a:off x="7777286" y="1744367"/>
              <a:ext cx="37712" cy="273410"/>
            </a:xfrm>
            <a:prstGeom prst="roundRect">
              <a:avLst>
                <a:gd name="adj" fmla="val 50000"/>
              </a:avLst>
            </a:prstGeom>
            <a:solidFill>
              <a:srgbClr val="B2A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모서리가 둥근 직사각형 20">
              <a:extLst>
                <a:ext uri="{FF2B5EF4-FFF2-40B4-BE49-F238E27FC236}">
                  <a16:creationId xmlns:a16="http://schemas.microsoft.com/office/drawing/2014/main" xmlns="" id="{A2A3BD3C-1E4C-4D12-A62E-7BBCA795BD6D}"/>
                </a:ext>
              </a:extLst>
            </p:cNvPr>
            <p:cNvSpPr/>
            <p:nvPr/>
          </p:nvSpPr>
          <p:spPr>
            <a:xfrm rot="16200000">
              <a:off x="7777287" y="1851719"/>
              <a:ext cx="37712" cy="273410"/>
            </a:xfrm>
            <a:prstGeom prst="roundRect">
              <a:avLst>
                <a:gd name="adj" fmla="val 50000"/>
              </a:avLst>
            </a:prstGeom>
            <a:solidFill>
              <a:srgbClr val="B2A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모서리가 둥근 직사각형 21">
              <a:extLst>
                <a:ext uri="{FF2B5EF4-FFF2-40B4-BE49-F238E27FC236}">
                  <a16:creationId xmlns:a16="http://schemas.microsoft.com/office/drawing/2014/main" xmlns="" id="{EE81E450-7F0E-4051-8416-70E5EDBEBE69}"/>
                </a:ext>
              </a:extLst>
            </p:cNvPr>
            <p:cNvSpPr/>
            <p:nvPr/>
          </p:nvSpPr>
          <p:spPr>
            <a:xfrm rot="16200000">
              <a:off x="7777288" y="1959070"/>
              <a:ext cx="37712" cy="273410"/>
            </a:xfrm>
            <a:prstGeom prst="roundRect">
              <a:avLst>
                <a:gd name="adj" fmla="val 50000"/>
              </a:avLst>
            </a:prstGeom>
            <a:solidFill>
              <a:srgbClr val="B2A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모서리가 둥근 직사각형 22">
              <a:extLst>
                <a:ext uri="{FF2B5EF4-FFF2-40B4-BE49-F238E27FC236}">
                  <a16:creationId xmlns:a16="http://schemas.microsoft.com/office/drawing/2014/main" xmlns="" id="{811C7B26-49CF-4A89-A82F-3D38BB725278}"/>
                </a:ext>
              </a:extLst>
            </p:cNvPr>
            <p:cNvSpPr/>
            <p:nvPr/>
          </p:nvSpPr>
          <p:spPr>
            <a:xfrm rot="16200000">
              <a:off x="7777290" y="2066421"/>
              <a:ext cx="37712" cy="273410"/>
            </a:xfrm>
            <a:prstGeom prst="roundRect">
              <a:avLst>
                <a:gd name="adj" fmla="val 50000"/>
              </a:avLst>
            </a:prstGeom>
            <a:solidFill>
              <a:srgbClr val="B2A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모서리가 둥근 직사각형 23">
              <a:extLst>
                <a:ext uri="{FF2B5EF4-FFF2-40B4-BE49-F238E27FC236}">
                  <a16:creationId xmlns:a16="http://schemas.microsoft.com/office/drawing/2014/main" xmlns="" id="{717CF94F-4B1F-4BA2-9238-498BA5C303DF}"/>
                </a:ext>
              </a:extLst>
            </p:cNvPr>
            <p:cNvSpPr/>
            <p:nvPr/>
          </p:nvSpPr>
          <p:spPr>
            <a:xfrm rot="16200000">
              <a:off x="7777291" y="2173773"/>
              <a:ext cx="37712" cy="273410"/>
            </a:xfrm>
            <a:prstGeom prst="roundRect">
              <a:avLst>
                <a:gd name="adj" fmla="val 50000"/>
              </a:avLst>
            </a:prstGeom>
            <a:solidFill>
              <a:srgbClr val="B2A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모서리가 둥근 직사각형 24">
              <a:extLst>
                <a:ext uri="{FF2B5EF4-FFF2-40B4-BE49-F238E27FC236}">
                  <a16:creationId xmlns:a16="http://schemas.microsoft.com/office/drawing/2014/main" xmlns="" id="{6D91499B-29E7-484E-B16E-5F70B8F4114A}"/>
                </a:ext>
              </a:extLst>
            </p:cNvPr>
            <p:cNvSpPr/>
            <p:nvPr/>
          </p:nvSpPr>
          <p:spPr>
            <a:xfrm rot="16200000">
              <a:off x="7777292" y="2281124"/>
              <a:ext cx="37712" cy="273410"/>
            </a:xfrm>
            <a:prstGeom prst="roundRect">
              <a:avLst>
                <a:gd name="adj" fmla="val 50000"/>
              </a:avLst>
            </a:prstGeom>
            <a:solidFill>
              <a:srgbClr val="B2A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모서리가 둥근 직사각형 25">
              <a:extLst>
                <a:ext uri="{FF2B5EF4-FFF2-40B4-BE49-F238E27FC236}">
                  <a16:creationId xmlns:a16="http://schemas.microsoft.com/office/drawing/2014/main" xmlns="" id="{A6339997-3ECE-4AD2-A8C4-4620C66233FE}"/>
                </a:ext>
              </a:extLst>
            </p:cNvPr>
            <p:cNvSpPr/>
            <p:nvPr/>
          </p:nvSpPr>
          <p:spPr>
            <a:xfrm rot="16200000">
              <a:off x="7777293" y="2388475"/>
              <a:ext cx="37712" cy="273410"/>
            </a:xfrm>
            <a:prstGeom prst="roundRect">
              <a:avLst>
                <a:gd name="adj" fmla="val 50000"/>
              </a:avLst>
            </a:prstGeom>
            <a:solidFill>
              <a:srgbClr val="B2A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모서리가 둥근 직사각형 26">
              <a:extLst>
                <a:ext uri="{FF2B5EF4-FFF2-40B4-BE49-F238E27FC236}">
                  <a16:creationId xmlns:a16="http://schemas.microsoft.com/office/drawing/2014/main" xmlns="" id="{593B1C3E-FD87-4051-93B3-E164628DA104}"/>
                </a:ext>
              </a:extLst>
            </p:cNvPr>
            <p:cNvSpPr/>
            <p:nvPr/>
          </p:nvSpPr>
          <p:spPr>
            <a:xfrm rot="16200000">
              <a:off x="7777295" y="2495826"/>
              <a:ext cx="37712" cy="273410"/>
            </a:xfrm>
            <a:prstGeom prst="roundRect">
              <a:avLst>
                <a:gd name="adj" fmla="val 50000"/>
              </a:avLst>
            </a:prstGeom>
            <a:solidFill>
              <a:srgbClr val="B2A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모서리가 둥근 직사각형 27">
              <a:extLst>
                <a:ext uri="{FF2B5EF4-FFF2-40B4-BE49-F238E27FC236}">
                  <a16:creationId xmlns:a16="http://schemas.microsoft.com/office/drawing/2014/main" xmlns="" id="{EB53FB22-2CF2-4908-A888-3759CC9D4E72}"/>
                </a:ext>
              </a:extLst>
            </p:cNvPr>
            <p:cNvSpPr/>
            <p:nvPr/>
          </p:nvSpPr>
          <p:spPr>
            <a:xfrm rot="16200000">
              <a:off x="7777296" y="2603178"/>
              <a:ext cx="37712" cy="273410"/>
            </a:xfrm>
            <a:prstGeom prst="roundRect">
              <a:avLst>
                <a:gd name="adj" fmla="val 50000"/>
              </a:avLst>
            </a:prstGeom>
            <a:solidFill>
              <a:srgbClr val="B2A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모서리가 둥근 직사각형 28">
              <a:extLst>
                <a:ext uri="{FF2B5EF4-FFF2-40B4-BE49-F238E27FC236}">
                  <a16:creationId xmlns:a16="http://schemas.microsoft.com/office/drawing/2014/main" xmlns="" id="{A91EA405-0A50-4E2D-86E9-9187D766EE43}"/>
                </a:ext>
              </a:extLst>
            </p:cNvPr>
            <p:cNvSpPr/>
            <p:nvPr/>
          </p:nvSpPr>
          <p:spPr>
            <a:xfrm rot="16200000">
              <a:off x="7777297" y="2710529"/>
              <a:ext cx="37712" cy="273410"/>
            </a:xfrm>
            <a:prstGeom prst="roundRect">
              <a:avLst>
                <a:gd name="adj" fmla="val 50000"/>
              </a:avLst>
            </a:prstGeom>
            <a:solidFill>
              <a:srgbClr val="B2A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모서리가 둥근 직사각형 29">
              <a:extLst>
                <a:ext uri="{FF2B5EF4-FFF2-40B4-BE49-F238E27FC236}">
                  <a16:creationId xmlns:a16="http://schemas.microsoft.com/office/drawing/2014/main" xmlns="" id="{C6A0AADE-760E-4902-8A2D-6AD81A8AA105}"/>
                </a:ext>
              </a:extLst>
            </p:cNvPr>
            <p:cNvSpPr/>
            <p:nvPr/>
          </p:nvSpPr>
          <p:spPr>
            <a:xfrm rot="16200000">
              <a:off x="7777299" y="2817880"/>
              <a:ext cx="37712" cy="273410"/>
            </a:xfrm>
            <a:prstGeom prst="roundRect">
              <a:avLst>
                <a:gd name="adj" fmla="val 50000"/>
              </a:avLst>
            </a:prstGeom>
            <a:solidFill>
              <a:srgbClr val="B2A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달 30">
              <a:extLst>
                <a:ext uri="{FF2B5EF4-FFF2-40B4-BE49-F238E27FC236}">
                  <a16:creationId xmlns:a16="http://schemas.microsoft.com/office/drawing/2014/main" xmlns="" id="{9EB1A69A-A441-48B7-A452-EFEF04980BA7}"/>
                </a:ext>
              </a:extLst>
            </p:cNvPr>
            <p:cNvSpPr/>
            <p:nvPr/>
          </p:nvSpPr>
          <p:spPr>
            <a:xfrm rot="16200000">
              <a:off x="6015650" y="717227"/>
              <a:ext cx="224199" cy="823785"/>
            </a:xfrm>
            <a:prstGeom prst="moon">
              <a:avLst>
                <a:gd name="adj" fmla="val 7688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달 32">
              <a:extLst>
                <a:ext uri="{FF2B5EF4-FFF2-40B4-BE49-F238E27FC236}">
                  <a16:creationId xmlns:a16="http://schemas.microsoft.com/office/drawing/2014/main" xmlns="" id="{7061E4D8-30C6-4E31-AFA1-6D2E8E76D510}"/>
                </a:ext>
              </a:extLst>
            </p:cNvPr>
            <p:cNvSpPr/>
            <p:nvPr/>
          </p:nvSpPr>
          <p:spPr>
            <a:xfrm rot="16200000" flipH="1" flipV="1">
              <a:off x="6060365" y="560410"/>
              <a:ext cx="134764" cy="823785"/>
            </a:xfrm>
            <a:prstGeom prst="moon">
              <a:avLst>
                <a:gd name="adj" fmla="val 7688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타원 31">
              <a:extLst>
                <a:ext uri="{FF2B5EF4-FFF2-40B4-BE49-F238E27FC236}">
                  <a16:creationId xmlns:a16="http://schemas.microsoft.com/office/drawing/2014/main" xmlns="" id="{A46EEBCA-39BE-4582-8D78-4EEDE64A2A20}"/>
                </a:ext>
              </a:extLst>
            </p:cNvPr>
            <p:cNvSpPr/>
            <p:nvPr/>
          </p:nvSpPr>
          <p:spPr>
            <a:xfrm rot="16200000">
              <a:off x="5981516" y="622443"/>
              <a:ext cx="298843" cy="73025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8" name="그룹 36">
              <a:extLst>
                <a:ext uri="{FF2B5EF4-FFF2-40B4-BE49-F238E27FC236}">
                  <a16:creationId xmlns:a16="http://schemas.microsoft.com/office/drawing/2014/main" xmlns="" id="{F942E7EB-3A75-4A6E-8DC0-EF1157C53AB9}"/>
                </a:ext>
              </a:extLst>
            </p:cNvPr>
            <p:cNvGrpSpPr/>
            <p:nvPr/>
          </p:nvGrpSpPr>
          <p:grpSpPr>
            <a:xfrm rot="19800000">
              <a:off x="5736870" y="123673"/>
              <a:ext cx="57870" cy="881903"/>
              <a:chOff x="3888526" y="240517"/>
              <a:chExt cx="45719" cy="696724"/>
            </a:xfrm>
          </p:grpSpPr>
          <p:sp>
            <p:nvSpPr>
              <p:cNvPr id="40" name="직사각형 34">
                <a:extLst>
                  <a:ext uri="{FF2B5EF4-FFF2-40B4-BE49-F238E27FC236}">
                    <a16:creationId xmlns:a16="http://schemas.microsoft.com/office/drawing/2014/main" xmlns="" id="{39E3CE6F-B097-47C6-B8C6-F2CF204BF7A6}"/>
                  </a:ext>
                </a:extLst>
              </p:cNvPr>
              <p:cNvSpPr/>
              <p:nvPr/>
            </p:nvSpPr>
            <p:spPr>
              <a:xfrm>
                <a:off x="3902385" y="289241"/>
                <a:ext cx="18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직사각형 33">
                <a:extLst>
                  <a:ext uri="{FF2B5EF4-FFF2-40B4-BE49-F238E27FC236}">
                    <a16:creationId xmlns:a16="http://schemas.microsoft.com/office/drawing/2014/main" xmlns="" id="{1D46F926-170A-4106-B283-62AFBE8186B8}"/>
                  </a:ext>
                </a:extLst>
              </p:cNvPr>
              <p:cNvSpPr/>
              <p:nvPr/>
            </p:nvSpPr>
            <p:spPr>
              <a:xfrm>
                <a:off x="3893385" y="541241"/>
                <a:ext cx="36000" cy="39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직사각형 35">
                <a:extLst>
                  <a:ext uri="{FF2B5EF4-FFF2-40B4-BE49-F238E27FC236}">
                    <a16:creationId xmlns:a16="http://schemas.microsoft.com/office/drawing/2014/main" xmlns="" id="{FD412FF3-F2E1-4998-84BD-90606A98360E}"/>
                  </a:ext>
                </a:extLst>
              </p:cNvPr>
              <p:cNvSpPr/>
              <p:nvPr/>
            </p:nvSpPr>
            <p:spPr>
              <a:xfrm>
                <a:off x="3888526" y="240517"/>
                <a:ext cx="45719" cy="7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9" name="그룹 37">
              <a:extLst>
                <a:ext uri="{FF2B5EF4-FFF2-40B4-BE49-F238E27FC236}">
                  <a16:creationId xmlns:a16="http://schemas.microsoft.com/office/drawing/2014/main" xmlns="" id="{8E63B7E2-8A20-417F-8363-6BA1E1669F6E}"/>
                </a:ext>
              </a:extLst>
            </p:cNvPr>
            <p:cNvGrpSpPr/>
            <p:nvPr/>
          </p:nvGrpSpPr>
          <p:grpSpPr>
            <a:xfrm rot="2700000">
              <a:off x="6560591" y="-560"/>
              <a:ext cx="57870" cy="1098927"/>
              <a:chOff x="3888526" y="69063"/>
              <a:chExt cx="45719" cy="868178"/>
            </a:xfrm>
          </p:grpSpPr>
          <p:sp>
            <p:nvSpPr>
              <p:cNvPr id="37" name="직사각형 38">
                <a:extLst>
                  <a:ext uri="{FF2B5EF4-FFF2-40B4-BE49-F238E27FC236}">
                    <a16:creationId xmlns:a16="http://schemas.microsoft.com/office/drawing/2014/main" xmlns="" id="{4F628776-ED95-4A15-BFB8-9EAF6DA6C959}"/>
                  </a:ext>
                </a:extLst>
              </p:cNvPr>
              <p:cNvSpPr/>
              <p:nvPr/>
            </p:nvSpPr>
            <p:spPr>
              <a:xfrm>
                <a:off x="3902385" y="136837"/>
                <a:ext cx="18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직사각형 39">
                <a:extLst>
                  <a:ext uri="{FF2B5EF4-FFF2-40B4-BE49-F238E27FC236}">
                    <a16:creationId xmlns:a16="http://schemas.microsoft.com/office/drawing/2014/main" xmlns="" id="{1E1A247D-D04B-41A6-AEFB-853DFACD5447}"/>
                  </a:ext>
                </a:extLst>
              </p:cNvPr>
              <p:cNvSpPr/>
              <p:nvPr/>
            </p:nvSpPr>
            <p:spPr>
              <a:xfrm>
                <a:off x="3893385" y="541241"/>
                <a:ext cx="36000" cy="39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직사각형 40">
                <a:extLst>
                  <a:ext uri="{FF2B5EF4-FFF2-40B4-BE49-F238E27FC236}">
                    <a16:creationId xmlns:a16="http://schemas.microsoft.com/office/drawing/2014/main" xmlns="" id="{DCF2324D-AA8F-403C-86EA-05BD97D332C3}"/>
                  </a:ext>
                </a:extLst>
              </p:cNvPr>
              <p:cNvSpPr/>
              <p:nvPr/>
            </p:nvSpPr>
            <p:spPr>
              <a:xfrm>
                <a:off x="3888526" y="69063"/>
                <a:ext cx="45719" cy="7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0" name="직사각형 41">
              <a:extLst>
                <a:ext uri="{FF2B5EF4-FFF2-40B4-BE49-F238E27FC236}">
                  <a16:creationId xmlns:a16="http://schemas.microsoft.com/office/drawing/2014/main" xmlns="" id="{0B680179-AC6D-48D6-8B8D-2738DDF8B550}"/>
                </a:ext>
              </a:extLst>
            </p:cNvPr>
            <p:cNvSpPr/>
            <p:nvPr/>
          </p:nvSpPr>
          <p:spPr>
            <a:xfrm>
              <a:off x="4122742" y="4134193"/>
              <a:ext cx="4010009" cy="4556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1" name="그룹 58">
              <a:extLst>
                <a:ext uri="{FF2B5EF4-FFF2-40B4-BE49-F238E27FC236}">
                  <a16:creationId xmlns:a16="http://schemas.microsoft.com/office/drawing/2014/main" xmlns="" id="{5199113C-4AF0-4655-9B42-A54140E1008F}"/>
                </a:ext>
              </a:extLst>
            </p:cNvPr>
            <p:cNvGrpSpPr/>
            <p:nvPr/>
          </p:nvGrpSpPr>
          <p:grpSpPr>
            <a:xfrm>
              <a:off x="4407224" y="4179761"/>
              <a:ext cx="496669" cy="645833"/>
              <a:chOff x="4852169" y="4282108"/>
              <a:chExt cx="392380" cy="510223"/>
            </a:xfrm>
          </p:grpSpPr>
          <p:sp>
            <p:nvSpPr>
              <p:cNvPr id="35" name="자유형 46">
                <a:extLst>
                  <a:ext uri="{FF2B5EF4-FFF2-40B4-BE49-F238E27FC236}">
                    <a16:creationId xmlns:a16="http://schemas.microsoft.com/office/drawing/2014/main" xmlns="" id="{529228FC-9A2A-4CA1-92F3-7B4237249511}"/>
                  </a:ext>
                </a:extLst>
              </p:cNvPr>
              <p:cNvSpPr/>
              <p:nvPr/>
            </p:nvSpPr>
            <p:spPr>
              <a:xfrm>
                <a:off x="5048362" y="4282108"/>
                <a:ext cx="196187" cy="424565"/>
              </a:xfrm>
              <a:custGeom>
                <a:avLst/>
                <a:gdLst>
                  <a:gd name="connsiteX0" fmla="*/ 126230 w 235768"/>
                  <a:gd name="connsiteY0" fmla="*/ 0 h 510222"/>
                  <a:gd name="connsiteX1" fmla="*/ 235768 w 235768"/>
                  <a:gd name="connsiteY1" fmla="*/ 0 h 510222"/>
                  <a:gd name="connsiteX2" fmla="*/ 56467 w 235768"/>
                  <a:gd name="connsiteY2" fmla="*/ 510222 h 510222"/>
                  <a:gd name="connsiteX3" fmla="*/ 0 w 235768"/>
                  <a:gd name="connsiteY3" fmla="*/ 510222 h 510222"/>
                </a:gdLst>
                <a:ahLst/>
                <a:cxnLst>
                  <a:cxn ang="0">
                    <a:pos x="connsiteX0" y="connsiteY0"/>
                  </a:cxn>
                  <a:cxn ang="0">
                    <a:pos x="connsiteX1" y="connsiteY1"/>
                  </a:cxn>
                  <a:cxn ang="0">
                    <a:pos x="connsiteX2" y="connsiteY2"/>
                  </a:cxn>
                  <a:cxn ang="0">
                    <a:pos x="connsiteX3" y="connsiteY3"/>
                  </a:cxn>
                </a:cxnLst>
                <a:rect l="l" t="t" r="r" b="b"/>
                <a:pathLst>
                  <a:path w="235768" h="510222">
                    <a:moveTo>
                      <a:pt x="126230" y="0"/>
                    </a:moveTo>
                    <a:lnTo>
                      <a:pt x="235768" y="0"/>
                    </a:lnTo>
                    <a:lnTo>
                      <a:pt x="56467" y="510222"/>
                    </a:lnTo>
                    <a:lnTo>
                      <a:pt x="0" y="510222"/>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자유형 45">
                <a:extLst>
                  <a:ext uri="{FF2B5EF4-FFF2-40B4-BE49-F238E27FC236}">
                    <a16:creationId xmlns:a16="http://schemas.microsoft.com/office/drawing/2014/main" xmlns="" id="{7EB3C48D-510D-462A-82CB-CC1877C8F166}"/>
                  </a:ext>
                </a:extLst>
              </p:cNvPr>
              <p:cNvSpPr/>
              <p:nvPr/>
            </p:nvSpPr>
            <p:spPr>
              <a:xfrm>
                <a:off x="4852169" y="4282109"/>
                <a:ext cx="235768" cy="510222"/>
              </a:xfrm>
              <a:custGeom>
                <a:avLst/>
                <a:gdLst>
                  <a:gd name="connsiteX0" fmla="*/ 126230 w 235768"/>
                  <a:gd name="connsiteY0" fmla="*/ 0 h 510222"/>
                  <a:gd name="connsiteX1" fmla="*/ 235768 w 235768"/>
                  <a:gd name="connsiteY1" fmla="*/ 0 h 510222"/>
                  <a:gd name="connsiteX2" fmla="*/ 56467 w 235768"/>
                  <a:gd name="connsiteY2" fmla="*/ 510222 h 510222"/>
                  <a:gd name="connsiteX3" fmla="*/ 0 w 235768"/>
                  <a:gd name="connsiteY3" fmla="*/ 510222 h 510222"/>
                </a:gdLst>
                <a:ahLst/>
                <a:cxnLst>
                  <a:cxn ang="0">
                    <a:pos x="connsiteX0" y="connsiteY0"/>
                  </a:cxn>
                  <a:cxn ang="0">
                    <a:pos x="connsiteX1" y="connsiteY1"/>
                  </a:cxn>
                  <a:cxn ang="0">
                    <a:pos x="connsiteX2" y="connsiteY2"/>
                  </a:cxn>
                  <a:cxn ang="0">
                    <a:pos x="connsiteX3" y="connsiteY3"/>
                  </a:cxn>
                </a:cxnLst>
                <a:rect l="l" t="t" r="r" b="b"/>
                <a:pathLst>
                  <a:path w="235768" h="510222">
                    <a:moveTo>
                      <a:pt x="126230" y="0"/>
                    </a:moveTo>
                    <a:lnTo>
                      <a:pt x="235768" y="0"/>
                    </a:lnTo>
                    <a:lnTo>
                      <a:pt x="56467" y="510222"/>
                    </a:lnTo>
                    <a:lnTo>
                      <a:pt x="0" y="510222"/>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2" name="그룹 49">
              <a:extLst>
                <a:ext uri="{FF2B5EF4-FFF2-40B4-BE49-F238E27FC236}">
                  <a16:creationId xmlns:a16="http://schemas.microsoft.com/office/drawing/2014/main" xmlns="" id="{FBF513E0-D4EE-4E01-B358-F774DBA90CE9}"/>
                </a:ext>
              </a:extLst>
            </p:cNvPr>
            <p:cNvGrpSpPr/>
            <p:nvPr/>
          </p:nvGrpSpPr>
          <p:grpSpPr>
            <a:xfrm flipH="1">
              <a:off x="7299471" y="4182457"/>
              <a:ext cx="496669" cy="645833"/>
              <a:chOff x="7213581" y="2894964"/>
              <a:chExt cx="392380" cy="510223"/>
            </a:xfrm>
          </p:grpSpPr>
          <p:sp>
            <p:nvSpPr>
              <p:cNvPr id="33" name="자유형 47">
                <a:extLst>
                  <a:ext uri="{FF2B5EF4-FFF2-40B4-BE49-F238E27FC236}">
                    <a16:creationId xmlns:a16="http://schemas.microsoft.com/office/drawing/2014/main" xmlns="" id="{D46FFA68-FC0F-42F3-A6D9-65887E9CB424}"/>
                  </a:ext>
                </a:extLst>
              </p:cNvPr>
              <p:cNvSpPr/>
              <p:nvPr/>
            </p:nvSpPr>
            <p:spPr>
              <a:xfrm>
                <a:off x="7409774" y="2894964"/>
                <a:ext cx="196187" cy="424565"/>
              </a:xfrm>
              <a:custGeom>
                <a:avLst/>
                <a:gdLst>
                  <a:gd name="connsiteX0" fmla="*/ 126230 w 235768"/>
                  <a:gd name="connsiteY0" fmla="*/ 0 h 510222"/>
                  <a:gd name="connsiteX1" fmla="*/ 235768 w 235768"/>
                  <a:gd name="connsiteY1" fmla="*/ 0 h 510222"/>
                  <a:gd name="connsiteX2" fmla="*/ 56467 w 235768"/>
                  <a:gd name="connsiteY2" fmla="*/ 510222 h 510222"/>
                  <a:gd name="connsiteX3" fmla="*/ 0 w 235768"/>
                  <a:gd name="connsiteY3" fmla="*/ 510222 h 510222"/>
                </a:gdLst>
                <a:ahLst/>
                <a:cxnLst>
                  <a:cxn ang="0">
                    <a:pos x="connsiteX0" y="connsiteY0"/>
                  </a:cxn>
                  <a:cxn ang="0">
                    <a:pos x="connsiteX1" y="connsiteY1"/>
                  </a:cxn>
                  <a:cxn ang="0">
                    <a:pos x="connsiteX2" y="connsiteY2"/>
                  </a:cxn>
                  <a:cxn ang="0">
                    <a:pos x="connsiteX3" y="connsiteY3"/>
                  </a:cxn>
                </a:cxnLst>
                <a:rect l="l" t="t" r="r" b="b"/>
                <a:pathLst>
                  <a:path w="235768" h="510222">
                    <a:moveTo>
                      <a:pt x="126230" y="0"/>
                    </a:moveTo>
                    <a:lnTo>
                      <a:pt x="235768" y="0"/>
                    </a:lnTo>
                    <a:lnTo>
                      <a:pt x="56467" y="510222"/>
                    </a:lnTo>
                    <a:lnTo>
                      <a:pt x="0" y="510222"/>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자유형 48">
                <a:extLst>
                  <a:ext uri="{FF2B5EF4-FFF2-40B4-BE49-F238E27FC236}">
                    <a16:creationId xmlns:a16="http://schemas.microsoft.com/office/drawing/2014/main" xmlns="" id="{DBBD1F39-DD6A-4749-8D09-9DD6250E7282}"/>
                  </a:ext>
                </a:extLst>
              </p:cNvPr>
              <p:cNvSpPr/>
              <p:nvPr/>
            </p:nvSpPr>
            <p:spPr>
              <a:xfrm>
                <a:off x="7213581" y="2894965"/>
                <a:ext cx="235768" cy="510222"/>
              </a:xfrm>
              <a:custGeom>
                <a:avLst/>
                <a:gdLst>
                  <a:gd name="connsiteX0" fmla="*/ 126230 w 235768"/>
                  <a:gd name="connsiteY0" fmla="*/ 0 h 510222"/>
                  <a:gd name="connsiteX1" fmla="*/ 235768 w 235768"/>
                  <a:gd name="connsiteY1" fmla="*/ 0 h 510222"/>
                  <a:gd name="connsiteX2" fmla="*/ 56467 w 235768"/>
                  <a:gd name="connsiteY2" fmla="*/ 510222 h 510222"/>
                  <a:gd name="connsiteX3" fmla="*/ 0 w 235768"/>
                  <a:gd name="connsiteY3" fmla="*/ 510222 h 510222"/>
                </a:gdLst>
                <a:ahLst/>
                <a:cxnLst>
                  <a:cxn ang="0">
                    <a:pos x="connsiteX0" y="connsiteY0"/>
                  </a:cxn>
                  <a:cxn ang="0">
                    <a:pos x="connsiteX1" y="connsiteY1"/>
                  </a:cxn>
                  <a:cxn ang="0">
                    <a:pos x="connsiteX2" y="connsiteY2"/>
                  </a:cxn>
                  <a:cxn ang="0">
                    <a:pos x="connsiteX3" y="connsiteY3"/>
                  </a:cxn>
                </a:cxnLst>
                <a:rect l="l" t="t" r="r" b="b"/>
                <a:pathLst>
                  <a:path w="235768" h="510222">
                    <a:moveTo>
                      <a:pt x="126230" y="0"/>
                    </a:moveTo>
                    <a:lnTo>
                      <a:pt x="235768" y="0"/>
                    </a:lnTo>
                    <a:lnTo>
                      <a:pt x="56467" y="510222"/>
                    </a:lnTo>
                    <a:lnTo>
                      <a:pt x="0" y="510222"/>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50" name="TextBox 49">
            <a:extLst>
              <a:ext uri="{FF2B5EF4-FFF2-40B4-BE49-F238E27FC236}">
                <a16:creationId xmlns:a16="http://schemas.microsoft.com/office/drawing/2014/main" xmlns="" id="{A5FD545A-EE58-4D74-B727-16E1A64EFC15}"/>
              </a:ext>
            </a:extLst>
          </p:cNvPr>
          <p:cNvSpPr txBox="1"/>
          <p:nvPr/>
        </p:nvSpPr>
        <p:spPr>
          <a:xfrm>
            <a:off x="4152889" y="2504289"/>
            <a:ext cx="3146311" cy="446276"/>
          </a:xfrm>
          <a:prstGeom prst="rect">
            <a:avLst/>
          </a:prstGeom>
          <a:noFill/>
        </p:spPr>
        <p:txBody>
          <a:bodyPr wrap="square" rtlCol="0">
            <a:spAutoFit/>
          </a:bodyPr>
          <a:lstStyle/>
          <a:p>
            <a:r>
              <a:rPr lang="en-US" sz="2300" dirty="0"/>
              <a:t>1. </a:t>
            </a:r>
            <a:r>
              <a:rPr lang="en-US" sz="2300" dirty="0" err="1"/>
              <a:t>Teori</a:t>
            </a:r>
            <a:r>
              <a:rPr lang="en-US" sz="2300" dirty="0"/>
              <a:t> Pers </a:t>
            </a:r>
            <a:r>
              <a:rPr lang="en-US" sz="2300" dirty="0" err="1"/>
              <a:t>Otoritarian</a:t>
            </a:r>
            <a:endParaRPr lang="en-US" sz="2300" dirty="0"/>
          </a:p>
        </p:txBody>
      </p:sp>
    </p:spTree>
    <p:extLst>
      <p:ext uri="{BB962C8B-B14F-4D97-AF65-F5344CB8AC3E}">
        <p14:creationId xmlns:p14="http://schemas.microsoft.com/office/powerpoint/2010/main" val="4184383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5" name="직사각형 21">
            <a:extLst>
              <a:ext uri="{FF2B5EF4-FFF2-40B4-BE49-F238E27FC236}">
                <a16:creationId xmlns:a16="http://schemas.microsoft.com/office/drawing/2014/main" xmlns="" id="{9A61022C-0ED1-4521-B207-2FC2C484B444}"/>
              </a:ext>
            </a:extLst>
          </p:cNvPr>
          <p:cNvSpPr/>
          <p:nvPr/>
        </p:nvSpPr>
        <p:spPr>
          <a:xfrm flipH="1">
            <a:off x="180106" y="1"/>
            <a:ext cx="11949599" cy="6857999"/>
          </a:xfrm>
          <a:prstGeom prst="rect">
            <a:avLst/>
          </a:prstGeom>
          <a:gradFill>
            <a:gsLst>
              <a:gs pos="0">
                <a:schemeClr val="tx2">
                  <a:lumMod val="50000"/>
                </a:schemeClr>
              </a:gs>
              <a:gs pos="22000">
                <a:schemeClr val="tx2">
                  <a:lumMod val="74000"/>
                </a:schemeClr>
              </a:gs>
              <a:gs pos="67000">
                <a:schemeClr val="tx2">
                  <a:lumMod val="50000"/>
                </a:schemeClr>
              </a:gs>
            </a:gsLst>
            <a:lin ang="10800000" scaled="1"/>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 name="직사각형 25">
            <a:extLst>
              <a:ext uri="{FF2B5EF4-FFF2-40B4-BE49-F238E27FC236}">
                <a16:creationId xmlns:a16="http://schemas.microsoft.com/office/drawing/2014/main" xmlns="" id="{142A2666-AE1B-4D27-8432-4883CD3805D5}"/>
              </a:ext>
            </a:extLst>
          </p:cNvPr>
          <p:cNvSpPr/>
          <p:nvPr/>
        </p:nvSpPr>
        <p:spPr>
          <a:xfrm>
            <a:off x="11746035" y="0"/>
            <a:ext cx="422275" cy="6858000"/>
          </a:xfrm>
          <a:prstGeom prst="rect">
            <a:avLst/>
          </a:prstGeom>
          <a:pattFill prst="ltVert">
            <a:fgClr>
              <a:schemeClr val="bg1">
                <a:lumMod val="75000"/>
              </a:schemeClr>
            </a:fgClr>
            <a:bgClr>
              <a:schemeClr val="bg1"/>
            </a:bgClr>
          </a:patt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직사각형 25">
            <a:extLst>
              <a:ext uri="{FF2B5EF4-FFF2-40B4-BE49-F238E27FC236}">
                <a16:creationId xmlns:a16="http://schemas.microsoft.com/office/drawing/2014/main" xmlns="" id="{052624DC-0B1E-46FE-B5BC-EC2D01218FC4}"/>
              </a:ext>
            </a:extLst>
          </p:cNvPr>
          <p:cNvSpPr/>
          <p:nvPr/>
        </p:nvSpPr>
        <p:spPr>
          <a:xfrm>
            <a:off x="23690" y="0"/>
            <a:ext cx="322387" cy="6858000"/>
          </a:xfrm>
          <a:prstGeom prst="rect">
            <a:avLst/>
          </a:prstGeom>
          <a:pattFill prst="ltVert">
            <a:fgClr>
              <a:schemeClr val="bg1">
                <a:lumMod val="75000"/>
              </a:schemeClr>
            </a:fgClr>
            <a:bgClr>
              <a:schemeClr val="bg1"/>
            </a:bgClr>
          </a:patt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9" name="TextBox 8">
            <a:extLst>
              <a:ext uri="{FF2B5EF4-FFF2-40B4-BE49-F238E27FC236}">
                <a16:creationId xmlns:a16="http://schemas.microsoft.com/office/drawing/2014/main" xmlns="" id="{491AEC64-7A4B-4FD2-82EF-9FFD61B69B39}"/>
              </a:ext>
            </a:extLst>
          </p:cNvPr>
          <p:cNvSpPr txBox="1"/>
          <p:nvPr/>
        </p:nvSpPr>
        <p:spPr>
          <a:xfrm>
            <a:off x="11370365" y="1524000"/>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xmlns="" id="{5B5AB17B-322B-439D-B3FD-F4A3F5146BC1}"/>
              </a:ext>
            </a:extLst>
          </p:cNvPr>
          <p:cNvSpPr txBox="1"/>
          <p:nvPr/>
        </p:nvSpPr>
        <p:spPr>
          <a:xfrm>
            <a:off x="502495" y="217283"/>
            <a:ext cx="18497949" cy="4616648"/>
          </a:xfrm>
          <a:prstGeom prst="rect">
            <a:avLst/>
          </a:prstGeom>
          <a:noFill/>
        </p:spPr>
        <p:txBody>
          <a:bodyPr wrap="square" rtlCol="0">
            <a:spAutoFit/>
          </a:bodyPr>
          <a:lstStyle/>
          <a:p>
            <a:r>
              <a:rPr lang="en-US" dirty="0" err="1">
                <a:solidFill>
                  <a:schemeClr val="bg1"/>
                </a:solidFill>
              </a:rPr>
              <a:t>Teori</a:t>
            </a:r>
            <a:r>
              <a:rPr lang="en-US" dirty="0">
                <a:solidFill>
                  <a:schemeClr val="bg1"/>
                </a:solidFill>
              </a:rPr>
              <a:t> </a:t>
            </a:r>
            <a:r>
              <a:rPr lang="en-US" dirty="0" err="1">
                <a:solidFill>
                  <a:schemeClr val="bg1"/>
                </a:solidFill>
              </a:rPr>
              <a:t>otoritarian</a:t>
            </a:r>
            <a:r>
              <a:rPr lang="en-US" dirty="0">
                <a:solidFill>
                  <a:schemeClr val="bg1"/>
                </a:solidFill>
              </a:rPr>
              <a:t> pers (</a:t>
            </a:r>
            <a:r>
              <a:rPr lang="en-US" i="1" dirty="0">
                <a:solidFill>
                  <a:schemeClr val="bg1"/>
                </a:solidFill>
              </a:rPr>
              <a:t>authoritarian theory of the press</a:t>
            </a:r>
            <a:r>
              <a:rPr lang="en-US" dirty="0">
                <a:solidFill>
                  <a:schemeClr val="bg1"/>
                </a:solidFill>
              </a:rPr>
              <a:t> = </a:t>
            </a:r>
            <a:r>
              <a:rPr lang="en-US" dirty="0" err="1">
                <a:solidFill>
                  <a:schemeClr val="bg1"/>
                </a:solidFill>
              </a:rPr>
              <a:t>teori</a:t>
            </a:r>
            <a:r>
              <a:rPr lang="en-US" dirty="0">
                <a:solidFill>
                  <a:schemeClr val="bg1"/>
                </a:solidFill>
              </a:rPr>
              <a:t> pers </a:t>
            </a:r>
            <a:r>
              <a:rPr lang="en-US" dirty="0" err="1">
                <a:solidFill>
                  <a:schemeClr val="bg1"/>
                </a:solidFill>
              </a:rPr>
              <a:t>otoriter</a:t>
            </a:r>
            <a:r>
              <a:rPr lang="en-US" dirty="0">
                <a:solidFill>
                  <a:schemeClr val="bg1"/>
                </a:solidFill>
              </a:rPr>
              <a:t>) </a:t>
            </a:r>
            <a:r>
              <a:rPr lang="en-US" dirty="0" err="1">
                <a:solidFill>
                  <a:schemeClr val="bg1"/>
                </a:solidFill>
              </a:rPr>
              <a:t>atau</a:t>
            </a:r>
            <a:r>
              <a:rPr lang="en-US" dirty="0">
                <a:solidFill>
                  <a:schemeClr val="bg1"/>
                </a:solidFill>
              </a:rPr>
              <a:t> </a:t>
            </a:r>
            <a:r>
              <a:rPr lang="en-US" dirty="0" err="1">
                <a:solidFill>
                  <a:schemeClr val="bg1"/>
                </a:solidFill>
              </a:rPr>
              <a:t>disebut</a:t>
            </a:r>
            <a:r>
              <a:rPr lang="en-US" dirty="0">
                <a:solidFill>
                  <a:schemeClr val="bg1"/>
                </a:solidFill>
              </a:rPr>
              <a:t> juga </a:t>
            </a:r>
            <a:r>
              <a:rPr lang="en-US" dirty="0" err="1">
                <a:solidFill>
                  <a:schemeClr val="bg1"/>
                </a:solidFill>
              </a:rPr>
              <a:t>teori</a:t>
            </a:r>
            <a:r>
              <a:rPr lang="en-US" dirty="0">
                <a:solidFill>
                  <a:schemeClr val="bg1"/>
                </a:solidFill>
              </a:rPr>
              <a:t> </a:t>
            </a:r>
            <a:r>
              <a:rPr lang="en-US" dirty="0" err="1">
                <a:solidFill>
                  <a:schemeClr val="bg1"/>
                </a:solidFill>
              </a:rPr>
              <a:t>otoritarian</a:t>
            </a:r>
            <a:endParaRPr lang="en-US" dirty="0">
              <a:solidFill>
                <a:schemeClr val="bg1"/>
              </a:solidFill>
            </a:endParaRPr>
          </a:p>
          <a:p>
            <a:r>
              <a:rPr lang="en-US" dirty="0" err="1">
                <a:solidFill>
                  <a:schemeClr val="bg1"/>
                </a:solidFill>
              </a:rPr>
              <a:t>Komunikasi</a:t>
            </a:r>
            <a:r>
              <a:rPr lang="en-US" dirty="0">
                <a:solidFill>
                  <a:schemeClr val="bg1"/>
                </a:solidFill>
              </a:rPr>
              <a:t> Massa </a:t>
            </a:r>
            <a:r>
              <a:rPr lang="en-US" dirty="0" err="1">
                <a:solidFill>
                  <a:schemeClr val="bg1"/>
                </a:solidFill>
              </a:rPr>
              <a:t>adalah</a:t>
            </a:r>
            <a:r>
              <a:rPr lang="en-US" dirty="0">
                <a:solidFill>
                  <a:schemeClr val="bg1"/>
                </a:solidFill>
              </a:rPr>
              <a:t> salah </a:t>
            </a:r>
            <a:r>
              <a:rPr lang="en-US" dirty="0" err="1">
                <a:solidFill>
                  <a:schemeClr val="bg1"/>
                </a:solidFill>
              </a:rPr>
              <a:t>satu</a:t>
            </a:r>
            <a:r>
              <a:rPr lang="en-US" dirty="0">
                <a:solidFill>
                  <a:schemeClr val="bg1"/>
                </a:solidFill>
              </a:rPr>
              <a:t> </a:t>
            </a:r>
            <a:r>
              <a:rPr lang="en-US" dirty="0" err="1">
                <a:solidFill>
                  <a:schemeClr val="bg1"/>
                </a:solidFill>
              </a:rPr>
              <a:t>dari</a:t>
            </a:r>
            <a:r>
              <a:rPr lang="en-US" dirty="0">
                <a:solidFill>
                  <a:schemeClr val="bg1"/>
                </a:solidFill>
              </a:rPr>
              <a:t> </a:t>
            </a:r>
            <a:r>
              <a:rPr lang="en-US" dirty="0" err="1">
                <a:solidFill>
                  <a:schemeClr val="bg1"/>
                </a:solidFill>
              </a:rPr>
              <a:t>empat</a:t>
            </a:r>
            <a:r>
              <a:rPr lang="en-US" dirty="0">
                <a:solidFill>
                  <a:schemeClr val="bg1"/>
                </a:solidFill>
              </a:rPr>
              <a:t> </a:t>
            </a:r>
            <a:r>
              <a:rPr lang="en-US" dirty="0" err="1">
                <a:solidFill>
                  <a:schemeClr val="bg1"/>
                </a:solidFill>
              </a:rPr>
              <a:t>teori</a:t>
            </a:r>
            <a:r>
              <a:rPr lang="en-US" dirty="0">
                <a:solidFill>
                  <a:schemeClr val="bg1"/>
                </a:solidFill>
              </a:rPr>
              <a:t> pers yang </a:t>
            </a:r>
            <a:r>
              <a:rPr lang="en-US" dirty="0" err="1">
                <a:solidFill>
                  <a:schemeClr val="bg1"/>
                </a:solidFill>
              </a:rPr>
              <a:t>dikemukakan</a:t>
            </a:r>
            <a:r>
              <a:rPr lang="en-US" dirty="0">
                <a:solidFill>
                  <a:schemeClr val="bg1"/>
                </a:solidFill>
              </a:rPr>
              <a:t> oleh Fred Siebert, Theodore Peterson, </a:t>
            </a:r>
          </a:p>
          <a:p>
            <a:r>
              <a:rPr lang="en-US" dirty="0">
                <a:solidFill>
                  <a:schemeClr val="bg1"/>
                </a:solidFill>
              </a:rPr>
              <a:t>dan Wilbur Schramm </a:t>
            </a:r>
            <a:r>
              <a:rPr lang="en-US" dirty="0" err="1">
                <a:solidFill>
                  <a:schemeClr val="bg1"/>
                </a:solidFill>
              </a:rPr>
              <a:t>melalui</a:t>
            </a:r>
            <a:r>
              <a:rPr lang="en-US" dirty="0">
                <a:solidFill>
                  <a:schemeClr val="bg1"/>
                </a:solidFill>
              </a:rPr>
              <a:t> </a:t>
            </a:r>
            <a:r>
              <a:rPr lang="en-US" dirty="0" err="1">
                <a:solidFill>
                  <a:schemeClr val="bg1"/>
                </a:solidFill>
              </a:rPr>
              <a:t>bukunya</a:t>
            </a:r>
            <a:r>
              <a:rPr lang="en-US" dirty="0">
                <a:solidFill>
                  <a:schemeClr val="bg1"/>
                </a:solidFill>
              </a:rPr>
              <a:t> </a:t>
            </a:r>
            <a:r>
              <a:rPr lang="en-US" i="1" dirty="0">
                <a:solidFill>
                  <a:schemeClr val="bg1"/>
                </a:solidFill>
              </a:rPr>
              <a:t>Four Theories of the Press </a:t>
            </a:r>
            <a:r>
              <a:rPr lang="en-US" dirty="0">
                <a:solidFill>
                  <a:schemeClr val="bg1"/>
                </a:solidFill>
              </a:rPr>
              <a:t>(1956)</a:t>
            </a:r>
            <a:r>
              <a:rPr lang="en-US" dirty="0" err="1">
                <a:solidFill>
                  <a:schemeClr val="bg1"/>
                </a:solidFill>
              </a:rPr>
              <a:t>Teori</a:t>
            </a:r>
            <a:r>
              <a:rPr lang="en-US" dirty="0">
                <a:solidFill>
                  <a:schemeClr val="bg1"/>
                </a:solidFill>
              </a:rPr>
              <a:t> </a:t>
            </a:r>
            <a:r>
              <a:rPr lang="en-US" dirty="0" err="1">
                <a:solidFill>
                  <a:schemeClr val="bg1"/>
                </a:solidFill>
              </a:rPr>
              <a:t>otoritarian</a:t>
            </a:r>
            <a:r>
              <a:rPr lang="en-US" dirty="0">
                <a:solidFill>
                  <a:schemeClr val="bg1"/>
                </a:solidFill>
              </a:rPr>
              <a:t> pers </a:t>
            </a:r>
            <a:r>
              <a:rPr lang="en-US" dirty="0" err="1">
                <a:solidFill>
                  <a:schemeClr val="bg1"/>
                </a:solidFill>
              </a:rPr>
              <a:t>melengkapi</a:t>
            </a:r>
            <a:r>
              <a:rPr lang="en-US" dirty="0">
                <a:solidFill>
                  <a:schemeClr val="bg1"/>
                </a:solidFill>
              </a:rPr>
              <a:t> </a:t>
            </a:r>
            <a:r>
              <a:rPr lang="en-US" dirty="0" err="1">
                <a:solidFill>
                  <a:schemeClr val="bg1"/>
                </a:solidFill>
              </a:rPr>
              <a:t>dasar</a:t>
            </a:r>
            <a:r>
              <a:rPr lang="en-US" dirty="0">
                <a:solidFill>
                  <a:schemeClr val="bg1"/>
                </a:solidFill>
              </a:rPr>
              <a:t> </a:t>
            </a:r>
            <a:r>
              <a:rPr lang="en-US" dirty="0" err="1">
                <a:solidFill>
                  <a:schemeClr val="bg1"/>
                </a:solidFill>
              </a:rPr>
              <a:t>bagi</a:t>
            </a:r>
            <a:r>
              <a:rPr lang="en-US" dirty="0">
                <a:solidFill>
                  <a:schemeClr val="bg1"/>
                </a:solidFill>
              </a:rPr>
              <a:t> </a:t>
            </a:r>
          </a:p>
          <a:p>
            <a:r>
              <a:rPr lang="en-US" dirty="0" err="1">
                <a:solidFill>
                  <a:schemeClr val="bg1"/>
                </a:solidFill>
              </a:rPr>
              <a:t>sistem</a:t>
            </a:r>
            <a:r>
              <a:rPr lang="en-US" dirty="0">
                <a:solidFill>
                  <a:schemeClr val="bg1"/>
                </a:solidFill>
              </a:rPr>
              <a:t> pers di </a:t>
            </a:r>
            <a:r>
              <a:rPr lang="en-US" dirty="0" err="1">
                <a:solidFill>
                  <a:schemeClr val="bg1"/>
                </a:solidFill>
              </a:rPr>
              <a:t>banyak</a:t>
            </a:r>
            <a:r>
              <a:rPr lang="en-US" dirty="0">
                <a:solidFill>
                  <a:schemeClr val="bg1"/>
                </a:solidFill>
              </a:rPr>
              <a:t> </a:t>
            </a:r>
            <a:r>
              <a:rPr lang="en-US" dirty="0" err="1">
                <a:solidFill>
                  <a:schemeClr val="bg1"/>
                </a:solidFill>
              </a:rPr>
              <a:t>masyarakat</a:t>
            </a:r>
            <a:r>
              <a:rPr lang="en-US" dirty="0">
                <a:solidFill>
                  <a:schemeClr val="bg1"/>
                </a:solidFill>
              </a:rPr>
              <a:t> </a:t>
            </a:r>
          </a:p>
          <a:p>
            <a:r>
              <a:rPr lang="en-US" dirty="0">
                <a:solidFill>
                  <a:schemeClr val="bg1"/>
                </a:solidFill>
              </a:rPr>
              <a:t>modern </a:t>
            </a:r>
            <a:r>
              <a:rPr lang="en-US" dirty="0" err="1">
                <a:solidFill>
                  <a:schemeClr val="bg1"/>
                </a:solidFill>
              </a:rPr>
              <a:t>walaupun</a:t>
            </a:r>
            <a:r>
              <a:rPr lang="en-US" dirty="0">
                <a:solidFill>
                  <a:schemeClr val="bg1"/>
                </a:solidFill>
              </a:rPr>
              <a:t> </a:t>
            </a:r>
            <a:r>
              <a:rPr lang="en-US" dirty="0" err="1">
                <a:solidFill>
                  <a:schemeClr val="bg1"/>
                </a:solidFill>
              </a:rPr>
              <a:t>teori</a:t>
            </a:r>
            <a:r>
              <a:rPr lang="en-US" dirty="0">
                <a:solidFill>
                  <a:schemeClr val="bg1"/>
                </a:solidFill>
              </a:rPr>
              <a:t> </a:t>
            </a:r>
            <a:r>
              <a:rPr lang="en-US" dirty="0" err="1">
                <a:solidFill>
                  <a:schemeClr val="bg1"/>
                </a:solidFill>
              </a:rPr>
              <a:t>ini</a:t>
            </a:r>
            <a:r>
              <a:rPr lang="en-US" dirty="0">
                <a:solidFill>
                  <a:schemeClr val="bg1"/>
                </a:solidFill>
              </a:rPr>
              <a:t> </a:t>
            </a:r>
            <a:r>
              <a:rPr lang="en-US" dirty="0" err="1">
                <a:solidFill>
                  <a:schemeClr val="bg1"/>
                </a:solidFill>
              </a:rPr>
              <a:t>mengalami</a:t>
            </a:r>
            <a:r>
              <a:rPr lang="en-US" dirty="0">
                <a:solidFill>
                  <a:schemeClr val="bg1"/>
                </a:solidFill>
              </a:rPr>
              <a:t> </a:t>
            </a:r>
            <a:r>
              <a:rPr lang="en-US" dirty="0" err="1">
                <a:solidFill>
                  <a:schemeClr val="bg1"/>
                </a:solidFill>
              </a:rPr>
              <a:t>penolakan</a:t>
            </a:r>
            <a:r>
              <a:rPr lang="en-US" dirty="0">
                <a:solidFill>
                  <a:schemeClr val="bg1"/>
                </a:solidFill>
              </a:rPr>
              <a:t> </a:t>
            </a:r>
            <a:r>
              <a:rPr lang="en-US" dirty="0" err="1">
                <a:solidFill>
                  <a:schemeClr val="bg1"/>
                </a:solidFill>
              </a:rPr>
              <a:t>namun</a:t>
            </a:r>
            <a:r>
              <a:rPr lang="en-US" dirty="0">
                <a:solidFill>
                  <a:schemeClr val="bg1"/>
                </a:solidFill>
              </a:rPr>
              <a:t> </a:t>
            </a:r>
            <a:r>
              <a:rPr lang="en-US" dirty="0" err="1">
                <a:solidFill>
                  <a:schemeClr val="bg1"/>
                </a:solidFill>
              </a:rPr>
              <a:t>tetap</a:t>
            </a:r>
            <a:r>
              <a:rPr lang="en-US" dirty="0">
                <a:solidFill>
                  <a:schemeClr val="bg1"/>
                </a:solidFill>
              </a:rPr>
              <a:t> </a:t>
            </a:r>
            <a:r>
              <a:rPr lang="en-US" dirty="0" err="1">
                <a:solidFill>
                  <a:schemeClr val="bg1"/>
                </a:solidFill>
              </a:rPr>
              <a:t>memberikan</a:t>
            </a:r>
            <a:r>
              <a:rPr lang="en-US" dirty="0">
                <a:solidFill>
                  <a:schemeClr val="bg1"/>
                </a:solidFill>
              </a:rPr>
              <a:t> </a:t>
            </a:r>
            <a:r>
              <a:rPr lang="en-US" dirty="0" err="1">
                <a:solidFill>
                  <a:schemeClr val="bg1"/>
                </a:solidFill>
              </a:rPr>
              <a:t>pengaruh</a:t>
            </a:r>
            <a:r>
              <a:rPr lang="en-US" dirty="0">
                <a:solidFill>
                  <a:schemeClr val="bg1"/>
                </a:solidFill>
              </a:rPr>
              <a:t> pada </a:t>
            </a:r>
            <a:r>
              <a:rPr lang="en-US" dirty="0" err="1">
                <a:solidFill>
                  <a:schemeClr val="bg1"/>
                </a:solidFill>
              </a:rPr>
              <a:t>sejumlah</a:t>
            </a:r>
            <a:r>
              <a:rPr lang="en-US" dirty="0">
                <a:solidFill>
                  <a:schemeClr val="bg1"/>
                </a:solidFill>
              </a:rPr>
              <a:t> </a:t>
            </a:r>
            <a:r>
              <a:rPr lang="en-US" dirty="0" err="1">
                <a:solidFill>
                  <a:schemeClr val="bg1"/>
                </a:solidFill>
              </a:rPr>
              <a:t>pemerintahan</a:t>
            </a:r>
            <a:endParaRPr lang="en-US" dirty="0">
              <a:solidFill>
                <a:schemeClr val="bg1"/>
              </a:solidFill>
            </a:endParaRPr>
          </a:p>
          <a:p>
            <a:r>
              <a:rPr lang="en-US" dirty="0">
                <a:solidFill>
                  <a:schemeClr val="bg1"/>
                </a:solidFill>
              </a:rPr>
              <a:t>yang </a:t>
            </a:r>
            <a:r>
              <a:rPr lang="en-US" dirty="0" err="1">
                <a:solidFill>
                  <a:schemeClr val="bg1"/>
                </a:solidFill>
              </a:rPr>
              <a:t>secara</a:t>
            </a:r>
            <a:r>
              <a:rPr lang="en-US" dirty="0">
                <a:solidFill>
                  <a:schemeClr val="bg1"/>
                </a:solidFill>
              </a:rPr>
              <a:t> </a:t>
            </a:r>
            <a:r>
              <a:rPr lang="en-US" dirty="0" err="1">
                <a:solidFill>
                  <a:schemeClr val="bg1"/>
                </a:solidFill>
              </a:rPr>
              <a:t>teoretis</a:t>
            </a:r>
            <a:r>
              <a:rPr lang="en-US" dirty="0">
                <a:solidFill>
                  <a:schemeClr val="bg1"/>
                </a:solidFill>
              </a:rPr>
              <a:t> </a:t>
            </a:r>
            <a:r>
              <a:rPr lang="en-US" dirty="0" err="1">
                <a:solidFill>
                  <a:schemeClr val="bg1"/>
                </a:solidFill>
              </a:rPr>
              <a:t>menerapkanprinsip-prinsip</a:t>
            </a:r>
            <a:r>
              <a:rPr lang="en-US" dirty="0">
                <a:solidFill>
                  <a:schemeClr val="bg1"/>
                </a:solidFill>
              </a:rPr>
              <a:t> pers </a:t>
            </a:r>
            <a:r>
              <a:rPr lang="en-US" dirty="0" err="1">
                <a:solidFill>
                  <a:schemeClr val="bg1"/>
                </a:solidFill>
              </a:rPr>
              <a:t>bebas</a:t>
            </a:r>
            <a:r>
              <a:rPr lang="en-US" dirty="0">
                <a:solidFill>
                  <a:schemeClr val="bg1"/>
                </a:solidFill>
              </a:rPr>
              <a:t>. </a:t>
            </a:r>
            <a:r>
              <a:rPr lang="en-US" dirty="0" err="1">
                <a:solidFill>
                  <a:schemeClr val="bg1"/>
                </a:solidFill>
              </a:rPr>
              <a:t>Penguatan</a:t>
            </a:r>
            <a:r>
              <a:rPr lang="en-US" dirty="0">
                <a:solidFill>
                  <a:schemeClr val="bg1"/>
                </a:solidFill>
              </a:rPr>
              <a:t> </a:t>
            </a:r>
            <a:r>
              <a:rPr lang="en-US" dirty="0" err="1">
                <a:solidFill>
                  <a:schemeClr val="bg1"/>
                </a:solidFill>
              </a:rPr>
              <a:t>otoritarian</a:t>
            </a:r>
            <a:r>
              <a:rPr lang="en-US" dirty="0">
                <a:solidFill>
                  <a:schemeClr val="bg1"/>
                </a:solidFill>
              </a:rPr>
              <a:t> </a:t>
            </a:r>
            <a:r>
              <a:rPr lang="en-US" dirty="0" err="1">
                <a:solidFill>
                  <a:schemeClr val="bg1"/>
                </a:solidFill>
              </a:rPr>
              <a:t>dilakukan</a:t>
            </a:r>
            <a:r>
              <a:rPr lang="en-US" dirty="0">
                <a:solidFill>
                  <a:schemeClr val="bg1"/>
                </a:solidFill>
              </a:rPr>
              <a:t> </a:t>
            </a:r>
            <a:r>
              <a:rPr lang="en-US" dirty="0" err="1">
                <a:solidFill>
                  <a:schemeClr val="bg1"/>
                </a:solidFill>
              </a:rPr>
              <a:t>dengan</a:t>
            </a:r>
            <a:r>
              <a:rPr lang="en-US" dirty="0">
                <a:solidFill>
                  <a:schemeClr val="bg1"/>
                </a:solidFill>
              </a:rPr>
              <a:t> </a:t>
            </a:r>
            <a:r>
              <a:rPr lang="en-US" dirty="0" err="1">
                <a:solidFill>
                  <a:schemeClr val="bg1"/>
                </a:solidFill>
              </a:rPr>
              <a:t>berbagai</a:t>
            </a:r>
            <a:r>
              <a:rPr lang="en-US" dirty="0">
                <a:solidFill>
                  <a:schemeClr val="bg1"/>
                </a:solidFill>
              </a:rPr>
              <a:t> </a:t>
            </a:r>
            <a:r>
              <a:rPr lang="en-US" dirty="0" err="1">
                <a:solidFill>
                  <a:schemeClr val="bg1"/>
                </a:solidFill>
              </a:rPr>
              <a:t>macam</a:t>
            </a:r>
            <a:endParaRPr lang="en-US" dirty="0">
              <a:solidFill>
                <a:schemeClr val="bg1"/>
              </a:solidFill>
            </a:endParaRPr>
          </a:p>
          <a:p>
            <a:r>
              <a:rPr lang="en-US" dirty="0" err="1">
                <a:solidFill>
                  <a:schemeClr val="bg1"/>
                </a:solidFill>
              </a:rPr>
              <a:t>cara,diantaranyaadalah</a:t>
            </a:r>
            <a:r>
              <a:rPr lang="en-US" dirty="0">
                <a:solidFill>
                  <a:schemeClr val="bg1"/>
                </a:solidFill>
              </a:rPr>
              <a:t> </a:t>
            </a:r>
            <a:r>
              <a:rPr lang="en-US" dirty="0" err="1">
                <a:solidFill>
                  <a:schemeClr val="bg1"/>
                </a:solidFill>
              </a:rPr>
              <a:t>melalui</a:t>
            </a:r>
            <a:r>
              <a:rPr lang="en-US" dirty="0">
                <a:solidFill>
                  <a:schemeClr val="bg1"/>
                </a:solidFill>
              </a:rPr>
              <a:t> </a:t>
            </a:r>
            <a:r>
              <a:rPr lang="en-US" dirty="0" err="1">
                <a:solidFill>
                  <a:schemeClr val="bg1"/>
                </a:solidFill>
              </a:rPr>
              <a:t>peraturan</a:t>
            </a:r>
            <a:r>
              <a:rPr lang="en-US" dirty="0">
                <a:solidFill>
                  <a:schemeClr val="bg1"/>
                </a:solidFill>
              </a:rPr>
              <a:t> </a:t>
            </a:r>
            <a:r>
              <a:rPr lang="en-US" dirty="0" err="1">
                <a:solidFill>
                  <a:schemeClr val="bg1"/>
                </a:solidFill>
              </a:rPr>
              <a:t>perundang-undangan</a:t>
            </a:r>
            <a:r>
              <a:rPr lang="en-US" dirty="0">
                <a:solidFill>
                  <a:schemeClr val="bg1"/>
                </a:solidFill>
              </a:rPr>
              <a:t>, </a:t>
            </a:r>
            <a:r>
              <a:rPr lang="en-US" dirty="0" err="1">
                <a:solidFill>
                  <a:schemeClr val="bg1"/>
                </a:solidFill>
              </a:rPr>
              <a:t>Pengendalian</a:t>
            </a:r>
            <a:r>
              <a:rPr lang="en-US" dirty="0">
                <a:solidFill>
                  <a:schemeClr val="bg1"/>
                </a:solidFill>
              </a:rPr>
              <a:t> </a:t>
            </a:r>
            <a:r>
              <a:rPr lang="en-US" dirty="0" err="1">
                <a:solidFill>
                  <a:schemeClr val="bg1"/>
                </a:solidFill>
              </a:rPr>
              <a:t>produksi</a:t>
            </a:r>
            <a:r>
              <a:rPr lang="en-US" dirty="0">
                <a:solidFill>
                  <a:schemeClr val="bg1"/>
                </a:solidFill>
              </a:rPr>
              <a:t> </a:t>
            </a:r>
            <a:r>
              <a:rPr lang="en-US" dirty="0" err="1">
                <a:solidFill>
                  <a:schemeClr val="bg1"/>
                </a:solidFill>
              </a:rPr>
              <a:t>secara</a:t>
            </a:r>
            <a:r>
              <a:rPr lang="en-US" dirty="0">
                <a:solidFill>
                  <a:schemeClr val="bg1"/>
                </a:solidFill>
              </a:rPr>
              <a:t> </a:t>
            </a:r>
            <a:r>
              <a:rPr lang="en-US" dirty="0" err="1">
                <a:solidFill>
                  <a:schemeClr val="bg1"/>
                </a:solidFill>
              </a:rPr>
              <a:t>langsung</a:t>
            </a:r>
            <a:r>
              <a:rPr lang="en-US" dirty="0">
                <a:solidFill>
                  <a:schemeClr val="bg1"/>
                </a:solidFill>
              </a:rPr>
              <a:t> oleh </a:t>
            </a:r>
          </a:p>
          <a:p>
            <a:r>
              <a:rPr lang="en-US" dirty="0" err="1">
                <a:solidFill>
                  <a:schemeClr val="bg1"/>
                </a:solidFill>
              </a:rPr>
              <a:t>pemerintah</a:t>
            </a:r>
            <a:r>
              <a:rPr lang="en-US" dirty="0">
                <a:solidFill>
                  <a:schemeClr val="bg1"/>
                </a:solidFill>
              </a:rPr>
              <a:t> Negara, </a:t>
            </a:r>
            <a:r>
              <a:rPr lang="en-US" dirty="0" err="1">
                <a:solidFill>
                  <a:schemeClr val="bg1"/>
                </a:solidFill>
              </a:rPr>
              <a:t>Kode</a:t>
            </a:r>
            <a:r>
              <a:rPr lang="en-US" dirty="0">
                <a:solidFill>
                  <a:schemeClr val="bg1"/>
                </a:solidFill>
              </a:rPr>
              <a:t> </a:t>
            </a:r>
            <a:r>
              <a:rPr lang="en-US" dirty="0" err="1">
                <a:solidFill>
                  <a:schemeClr val="bg1"/>
                </a:solidFill>
              </a:rPr>
              <a:t>Etik</a:t>
            </a:r>
            <a:r>
              <a:rPr lang="en-US" dirty="0">
                <a:solidFill>
                  <a:schemeClr val="bg1"/>
                </a:solidFill>
              </a:rPr>
              <a:t> </a:t>
            </a:r>
            <a:r>
              <a:rPr lang="en-US" dirty="0" err="1">
                <a:solidFill>
                  <a:schemeClr val="bg1"/>
                </a:solidFill>
              </a:rPr>
              <a:t>Wartawan</a:t>
            </a:r>
            <a:r>
              <a:rPr lang="en-US" dirty="0">
                <a:solidFill>
                  <a:schemeClr val="bg1"/>
                </a:solidFill>
              </a:rPr>
              <a:t> yang </a:t>
            </a:r>
            <a:r>
              <a:rPr lang="en-US" dirty="0" err="1">
                <a:solidFill>
                  <a:schemeClr val="bg1"/>
                </a:solidFill>
              </a:rPr>
              <a:t>dapat</a:t>
            </a:r>
            <a:r>
              <a:rPr lang="en-US" dirty="0">
                <a:solidFill>
                  <a:schemeClr val="bg1"/>
                </a:solidFill>
              </a:rPr>
              <a:t> </a:t>
            </a:r>
            <a:r>
              <a:rPr lang="en-US" dirty="0" err="1">
                <a:solidFill>
                  <a:schemeClr val="bg1"/>
                </a:solidFill>
              </a:rPr>
              <a:t>diberlakukan,pajak</a:t>
            </a:r>
            <a:r>
              <a:rPr lang="en-US" dirty="0">
                <a:solidFill>
                  <a:schemeClr val="bg1"/>
                </a:solidFill>
              </a:rPr>
              <a:t> dan </a:t>
            </a:r>
            <a:r>
              <a:rPr lang="en-US" dirty="0" err="1">
                <a:solidFill>
                  <a:schemeClr val="bg1"/>
                </a:solidFill>
              </a:rPr>
              <a:t>jenis</a:t>
            </a:r>
            <a:r>
              <a:rPr lang="en-US" dirty="0">
                <a:solidFill>
                  <a:schemeClr val="bg1"/>
                </a:solidFill>
              </a:rPr>
              <a:t> </a:t>
            </a:r>
            <a:r>
              <a:rPr lang="en-US" dirty="0" err="1">
                <a:solidFill>
                  <a:schemeClr val="bg1"/>
                </a:solidFill>
              </a:rPr>
              <a:t>sanksi</a:t>
            </a:r>
            <a:r>
              <a:rPr lang="en-US" dirty="0">
                <a:solidFill>
                  <a:schemeClr val="bg1"/>
                </a:solidFill>
              </a:rPr>
              <a:t> </a:t>
            </a:r>
            <a:r>
              <a:rPr lang="en-US" dirty="0" err="1">
                <a:solidFill>
                  <a:schemeClr val="bg1"/>
                </a:solidFill>
              </a:rPr>
              <a:t>ekonomi</a:t>
            </a:r>
            <a:r>
              <a:rPr lang="en-US" dirty="0">
                <a:solidFill>
                  <a:schemeClr val="bg1"/>
                </a:solidFill>
              </a:rPr>
              <a:t> </a:t>
            </a:r>
            <a:r>
              <a:rPr lang="en-US" dirty="0" err="1">
                <a:solidFill>
                  <a:schemeClr val="bg1"/>
                </a:solidFill>
              </a:rPr>
              <a:t>lainnya</a:t>
            </a:r>
            <a:r>
              <a:rPr lang="en-US" dirty="0">
                <a:solidFill>
                  <a:schemeClr val="bg1"/>
                </a:solidFill>
              </a:rPr>
              <a:t>,</a:t>
            </a:r>
          </a:p>
          <a:p>
            <a:r>
              <a:rPr lang="en-US" dirty="0" err="1">
                <a:solidFill>
                  <a:schemeClr val="bg1"/>
                </a:solidFill>
              </a:rPr>
              <a:t>pengendalian</a:t>
            </a:r>
            <a:r>
              <a:rPr lang="en-US" dirty="0">
                <a:solidFill>
                  <a:schemeClr val="bg1"/>
                </a:solidFill>
              </a:rPr>
              <a:t> </a:t>
            </a:r>
            <a:r>
              <a:rPr lang="en-US" dirty="0" err="1">
                <a:solidFill>
                  <a:schemeClr val="bg1"/>
                </a:solidFill>
              </a:rPr>
              <a:t>impor</a:t>
            </a:r>
            <a:r>
              <a:rPr lang="en-US" dirty="0">
                <a:solidFill>
                  <a:schemeClr val="bg1"/>
                </a:solidFill>
              </a:rPr>
              <a:t> media </a:t>
            </a:r>
            <a:r>
              <a:rPr lang="en-US" dirty="0" err="1">
                <a:solidFill>
                  <a:schemeClr val="bg1"/>
                </a:solidFill>
              </a:rPr>
              <a:t>mancanegara</a:t>
            </a:r>
            <a:r>
              <a:rPr lang="en-US" dirty="0">
                <a:solidFill>
                  <a:schemeClr val="bg1"/>
                </a:solidFill>
              </a:rPr>
              <a:t>, </a:t>
            </a:r>
            <a:r>
              <a:rPr lang="en-US" dirty="0" err="1">
                <a:solidFill>
                  <a:schemeClr val="bg1"/>
                </a:solidFill>
              </a:rPr>
              <a:t>hak</a:t>
            </a:r>
            <a:r>
              <a:rPr lang="en-US" dirty="0">
                <a:solidFill>
                  <a:schemeClr val="bg1"/>
                </a:solidFill>
              </a:rPr>
              <a:t> </a:t>
            </a:r>
            <a:r>
              <a:rPr lang="en-US" dirty="0" err="1">
                <a:solidFill>
                  <a:schemeClr val="bg1"/>
                </a:solidFill>
              </a:rPr>
              <a:t>pemerintah</a:t>
            </a:r>
            <a:r>
              <a:rPr lang="en-US" dirty="0">
                <a:solidFill>
                  <a:schemeClr val="bg1"/>
                </a:solidFill>
              </a:rPr>
              <a:t> </a:t>
            </a:r>
            <a:r>
              <a:rPr lang="en-US" dirty="0" err="1">
                <a:solidFill>
                  <a:schemeClr val="bg1"/>
                </a:solidFill>
              </a:rPr>
              <a:t>untuk</a:t>
            </a:r>
            <a:r>
              <a:rPr lang="en-US" dirty="0">
                <a:solidFill>
                  <a:schemeClr val="bg1"/>
                </a:solidFill>
              </a:rPr>
              <a:t> </a:t>
            </a:r>
            <a:r>
              <a:rPr lang="en-US" dirty="0" err="1">
                <a:solidFill>
                  <a:schemeClr val="bg1"/>
                </a:solidFill>
              </a:rPr>
              <a:t>mengangkat</a:t>
            </a:r>
            <a:r>
              <a:rPr lang="en-US" dirty="0">
                <a:solidFill>
                  <a:schemeClr val="bg1"/>
                </a:solidFill>
              </a:rPr>
              <a:t> </a:t>
            </a:r>
            <a:r>
              <a:rPr lang="en-US" dirty="0" err="1">
                <a:solidFill>
                  <a:schemeClr val="bg1"/>
                </a:solidFill>
              </a:rPr>
              <a:t>staf</a:t>
            </a:r>
            <a:r>
              <a:rPr lang="en-US" dirty="0">
                <a:solidFill>
                  <a:schemeClr val="bg1"/>
                </a:solidFill>
              </a:rPr>
              <a:t> </a:t>
            </a:r>
            <a:r>
              <a:rPr lang="en-US" dirty="0" err="1">
                <a:solidFill>
                  <a:schemeClr val="bg1"/>
                </a:solidFill>
              </a:rPr>
              <a:t>redaksi,dan</a:t>
            </a:r>
            <a:r>
              <a:rPr lang="en-US" dirty="0">
                <a:solidFill>
                  <a:schemeClr val="bg1"/>
                </a:solidFill>
              </a:rPr>
              <a:t> lain </a:t>
            </a:r>
            <a:r>
              <a:rPr lang="en-US" dirty="0" err="1">
                <a:solidFill>
                  <a:schemeClr val="bg1"/>
                </a:solidFill>
              </a:rPr>
              <a:t>sebagainya</a:t>
            </a:r>
            <a:r>
              <a:rPr lang="en-US" dirty="0">
                <a:solidFill>
                  <a:schemeClr val="bg1"/>
                </a:solidFill>
              </a:rPr>
              <a:t>.</a:t>
            </a:r>
          </a:p>
          <a:p>
            <a:pPr lvl="0" fontAlgn="base"/>
            <a:r>
              <a:rPr lang="en-US" dirty="0">
                <a:solidFill>
                  <a:schemeClr val="bg1"/>
                </a:solidFill>
              </a:rPr>
              <a:t>                          </a:t>
            </a:r>
          </a:p>
          <a:p>
            <a:pPr lvl="0" fontAlgn="base"/>
            <a:r>
              <a:rPr lang="en-US" sz="1600" dirty="0">
                <a:solidFill>
                  <a:schemeClr val="bg1"/>
                </a:solidFill>
              </a:rPr>
              <a:t>                               </a:t>
            </a:r>
            <a:r>
              <a:rPr lang="en-US" sz="1600" dirty="0" err="1">
                <a:solidFill>
                  <a:schemeClr val="bg1"/>
                </a:solidFill>
              </a:rPr>
              <a:t>Ciri</a:t>
            </a:r>
            <a:r>
              <a:rPr lang="en-US" sz="1600" dirty="0">
                <a:solidFill>
                  <a:schemeClr val="bg1"/>
                </a:solidFill>
              </a:rPr>
              <a:t> – </a:t>
            </a:r>
            <a:r>
              <a:rPr lang="en-US" sz="1600" dirty="0" err="1">
                <a:solidFill>
                  <a:schemeClr val="bg1"/>
                </a:solidFill>
              </a:rPr>
              <a:t>Ciri</a:t>
            </a:r>
            <a:r>
              <a:rPr lang="en-US" sz="1600" dirty="0">
                <a:solidFill>
                  <a:schemeClr val="bg1"/>
                </a:solidFill>
              </a:rPr>
              <a:t> : </a:t>
            </a:r>
          </a:p>
          <a:p>
            <a:pPr lvl="0" fontAlgn="base"/>
            <a:r>
              <a:rPr lang="en-US" sz="1600" dirty="0">
                <a:solidFill>
                  <a:schemeClr val="bg1"/>
                </a:solidFill>
              </a:rPr>
              <a:t>1. Media </a:t>
            </a:r>
            <a:r>
              <a:rPr lang="en-US" sz="1600" dirty="0" err="1">
                <a:solidFill>
                  <a:schemeClr val="bg1"/>
                </a:solidFill>
              </a:rPr>
              <a:t>akan</a:t>
            </a:r>
            <a:r>
              <a:rPr lang="en-US" sz="1600" dirty="0">
                <a:solidFill>
                  <a:schemeClr val="bg1"/>
                </a:solidFill>
              </a:rPr>
              <a:t> </a:t>
            </a:r>
            <a:r>
              <a:rPr lang="en-US" sz="1600" dirty="0" err="1">
                <a:solidFill>
                  <a:schemeClr val="bg1"/>
                </a:solidFill>
              </a:rPr>
              <a:t>selamanya</a:t>
            </a:r>
            <a:r>
              <a:rPr lang="en-US" sz="1600" dirty="0">
                <a:solidFill>
                  <a:schemeClr val="bg1"/>
                </a:solidFill>
              </a:rPr>
              <a:t> </a:t>
            </a:r>
            <a:r>
              <a:rPr lang="en-US" sz="1600" dirty="0" err="1">
                <a:solidFill>
                  <a:schemeClr val="bg1"/>
                </a:solidFill>
              </a:rPr>
              <a:t>tunduk</a:t>
            </a:r>
            <a:r>
              <a:rPr lang="en-US" sz="1600" dirty="0">
                <a:solidFill>
                  <a:schemeClr val="bg1"/>
                </a:solidFill>
              </a:rPr>
              <a:t> pada </a:t>
            </a:r>
            <a:r>
              <a:rPr lang="en-US" sz="1600" dirty="0" err="1">
                <a:solidFill>
                  <a:schemeClr val="bg1"/>
                </a:solidFill>
              </a:rPr>
              <a:t>penguasa</a:t>
            </a:r>
            <a:endParaRPr lang="en-US" sz="1600" dirty="0">
              <a:solidFill>
                <a:schemeClr val="bg1"/>
              </a:solidFill>
            </a:endParaRPr>
          </a:p>
          <a:p>
            <a:pPr lvl="0" fontAlgn="base"/>
            <a:r>
              <a:rPr lang="en-US" sz="1600" dirty="0">
                <a:solidFill>
                  <a:schemeClr val="bg1"/>
                </a:solidFill>
              </a:rPr>
              <a:t>2. Sensor </a:t>
            </a:r>
            <a:r>
              <a:rPr lang="en-US" sz="1600" dirty="0" err="1">
                <a:solidFill>
                  <a:schemeClr val="bg1"/>
                </a:solidFill>
              </a:rPr>
              <a:t>diterapkan</a:t>
            </a:r>
            <a:r>
              <a:rPr lang="en-US" sz="1600" dirty="0">
                <a:solidFill>
                  <a:schemeClr val="bg1"/>
                </a:solidFill>
              </a:rPr>
              <a:t> dan </a:t>
            </a:r>
            <a:r>
              <a:rPr lang="en-US" sz="1600" dirty="0" err="1">
                <a:solidFill>
                  <a:schemeClr val="bg1"/>
                </a:solidFill>
              </a:rPr>
              <a:t>dapat</a:t>
            </a:r>
            <a:r>
              <a:rPr lang="en-US" sz="1600" dirty="0">
                <a:solidFill>
                  <a:schemeClr val="bg1"/>
                </a:solidFill>
              </a:rPr>
              <a:t> </a:t>
            </a:r>
            <a:r>
              <a:rPr lang="en-US" sz="1600" dirty="0" err="1">
                <a:solidFill>
                  <a:schemeClr val="bg1"/>
                </a:solidFill>
              </a:rPr>
              <a:t>diterima</a:t>
            </a:r>
            <a:r>
              <a:rPr lang="en-US" sz="1600" dirty="0">
                <a:solidFill>
                  <a:schemeClr val="bg1"/>
                </a:solidFill>
              </a:rPr>
              <a:t> oleh pers</a:t>
            </a:r>
          </a:p>
          <a:p>
            <a:pPr lvl="0" fontAlgn="base"/>
            <a:r>
              <a:rPr lang="en-US" sz="1600" dirty="0">
                <a:solidFill>
                  <a:schemeClr val="bg1"/>
                </a:solidFill>
              </a:rPr>
              <a:t>3. </a:t>
            </a:r>
            <a:r>
              <a:rPr lang="en-US" sz="1600" dirty="0" err="1">
                <a:solidFill>
                  <a:schemeClr val="bg1"/>
                </a:solidFill>
              </a:rPr>
              <a:t>Kecaman</a:t>
            </a:r>
            <a:r>
              <a:rPr lang="en-US" sz="1600" dirty="0">
                <a:solidFill>
                  <a:schemeClr val="bg1"/>
                </a:solidFill>
              </a:rPr>
              <a:t> </a:t>
            </a:r>
            <a:r>
              <a:rPr lang="en-US" sz="1600" dirty="0" err="1">
                <a:solidFill>
                  <a:schemeClr val="bg1"/>
                </a:solidFill>
              </a:rPr>
              <a:t>kepada</a:t>
            </a:r>
            <a:r>
              <a:rPr lang="en-US" sz="1600" dirty="0">
                <a:solidFill>
                  <a:schemeClr val="bg1"/>
                </a:solidFill>
              </a:rPr>
              <a:t> </a:t>
            </a:r>
            <a:r>
              <a:rPr lang="en-US" sz="1600" dirty="0" err="1">
                <a:solidFill>
                  <a:schemeClr val="bg1"/>
                </a:solidFill>
              </a:rPr>
              <a:t>penguasa</a:t>
            </a:r>
            <a:r>
              <a:rPr lang="en-US" sz="1600" dirty="0">
                <a:solidFill>
                  <a:schemeClr val="bg1"/>
                </a:solidFill>
              </a:rPr>
              <a:t> </a:t>
            </a:r>
            <a:r>
              <a:rPr lang="en-US" sz="1600" dirty="0" err="1">
                <a:solidFill>
                  <a:schemeClr val="bg1"/>
                </a:solidFill>
              </a:rPr>
              <a:t>baik</a:t>
            </a:r>
            <a:r>
              <a:rPr lang="en-US" sz="1600" dirty="0">
                <a:solidFill>
                  <a:schemeClr val="bg1"/>
                </a:solidFill>
              </a:rPr>
              <a:t> </a:t>
            </a:r>
            <a:r>
              <a:rPr lang="en-US" sz="1600" dirty="0" err="1">
                <a:solidFill>
                  <a:schemeClr val="bg1"/>
                </a:solidFill>
              </a:rPr>
              <a:t>itu</a:t>
            </a:r>
            <a:r>
              <a:rPr lang="en-US" sz="1600" dirty="0">
                <a:solidFill>
                  <a:schemeClr val="bg1"/>
                </a:solidFill>
              </a:rPr>
              <a:t> </a:t>
            </a:r>
            <a:r>
              <a:rPr lang="en-US" sz="1600" dirty="0" err="1">
                <a:solidFill>
                  <a:schemeClr val="bg1"/>
                </a:solidFill>
              </a:rPr>
              <a:t>penyimpangan</a:t>
            </a:r>
            <a:r>
              <a:rPr lang="en-US" sz="1600" dirty="0">
                <a:solidFill>
                  <a:schemeClr val="bg1"/>
                </a:solidFill>
              </a:rPr>
              <a:t> </a:t>
            </a:r>
            <a:r>
              <a:rPr lang="en-US" sz="1600" dirty="0" err="1">
                <a:solidFill>
                  <a:schemeClr val="bg1"/>
                </a:solidFill>
              </a:rPr>
              <a:t>kebijakannya</a:t>
            </a:r>
            <a:r>
              <a:rPr lang="en-US" sz="1600" dirty="0">
                <a:solidFill>
                  <a:schemeClr val="bg1"/>
                </a:solidFill>
              </a:rPr>
              <a:t> </a:t>
            </a:r>
            <a:r>
              <a:rPr lang="en-US" sz="1600" dirty="0" err="1">
                <a:solidFill>
                  <a:schemeClr val="bg1"/>
                </a:solidFill>
              </a:rPr>
              <a:t>ditiadakan</a:t>
            </a:r>
            <a:endParaRPr lang="en-US" sz="1600" dirty="0">
              <a:solidFill>
                <a:schemeClr val="bg1"/>
              </a:solidFill>
            </a:endParaRPr>
          </a:p>
          <a:p>
            <a:pPr lvl="0" fontAlgn="base"/>
            <a:r>
              <a:rPr lang="en-US" sz="1600" dirty="0">
                <a:solidFill>
                  <a:schemeClr val="bg1"/>
                </a:solidFill>
              </a:rPr>
              <a:t>4. </a:t>
            </a:r>
            <a:r>
              <a:rPr lang="en-US" sz="1600" dirty="0" err="1">
                <a:solidFill>
                  <a:schemeClr val="bg1"/>
                </a:solidFill>
              </a:rPr>
              <a:t>Wartawan</a:t>
            </a:r>
            <a:r>
              <a:rPr lang="en-US" sz="1600" dirty="0">
                <a:solidFill>
                  <a:schemeClr val="bg1"/>
                </a:solidFill>
              </a:rPr>
              <a:t> </a:t>
            </a:r>
            <a:r>
              <a:rPr lang="en-US" sz="1600" dirty="0" err="1">
                <a:solidFill>
                  <a:schemeClr val="bg1"/>
                </a:solidFill>
              </a:rPr>
              <a:t>tidak</a:t>
            </a:r>
            <a:r>
              <a:rPr lang="en-US" sz="1600" dirty="0">
                <a:solidFill>
                  <a:schemeClr val="bg1"/>
                </a:solidFill>
              </a:rPr>
              <a:t> </a:t>
            </a:r>
            <a:r>
              <a:rPr lang="en-US" sz="1600" dirty="0" err="1">
                <a:solidFill>
                  <a:schemeClr val="bg1"/>
                </a:solidFill>
              </a:rPr>
              <a:t>memiliki</a:t>
            </a:r>
            <a:r>
              <a:rPr lang="en-US" sz="1600" dirty="0">
                <a:solidFill>
                  <a:schemeClr val="bg1"/>
                </a:solidFill>
              </a:rPr>
              <a:t> </a:t>
            </a:r>
            <a:r>
              <a:rPr lang="en-US" sz="1600" dirty="0" err="1">
                <a:solidFill>
                  <a:schemeClr val="bg1"/>
                </a:solidFill>
              </a:rPr>
              <a:t>hak</a:t>
            </a:r>
            <a:r>
              <a:rPr lang="en-US" sz="1600" dirty="0">
                <a:solidFill>
                  <a:schemeClr val="bg1"/>
                </a:solidFill>
              </a:rPr>
              <a:t> </a:t>
            </a:r>
            <a:r>
              <a:rPr lang="en-US" sz="1600" dirty="0" err="1">
                <a:solidFill>
                  <a:schemeClr val="bg1"/>
                </a:solidFill>
              </a:rPr>
              <a:t>kebebasannya</a:t>
            </a:r>
            <a:endParaRPr lang="en-US" sz="1600" dirty="0">
              <a:solidFill>
                <a:schemeClr val="bg1"/>
              </a:solidFill>
            </a:endParaRPr>
          </a:p>
          <a:p>
            <a:pPr lvl="0" fontAlgn="base"/>
            <a:r>
              <a:rPr lang="en-US" sz="1600" dirty="0">
                <a:solidFill>
                  <a:schemeClr val="bg1"/>
                </a:solidFill>
              </a:rPr>
              <a:t>5. Media </a:t>
            </a:r>
            <a:r>
              <a:rPr lang="en-US" sz="1600" dirty="0" err="1">
                <a:solidFill>
                  <a:schemeClr val="bg1"/>
                </a:solidFill>
              </a:rPr>
              <a:t>tidak</a:t>
            </a:r>
            <a:r>
              <a:rPr lang="en-US" sz="1600" dirty="0">
                <a:solidFill>
                  <a:schemeClr val="bg1"/>
                </a:solidFill>
              </a:rPr>
              <a:t> </a:t>
            </a:r>
            <a:r>
              <a:rPr lang="en-US" sz="1600" dirty="0" err="1">
                <a:solidFill>
                  <a:schemeClr val="bg1"/>
                </a:solidFill>
              </a:rPr>
              <a:t>dapat</a:t>
            </a:r>
            <a:r>
              <a:rPr lang="en-US" sz="1600" dirty="0">
                <a:solidFill>
                  <a:schemeClr val="bg1"/>
                </a:solidFill>
              </a:rPr>
              <a:t> </a:t>
            </a:r>
            <a:r>
              <a:rPr lang="en-US" sz="1600" dirty="0" err="1">
                <a:solidFill>
                  <a:schemeClr val="bg1"/>
                </a:solidFill>
              </a:rPr>
              <a:t>melakukan</a:t>
            </a:r>
            <a:r>
              <a:rPr lang="en-US" sz="1600" dirty="0">
                <a:solidFill>
                  <a:schemeClr val="bg1"/>
                </a:solidFill>
              </a:rPr>
              <a:t> </a:t>
            </a:r>
            <a:r>
              <a:rPr lang="en-US" sz="1600" dirty="0" err="1">
                <a:solidFill>
                  <a:schemeClr val="bg1"/>
                </a:solidFill>
              </a:rPr>
              <a:t>hal-hal</a:t>
            </a:r>
            <a:r>
              <a:rPr lang="en-US" sz="1600" dirty="0">
                <a:solidFill>
                  <a:schemeClr val="bg1"/>
                </a:solidFill>
              </a:rPr>
              <a:t> yang </a:t>
            </a:r>
            <a:r>
              <a:rPr lang="en-US" sz="1600" dirty="0" err="1">
                <a:solidFill>
                  <a:schemeClr val="bg1"/>
                </a:solidFill>
              </a:rPr>
              <a:t>dapat</a:t>
            </a:r>
            <a:r>
              <a:rPr lang="en-US" sz="1600" dirty="0">
                <a:solidFill>
                  <a:schemeClr val="bg1"/>
                </a:solidFill>
              </a:rPr>
              <a:t> </a:t>
            </a:r>
            <a:r>
              <a:rPr lang="en-US" sz="1600" dirty="0" err="1">
                <a:solidFill>
                  <a:schemeClr val="bg1"/>
                </a:solidFill>
              </a:rPr>
              <a:t>merusak</a:t>
            </a:r>
            <a:r>
              <a:rPr lang="en-US" sz="1600" dirty="0">
                <a:solidFill>
                  <a:schemeClr val="bg1"/>
                </a:solidFill>
              </a:rPr>
              <a:t> </a:t>
            </a:r>
            <a:r>
              <a:rPr lang="en-US" sz="1600" dirty="0" err="1">
                <a:solidFill>
                  <a:schemeClr val="bg1"/>
                </a:solidFill>
              </a:rPr>
              <a:t>wewenang</a:t>
            </a:r>
            <a:r>
              <a:rPr lang="en-US" sz="1600" dirty="0">
                <a:solidFill>
                  <a:schemeClr val="bg1"/>
                </a:solidFill>
              </a:rPr>
              <a:t> yang </a:t>
            </a:r>
            <a:r>
              <a:rPr lang="en-US" sz="1600" dirty="0" err="1">
                <a:solidFill>
                  <a:schemeClr val="bg1"/>
                </a:solidFill>
              </a:rPr>
              <a:t>ada</a:t>
            </a:r>
            <a:r>
              <a:rPr lang="en-US" sz="1600" dirty="0">
                <a:solidFill>
                  <a:schemeClr val="bg1"/>
                </a:solidFill>
              </a:rPr>
              <a:t>.</a:t>
            </a:r>
          </a:p>
          <a:p>
            <a:pPr lvl="0" fontAlgn="base"/>
            <a:r>
              <a:rPr lang="en-US" sz="1600" dirty="0">
                <a:solidFill>
                  <a:schemeClr val="bg1"/>
                </a:solidFill>
              </a:rPr>
              <a:t>6. Media </a:t>
            </a:r>
            <a:r>
              <a:rPr lang="en-US" sz="1600" dirty="0" err="1">
                <a:solidFill>
                  <a:schemeClr val="bg1"/>
                </a:solidFill>
              </a:rPr>
              <a:t>menghindari</a:t>
            </a:r>
            <a:r>
              <a:rPr lang="en-US" sz="1600" dirty="0">
                <a:solidFill>
                  <a:schemeClr val="bg1"/>
                </a:solidFill>
              </a:rPr>
              <a:t> </a:t>
            </a:r>
            <a:r>
              <a:rPr lang="en-US" sz="1600" dirty="0" err="1">
                <a:solidFill>
                  <a:schemeClr val="bg1"/>
                </a:solidFill>
              </a:rPr>
              <a:t>perbuatan</a:t>
            </a:r>
            <a:r>
              <a:rPr lang="en-US" sz="1600" dirty="0">
                <a:solidFill>
                  <a:schemeClr val="bg1"/>
                </a:solidFill>
              </a:rPr>
              <a:t> yang </a:t>
            </a:r>
            <a:r>
              <a:rPr lang="en-US" sz="1600" dirty="0" err="1">
                <a:solidFill>
                  <a:schemeClr val="bg1"/>
                </a:solidFill>
              </a:rPr>
              <a:t>menentang</a:t>
            </a:r>
            <a:r>
              <a:rPr lang="en-US" sz="1600" dirty="0">
                <a:solidFill>
                  <a:schemeClr val="bg1"/>
                </a:solidFill>
              </a:rPr>
              <a:t> moral dan </a:t>
            </a:r>
            <a:r>
              <a:rPr lang="en-US" sz="1600" dirty="0" err="1">
                <a:solidFill>
                  <a:schemeClr val="bg1"/>
                </a:solidFill>
              </a:rPr>
              <a:t>politik</a:t>
            </a:r>
            <a:r>
              <a:rPr lang="en-US" dirty="0">
                <a:solidFill>
                  <a:schemeClr val="bg1"/>
                </a:solidFill>
              </a:rPr>
              <a:t>.</a:t>
            </a:r>
          </a:p>
        </p:txBody>
      </p:sp>
      <p:pic>
        <p:nvPicPr>
          <p:cNvPr id="17" name="Picture 16">
            <a:extLst>
              <a:ext uri="{FF2B5EF4-FFF2-40B4-BE49-F238E27FC236}">
                <a16:creationId xmlns:a16="http://schemas.microsoft.com/office/drawing/2014/main" xmlns="" id="{446D3707-9EDA-4B60-B9BB-5DFBCD9100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824" y="5033696"/>
            <a:ext cx="1757068" cy="1919179"/>
          </a:xfrm>
          <a:prstGeom prst="rect">
            <a:avLst/>
          </a:prstGeom>
          <a:ln>
            <a:noFill/>
          </a:ln>
          <a:effectLst>
            <a:softEdge rad="112500"/>
          </a:effectLst>
        </p:spPr>
      </p:pic>
      <p:pic>
        <p:nvPicPr>
          <p:cNvPr id="19" name="Picture 18">
            <a:extLst>
              <a:ext uri="{FF2B5EF4-FFF2-40B4-BE49-F238E27FC236}">
                <a16:creationId xmlns:a16="http://schemas.microsoft.com/office/drawing/2014/main" xmlns="" id="{34BCAA54-A4E4-4EDE-82C9-726DEEF3C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1892" y="5027962"/>
            <a:ext cx="1757068" cy="1830037"/>
          </a:xfrm>
          <a:prstGeom prst="rect">
            <a:avLst/>
          </a:prstGeom>
          <a:ln>
            <a:noFill/>
          </a:ln>
          <a:effectLst>
            <a:softEdge rad="112500"/>
          </a:effectLst>
        </p:spPr>
      </p:pic>
      <p:pic>
        <p:nvPicPr>
          <p:cNvPr id="21" name="Picture 20">
            <a:extLst>
              <a:ext uri="{FF2B5EF4-FFF2-40B4-BE49-F238E27FC236}">
                <a16:creationId xmlns:a16="http://schemas.microsoft.com/office/drawing/2014/main" xmlns="" id="{61819294-0FB9-4C38-9934-84E3E83503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8960" y="5075400"/>
            <a:ext cx="1700538" cy="1830037"/>
          </a:xfrm>
          <a:prstGeom prst="rect">
            <a:avLst/>
          </a:prstGeom>
          <a:ln>
            <a:noFill/>
          </a:ln>
          <a:effectLst>
            <a:softEdge rad="112500"/>
          </a:effectLst>
        </p:spPr>
      </p:pic>
    </p:spTree>
    <p:extLst>
      <p:ext uri="{BB962C8B-B14F-4D97-AF65-F5344CB8AC3E}">
        <p14:creationId xmlns:p14="http://schemas.microsoft.com/office/powerpoint/2010/main" val="254267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alpha val="74000"/>
          </a:srgb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2BDD83D-1100-4431-BA86-B6BDE50BED8F}"/>
              </a:ext>
            </a:extLst>
          </p:cNvPr>
          <p:cNvSpPr txBox="1"/>
          <p:nvPr/>
        </p:nvSpPr>
        <p:spPr>
          <a:xfrm>
            <a:off x="2233090" y="124691"/>
            <a:ext cx="7339125" cy="523220"/>
          </a:xfrm>
          <a:prstGeom prst="rect">
            <a:avLst/>
          </a:prstGeom>
          <a:noFill/>
        </p:spPr>
        <p:txBody>
          <a:bodyPr wrap="none" rtlCol="0">
            <a:spAutoFit/>
          </a:bodyPr>
          <a:lstStyle/>
          <a:p>
            <a:pPr algn="ctr"/>
            <a:r>
              <a:rPr lang="en-US" sz="2800" dirty="0" err="1">
                <a:solidFill>
                  <a:schemeClr val="bg1"/>
                </a:solidFill>
              </a:rPr>
              <a:t>Kelebihan</a:t>
            </a:r>
            <a:r>
              <a:rPr lang="en-US" sz="2800" dirty="0">
                <a:solidFill>
                  <a:schemeClr val="bg1"/>
                </a:solidFill>
              </a:rPr>
              <a:t> Dan </a:t>
            </a:r>
            <a:r>
              <a:rPr lang="en-US" sz="2800" dirty="0" err="1">
                <a:solidFill>
                  <a:schemeClr val="bg1"/>
                </a:solidFill>
              </a:rPr>
              <a:t>Kekurangan</a:t>
            </a:r>
            <a:r>
              <a:rPr lang="en-US" sz="2800" dirty="0">
                <a:solidFill>
                  <a:schemeClr val="bg1"/>
                </a:solidFill>
              </a:rPr>
              <a:t> </a:t>
            </a:r>
            <a:r>
              <a:rPr lang="en-US" sz="2800" dirty="0" err="1">
                <a:solidFill>
                  <a:schemeClr val="bg1"/>
                </a:solidFill>
              </a:rPr>
              <a:t>Teori</a:t>
            </a:r>
            <a:r>
              <a:rPr lang="en-US" sz="2800" dirty="0">
                <a:solidFill>
                  <a:schemeClr val="bg1"/>
                </a:solidFill>
              </a:rPr>
              <a:t> Pers </a:t>
            </a:r>
            <a:r>
              <a:rPr lang="en-US" sz="2800" dirty="0" err="1">
                <a:solidFill>
                  <a:schemeClr val="bg1"/>
                </a:solidFill>
              </a:rPr>
              <a:t>Otoritarian</a:t>
            </a:r>
            <a:r>
              <a:rPr lang="en-US" sz="2800" dirty="0">
                <a:solidFill>
                  <a:schemeClr val="bg1"/>
                </a:solidFill>
              </a:rPr>
              <a:t> </a:t>
            </a:r>
          </a:p>
        </p:txBody>
      </p:sp>
      <p:sp>
        <p:nvSpPr>
          <p:cNvPr id="5" name="자유형 21">
            <a:extLst>
              <a:ext uri="{FF2B5EF4-FFF2-40B4-BE49-F238E27FC236}">
                <a16:creationId xmlns:a16="http://schemas.microsoft.com/office/drawing/2014/main" xmlns="" id="{438A4876-F794-4A4E-B96C-17509CE35AD6}"/>
              </a:ext>
            </a:extLst>
          </p:cNvPr>
          <p:cNvSpPr/>
          <p:nvPr/>
        </p:nvSpPr>
        <p:spPr>
          <a:xfrm>
            <a:off x="2908975" y="1251598"/>
            <a:ext cx="6302216" cy="523219"/>
          </a:xfrm>
          <a:custGeom>
            <a:avLst/>
            <a:gdLst>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533400 w 3048262"/>
              <a:gd name="connsiteY26" fmla="*/ 3370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7786 w 3048262"/>
              <a:gd name="connsiteY34" fmla="*/ 64638 h 390393"/>
              <a:gd name="connsiteX35" fmla="*/ 99060 w 3048262"/>
              <a:gd name="connsiteY35" fmla="*/ 17013 h 390393"/>
              <a:gd name="connsiteX36" fmla="*/ 121920 w 3048262"/>
              <a:gd name="connsiteY36" fmla="*/ 1773 h 390393"/>
              <a:gd name="connsiteX37" fmla="*/ 320040 w 3048262"/>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47004 w 3036086"/>
              <a:gd name="connsiteY4" fmla="*/ 32253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7814 w 3036086"/>
              <a:gd name="connsiteY8" fmla="*/ 15584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4364 w 3036106"/>
              <a:gd name="connsiteY17" fmla="*/ 352293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65194 w 3036106"/>
              <a:gd name="connsiteY18" fmla="*/ 374677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82810"/>
              <a:gd name="connsiteX1" fmla="*/ 307864 w 3036106"/>
              <a:gd name="connsiteY1" fmla="*/ 9393 h 382810"/>
              <a:gd name="connsiteX2" fmla="*/ 437404 w 3036106"/>
              <a:gd name="connsiteY2" fmla="*/ 17013 h 382810"/>
              <a:gd name="connsiteX3" fmla="*/ 528844 w 3036106"/>
              <a:gd name="connsiteY3" fmla="*/ 12727 h 382810"/>
              <a:gd name="connsiteX4" fmla="*/ 1068921 w 3036106"/>
              <a:gd name="connsiteY4" fmla="*/ 1297 h 382810"/>
              <a:gd name="connsiteX5" fmla="*/ 1517009 w 3036106"/>
              <a:gd name="connsiteY5" fmla="*/ 5583 h 382810"/>
              <a:gd name="connsiteX6" fmla="*/ 2586244 w 3036106"/>
              <a:gd name="connsiteY6" fmla="*/ 9393 h 382810"/>
              <a:gd name="connsiteX7" fmla="*/ 2822464 w 3036106"/>
              <a:gd name="connsiteY7" fmla="*/ 17013 h 382810"/>
              <a:gd name="connsiteX8" fmla="*/ 2857814 w 3036106"/>
              <a:gd name="connsiteY8" fmla="*/ 15584 h 382810"/>
              <a:gd name="connsiteX9" fmla="*/ 2919403 w 3036106"/>
              <a:gd name="connsiteY9" fmla="*/ 30348 h 382810"/>
              <a:gd name="connsiteX10" fmla="*/ 2974864 w 3036106"/>
              <a:gd name="connsiteY10" fmla="*/ 38444 h 382810"/>
              <a:gd name="connsiteX11" fmla="*/ 3017206 w 3036106"/>
              <a:gd name="connsiteY11" fmla="*/ 62733 h 382810"/>
              <a:gd name="connsiteX12" fmla="*/ 3027576 w 3036106"/>
              <a:gd name="connsiteY12" fmla="*/ 128455 h 382810"/>
              <a:gd name="connsiteX13" fmla="*/ 3028204 w 3036106"/>
              <a:gd name="connsiteY13" fmla="*/ 169413 h 382810"/>
              <a:gd name="connsiteX14" fmla="*/ 3035824 w 3036106"/>
              <a:gd name="connsiteY14" fmla="*/ 237993 h 382810"/>
              <a:gd name="connsiteX15" fmla="*/ 3028204 w 3036106"/>
              <a:gd name="connsiteY15" fmla="*/ 321813 h 382810"/>
              <a:gd name="connsiteX16" fmla="*/ 2974864 w 3036106"/>
              <a:gd name="connsiteY16" fmla="*/ 358961 h 382810"/>
              <a:gd name="connsiteX17" fmla="*/ 2786799 w 3036106"/>
              <a:gd name="connsiteY17" fmla="*/ 366581 h 382810"/>
              <a:gd name="connsiteX18" fmla="*/ 2665194 w 3036106"/>
              <a:gd name="connsiteY18" fmla="*/ 374677 h 382810"/>
              <a:gd name="connsiteX19" fmla="*/ 2502424 w 3036106"/>
              <a:gd name="connsiteY19" fmla="*/ 375153 h 382810"/>
              <a:gd name="connsiteX20" fmla="*/ 1914740 w 3036106"/>
              <a:gd name="connsiteY20" fmla="*/ 371343 h 382810"/>
              <a:gd name="connsiteX21" fmla="*/ 1008904 w 3036106"/>
              <a:gd name="connsiteY21" fmla="*/ 382773 h 382810"/>
              <a:gd name="connsiteX22" fmla="*/ 978424 w 3036106"/>
              <a:gd name="connsiteY22" fmla="*/ 375153 h 382810"/>
              <a:gd name="connsiteX23" fmla="*/ 780304 w 3036106"/>
              <a:gd name="connsiteY23" fmla="*/ 367533 h 382810"/>
              <a:gd name="connsiteX24" fmla="*/ 727959 w 3036106"/>
              <a:gd name="connsiteY24" fmla="*/ 377693 h 382810"/>
              <a:gd name="connsiteX25" fmla="*/ 620546 w 3036106"/>
              <a:gd name="connsiteY25" fmla="*/ 357373 h 382810"/>
              <a:gd name="connsiteX26" fmla="*/ 476774 w 3036106"/>
              <a:gd name="connsiteY26" fmla="*/ 362453 h 382810"/>
              <a:gd name="connsiteX27" fmla="*/ 190814 w 3036106"/>
              <a:gd name="connsiteY27" fmla="*/ 371501 h 382810"/>
              <a:gd name="connsiteX28" fmla="*/ 81097 w 3036106"/>
              <a:gd name="connsiteY28" fmla="*/ 356738 h 382810"/>
              <a:gd name="connsiteX29" fmla="*/ 33544 w 3036106"/>
              <a:gd name="connsiteY29" fmla="*/ 306573 h 382810"/>
              <a:gd name="connsiteX30" fmla="*/ 18304 w 3036106"/>
              <a:gd name="connsiteY30" fmla="*/ 260853 h 382810"/>
              <a:gd name="connsiteX31" fmla="*/ 3064 w 3036106"/>
              <a:gd name="connsiteY31" fmla="*/ 207513 h 382810"/>
              <a:gd name="connsiteX32" fmla="*/ 0 w 3036106"/>
              <a:gd name="connsiteY32" fmla="*/ 177033 h 382810"/>
              <a:gd name="connsiteX33" fmla="*/ 12490 w 3036106"/>
              <a:gd name="connsiteY33" fmla="*/ 104167 h 382810"/>
              <a:gd name="connsiteX34" fmla="*/ 25610 w 3036106"/>
              <a:gd name="connsiteY34" fmla="*/ 64638 h 382810"/>
              <a:gd name="connsiteX35" fmla="*/ 86884 w 3036106"/>
              <a:gd name="connsiteY35" fmla="*/ 17013 h 382810"/>
              <a:gd name="connsiteX36" fmla="*/ 109744 w 3036106"/>
              <a:gd name="connsiteY36" fmla="*/ 1773 h 382810"/>
              <a:gd name="connsiteX37" fmla="*/ 307864 w 3036106"/>
              <a:gd name="connsiteY37" fmla="*/ 9393 h 382810"/>
              <a:gd name="connsiteX0" fmla="*/ 307864 w 3036106"/>
              <a:gd name="connsiteY0" fmla="*/ 9393 h 382819"/>
              <a:gd name="connsiteX1" fmla="*/ 307864 w 3036106"/>
              <a:gd name="connsiteY1" fmla="*/ 9393 h 382819"/>
              <a:gd name="connsiteX2" fmla="*/ 437404 w 3036106"/>
              <a:gd name="connsiteY2" fmla="*/ 17013 h 382819"/>
              <a:gd name="connsiteX3" fmla="*/ 528844 w 3036106"/>
              <a:gd name="connsiteY3" fmla="*/ 12727 h 382819"/>
              <a:gd name="connsiteX4" fmla="*/ 1068921 w 3036106"/>
              <a:gd name="connsiteY4" fmla="*/ 1297 h 382819"/>
              <a:gd name="connsiteX5" fmla="*/ 1517009 w 3036106"/>
              <a:gd name="connsiteY5" fmla="*/ 5583 h 382819"/>
              <a:gd name="connsiteX6" fmla="*/ 2586244 w 3036106"/>
              <a:gd name="connsiteY6" fmla="*/ 9393 h 382819"/>
              <a:gd name="connsiteX7" fmla="*/ 2822464 w 3036106"/>
              <a:gd name="connsiteY7" fmla="*/ 17013 h 382819"/>
              <a:gd name="connsiteX8" fmla="*/ 2857814 w 3036106"/>
              <a:gd name="connsiteY8" fmla="*/ 15584 h 382819"/>
              <a:gd name="connsiteX9" fmla="*/ 2919403 w 3036106"/>
              <a:gd name="connsiteY9" fmla="*/ 30348 h 382819"/>
              <a:gd name="connsiteX10" fmla="*/ 2974864 w 3036106"/>
              <a:gd name="connsiteY10" fmla="*/ 38444 h 382819"/>
              <a:gd name="connsiteX11" fmla="*/ 3017206 w 3036106"/>
              <a:gd name="connsiteY11" fmla="*/ 62733 h 382819"/>
              <a:gd name="connsiteX12" fmla="*/ 3027576 w 3036106"/>
              <a:gd name="connsiteY12" fmla="*/ 128455 h 382819"/>
              <a:gd name="connsiteX13" fmla="*/ 3028204 w 3036106"/>
              <a:gd name="connsiteY13" fmla="*/ 169413 h 382819"/>
              <a:gd name="connsiteX14" fmla="*/ 3035824 w 3036106"/>
              <a:gd name="connsiteY14" fmla="*/ 237993 h 382819"/>
              <a:gd name="connsiteX15" fmla="*/ 3028204 w 3036106"/>
              <a:gd name="connsiteY15" fmla="*/ 321813 h 382819"/>
              <a:gd name="connsiteX16" fmla="*/ 2974864 w 3036106"/>
              <a:gd name="connsiteY16" fmla="*/ 358961 h 382819"/>
              <a:gd name="connsiteX17" fmla="*/ 2786799 w 3036106"/>
              <a:gd name="connsiteY17" fmla="*/ 366581 h 382819"/>
              <a:gd name="connsiteX18" fmla="*/ 2665194 w 3036106"/>
              <a:gd name="connsiteY18" fmla="*/ 374677 h 382819"/>
              <a:gd name="connsiteX19" fmla="*/ 2502424 w 3036106"/>
              <a:gd name="connsiteY19" fmla="*/ 375153 h 382819"/>
              <a:gd name="connsiteX20" fmla="*/ 1914740 w 3036106"/>
              <a:gd name="connsiteY20" fmla="*/ 371343 h 382819"/>
              <a:gd name="connsiteX21" fmla="*/ 1008904 w 3036106"/>
              <a:gd name="connsiteY21" fmla="*/ 382773 h 382819"/>
              <a:gd name="connsiteX22" fmla="*/ 978424 w 3036106"/>
              <a:gd name="connsiteY22" fmla="*/ 375153 h 382819"/>
              <a:gd name="connsiteX23" fmla="*/ 807092 w 3036106"/>
              <a:gd name="connsiteY23" fmla="*/ 369915 h 382819"/>
              <a:gd name="connsiteX24" fmla="*/ 727959 w 3036106"/>
              <a:gd name="connsiteY24" fmla="*/ 377693 h 382819"/>
              <a:gd name="connsiteX25" fmla="*/ 620546 w 3036106"/>
              <a:gd name="connsiteY25" fmla="*/ 357373 h 382819"/>
              <a:gd name="connsiteX26" fmla="*/ 476774 w 3036106"/>
              <a:gd name="connsiteY26" fmla="*/ 362453 h 382819"/>
              <a:gd name="connsiteX27" fmla="*/ 190814 w 3036106"/>
              <a:gd name="connsiteY27" fmla="*/ 371501 h 382819"/>
              <a:gd name="connsiteX28" fmla="*/ 81097 w 3036106"/>
              <a:gd name="connsiteY28" fmla="*/ 356738 h 382819"/>
              <a:gd name="connsiteX29" fmla="*/ 33544 w 3036106"/>
              <a:gd name="connsiteY29" fmla="*/ 306573 h 382819"/>
              <a:gd name="connsiteX30" fmla="*/ 18304 w 3036106"/>
              <a:gd name="connsiteY30" fmla="*/ 260853 h 382819"/>
              <a:gd name="connsiteX31" fmla="*/ 3064 w 3036106"/>
              <a:gd name="connsiteY31" fmla="*/ 207513 h 382819"/>
              <a:gd name="connsiteX32" fmla="*/ 0 w 3036106"/>
              <a:gd name="connsiteY32" fmla="*/ 177033 h 382819"/>
              <a:gd name="connsiteX33" fmla="*/ 12490 w 3036106"/>
              <a:gd name="connsiteY33" fmla="*/ 104167 h 382819"/>
              <a:gd name="connsiteX34" fmla="*/ 25610 w 3036106"/>
              <a:gd name="connsiteY34" fmla="*/ 64638 h 382819"/>
              <a:gd name="connsiteX35" fmla="*/ 86884 w 3036106"/>
              <a:gd name="connsiteY35" fmla="*/ 17013 h 382819"/>
              <a:gd name="connsiteX36" fmla="*/ 109744 w 3036106"/>
              <a:gd name="connsiteY36" fmla="*/ 1773 h 382819"/>
              <a:gd name="connsiteX37" fmla="*/ 307864 w 3036106"/>
              <a:gd name="connsiteY37" fmla="*/ 9393 h 382819"/>
              <a:gd name="connsiteX0" fmla="*/ 307864 w 3036106"/>
              <a:gd name="connsiteY0" fmla="*/ 9393 h 377863"/>
              <a:gd name="connsiteX1" fmla="*/ 307864 w 3036106"/>
              <a:gd name="connsiteY1" fmla="*/ 9393 h 377863"/>
              <a:gd name="connsiteX2" fmla="*/ 437404 w 3036106"/>
              <a:gd name="connsiteY2" fmla="*/ 17013 h 377863"/>
              <a:gd name="connsiteX3" fmla="*/ 528844 w 3036106"/>
              <a:gd name="connsiteY3" fmla="*/ 12727 h 377863"/>
              <a:gd name="connsiteX4" fmla="*/ 1068921 w 3036106"/>
              <a:gd name="connsiteY4" fmla="*/ 1297 h 377863"/>
              <a:gd name="connsiteX5" fmla="*/ 1517009 w 3036106"/>
              <a:gd name="connsiteY5" fmla="*/ 5583 h 377863"/>
              <a:gd name="connsiteX6" fmla="*/ 2586244 w 3036106"/>
              <a:gd name="connsiteY6" fmla="*/ 9393 h 377863"/>
              <a:gd name="connsiteX7" fmla="*/ 2822464 w 3036106"/>
              <a:gd name="connsiteY7" fmla="*/ 17013 h 377863"/>
              <a:gd name="connsiteX8" fmla="*/ 2857814 w 3036106"/>
              <a:gd name="connsiteY8" fmla="*/ 15584 h 377863"/>
              <a:gd name="connsiteX9" fmla="*/ 2919403 w 3036106"/>
              <a:gd name="connsiteY9" fmla="*/ 30348 h 377863"/>
              <a:gd name="connsiteX10" fmla="*/ 2974864 w 3036106"/>
              <a:gd name="connsiteY10" fmla="*/ 38444 h 377863"/>
              <a:gd name="connsiteX11" fmla="*/ 3017206 w 3036106"/>
              <a:gd name="connsiteY11" fmla="*/ 62733 h 377863"/>
              <a:gd name="connsiteX12" fmla="*/ 3027576 w 3036106"/>
              <a:gd name="connsiteY12" fmla="*/ 128455 h 377863"/>
              <a:gd name="connsiteX13" fmla="*/ 3028204 w 3036106"/>
              <a:gd name="connsiteY13" fmla="*/ 169413 h 377863"/>
              <a:gd name="connsiteX14" fmla="*/ 3035824 w 3036106"/>
              <a:gd name="connsiteY14" fmla="*/ 237993 h 377863"/>
              <a:gd name="connsiteX15" fmla="*/ 3028204 w 3036106"/>
              <a:gd name="connsiteY15" fmla="*/ 321813 h 377863"/>
              <a:gd name="connsiteX16" fmla="*/ 2974864 w 3036106"/>
              <a:gd name="connsiteY16" fmla="*/ 358961 h 377863"/>
              <a:gd name="connsiteX17" fmla="*/ 2786799 w 3036106"/>
              <a:gd name="connsiteY17" fmla="*/ 366581 h 377863"/>
              <a:gd name="connsiteX18" fmla="*/ 2665194 w 3036106"/>
              <a:gd name="connsiteY18" fmla="*/ 374677 h 377863"/>
              <a:gd name="connsiteX19" fmla="*/ 2502424 w 3036106"/>
              <a:gd name="connsiteY19" fmla="*/ 375153 h 377863"/>
              <a:gd name="connsiteX20" fmla="*/ 1914740 w 3036106"/>
              <a:gd name="connsiteY20" fmla="*/ 371343 h 377863"/>
              <a:gd name="connsiteX21" fmla="*/ 1116055 w 3036106"/>
              <a:gd name="connsiteY21" fmla="*/ 375629 h 377863"/>
              <a:gd name="connsiteX22" fmla="*/ 978424 w 3036106"/>
              <a:gd name="connsiteY22" fmla="*/ 375153 h 377863"/>
              <a:gd name="connsiteX23" fmla="*/ 807092 w 3036106"/>
              <a:gd name="connsiteY23" fmla="*/ 369915 h 377863"/>
              <a:gd name="connsiteX24" fmla="*/ 727959 w 3036106"/>
              <a:gd name="connsiteY24" fmla="*/ 377693 h 377863"/>
              <a:gd name="connsiteX25" fmla="*/ 620546 w 3036106"/>
              <a:gd name="connsiteY25" fmla="*/ 357373 h 377863"/>
              <a:gd name="connsiteX26" fmla="*/ 476774 w 3036106"/>
              <a:gd name="connsiteY26" fmla="*/ 362453 h 377863"/>
              <a:gd name="connsiteX27" fmla="*/ 190814 w 3036106"/>
              <a:gd name="connsiteY27" fmla="*/ 371501 h 377863"/>
              <a:gd name="connsiteX28" fmla="*/ 81097 w 3036106"/>
              <a:gd name="connsiteY28" fmla="*/ 356738 h 377863"/>
              <a:gd name="connsiteX29" fmla="*/ 33544 w 3036106"/>
              <a:gd name="connsiteY29" fmla="*/ 306573 h 377863"/>
              <a:gd name="connsiteX30" fmla="*/ 18304 w 3036106"/>
              <a:gd name="connsiteY30" fmla="*/ 260853 h 377863"/>
              <a:gd name="connsiteX31" fmla="*/ 3064 w 3036106"/>
              <a:gd name="connsiteY31" fmla="*/ 207513 h 377863"/>
              <a:gd name="connsiteX32" fmla="*/ 0 w 3036106"/>
              <a:gd name="connsiteY32" fmla="*/ 177033 h 377863"/>
              <a:gd name="connsiteX33" fmla="*/ 12490 w 3036106"/>
              <a:gd name="connsiteY33" fmla="*/ 104167 h 377863"/>
              <a:gd name="connsiteX34" fmla="*/ 25610 w 3036106"/>
              <a:gd name="connsiteY34" fmla="*/ 64638 h 377863"/>
              <a:gd name="connsiteX35" fmla="*/ 86884 w 3036106"/>
              <a:gd name="connsiteY35" fmla="*/ 17013 h 377863"/>
              <a:gd name="connsiteX36" fmla="*/ 109744 w 3036106"/>
              <a:gd name="connsiteY36" fmla="*/ 1773 h 377863"/>
              <a:gd name="connsiteX37" fmla="*/ 307864 w 3036106"/>
              <a:gd name="connsiteY37" fmla="*/ 9393 h 377863"/>
              <a:gd name="connsiteX0" fmla="*/ 307864 w 3036106"/>
              <a:gd name="connsiteY0" fmla="*/ 9393 h 377708"/>
              <a:gd name="connsiteX1" fmla="*/ 307864 w 3036106"/>
              <a:gd name="connsiteY1" fmla="*/ 9393 h 377708"/>
              <a:gd name="connsiteX2" fmla="*/ 437404 w 3036106"/>
              <a:gd name="connsiteY2" fmla="*/ 17013 h 377708"/>
              <a:gd name="connsiteX3" fmla="*/ 528844 w 3036106"/>
              <a:gd name="connsiteY3" fmla="*/ 12727 h 377708"/>
              <a:gd name="connsiteX4" fmla="*/ 1068921 w 3036106"/>
              <a:gd name="connsiteY4" fmla="*/ 1297 h 377708"/>
              <a:gd name="connsiteX5" fmla="*/ 1517009 w 3036106"/>
              <a:gd name="connsiteY5" fmla="*/ 5583 h 377708"/>
              <a:gd name="connsiteX6" fmla="*/ 2586244 w 3036106"/>
              <a:gd name="connsiteY6" fmla="*/ 9393 h 377708"/>
              <a:gd name="connsiteX7" fmla="*/ 2822464 w 3036106"/>
              <a:gd name="connsiteY7" fmla="*/ 17013 h 377708"/>
              <a:gd name="connsiteX8" fmla="*/ 2857814 w 3036106"/>
              <a:gd name="connsiteY8" fmla="*/ 15584 h 377708"/>
              <a:gd name="connsiteX9" fmla="*/ 2919403 w 3036106"/>
              <a:gd name="connsiteY9" fmla="*/ 30348 h 377708"/>
              <a:gd name="connsiteX10" fmla="*/ 2974864 w 3036106"/>
              <a:gd name="connsiteY10" fmla="*/ 38444 h 377708"/>
              <a:gd name="connsiteX11" fmla="*/ 3017206 w 3036106"/>
              <a:gd name="connsiteY11" fmla="*/ 62733 h 377708"/>
              <a:gd name="connsiteX12" fmla="*/ 3027576 w 3036106"/>
              <a:gd name="connsiteY12" fmla="*/ 128455 h 377708"/>
              <a:gd name="connsiteX13" fmla="*/ 3028204 w 3036106"/>
              <a:gd name="connsiteY13" fmla="*/ 169413 h 377708"/>
              <a:gd name="connsiteX14" fmla="*/ 3035824 w 3036106"/>
              <a:gd name="connsiteY14" fmla="*/ 237993 h 377708"/>
              <a:gd name="connsiteX15" fmla="*/ 3028204 w 3036106"/>
              <a:gd name="connsiteY15" fmla="*/ 321813 h 377708"/>
              <a:gd name="connsiteX16" fmla="*/ 2974864 w 3036106"/>
              <a:gd name="connsiteY16" fmla="*/ 358961 h 377708"/>
              <a:gd name="connsiteX17" fmla="*/ 2786799 w 3036106"/>
              <a:gd name="connsiteY17" fmla="*/ 366581 h 377708"/>
              <a:gd name="connsiteX18" fmla="*/ 2665194 w 3036106"/>
              <a:gd name="connsiteY18" fmla="*/ 374677 h 377708"/>
              <a:gd name="connsiteX19" fmla="*/ 2502424 w 3036106"/>
              <a:gd name="connsiteY19" fmla="*/ 375153 h 377708"/>
              <a:gd name="connsiteX20" fmla="*/ 1914740 w 3036106"/>
              <a:gd name="connsiteY20" fmla="*/ 371343 h 377708"/>
              <a:gd name="connsiteX21" fmla="*/ 1116055 w 3036106"/>
              <a:gd name="connsiteY21" fmla="*/ 375629 h 377708"/>
              <a:gd name="connsiteX22" fmla="*/ 978424 w 3036106"/>
              <a:gd name="connsiteY22" fmla="*/ 375153 h 377708"/>
              <a:gd name="connsiteX23" fmla="*/ 807092 w 3036106"/>
              <a:gd name="connsiteY23" fmla="*/ 369915 h 377708"/>
              <a:gd name="connsiteX24" fmla="*/ 727959 w 3036106"/>
              <a:gd name="connsiteY24" fmla="*/ 377693 h 377708"/>
              <a:gd name="connsiteX25" fmla="*/ 603500 w 3036106"/>
              <a:gd name="connsiteY25" fmla="*/ 371660 h 377708"/>
              <a:gd name="connsiteX26" fmla="*/ 476774 w 3036106"/>
              <a:gd name="connsiteY26" fmla="*/ 362453 h 377708"/>
              <a:gd name="connsiteX27" fmla="*/ 190814 w 3036106"/>
              <a:gd name="connsiteY27" fmla="*/ 371501 h 377708"/>
              <a:gd name="connsiteX28" fmla="*/ 81097 w 3036106"/>
              <a:gd name="connsiteY28" fmla="*/ 356738 h 377708"/>
              <a:gd name="connsiteX29" fmla="*/ 33544 w 3036106"/>
              <a:gd name="connsiteY29" fmla="*/ 306573 h 377708"/>
              <a:gd name="connsiteX30" fmla="*/ 18304 w 3036106"/>
              <a:gd name="connsiteY30" fmla="*/ 260853 h 377708"/>
              <a:gd name="connsiteX31" fmla="*/ 3064 w 3036106"/>
              <a:gd name="connsiteY31" fmla="*/ 207513 h 377708"/>
              <a:gd name="connsiteX32" fmla="*/ 0 w 3036106"/>
              <a:gd name="connsiteY32" fmla="*/ 177033 h 377708"/>
              <a:gd name="connsiteX33" fmla="*/ 12490 w 3036106"/>
              <a:gd name="connsiteY33" fmla="*/ 104167 h 377708"/>
              <a:gd name="connsiteX34" fmla="*/ 25610 w 3036106"/>
              <a:gd name="connsiteY34" fmla="*/ 64638 h 377708"/>
              <a:gd name="connsiteX35" fmla="*/ 86884 w 3036106"/>
              <a:gd name="connsiteY35" fmla="*/ 17013 h 377708"/>
              <a:gd name="connsiteX36" fmla="*/ 109744 w 3036106"/>
              <a:gd name="connsiteY36" fmla="*/ 1773 h 377708"/>
              <a:gd name="connsiteX37" fmla="*/ 307864 w 3036106"/>
              <a:gd name="connsiteY37" fmla="*/ 9393 h 37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36106" h="377708">
                <a:moveTo>
                  <a:pt x="307864" y="9393"/>
                </a:moveTo>
                <a:lnTo>
                  <a:pt x="307864" y="9393"/>
                </a:lnTo>
                <a:cubicBezTo>
                  <a:pt x="351044" y="11933"/>
                  <a:pt x="400574" y="16457"/>
                  <a:pt x="437404" y="17013"/>
                </a:cubicBezTo>
                <a:cubicBezTo>
                  <a:pt x="474234" y="17569"/>
                  <a:pt x="423591" y="15346"/>
                  <a:pt x="528844" y="12727"/>
                </a:cubicBezTo>
                <a:cubicBezTo>
                  <a:pt x="634097" y="10108"/>
                  <a:pt x="896201" y="-1243"/>
                  <a:pt x="1068921" y="1297"/>
                </a:cubicBezTo>
                <a:cubicBezTo>
                  <a:pt x="1219095" y="9076"/>
                  <a:pt x="1264122" y="4234"/>
                  <a:pt x="1517009" y="5583"/>
                </a:cubicBezTo>
                <a:cubicBezTo>
                  <a:pt x="1769896" y="6932"/>
                  <a:pt x="2136455" y="33995"/>
                  <a:pt x="2586244" y="9393"/>
                </a:cubicBezTo>
                <a:lnTo>
                  <a:pt x="2822464" y="17013"/>
                </a:lnTo>
                <a:cubicBezTo>
                  <a:pt x="2867726" y="18045"/>
                  <a:pt x="2841658" y="13362"/>
                  <a:pt x="2857814" y="15584"/>
                </a:cubicBezTo>
                <a:cubicBezTo>
                  <a:pt x="2873970" y="17806"/>
                  <a:pt x="2894003" y="27808"/>
                  <a:pt x="2919403" y="30348"/>
                </a:cubicBezTo>
                <a:cubicBezTo>
                  <a:pt x="2934643" y="35428"/>
                  <a:pt x="2958564" y="33047"/>
                  <a:pt x="2974864" y="38444"/>
                </a:cubicBezTo>
                <a:cubicBezTo>
                  <a:pt x="2991164" y="43841"/>
                  <a:pt x="3008421" y="47731"/>
                  <a:pt x="3017206" y="62733"/>
                </a:cubicBezTo>
                <a:cubicBezTo>
                  <a:pt x="3025991" y="77735"/>
                  <a:pt x="3025743" y="110675"/>
                  <a:pt x="3027576" y="128455"/>
                </a:cubicBezTo>
                <a:cubicBezTo>
                  <a:pt x="3029409" y="146235"/>
                  <a:pt x="3026829" y="151157"/>
                  <a:pt x="3028204" y="169413"/>
                </a:cubicBezTo>
                <a:cubicBezTo>
                  <a:pt x="3029579" y="187669"/>
                  <a:pt x="3035824" y="214992"/>
                  <a:pt x="3035824" y="237993"/>
                </a:cubicBezTo>
                <a:cubicBezTo>
                  <a:pt x="3035824" y="266048"/>
                  <a:pt x="3038364" y="301652"/>
                  <a:pt x="3028204" y="321813"/>
                </a:cubicBezTo>
                <a:cubicBezTo>
                  <a:pt x="3018044" y="341974"/>
                  <a:pt x="3015098" y="351500"/>
                  <a:pt x="2974864" y="358961"/>
                </a:cubicBezTo>
                <a:cubicBezTo>
                  <a:pt x="2934630" y="366422"/>
                  <a:pt x="2850299" y="364041"/>
                  <a:pt x="2786799" y="366581"/>
                </a:cubicBezTo>
                <a:cubicBezTo>
                  <a:pt x="2744109" y="373696"/>
                  <a:pt x="2712590" y="373248"/>
                  <a:pt x="2665194" y="374677"/>
                </a:cubicBezTo>
                <a:cubicBezTo>
                  <a:pt x="2617798" y="376106"/>
                  <a:pt x="2627500" y="375709"/>
                  <a:pt x="2502424" y="375153"/>
                </a:cubicBezTo>
                <a:lnTo>
                  <a:pt x="1914740" y="371343"/>
                </a:lnTo>
                <a:lnTo>
                  <a:pt x="1116055" y="375629"/>
                </a:lnTo>
                <a:lnTo>
                  <a:pt x="978424" y="375153"/>
                </a:lnTo>
                <a:cubicBezTo>
                  <a:pt x="926930" y="374201"/>
                  <a:pt x="873132" y="372455"/>
                  <a:pt x="807092" y="369915"/>
                </a:cubicBezTo>
                <a:cubicBezTo>
                  <a:pt x="774477" y="361761"/>
                  <a:pt x="761891" y="377402"/>
                  <a:pt x="727959" y="377693"/>
                </a:cubicBezTo>
                <a:cubicBezTo>
                  <a:pt x="694027" y="377984"/>
                  <a:pt x="645364" y="374200"/>
                  <a:pt x="603500" y="371660"/>
                </a:cubicBezTo>
                <a:cubicBezTo>
                  <a:pt x="561636" y="369120"/>
                  <a:pt x="545555" y="362480"/>
                  <a:pt x="476774" y="362453"/>
                </a:cubicBezTo>
                <a:cubicBezTo>
                  <a:pt x="407993" y="362427"/>
                  <a:pt x="287757" y="374041"/>
                  <a:pt x="190814" y="371501"/>
                </a:cubicBezTo>
                <a:cubicBezTo>
                  <a:pt x="178114" y="368961"/>
                  <a:pt x="107309" y="367559"/>
                  <a:pt x="81097" y="356738"/>
                </a:cubicBezTo>
                <a:cubicBezTo>
                  <a:pt x="54885" y="345917"/>
                  <a:pt x="66744" y="340065"/>
                  <a:pt x="33544" y="306573"/>
                </a:cubicBezTo>
                <a:cubicBezTo>
                  <a:pt x="28464" y="291333"/>
                  <a:pt x="22200" y="276438"/>
                  <a:pt x="18304" y="260853"/>
                </a:cubicBezTo>
                <a:cubicBezTo>
                  <a:pt x="14437" y="245386"/>
                  <a:pt x="6115" y="221483"/>
                  <a:pt x="3064" y="207513"/>
                </a:cubicBezTo>
                <a:cubicBezTo>
                  <a:pt x="13" y="193543"/>
                  <a:pt x="5080" y="187193"/>
                  <a:pt x="0" y="177033"/>
                </a:cubicBezTo>
                <a:cubicBezTo>
                  <a:pt x="2540" y="144013"/>
                  <a:pt x="8222" y="122899"/>
                  <a:pt x="12490" y="104167"/>
                </a:cubicBezTo>
                <a:cubicBezTo>
                  <a:pt x="16758" y="85435"/>
                  <a:pt x="13211" y="79163"/>
                  <a:pt x="25610" y="64638"/>
                </a:cubicBezTo>
                <a:cubicBezTo>
                  <a:pt x="38009" y="50113"/>
                  <a:pt x="31698" y="44606"/>
                  <a:pt x="86884" y="17013"/>
                </a:cubicBezTo>
                <a:cubicBezTo>
                  <a:pt x="95075" y="12917"/>
                  <a:pt x="100615" y="2503"/>
                  <a:pt x="109744" y="1773"/>
                </a:cubicBezTo>
                <a:cubicBezTo>
                  <a:pt x="165446" y="-2683"/>
                  <a:pt x="221504" y="1773"/>
                  <a:pt x="307864" y="9393"/>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1100" dirty="0"/>
          </a:p>
        </p:txBody>
      </p:sp>
      <p:sp>
        <p:nvSpPr>
          <p:cNvPr id="6" name="모서리가 둥근 직사각형 22">
            <a:extLst>
              <a:ext uri="{FF2B5EF4-FFF2-40B4-BE49-F238E27FC236}">
                <a16:creationId xmlns:a16="http://schemas.microsoft.com/office/drawing/2014/main" xmlns="" id="{1760D228-ABEC-400B-92C0-67F8D21D292A}"/>
              </a:ext>
            </a:extLst>
          </p:cNvPr>
          <p:cNvSpPr/>
          <p:nvPr/>
        </p:nvSpPr>
        <p:spPr>
          <a:xfrm>
            <a:off x="3169703" y="1377595"/>
            <a:ext cx="5805055" cy="273013"/>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b="1" dirty="0">
              <a:solidFill>
                <a:srgbClr val="886E87"/>
              </a:solidFill>
            </a:endParaRPr>
          </a:p>
        </p:txBody>
      </p:sp>
      <p:sp>
        <p:nvSpPr>
          <p:cNvPr id="13" name="자유형 21">
            <a:extLst>
              <a:ext uri="{FF2B5EF4-FFF2-40B4-BE49-F238E27FC236}">
                <a16:creationId xmlns:a16="http://schemas.microsoft.com/office/drawing/2014/main" xmlns="" id="{D304672F-617B-4FC3-81CD-5F247E2126C9}"/>
              </a:ext>
            </a:extLst>
          </p:cNvPr>
          <p:cNvSpPr/>
          <p:nvPr/>
        </p:nvSpPr>
        <p:spPr>
          <a:xfrm>
            <a:off x="2908975" y="1958181"/>
            <a:ext cx="6302217" cy="377708"/>
          </a:xfrm>
          <a:custGeom>
            <a:avLst/>
            <a:gdLst>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533400 w 3048262"/>
              <a:gd name="connsiteY26" fmla="*/ 3370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7786 w 3048262"/>
              <a:gd name="connsiteY34" fmla="*/ 64638 h 390393"/>
              <a:gd name="connsiteX35" fmla="*/ 99060 w 3048262"/>
              <a:gd name="connsiteY35" fmla="*/ 17013 h 390393"/>
              <a:gd name="connsiteX36" fmla="*/ 121920 w 3048262"/>
              <a:gd name="connsiteY36" fmla="*/ 1773 h 390393"/>
              <a:gd name="connsiteX37" fmla="*/ 320040 w 3048262"/>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47004 w 3036086"/>
              <a:gd name="connsiteY4" fmla="*/ 32253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7814 w 3036086"/>
              <a:gd name="connsiteY8" fmla="*/ 15584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4364 w 3036106"/>
              <a:gd name="connsiteY17" fmla="*/ 352293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65194 w 3036106"/>
              <a:gd name="connsiteY18" fmla="*/ 374677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82810"/>
              <a:gd name="connsiteX1" fmla="*/ 307864 w 3036106"/>
              <a:gd name="connsiteY1" fmla="*/ 9393 h 382810"/>
              <a:gd name="connsiteX2" fmla="*/ 437404 w 3036106"/>
              <a:gd name="connsiteY2" fmla="*/ 17013 h 382810"/>
              <a:gd name="connsiteX3" fmla="*/ 528844 w 3036106"/>
              <a:gd name="connsiteY3" fmla="*/ 12727 h 382810"/>
              <a:gd name="connsiteX4" fmla="*/ 1068921 w 3036106"/>
              <a:gd name="connsiteY4" fmla="*/ 1297 h 382810"/>
              <a:gd name="connsiteX5" fmla="*/ 1517009 w 3036106"/>
              <a:gd name="connsiteY5" fmla="*/ 5583 h 382810"/>
              <a:gd name="connsiteX6" fmla="*/ 2586244 w 3036106"/>
              <a:gd name="connsiteY6" fmla="*/ 9393 h 382810"/>
              <a:gd name="connsiteX7" fmla="*/ 2822464 w 3036106"/>
              <a:gd name="connsiteY7" fmla="*/ 17013 h 382810"/>
              <a:gd name="connsiteX8" fmla="*/ 2857814 w 3036106"/>
              <a:gd name="connsiteY8" fmla="*/ 15584 h 382810"/>
              <a:gd name="connsiteX9" fmla="*/ 2919403 w 3036106"/>
              <a:gd name="connsiteY9" fmla="*/ 30348 h 382810"/>
              <a:gd name="connsiteX10" fmla="*/ 2974864 w 3036106"/>
              <a:gd name="connsiteY10" fmla="*/ 38444 h 382810"/>
              <a:gd name="connsiteX11" fmla="*/ 3017206 w 3036106"/>
              <a:gd name="connsiteY11" fmla="*/ 62733 h 382810"/>
              <a:gd name="connsiteX12" fmla="*/ 3027576 w 3036106"/>
              <a:gd name="connsiteY12" fmla="*/ 128455 h 382810"/>
              <a:gd name="connsiteX13" fmla="*/ 3028204 w 3036106"/>
              <a:gd name="connsiteY13" fmla="*/ 169413 h 382810"/>
              <a:gd name="connsiteX14" fmla="*/ 3035824 w 3036106"/>
              <a:gd name="connsiteY14" fmla="*/ 237993 h 382810"/>
              <a:gd name="connsiteX15" fmla="*/ 3028204 w 3036106"/>
              <a:gd name="connsiteY15" fmla="*/ 321813 h 382810"/>
              <a:gd name="connsiteX16" fmla="*/ 2974864 w 3036106"/>
              <a:gd name="connsiteY16" fmla="*/ 358961 h 382810"/>
              <a:gd name="connsiteX17" fmla="*/ 2786799 w 3036106"/>
              <a:gd name="connsiteY17" fmla="*/ 366581 h 382810"/>
              <a:gd name="connsiteX18" fmla="*/ 2665194 w 3036106"/>
              <a:gd name="connsiteY18" fmla="*/ 374677 h 382810"/>
              <a:gd name="connsiteX19" fmla="*/ 2502424 w 3036106"/>
              <a:gd name="connsiteY19" fmla="*/ 375153 h 382810"/>
              <a:gd name="connsiteX20" fmla="*/ 1914740 w 3036106"/>
              <a:gd name="connsiteY20" fmla="*/ 371343 h 382810"/>
              <a:gd name="connsiteX21" fmla="*/ 1008904 w 3036106"/>
              <a:gd name="connsiteY21" fmla="*/ 382773 h 382810"/>
              <a:gd name="connsiteX22" fmla="*/ 978424 w 3036106"/>
              <a:gd name="connsiteY22" fmla="*/ 375153 h 382810"/>
              <a:gd name="connsiteX23" fmla="*/ 780304 w 3036106"/>
              <a:gd name="connsiteY23" fmla="*/ 367533 h 382810"/>
              <a:gd name="connsiteX24" fmla="*/ 727959 w 3036106"/>
              <a:gd name="connsiteY24" fmla="*/ 377693 h 382810"/>
              <a:gd name="connsiteX25" fmla="*/ 620546 w 3036106"/>
              <a:gd name="connsiteY25" fmla="*/ 357373 h 382810"/>
              <a:gd name="connsiteX26" fmla="*/ 476774 w 3036106"/>
              <a:gd name="connsiteY26" fmla="*/ 362453 h 382810"/>
              <a:gd name="connsiteX27" fmla="*/ 190814 w 3036106"/>
              <a:gd name="connsiteY27" fmla="*/ 371501 h 382810"/>
              <a:gd name="connsiteX28" fmla="*/ 81097 w 3036106"/>
              <a:gd name="connsiteY28" fmla="*/ 356738 h 382810"/>
              <a:gd name="connsiteX29" fmla="*/ 33544 w 3036106"/>
              <a:gd name="connsiteY29" fmla="*/ 306573 h 382810"/>
              <a:gd name="connsiteX30" fmla="*/ 18304 w 3036106"/>
              <a:gd name="connsiteY30" fmla="*/ 260853 h 382810"/>
              <a:gd name="connsiteX31" fmla="*/ 3064 w 3036106"/>
              <a:gd name="connsiteY31" fmla="*/ 207513 h 382810"/>
              <a:gd name="connsiteX32" fmla="*/ 0 w 3036106"/>
              <a:gd name="connsiteY32" fmla="*/ 177033 h 382810"/>
              <a:gd name="connsiteX33" fmla="*/ 12490 w 3036106"/>
              <a:gd name="connsiteY33" fmla="*/ 104167 h 382810"/>
              <a:gd name="connsiteX34" fmla="*/ 25610 w 3036106"/>
              <a:gd name="connsiteY34" fmla="*/ 64638 h 382810"/>
              <a:gd name="connsiteX35" fmla="*/ 86884 w 3036106"/>
              <a:gd name="connsiteY35" fmla="*/ 17013 h 382810"/>
              <a:gd name="connsiteX36" fmla="*/ 109744 w 3036106"/>
              <a:gd name="connsiteY36" fmla="*/ 1773 h 382810"/>
              <a:gd name="connsiteX37" fmla="*/ 307864 w 3036106"/>
              <a:gd name="connsiteY37" fmla="*/ 9393 h 382810"/>
              <a:gd name="connsiteX0" fmla="*/ 307864 w 3036106"/>
              <a:gd name="connsiteY0" fmla="*/ 9393 h 382819"/>
              <a:gd name="connsiteX1" fmla="*/ 307864 w 3036106"/>
              <a:gd name="connsiteY1" fmla="*/ 9393 h 382819"/>
              <a:gd name="connsiteX2" fmla="*/ 437404 w 3036106"/>
              <a:gd name="connsiteY2" fmla="*/ 17013 h 382819"/>
              <a:gd name="connsiteX3" fmla="*/ 528844 w 3036106"/>
              <a:gd name="connsiteY3" fmla="*/ 12727 h 382819"/>
              <a:gd name="connsiteX4" fmla="*/ 1068921 w 3036106"/>
              <a:gd name="connsiteY4" fmla="*/ 1297 h 382819"/>
              <a:gd name="connsiteX5" fmla="*/ 1517009 w 3036106"/>
              <a:gd name="connsiteY5" fmla="*/ 5583 h 382819"/>
              <a:gd name="connsiteX6" fmla="*/ 2586244 w 3036106"/>
              <a:gd name="connsiteY6" fmla="*/ 9393 h 382819"/>
              <a:gd name="connsiteX7" fmla="*/ 2822464 w 3036106"/>
              <a:gd name="connsiteY7" fmla="*/ 17013 h 382819"/>
              <a:gd name="connsiteX8" fmla="*/ 2857814 w 3036106"/>
              <a:gd name="connsiteY8" fmla="*/ 15584 h 382819"/>
              <a:gd name="connsiteX9" fmla="*/ 2919403 w 3036106"/>
              <a:gd name="connsiteY9" fmla="*/ 30348 h 382819"/>
              <a:gd name="connsiteX10" fmla="*/ 2974864 w 3036106"/>
              <a:gd name="connsiteY10" fmla="*/ 38444 h 382819"/>
              <a:gd name="connsiteX11" fmla="*/ 3017206 w 3036106"/>
              <a:gd name="connsiteY11" fmla="*/ 62733 h 382819"/>
              <a:gd name="connsiteX12" fmla="*/ 3027576 w 3036106"/>
              <a:gd name="connsiteY12" fmla="*/ 128455 h 382819"/>
              <a:gd name="connsiteX13" fmla="*/ 3028204 w 3036106"/>
              <a:gd name="connsiteY13" fmla="*/ 169413 h 382819"/>
              <a:gd name="connsiteX14" fmla="*/ 3035824 w 3036106"/>
              <a:gd name="connsiteY14" fmla="*/ 237993 h 382819"/>
              <a:gd name="connsiteX15" fmla="*/ 3028204 w 3036106"/>
              <a:gd name="connsiteY15" fmla="*/ 321813 h 382819"/>
              <a:gd name="connsiteX16" fmla="*/ 2974864 w 3036106"/>
              <a:gd name="connsiteY16" fmla="*/ 358961 h 382819"/>
              <a:gd name="connsiteX17" fmla="*/ 2786799 w 3036106"/>
              <a:gd name="connsiteY17" fmla="*/ 366581 h 382819"/>
              <a:gd name="connsiteX18" fmla="*/ 2665194 w 3036106"/>
              <a:gd name="connsiteY18" fmla="*/ 374677 h 382819"/>
              <a:gd name="connsiteX19" fmla="*/ 2502424 w 3036106"/>
              <a:gd name="connsiteY19" fmla="*/ 375153 h 382819"/>
              <a:gd name="connsiteX20" fmla="*/ 1914740 w 3036106"/>
              <a:gd name="connsiteY20" fmla="*/ 371343 h 382819"/>
              <a:gd name="connsiteX21" fmla="*/ 1008904 w 3036106"/>
              <a:gd name="connsiteY21" fmla="*/ 382773 h 382819"/>
              <a:gd name="connsiteX22" fmla="*/ 978424 w 3036106"/>
              <a:gd name="connsiteY22" fmla="*/ 375153 h 382819"/>
              <a:gd name="connsiteX23" fmla="*/ 807092 w 3036106"/>
              <a:gd name="connsiteY23" fmla="*/ 369915 h 382819"/>
              <a:gd name="connsiteX24" fmla="*/ 727959 w 3036106"/>
              <a:gd name="connsiteY24" fmla="*/ 377693 h 382819"/>
              <a:gd name="connsiteX25" fmla="*/ 620546 w 3036106"/>
              <a:gd name="connsiteY25" fmla="*/ 357373 h 382819"/>
              <a:gd name="connsiteX26" fmla="*/ 476774 w 3036106"/>
              <a:gd name="connsiteY26" fmla="*/ 362453 h 382819"/>
              <a:gd name="connsiteX27" fmla="*/ 190814 w 3036106"/>
              <a:gd name="connsiteY27" fmla="*/ 371501 h 382819"/>
              <a:gd name="connsiteX28" fmla="*/ 81097 w 3036106"/>
              <a:gd name="connsiteY28" fmla="*/ 356738 h 382819"/>
              <a:gd name="connsiteX29" fmla="*/ 33544 w 3036106"/>
              <a:gd name="connsiteY29" fmla="*/ 306573 h 382819"/>
              <a:gd name="connsiteX30" fmla="*/ 18304 w 3036106"/>
              <a:gd name="connsiteY30" fmla="*/ 260853 h 382819"/>
              <a:gd name="connsiteX31" fmla="*/ 3064 w 3036106"/>
              <a:gd name="connsiteY31" fmla="*/ 207513 h 382819"/>
              <a:gd name="connsiteX32" fmla="*/ 0 w 3036106"/>
              <a:gd name="connsiteY32" fmla="*/ 177033 h 382819"/>
              <a:gd name="connsiteX33" fmla="*/ 12490 w 3036106"/>
              <a:gd name="connsiteY33" fmla="*/ 104167 h 382819"/>
              <a:gd name="connsiteX34" fmla="*/ 25610 w 3036106"/>
              <a:gd name="connsiteY34" fmla="*/ 64638 h 382819"/>
              <a:gd name="connsiteX35" fmla="*/ 86884 w 3036106"/>
              <a:gd name="connsiteY35" fmla="*/ 17013 h 382819"/>
              <a:gd name="connsiteX36" fmla="*/ 109744 w 3036106"/>
              <a:gd name="connsiteY36" fmla="*/ 1773 h 382819"/>
              <a:gd name="connsiteX37" fmla="*/ 307864 w 3036106"/>
              <a:gd name="connsiteY37" fmla="*/ 9393 h 382819"/>
              <a:gd name="connsiteX0" fmla="*/ 307864 w 3036106"/>
              <a:gd name="connsiteY0" fmla="*/ 9393 h 377863"/>
              <a:gd name="connsiteX1" fmla="*/ 307864 w 3036106"/>
              <a:gd name="connsiteY1" fmla="*/ 9393 h 377863"/>
              <a:gd name="connsiteX2" fmla="*/ 437404 w 3036106"/>
              <a:gd name="connsiteY2" fmla="*/ 17013 h 377863"/>
              <a:gd name="connsiteX3" fmla="*/ 528844 w 3036106"/>
              <a:gd name="connsiteY3" fmla="*/ 12727 h 377863"/>
              <a:gd name="connsiteX4" fmla="*/ 1068921 w 3036106"/>
              <a:gd name="connsiteY4" fmla="*/ 1297 h 377863"/>
              <a:gd name="connsiteX5" fmla="*/ 1517009 w 3036106"/>
              <a:gd name="connsiteY5" fmla="*/ 5583 h 377863"/>
              <a:gd name="connsiteX6" fmla="*/ 2586244 w 3036106"/>
              <a:gd name="connsiteY6" fmla="*/ 9393 h 377863"/>
              <a:gd name="connsiteX7" fmla="*/ 2822464 w 3036106"/>
              <a:gd name="connsiteY7" fmla="*/ 17013 h 377863"/>
              <a:gd name="connsiteX8" fmla="*/ 2857814 w 3036106"/>
              <a:gd name="connsiteY8" fmla="*/ 15584 h 377863"/>
              <a:gd name="connsiteX9" fmla="*/ 2919403 w 3036106"/>
              <a:gd name="connsiteY9" fmla="*/ 30348 h 377863"/>
              <a:gd name="connsiteX10" fmla="*/ 2974864 w 3036106"/>
              <a:gd name="connsiteY10" fmla="*/ 38444 h 377863"/>
              <a:gd name="connsiteX11" fmla="*/ 3017206 w 3036106"/>
              <a:gd name="connsiteY11" fmla="*/ 62733 h 377863"/>
              <a:gd name="connsiteX12" fmla="*/ 3027576 w 3036106"/>
              <a:gd name="connsiteY12" fmla="*/ 128455 h 377863"/>
              <a:gd name="connsiteX13" fmla="*/ 3028204 w 3036106"/>
              <a:gd name="connsiteY13" fmla="*/ 169413 h 377863"/>
              <a:gd name="connsiteX14" fmla="*/ 3035824 w 3036106"/>
              <a:gd name="connsiteY14" fmla="*/ 237993 h 377863"/>
              <a:gd name="connsiteX15" fmla="*/ 3028204 w 3036106"/>
              <a:gd name="connsiteY15" fmla="*/ 321813 h 377863"/>
              <a:gd name="connsiteX16" fmla="*/ 2974864 w 3036106"/>
              <a:gd name="connsiteY16" fmla="*/ 358961 h 377863"/>
              <a:gd name="connsiteX17" fmla="*/ 2786799 w 3036106"/>
              <a:gd name="connsiteY17" fmla="*/ 366581 h 377863"/>
              <a:gd name="connsiteX18" fmla="*/ 2665194 w 3036106"/>
              <a:gd name="connsiteY18" fmla="*/ 374677 h 377863"/>
              <a:gd name="connsiteX19" fmla="*/ 2502424 w 3036106"/>
              <a:gd name="connsiteY19" fmla="*/ 375153 h 377863"/>
              <a:gd name="connsiteX20" fmla="*/ 1914740 w 3036106"/>
              <a:gd name="connsiteY20" fmla="*/ 371343 h 377863"/>
              <a:gd name="connsiteX21" fmla="*/ 1116055 w 3036106"/>
              <a:gd name="connsiteY21" fmla="*/ 375629 h 377863"/>
              <a:gd name="connsiteX22" fmla="*/ 978424 w 3036106"/>
              <a:gd name="connsiteY22" fmla="*/ 375153 h 377863"/>
              <a:gd name="connsiteX23" fmla="*/ 807092 w 3036106"/>
              <a:gd name="connsiteY23" fmla="*/ 369915 h 377863"/>
              <a:gd name="connsiteX24" fmla="*/ 727959 w 3036106"/>
              <a:gd name="connsiteY24" fmla="*/ 377693 h 377863"/>
              <a:gd name="connsiteX25" fmla="*/ 620546 w 3036106"/>
              <a:gd name="connsiteY25" fmla="*/ 357373 h 377863"/>
              <a:gd name="connsiteX26" fmla="*/ 476774 w 3036106"/>
              <a:gd name="connsiteY26" fmla="*/ 362453 h 377863"/>
              <a:gd name="connsiteX27" fmla="*/ 190814 w 3036106"/>
              <a:gd name="connsiteY27" fmla="*/ 371501 h 377863"/>
              <a:gd name="connsiteX28" fmla="*/ 81097 w 3036106"/>
              <a:gd name="connsiteY28" fmla="*/ 356738 h 377863"/>
              <a:gd name="connsiteX29" fmla="*/ 33544 w 3036106"/>
              <a:gd name="connsiteY29" fmla="*/ 306573 h 377863"/>
              <a:gd name="connsiteX30" fmla="*/ 18304 w 3036106"/>
              <a:gd name="connsiteY30" fmla="*/ 260853 h 377863"/>
              <a:gd name="connsiteX31" fmla="*/ 3064 w 3036106"/>
              <a:gd name="connsiteY31" fmla="*/ 207513 h 377863"/>
              <a:gd name="connsiteX32" fmla="*/ 0 w 3036106"/>
              <a:gd name="connsiteY32" fmla="*/ 177033 h 377863"/>
              <a:gd name="connsiteX33" fmla="*/ 12490 w 3036106"/>
              <a:gd name="connsiteY33" fmla="*/ 104167 h 377863"/>
              <a:gd name="connsiteX34" fmla="*/ 25610 w 3036106"/>
              <a:gd name="connsiteY34" fmla="*/ 64638 h 377863"/>
              <a:gd name="connsiteX35" fmla="*/ 86884 w 3036106"/>
              <a:gd name="connsiteY35" fmla="*/ 17013 h 377863"/>
              <a:gd name="connsiteX36" fmla="*/ 109744 w 3036106"/>
              <a:gd name="connsiteY36" fmla="*/ 1773 h 377863"/>
              <a:gd name="connsiteX37" fmla="*/ 307864 w 3036106"/>
              <a:gd name="connsiteY37" fmla="*/ 9393 h 377863"/>
              <a:gd name="connsiteX0" fmla="*/ 307864 w 3036106"/>
              <a:gd name="connsiteY0" fmla="*/ 9393 h 377708"/>
              <a:gd name="connsiteX1" fmla="*/ 307864 w 3036106"/>
              <a:gd name="connsiteY1" fmla="*/ 9393 h 377708"/>
              <a:gd name="connsiteX2" fmla="*/ 437404 w 3036106"/>
              <a:gd name="connsiteY2" fmla="*/ 17013 h 377708"/>
              <a:gd name="connsiteX3" fmla="*/ 528844 w 3036106"/>
              <a:gd name="connsiteY3" fmla="*/ 12727 h 377708"/>
              <a:gd name="connsiteX4" fmla="*/ 1068921 w 3036106"/>
              <a:gd name="connsiteY4" fmla="*/ 1297 h 377708"/>
              <a:gd name="connsiteX5" fmla="*/ 1517009 w 3036106"/>
              <a:gd name="connsiteY5" fmla="*/ 5583 h 377708"/>
              <a:gd name="connsiteX6" fmla="*/ 2586244 w 3036106"/>
              <a:gd name="connsiteY6" fmla="*/ 9393 h 377708"/>
              <a:gd name="connsiteX7" fmla="*/ 2822464 w 3036106"/>
              <a:gd name="connsiteY7" fmla="*/ 17013 h 377708"/>
              <a:gd name="connsiteX8" fmla="*/ 2857814 w 3036106"/>
              <a:gd name="connsiteY8" fmla="*/ 15584 h 377708"/>
              <a:gd name="connsiteX9" fmla="*/ 2919403 w 3036106"/>
              <a:gd name="connsiteY9" fmla="*/ 30348 h 377708"/>
              <a:gd name="connsiteX10" fmla="*/ 2974864 w 3036106"/>
              <a:gd name="connsiteY10" fmla="*/ 38444 h 377708"/>
              <a:gd name="connsiteX11" fmla="*/ 3017206 w 3036106"/>
              <a:gd name="connsiteY11" fmla="*/ 62733 h 377708"/>
              <a:gd name="connsiteX12" fmla="*/ 3027576 w 3036106"/>
              <a:gd name="connsiteY12" fmla="*/ 128455 h 377708"/>
              <a:gd name="connsiteX13" fmla="*/ 3028204 w 3036106"/>
              <a:gd name="connsiteY13" fmla="*/ 169413 h 377708"/>
              <a:gd name="connsiteX14" fmla="*/ 3035824 w 3036106"/>
              <a:gd name="connsiteY14" fmla="*/ 237993 h 377708"/>
              <a:gd name="connsiteX15" fmla="*/ 3028204 w 3036106"/>
              <a:gd name="connsiteY15" fmla="*/ 321813 h 377708"/>
              <a:gd name="connsiteX16" fmla="*/ 2974864 w 3036106"/>
              <a:gd name="connsiteY16" fmla="*/ 358961 h 377708"/>
              <a:gd name="connsiteX17" fmla="*/ 2786799 w 3036106"/>
              <a:gd name="connsiteY17" fmla="*/ 366581 h 377708"/>
              <a:gd name="connsiteX18" fmla="*/ 2665194 w 3036106"/>
              <a:gd name="connsiteY18" fmla="*/ 374677 h 377708"/>
              <a:gd name="connsiteX19" fmla="*/ 2502424 w 3036106"/>
              <a:gd name="connsiteY19" fmla="*/ 375153 h 377708"/>
              <a:gd name="connsiteX20" fmla="*/ 1914740 w 3036106"/>
              <a:gd name="connsiteY20" fmla="*/ 371343 h 377708"/>
              <a:gd name="connsiteX21" fmla="*/ 1116055 w 3036106"/>
              <a:gd name="connsiteY21" fmla="*/ 375629 h 377708"/>
              <a:gd name="connsiteX22" fmla="*/ 978424 w 3036106"/>
              <a:gd name="connsiteY22" fmla="*/ 375153 h 377708"/>
              <a:gd name="connsiteX23" fmla="*/ 807092 w 3036106"/>
              <a:gd name="connsiteY23" fmla="*/ 369915 h 377708"/>
              <a:gd name="connsiteX24" fmla="*/ 727959 w 3036106"/>
              <a:gd name="connsiteY24" fmla="*/ 377693 h 377708"/>
              <a:gd name="connsiteX25" fmla="*/ 603500 w 3036106"/>
              <a:gd name="connsiteY25" fmla="*/ 371660 h 377708"/>
              <a:gd name="connsiteX26" fmla="*/ 476774 w 3036106"/>
              <a:gd name="connsiteY26" fmla="*/ 362453 h 377708"/>
              <a:gd name="connsiteX27" fmla="*/ 190814 w 3036106"/>
              <a:gd name="connsiteY27" fmla="*/ 371501 h 377708"/>
              <a:gd name="connsiteX28" fmla="*/ 81097 w 3036106"/>
              <a:gd name="connsiteY28" fmla="*/ 356738 h 377708"/>
              <a:gd name="connsiteX29" fmla="*/ 33544 w 3036106"/>
              <a:gd name="connsiteY29" fmla="*/ 306573 h 377708"/>
              <a:gd name="connsiteX30" fmla="*/ 18304 w 3036106"/>
              <a:gd name="connsiteY30" fmla="*/ 260853 h 377708"/>
              <a:gd name="connsiteX31" fmla="*/ 3064 w 3036106"/>
              <a:gd name="connsiteY31" fmla="*/ 207513 h 377708"/>
              <a:gd name="connsiteX32" fmla="*/ 0 w 3036106"/>
              <a:gd name="connsiteY32" fmla="*/ 177033 h 377708"/>
              <a:gd name="connsiteX33" fmla="*/ 12490 w 3036106"/>
              <a:gd name="connsiteY33" fmla="*/ 104167 h 377708"/>
              <a:gd name="connsiteX34" fmla="*/ 25610 w 3036106"/>
              <a:gd name="connsiteY34" fmla="*/ 64638 h 377708"/>
              <a:gd name="connsiteX35" fmla="*/ 86884 w 3036106"/>
              <a:gd name="connsiteY35" fmla="*/ 17013 h 377708"/>
              <a:gd name="connsiteX36" fmla="*/ 109744 w 3036106"/>
              <a:gd name="connsiteY36" fmla="*/ 1773 h 377708"/>
              <a:gd name="connsiteX37" fmla="*/ 307864 w 3036106"/>
              <a:gd name="connsiteY37" fmla="*/ 9393 h 37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36106" h="377708">
                <a:moveTo>
                  <a:pt x="307864" y="9393"/>
                </a:moveTo>
                <a:lnTo>
                  <a:pt x="307864" y="9393"/>
                </a:lnTo>
                <a:cubicBezTo>
                  <a:pt x="351044" y="11933"/>
                  <a:pt x="400574" y="16457"/>
                  <a:pt x="437404" y="17013"/>
                </a:cubicBezTo>
                <a:cubicBezTo>
                  <a:pt x="474234" y="17569"/>
                  <a:pt x="423591" y="15346"/>
                  <a:pt x="528844" y="12727"/>
                </a:cubicBezTo>
                <a:cubicBezTo>
                  <a:pt x="634097" y="10108"/>
                  <a:pt x="896201" y="-1243"/>
                  <a:pt x="1068921" y="1297"/>
                </a:cubicBezTo>
                <a:cubicBezTo>
                  <a:pt x="1219095" y="9076"/>
                  <a:pt x="1264122" y="4234"/>
                  <a:pt x="1517009" y="5583"/>
                </a:cubicBezTo>
                <a:cubicBezTo>
                  <a:pt x="1769896" y="6932"/>
                  <a:pt x="2136455" y="33995"/>
                  <a:pt x="2586244" y="9393"/>
                </a:cubicBezTo>
                <a:lnTo>
                  <a:pt x="2822464" y="17013"/>
                </a:lnTo>
                <a:cubicBezTo>
                  <a:pt x="2867726" y="18045"/>
                  <a:pt x="2841658" y="13362"/>
                  <a:pt x="2857814" y="15584"/>
                </a:cubicBezTo>
                <a:cubicBezTo>
                  <a:pt x="2873970" y="17806"/>
                  <a:pt x="2894003" y="27808"/>
                  <a:pt x="2919403" y="30348"/>
                </a:cubicBezTo>
                <a:cubicBezTo>
                  <a:pt x="2934643" y="35428"/>
                  <a:pt x="2958564" y="33047"/>
                  <a:pt x="2974864" y="38444"/>
                </a:cubicBezTo>
                <a:cubicBezTo>
                  <a:pt x="2991164" y="43841"/>
                  <a:pt x="3008421" y="47731"/>
                  <a:pt x="3017206" y="62733"/>
                </a:cubicBezTo>
                <a:cubicBezTo>
                  <a:pt x="3025991" y="77735"/>
                  <a:pt x="3025743" y="110675"/>
                  <a:pt x="3027576" y="128455"/>
                </a:cubicBezTo>
                <a:cubicBezTo>
                  <a:pt x="3029409" y="146235"/>
                  <a:pt x="3026829" y="151157"/>
                  <a:pt x="3028204" y="169413"/>
                </a:cubicBezTo>
                <a:cubicBezTo>
                  <a:pt x="3029579" y="187669"/>
                  <a:pt x="3035824" y="214992"/>
                  <a:pt x="3035824" y="237993"/>
                </a:cubicBezTo>
                <a:cubicBezTo>
                  <a:pt x="3035824" y="266048"/>
                  <a:pt x="3038364" y="301652"/>
                  <a:pt x="3028204" y="321813"/>
                </a:cubicBezTo>
                <a:cubicBezTo>
                  <a:pt x="3018044" y="341974"/>
                  <a:pt x="3015098" y="351500"/>
                  <a:pt x="2974864" y="358961"/>
                </a:cubicBezTo>
                <a:cubicBezTo>
                  <a:pt x="2934630" y="366422"/>
                  <a:pt x="2850299" y="364041"/>
                  <a:pt x="2786799" y="366581"/>
                </a:cubicBezTo>
                <a:cubicBezTo>
                  <a:pt x="2744109" y="373696"/>
                  <a:pt x="2712590" y="373248"/>
                  <a:pt x="2665194" y="374677"/>
                </a:cubicBezTo>
                <a:cubicBezTo>
                  <a:pt x="2617798" y="376106"/>
                  <a:pt x="2627500" y="375709"/>
                  <a:pt x="2502424" y="375153"/>
                </a:cubicBezTo>
                <a:lnTo>
                  <a:pt x="1914740" y="371343"/>
                </a:lnTo>
                <a:lnTo>
                  <a:pt x="1116055" y="375629"/>
                </a:lnTo>
                <a:lnTo>
                  <a:pt x="978424" y="375153"/>
                </a:lnTo>
                <a:cubicBezTo>
                  <a:pt x="926930" y="374201"/>
                  <a:pt x="873132" y="372455"/>
                  <a:pt x="807092" y="369915"/>
                </a:cubicBezTo>
                <a:cubicBezTo>
                  <a:pt x="774477" y="361761"/>
                  <a:pt x="761891" y="377402"/>
                  <a:pt x="727959" y="377693"/>
                </a:cubicBezTo>
                <a:cubicBezTo>
                  <a:pt x="694027" y="377984"/>
                  <a:pt x="645364" y="374200"/>
                  <a:pt x="603500" y="371660"/>
                </a:cubicBezTo>
                <a:cubicBezTo>
                  <a:pt x="561636" y="369120"/>
                  <a:pt x="545555" y="362480"/>
                  <a:pt x="476774" y="362453"/>
                </a:cubicBezTo>
                <a:cubicBezTo>
                  <a:pt x="407993" y="362427"/>
                  <a:pt x="287757" y="374041"/>
                  <a:pt x="190814" y="371501"/>
                </a:cubicBezTo>
                <a:cubicBezTo>
                  <a:pt x="178114" y="368961"/>
                  <a:pt x="107309" y="367559"/>
                  <a:pt x="81097" y="356738"/>
                </a:cubicBezTo>
                <a:cubicBezTo>
                  <a:pt x="54885" y="345917"/>
                  <a:pt x="66744" y="340065"/>
                  <a:pt x="33544" y="306573"/>
                </a:cubicBezTo>
                <a:cubicBezTo>
                  <a:pt x="28464" y="291333"/>
                  <a:pt x="22200" y="276438"/>
                  <a:pt x="18304" y="260853"/>
                </a:cubicBezTo>
                <a:cubicBezTo>
                  <a:pt x="14437" y="245386"/>
                  <a:pt x="6115" y="221483"/>
                  <a:pt x="3064" y="207513"/>
                </a:cubicBezTo>
                <a:cubicBezTo>
                  <a:pt x="13" y="193543"/>
                  <a:pt x="5080" y="187193"/>
                  <a:pt x="0" y="177033"/>
                </a:cubicBezTo>
                <a:cubicBezTo>
                  <a:pt x="2540" y="144013"/>
                  <a:pt x="8222" y="122899"/>
                  <a:pt x="12490" y="104167"/>
                </a:cubicBezTo>
                <a:cubicBezTo>
                  <a:pt x="16758" y="85435"/>
                  <a:pt x="13211" y="79163"/>
                  <a:pt x="25610" y="64638"/>
                </a:cubicBezTo>
                <a:cubicBezTo>
                  <a:pt x="38009" y="50113"/>
                  <a:pt x="31698" y="44606"/>
                  <a:pt x="86884" y="17013"/>
                </a:cubicBezTo>
                <a:cubicBezTo>
                  <a:pt x="95075" y="12917"/>
                  <a:pt x="100615" y="2503"/>
                  <a:pt x="109744" y="1773"/>
                </a:cubicBezTo>
                <a:cubicBezTo>
                  <a:pt x="165446" y="-2683"/>
                  <a:pt x="221504" y="1773"/>
                  <a:pt x="307864" y="9393"/>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1100" dirty="0"/>
          </a:p>
        </p:txBody>
      </p:sp>
      <p:sp>
        <p:nvSpPr>
          <p:cNvPr id="14" name="모서리가 둥근 직사각형 22">
            <a:extLst>
              <a:ext uri="{FF2B5EF4-FFF2-40B4-BE49-F238E27FC236}">
                <a16:creationId xmlns:a16="http://schemas.microsoft.com/office/drawing/2014/main" xmlns="" id="{942C0C2E-E86B-41B0-AA85-6CDF6D0EC54E}"/>
              </a:ext>
            </a:extLst>
          </p:cNvPr>
          <p:cNvSpPr/>
          <p:nvPr/>
        </p:nvSpPr>
        <p:spPr>
          <a:xfrm>
            <a:off x="3169703" y="2020296"/>
            <a:ext cx="5805055" cy="25541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b="1" dirty="0">
              <a:solidFill>
                <a:srgbClr val="886E87"/>
              </a:solidFill>
            </a:endParaRPr>
          </a:p>
        </p:txBody>
      </p:sp>
      <p:sp>
        <p:nvSpPr>
          <p:cNvPr id="15" name="자유형 21">
            <a:extLst>
              <a:ext uri="{FF2B5EF4-FFF2-40B4-BE49-F238E27FC236}">
                <a16:creationId xmlns:a16="http://schemas.microsoft.com/office/drawing/2014/main" xmlns="" id="{A7BA8447-9B04-4785-953E-076AAE70E65C}"/>
              </a:ext>
            </a:extLst>
          </p:cNvPr>
          <p:cNvSpPr/>
          <p:nvPr/>
        </p:nvSpPr>
        <p:spPr>
          <a:xfrm>
            <a:off x="2908975" y="2491630"/>
            <a:ext cx="6302216" cy="531291"/>
          </a:xfrm>
          <a:custGeom>
            <a:avLst/>
            <a:gdLst>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533400 w 3048262"/>
              <a:gd name="connsiteY26" fmla="*/ 3370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7786 w 3048262"/>
              <a:gd name="connsiteY34" fmla="*/ 64638 h 390393"/>
              <a:gd name="connsiteX35" fmla="*/ 99060 w 3048262"/>
              <a:gd name="connsiteY35" fmla="*/ 17013 h 390393"/>
              <a:gd name="connsiteX36" fmla="*/ 121920 w 3048262"/>
              <a:gd name="connsiteY36" fmla="*/ 1773 h 390393"/>
              <a:gd name="connsiteX37" fmla="*/ 320040 w 3048262"/>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47004 w 3036086"/>
              <a:gd name="connsiteY4" fmla="*/ 32253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7814 w 3036086"/>
              <a:gd name="connsiteY8" fmla="*/ 15584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4364 w 3036106"/>
              <a:gd name="connsiteY17" fmla="*/ 352293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65194 w 3036106"/>
              <a:gd name="connsiteY18" fmla="*/ 374677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82810"/>
              <a:gd name="connsiteX1" fmla="*/ 307864 w 3036106"/>
              <a:gd name="connsiteY1" fmla="*/ 9393 h 382810"/>
              <a:gd name="connsiteX2" fmla="*/ 437404 w 3036106"/>
              <a:gd name="connsiteY2" fmla="*/ 17013 h 382810"/>
              <a:gd name="connsiteX3" fmla="*/ 528844 w 3036106"/>
              <a:gd name="connsiteY3" fmla="*/ 12727 h 382810"/>
              <a:gd name="connsiteX4" fmla="*/ 1068921 w 3036106"/>
              <a:gd name="connsiteY4" fmla="*/ 1297 h 382810"/>
              <a:gd name="connsiteX5" fmla="*/ 1517009 w 3036106"/>
              <a:gd name="connsiteY5" fmla="*/ 5583 h 382810"/>
              <a:gd name="connsiteX6" fmla="*/ 2586244 w 3036106"/>
              <a:gd name="connsiteY6" fmla="*/ 9393 h 382810"/>
              <a:gd name="connsiteX7" fmla="*/ 2822464 w 3036106"/>
              <a:gd name="connsiteY7" fmla="*/ 17013 h 382810"/>
              <a:gd name="connsiteX8" fmla="*/ 2857814 w 3036106"/>
              <a:gd name="connsiteY8" fmla="*/ 15584 h 382810"/>
              <a:gd name="connsiteX9" fmla="*/ 2919403 w 3036106"/>
              <a:gd name="connsiteY9" fmla="*/ 30348 h 382810"/>
              <a:gd name="connsiteX10" fmla="*/ 2974864 w 3036106"/>
              <a:gd name="connsiteY10" fmla="*/ 38444 h 382810"/>
              <a:gd name="connsiteX11" fmla="*/ 3017206 w 3036106"/>
              <a:gd name="connsiteY11" fmla="*/ 62733 h 382810"/>
              <a:gd name="connsiteX12" fmla="*/ 3027576 w 3036106"/>
              <a:gd name="connsiteY12" fmla="*/ 128455 h 382810"/>
              <a:gd name="connsiteX13" fmla="*/ 3028204 w 3036106"/>
              <a:gd name="connsiteY13" fmla="*/ 169413 h 382810"/>
              <a:gd name="connsiteX14" fmla="*/ 3035824 w 3036106"/>
              <a:gd name="connsiteY14" fmla="*/ 237993 h 382810"/>
              <a:gd name="connsiteX15" fmla="*/ 3028204 w 3036106"/>
              <a:gd name="connsiteY15" fmla="*/ 321813 h 382810"/>
              <a:gd name="connsiteX16" fmla="*/ 2974864 w 3036106"/>
              <a:gd name="connsiteY16" fmla="*/ 358961 h 382810"/>
              <a:gd name="connsiteX17" fmla="*/ 2786799 w 3036106"/>
              <a:gd name="connsiteY17" fmla="*/ 366581 h 382810"/>
              <a:gd name="connsiteX18" fmla="*/ 2665194 w 3036106"/>
              <a:gd name="connsiteY18" fmla="*/ 374677 h 382810"/>
              <a:gd name="connsiteX19" fmla="*/ 2502424 w 3036106"/>
              <a:gd name="connsiteY19" fmla="*/ 375153 h 382810"/>
              <a:gd name="connsiteX20" fmla="*/ 1914740 w 3036106"/>
              <a:gd name="connsiteY20" fmla="*/ 371343 h 382810"/>
              <a:gd name="connsiteX21" fmla="*/ 1008904 w 3036106"/>
              <a:gd name="connsiteY21" fmla="*/ 382773 h 382810"/>
              <a:gd name="connsiteX22" fmla="*/ 978424 w 3036106"/>
              <a:gd name="connsiteY22" fmla="*/ 375153 h 382810"/>
              <a:gd name="connsiteX23" fmla="*/ 780304 w 3036106"/>
              <a:gd name="connsiteY23" fmla="*/ 367533 h 382810"/>
              <a:gd name="connsiteX24" fmla="*/ 727959 w 3036106"/>
              <a:gd name="connsiteY24" fmla="*/ 377693 h 382810"/>
              <a:gd name="connsiteX25" fmla="*/ 620546 w 3036106"/>
              <a:gd name="connsiteY25" fmla="*/ 357373 h 382810"/>
              <a:gd name="connsiteX26" fmla="*/ 476774 w 3036106"/>
              <a:gd name="connsiteY26" fmla="*/ 362453 h 382810"/>
              <a:gd name="connsiteX27" fmla="*/ 190814 w 3036106"/>
              <a:gd name="connsiteY27" fmla="*/ 371501 h 382810"/>
              <a:gd name="connsiteX28" fmla="*/ 81097 w 3036106"/>
              <a:gd name="connsiteY28" fmla="*/ 356738 h 382810"/>
              <a:gd name="connsiteX29" fmla="*/ 33544 w 3036106"/>
              <a:gd name="connsiteY29" fmla="*/ 306573 h 382810"/>
              <a:gd name="connsiteX30" fmla="*/ 18304 w 3036106"/>
              <a:gd name="connsiteY30" fmla="*/ 260853 h 382810"/>
              <a:gd name="connsiteX31" fmla="*/ 3064 w 3036106"/>
              <a:gd name="connsiteY31" fmla="*/ 207513 h 382810"/>
              <a:gd name="connsiteX32" fmla="*/ 0 w 3036106"/>
              <a:gd name="connsiteY32" fmla="*/ 177033 h 382810"/>
              <a:gd name="connsiteX33" fmla="*/ 12490 w 3036106"/>
              <a:gd name="connsiteY33" fmla="*/ 104167 h 382810"/>
              <a:gd name="connsiteX34" fmla="*/ 25610 w 3036106"/>
              <a:gd name="connsiteY34" fmla="*/ 64638 h 382810"/>
              <a:gd name="connsiteX35" fmla="*/ 86884 w 3036106"/>
              <a:gd name="connsiteY35" fmla="*/ 17013 h 382810"/>
              <a:gd name="connsiteX36" fmla="*/ 109744 w 3036106"/>
              <a:gd name="connsiteY36" fmla="*/ 1773 h 382810"/>
              <a:gd name="connsiteX37" fmla="*/ 307864 w 3036106"/>
              <a:gd name="connsiteY37" fmla="*/ 9393 h 382810"/>
              <a:gd name="connsiteX0" fmla="*/ 307864 w 3036106"/>
              <a:gd name="connsiteY0" fmla="*/ 9393 h 382819"/>
              <a:gd name="connsiteX1" fmla="*/ 307864 w 3036106"/>
              <a:gd name="connsiteY1" fmla="*/ 9393 h 382819"/>
              <a:gd name="connsiteX2" fmla="*/ 437404 w 3036106"/>
              <a:gd name="connsiteY2" fmla="*/ 17013 h 382819"/>
              <a:gd name="connsiteX3" fmla="*/ 528844 w 3036106"/>
              <a:gd name="connsiteY3" fmla="*/ 12727 h 382819"/>
              <a:gd name="connsiteX4" fmla="*/ 1068921 w 3036106"/>
              <a:gd name="connsiteY4" fmla="*/ 1297 h 382819"/>
              <a:gd name="connsiteX5" fmla="*/ 1517009 w 3036106"/>
              <a:gd name="connsiteY5" fmla="*/ 5583 h 382819"/>
              <a:gd name="connsiteX6" fmla="*/ 2586244 w 3036106"/>
              <a:gd name="connsiteY6" fmla="*/ 9393 h 382819"/>
              <a:gd name="connsiteX7" fmla="*/ 2822464 w 3036106"/>
              <a:gd name="connsiteY7" fmla="*/ 17013 h 382819"/>
              <a:gd name="connsiteX8" fmla="*/ 2857814 w 3036106"/>
              <a:gd name="connsiteY8" fmla="*/ 15584 h 382819"/>
              <a:gd name="connsiteX9" fmla="*/ 2919403 w 3036106"/>
              <a:gd name="connsiteY9" fmla="*/ 30348 h 382819"/>
              <a:gd name="connsiteX10" fmla="*/ 2974864 w 3036106"/>
              <a:gd name="connsiteY10" fmla="*/ 38444 h 382819"/>
              <a:gd name="connsiteX11" fmla="*/ 3017206 w 3036106"/>
              <a:gd name="connsiteY11" fmla="*/ 62733 h 382819"/>
              <a:gd name="connsiteX12" fmla="*/ 3027576 w 3036106"/>
              <a:gd name="connsiteY12" fmla="*/ 128455 h 382819"/>
              <a:gd name="connsiteX13" fmla="*/ 3028204 w 3036106"/>
              <a:gd name="connsiteY13" fmla="*/ 169413 h 382819"/>
              <a:gd name="connsiteX14" fmla="*/ 3035824 w 3036106"/>
              <a:gd name="connsiteY14" fmla="*/ 237993 h 382819"/>
              <a:gd name="connsiteX15" fmla="*/ 3028204 w 3036106"/>
              <a:gd name="connsiteY15" fmla="*/ 321813 h 382819"/>
              <a:gd name="connsiteX16" fmla="*/ 2974864 w 3036106"/>
              <a:gd name="connsiteY16" fmla="*/ 358961 h 382819"/>
              <a:gd name="connsiteX17" fmla="*/ 2786799 w 3036106"/>
              <a:gd name="connsiteY17" fmla="*/ 366581 h 382819"/>
              <a:gd name="connsiteX18" fmla="*/ 2665194 w 3036106"/>
              <a:gd name="connsiteY18" fmla="*/ 374677 h 382819"/>
              <a:gd name="connsiteX19" fmla="*/ 2502424 w 3036106"/>
              <a:gd name="connsiteY19" fmla="*/ 375153 h 382819"/>
              <a:gd name="connsiteX20" fmla="*/ 1914740 w 3036106"/>
              <a:gd name="connsiteY20" fmla="*/ 371343 h 382819"/>
              <a:gd name="connsiteX21" fmla="*/ 1008904 w 3036106"/>
              <a:gd name="connsiteY21" fmla="*/ 382773 h 382819"/>
              <a:gd name="connsiteX22" fmla="*/ 978424 w 3036106"/>
              <a:gd name="connsiteY22" fmla="*/ 375153 h 382819"/>
              <a:gd name="connsiteX23" fmla="*/ 807092 w 3036106"/>
              <a:gd name="connsiteY23" fmla="*/ 369915 h 382819"/>
              <a:gd name="connsiteX24" fmla="*/ 727959 w 3036106"/>
              <a:gd name="connsiteY24" fmla="*/ 377693 h 382819"/>
              <a:gd name="connsiteX25" fmla="*/ 620546 w 3036106"/>
              <a:gd name="connsiteY25" fmla="*/ 357373 h 382819"/>
              <a:gd name="connsiteX26" fmla="*/ 476774 w 3036106"/>
              <a:gd name="connsiteY26" fmla="*/ 362453 h 382819"/>
              <a:gd name="connsiteX27" fmla="*/ 190814 w 3036106"/>
              <a:gd name="connsiteY27" fmla="*/ 371501 h 382819"/>
              <a:gd name="connsiteX28" fmla="*/ 81097 w 3036106"/>
              <a:gd name="connsiteY28" fmla="*/ 356738 h 382819"/>
              <a:gd name="connsiteX29" fmla="*/ 33544 w 3036106"/>
              <a:gd name="connsiteY29" fmla="*/ 306573 h 382819"/>
              <a:gd name="connsiteX30" fmla="*/ 18304 w 3036106"/>
              <a:gd name="connsiteY30" fmla="*/ 260853 h 382819"/>
              <a:gd name="connsiteX31" fmla="*/ 3064 w 3036106"/>
              <a:gd name="connsiteY31" fmla="*/ 207513 h 382819"/>
              <a:gd name="connsiteX32" fmla="*/ 0 w 3036106"/>
              <a:gd name="connsiteY32" fmla="*/ 177033 h 382819"/>
              <a:gd name="connsiteX33" fmla="*/ 12490 w 3036106"/>
              <a:gd name="connsiteY33" fmla="*/ 104167 h 382819"/>
              <a:gd name="connsiteX34" fmla="*/ 25610 w 3036106"/>
              <a:gd name="connsiteY34" fmla="*/ 64638 h 382819"/>
              <a:gd name="connsiteX35" fmla="*/ 86884 w 3036106"/>
              <a:gd name="connsiteY35" fmla="*/ 17013 h 382819"/>
              <a:gd name="connsiteX36" fmla="*/ 109744 w 3036106"/>
              <a:gd name="connsiteY36" fmla="*/ 1773 h 382819"/>
              <a:gd name="connsiteX37" fmla="*/ 307864 w 3036106"/>
              <a:gd name="connsiteY37" fmla="*/ 9393 h 382819"/>
              <a:gd name="connsiteX0" fmla="*/ 307864 w 3036106"/>
              <a:gd name="connsiteY0" fmla="*/ 9393 h 377863"/>
              <a:gd name="connsiteX1" fmla="*/ 307864 w 3036106"/>
              <a:gd name="connsiteY1" fmla="*/ 9393 h 377863"/>
              <a:gd name="connsiteX2" fmla="*/ 437404 w 3036106"/>
              <a:gd name="connsiteY2" fmla="*/ 17013 h 377863"/>
              <a:gd name="connsiteX3" fmla="*/ 528844 w 3036106"/>
              <a:gd name="connsiteY3" fmla="*/ 12727 h 377863"/>
              <a:gd name="connsiteX4" fmla="*/ 1068921 w 3036106"/>
              <a:gd name="connsiteY4" fmla="*/ 1297 h 377863"/>
              <a:gd name="connsiteX5" fmla="*/ 1517009 w 3036106"/>
              <a:gd name="connsiteY5" fmla="*/ 5583 h 377863"/>
              <a:gd name="connsiteX6" fmla="*/ 2586244 w 3036106"/>
              <a:gd name="connsiteY6" fmla="*/ 9393 h 377863"/>
              <a:gd name="connsiteX7" fmla="*/ 2822464 w 3036106"/>
              <a:gd name="connsiteY7" fmla="*/ 17013 h 377863"/>
              <a:gd name="connsiteX8" fmla="*/ 2857814 w 3036106"/>
              <a:gd name="connsiteY8" fmla="*/ 15584 h 377863"/>
              <a:gd name="connsiteX9" fmla="*/ 2919403 w 3036106"/>
              <a:gd name="connsiteY9" fmla="*/ 30348 h 377863"/>
              <a:gd name="connsiteX10" fmla="*/ 2974864 w 3036106"/>
              <a:gd name="connsiteY10" fmla="*/ 38444 h 377863"/>
              <a:gd name="connsiteX11" fmla="*/ 3017206 w 3036106"/>
              <a:gd name="connsiteY11" fmla="*/ 62733 h 377863"/>
              <a:gd name="connsiteX12" fmla="*/ 3027576 w 3036106"/>
              <a:gd name="connsiteY12" fmla="*/ 128455 h 377863"/>
              <a:gd name="connsiteX13" fmla="*/ 3028204 w 3036106"/>
              <a:gd name="connsiteY13" fmla="*/ 169413 h 377863"/>
              <a:gd name="connsiteX14" fmla="*/ 3035824 w 3036106"/>
              <a:gd name="connsiteY14" fmla="*/ 237993 h 377863"/>
              <a:gd name="connsiteX15" fmla="*/ 3028204 w 3036106"/>
              <a:gd name="connsiteY15" fmla="*/ 321813 h 377863"/>
              <a:gd name="connsiteX16" fmla="*/ 2974864 w 3036106"/>
              <a:gd name="connsiteY16" fmla="*/ 358961 h 377863"/>
              <a:gd name="connsiteX17" fmla="*/ 2786799 w 3036106"/>
              <a:gd name="connsiteY17" fmla="*/ 366581 h 377863"/>
              <a:gd name="connsiteX18" fmla="*/ 2665194 w 3036106"/>
              <a:gd name="connsiteY18" fmla="*/ 374677 h 377863"/>
              <a:gd name="connsiteX19" fmla="*/ 2502424 w 3036106"/>
              <a:gd name="connsiteY19" fmla="*/ 375153 h 377863"/>
              <a:gd name="connsiteX20" fmla="*/ 1914740 w 3036106"/>
              <a:gd name="connsiteY20" fmla="*/ 371343 h 377863"/>
              <a:gd name="connsiteX21" fmla="*/ 1116055 w 3036106"/>
              <a:gd name="connsiteY21" fmla="*/ 375629 h 377863"/>
              <a:gd name="connsiteX22" fmla="*/ 978424 w 3036106"/>
              <a:gd name="connsiteY22" fmla="*/ 375153 h 377863"/>
              <a:gd name="connsiteX23" fmla="*/ 807092 w 3036106"/>
              <a:gd name="connsiteY23" fmla="*/ 369915 h 377863"/>
              <a:gd name="connsiteX24" fmla="*/ 727959 w 3036106"/>
              <a:gd name="connsiteY24" fmla="*/ 377693 h 377863"/>
              <a:gd name="connsiteX25" fmla="*/ 620546 w 3036106"/>
              <a:gd name="connsiteY25" fmla="*/ 357373 h 377863"/>
              <a:gd name="connsiteX26" fmla="*/ 476774 w 3036106"/>
              <a:gd name="connsiteY26" fmla="*/ 362453 h 377863"/>
              <a:gd name="connsiteX27" fmla="*/ 190814 w 3036106"/>
              <a:gd name="connsiteY27" fmla="*/ 371501 h 377863"/>
              <a:gd name="connsiteX28" fmla="*/ 81097 w 3036106"/>
              <a:gd name="connsiteY28" fmla="*/ 356738 h 377863"/>
              <a:gd name="connsiteX29" fmla="*/ 33544 w 3036106"/>
              <a:gd name="connsiteY29" fmla="*/ 306573 h 377863"/>
              <a:gd name="connsiteX30" fmla="*/ 18304 w 3036106"/>
              <a:gd name="connsiteY30" fmla="*/ 260853 h 377863"/>
              <a:gd name="connsiteX31" fmla="*/ 3064 w 3036106"/>
              <a:gd name="connsiteY31" fmla="*/ 207513 h 377863"/>
              <a:gd name="connsiteX32" fmla="*/ 0 w 3036106"/>
              <a:gd name="connsiteY32" fmla="*/ 177033 h 377863"/>
              <a:gd name="connsiteX33" fmla="*/ 12490 w 3036106"/>
              <a:gd name="connsiteY33" fmla="*/ 104167 h 377863"/>
              <a:gd name="connsiteX34" fmla="*/ 25610 w 3036106"/>
              <a:gd name="connsiteY34" fmla="*/ 64638 h 377863"/>
              <a:gd name="connsiteX35" fmla="*/ 86884 w 3036106"/>
              <a:gd name="connsiteY35" fmla="*/ 17013 h 377863"/>
              <a:gd name="connsiteX36" fmla="*/ 109744 w 3036106"/>
              <a:gd name="connsiteY36" fmla="*/ 1773 h 377863"/>
              <a:gd name="connsiteX37" fmla="*/ 307864 w 3036106"/>
              <a:gd name="connsiteY37" fmla="*/ 9393 h 377863"/>
              <a:gd name="connsiteX0" fmla="*/ 307864 w 3036106"/>
              <a:gd name="connsiteY0" fmla="*/ 9393 h 377708"/>
              <a:gd name="connsiteX1" fmla="*/ 307864 w 3036106"/>
              <a:gd name="connsiteY1" fmla="*/ 9393 h 377708"/>
              <a:gd name="connsiteX2" fmla="*/ 437404 w 3036106"/>
              <a:gd name="connsiteY2" fmla="*/ 17013 h 377708"/>
              <a:gd name="connsiteX3" fmla="*/ 528844 w 3036106"/>
              <a:gd name="connsiteY3" fmla="*/ 12727 h 377708"/>
              <a:gd name="connsiteX4" fmla="*/ 1068921 w 3036106"/>
              <a:gd name="connsiteY4" fmla="*/ 1297 h 377708"/>
              <a:gd name="connsiteX5" fmla="*/ 1517009 w 3036106"/>
              <a:gd name="connsiteY5" fmla="*/ 5583 h 377708"/>
              <a:gd name="connsiteX6" fmla="*/ 2586244 w 3036106"/>
              <a:gd name="connsiteY6" fmla="*/ 9393 h 377708"/>
              <a:gd name="connsiteX7" fmla="*/ 2822464 w 3036106"/>
              <a:gd name="connsiteY7" fmla="*/ 17013 h 377708"/>
              <a:gd name="connsiteX8" fmla="*/ 2857814 w 3036106"/>
              <a:gd name="connsiteY8" fmla="*/ 15584 h 377708"/>
              <a:gd name="connsiteX9" fmla="*/ 2919403 w 3036106"/>
              <a:gd name="connsiteY9" fmla="*/ 30348 h 377708"/>
              <a:gd name="connsiteX10" fmla="*/ 2974864 w 3036106"/>
              <a:gd name="connsiteY10" fmla="*/ 38444 h 377708"/>
              <a:gd name="connsiteX11" fmla="*/ 3017206 w 3036106"/>
              <a:gd name="connsiteY11" fmla="*/ 62733 h 377708"/>
              <a:gd name="connsiteX12" fmla="*/ 3027576 w 3036106"/>
              <a:gd name="connsiteY12" fmla="*/ 128455 h 377708"/>
              <a:gd name="connsiteX13" fmla="*/ 3028204 w 3036106"/>
              <a:gd name="connsiteY13" fmla="*/ 169413 h 377708"/>
              <a:gd name="connsiteX14" fmla="*/ 3035824 w 3036106"/>
              <a:gd name="connsiteY14" fmla="*/ 237993 h 377708"/>
              <a:gd name="connsiteX15" fmla="*/ 3028204 w 3036106"/>
              <a:gd name="connsiteY15" fmla="*/ 321813 h 377708"/>
              <a:gd name="connsiteX16" fmla="*/ 2974864 w 3036106"/>
              <a:gd name="connsiteY16" fmla="*/ 358961 h 377708"/>
              <a:gd name="connsiteX17" fmla="*/ 2786799 w 3036106"/>
              <a:gd name="connsiteY17" fmla="*/ 366581 h 377708"/>
              <a:gd name="connsiteX18" fmla="*/ 2665194 w 3036106"/>
              <a:gd name="connsiteY18" fmla="*/ 374677 h 377708"/>
              <a:gd name="connsiteX19" fmla="*/ 2502424 w 3036106"/>
              <a:gd name="connsiteY19" fmla="*/ 375153 h 377708"/>
              <a:gd name="connsiteX20" fmla="*/ 1914740 w 3036106"/>
              <a:gd name="connsiteY20" fmla="*/ 371343 h 377708"/>
              <a:gd name="connsiteX21" fmla="*/ 1116055 w 3036106"/>
              <a:gd name="connsiteY21" fmla="*/ 375629 h 377708"/>
              <a:gd name="connsiteX22" fmla="*/ 978424 w 3036106"/>
              <a:gd name="connsiteY22" fmla="*/ 375153 h 377708"/>
              <a:gd name="connsiteX23" fmla="*/ 807092 w 3036106"/>
              <a:gd name="connsiteY23" fmla="*/ 369915 h 377708"/>
              <a:gd name="connsiteX24" fmla="*/ 727959 w 3036106"/>
              <a:gd name="connsiteY24" fmla="*/ 377693 h 377708"/>
              <a:gd name="connsiteX25" fmla="*/ 603500 w 3036106"/>
              <a:gd name="connsiteY25" fmla="*/ 371660 h 377708"/>
              <a:gd name="connsiteX26" fmla="*/ 476774 w 3036106"/>
              <a:gd name="connsiteY26" fmla="*/ 362453 h 377708"/>
              <a:gd name="connsiteX27" fmla="*/ 190814 w 3036106"/>
              <a:gd name="connsiteY27" fmla="*/ 371501 h 377708"/>
              <a:gd name="connsiteX28" fmla="*/ 81097 w 3036106"/>
              <a:gd name="connsiteY28" fmla="*/ 356738 h 377708"/>
              <a:gd name="connsiteX29" fmla="*/ 33544 w 3036106"/>
              <a:gd name="connsiteY29" fmla="*/ 306573 h 377708"/>
              <a:gd name="connsiteX30" fmla="*/ 18304 w 3036106"/>
              <a:gd name="connsiteY30" fmla="*/ 260853 h 377708"/>
              <a:gd name="connsiteX31" fmla="*/ 3064 w 3036106"/>
              <a:gd name="connsiteY31" fmla="*/ 207513 h 377708"/>
              <a:gd name="connsiteX32" fmla="*/ 0 w 3036106"/>
              <a:gd name="connsiteY32" fmla="*/ 177033 h 377708"/>
              <a:gd name="connsiteX33" fmla="*/ 12490 w 3036106"/>
              <a:gd name="connsiteY33" fmla="*/ 104167 h 377708"/>
              <a:gd name="connsiteX34" fmla="*/ 25610 w 3036106"/>
              <a:gd name="connsiteY34" fmla="*/ 64638 h 377708"/>
              <a:gd name="connsiteX35" fmla="*/ 86884 w 3036106"/>
              <a:gd name="connsiteY35" fmla="*/ 17013 h 377708"/>
              <a:gd name="connsiteX36" fmla="*/ 109744 w 3036106"/>
              <a:gd name="connsiteY36" fmla="*/ 1773 h 377708"/>
              <a:gd name="connsiteX37" fmla="*/ 307864 w 3036106"/>
              <a:gd name="connsiteY37" fmla="*/ 9393 h 37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36106" h="377708">
                <a:moveTo>
                  <a:pt x="307864" y="9393"/>
                </a:moveTo>
                <a:lnTo>
                  <a:pt x="307864" y="9393"/>
                </a:lnTo>
                <a:cubicBezTo>
                  <a:pt x="351044" y="11933"/>
                  <a:pt x="400574" y="16457"/>
                  <a:pt x="437404" y="17013"/>
                </a:cubicBezTo>
                <a:cubicBezTo>
                  <a:pt x="474234" y="17569"/>
                  <a:pt x="423591" y="15346"/>
                  <a:pt x="528844" y="12727"/>
                </a:cubicBezTo>
                <a:cubicBezTo>
                  <a:pt x="634097" y="10108"/>
                  <a:pt x="896201" y="-1243"/>
                  <a:pt x="1068921" y="1297"/>
                </a:cubicBezTo>
                <a:cubicBezTo>
                  <a:pt x="1219095" y="9076"/>
                  <a:pt x="1264122" y="4234"/>
                  <a:pt x="1517009" y="5583"/>
                </a:cubicBezTo>
                <a:cubicBezTo>
                  <a:pt x="1769896" y="6932"/>
                  <a:pt x="2136455" y="33995"/>
                  <a:pt x="2586244" y="9393"/>
                </a:cubicBezTo>
                <a:lnTo>
                  <a:pt x="2822464" y="17013"/>
                </a:lnTo>
                <a:cubicBezTo>
                  <a:pt x="2867726" y="18045"/>
                  <a:pt x="2841658" y="13362"/>
                  <a:pt x="2857814" y="15584"/>
                </a:cubicBezTo>
                <a:cubicBezTo>
                  <a:pt x="2873970" y="17806"/>
                  <a:pt x="2894003" y="27808"/>
                  <a:pt x="2919403" y="30348"/>
                </a:cubicBezTo>
                <a:cubicBezTo>
                  <a:pt x="2934643" y="35428"/>
                  <a:pt x="2958564" y="33047"/>
                  <a:pt x="2974864" y="38444"/>
                </a:cubicBezTo>
                <a:cubicBezTo>
                  <a:pt x="2991164" y="43841"/>
                  <a:pt x="3008421" y="47731"/>
                  <a:pt x="3017206" y="62733"/>
                </a:cubicBezTo>
                <a:cubicBezTo>
                  <a:pt x="3025991" y="77735"/>
                  <a:pt x="3025743" y="110675"/>
                  <a:pt x="3027576" y="128455"/>
                </a:cubicBezTo>
                <a:cubicBezTo>
                  <a:pt x="3029409" y="146235"/>
                  <a:pt x="3026829" y="151157"/>
                  <a:pt x="3028204" y="169413"/>
                </a:cubicBezTo>
                <a:cubicBezTo>
                  <a:pt x="3029579" y="187669"/>
                  <a:pt x="3035824" y="214992"/>
                  <a:pt x="3035824" y="237993"/>
                </a:cubicBezTo>
                <a:cubicBezTo>
                  <a:pt x="3035824" y="266048"/>
                  <a:pt x="3038364" y="301652"/>
                  <a:pt x="3028204" y="321813"/>
                </a:cubicBezTo>
                <a:cubicBezTo>
                  <a:pt x="3018044" y="341974"/>
                  <a:pt x="3015098" y="351500"/>
                  <a:pt x="2974864" y="358961"/>
                </a:cubicBezTo>
                <a:cubicBezTo>
                  <a:pt x="2934630" y="366422"/>
                  <a:pt x="2850299" y="364041"/>
                  <a:pt x="2786799" y="366581"/>
                </a:cubicBezTo>
                <a:cubicBezTo>
                  <a:pt x="2744109" y="373696"/>
                  <a:pt x="2712590" y="373248"/>
                  <a:pt x="2665194" y="374677"/>
                </a:cubicBezTo>
                <a:cubicBezTo>
                  <a:pt x="2617798" y="376106"/>
                  <a:pt x="2627500" y="375709"/>
                  <a:pt x="2502424" y="375153"/>
                </a:cubicBezTo>
                <a:lnTo>
                  <a:pt x="1914740" y="371343"/>
                </a:lnTo>
                <a:lnTo>
                  <a:pt x="1116055" y="375629"/>
                </a:lnTo>
                <a:lnTo>
                  <a:pt x="978424" y="375153"/>
                </a:lnTo>
                <a:cubicBezTo>
                  <a:pt x="926930" y="374201"/>
                  <a:pt x="873132" y="372455"/>
                  <a:pt x="807092" y="369915"/>
                </a:cubicBezTo>
                <a:cubicBezTo>
                  <a:pt x="774477" y="361761"/>
                  <a:pt x="761891" y="377402"/>
                  <a:pt x="727959" y="377693"/>
                </a:cubicBezTo>
                <a:cubicBezTo>
                  <a:pt x="694027" y="377984"/>
                  <a:pt x="645364" y="374200"/>
                  <a:pt x="603500" y="371660"/>
                </a:cubicBezTo>
                <a:cubicBezTo>
                  <a:pt x="561636" y="369120"/>
                  <a:pt x="545555" y="362480"/>
                  <a:pt x="476774" y="362453"/>
                </a:cubicBezTo>
                <a:cubicBezTo>
                  <a:pt x="407993" y="362427"/>
                  <a:pt x="287757" y="374041"/>
                  <a:pt x="190814" y="371501"/>
                </a:cubicBezTo>
                <a:cubicBezTo>
                  <a:pt x="178114" y="368961"/>
                  <a:pt x="107309" y="367559"/>
                  <a:pt x="81097" y="356738"/>
                </a:cubicBezTo>
                <a:cubicBezTo>
                  <a:pt x="54885" y="345917"/>
                  <a:pt x="66744" y="340065"/>
                  <a:pt x="33544" y="306573"/>
                </a:cubicBezTo>
                <a:cubicBezTo>
                  <a:pt x="28464" y="291333"/>
                  <a:pt x="22200" y="276438"/>
                  <a:pt x="18304" y="260853"/>
                </a:cubicBezTo>
                <a:cubicBezTo>
                  <a:pt x="14437" y="245386"/>
                  <a:pt x="6115" y="221483"/>
                  <a:pt x="3064" y="207513"/>
                </a:cubicBezTo>
                <a:cubicBezTo>
                  <a:pt x="13" y="193543"/>
                  <a:pt x="5080" y="187193"/>
                  <a:pt x="0" y="177033"/>
                </a:cubicBezTo>
                <a:cubicBezTo>
                  <a:pt x="2540" y="144013"/>
                  <a:pt x="8222" y="122899"/>
                  <a:pt x="12490" y="104167"/>
                </a:cubicBezTo>
                <a:cubicBezTo>
                  <a:pt x="16758" y="85435"/>
                  <a:pt x="13211" y="79163"/>
                  <a:pt x="25610" y="64638"/>
                </a:cubicBezTo>
                <a:cubicBezTo>
                  <a:pt x="38009" y="50113"/>
                  <a:pt x="31698" y="44606"/>
                  <a:pt x="86884" y="17013"/>
                </a:cubicBezTo>
                <a:cubicBezTo>
                  <a:pt x="95075" y="12917"/>
                  <a:pt x="100615" y="2503"/>
                  <a:pt x="109744" y="1773"/>
                </a:cubicBezTo>
                <a:cubicBezTo>
                  <a:pt x="165446" y="-2683"/>
                  <a:pt x="221504" y="1773"/>
                  <a:pt x="307864" y="9393"/>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1100" dirty="0"/>
          </a:p>
        </p:txBody>
      </p:sp>
      <p:sp>
        <p:nvSpPr>
          <p:cNvPr id="16" name="모서리가 둥근 직사각형 22">
            <a:extLst>
              <a:ext uri="{FF2B5EF4-FFF2-40B4-BE49-F238E27FC236}">
                <a16:creationId xmlns:a16="http://schemas.microsoft.com/office/drawing/2014/main" xmlns="" id="{7FD6F7BF-F45F-4B1A-91A6-45EBB136FCB4}"/>
              </a:ext>
            </a:extLst>
          </p:cNvPr>
          <p:cNvSpPr/>
          <p:nvPr/>
        </p:nvSpPr>
        <p:spPr>
          <a:xfrm>
            <a:off x="3169703" y="2575020"/>
            <a:ext cx="5792938" cy="38162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b="1" dirty="0">
              <a:solidFill>
                <a:srgbClr val="886E87"/>
              </a:solidFill>
            </a:endParaRPr>
          </a:p>
        </p:txBody>
      </p:sp>
      <p:sp>
        <p:nvSpPr>
          <p:cNvPr id="17" name="자유형 21">
            <a:extLst>
              <a:ext uri="{FF2B5EF4-FFF2-40B4-BE49-F238E27FC236}">
                <a16:creationId xmlns:a16="http://schemas.microsoft.com/office/drawing/2014/main" xmlns="" id="{C60A8EC8-E058-473A-B4FD-37436701221E}"/>
              </a:ext>
            </a:extLst>
          </p:cNvPr>
          <p:cNvSpPr/>
          <p:nvPr/>
        </p:nvSpPr>
        <p:spPr>
          <a:xfrm>
            <a:off x="2908975" y="3179909"/>
            <a:ext cx="6453710" cy="428762"/>
          </a:xfrm>
          <a:custGeom>
            <a:avLst/>
            <a:gdLst>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533400 w 3048262"/>
              <a:gd name="connsiteY26" fmla="*/ 3370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7786 w 3048262"/>
              <a:gd name="connsiteY34" fmla="*/ 64638 h 390393"/>
              <a:gd name="connsiteX35" fmla="*/ 99060 w 3048262"/>
              <a:gd name="connsiteY35" fmla="*/ 17013 h 390393"/>
              <a:gd name="connsiteX36" fmla="*/ 121920 w 3048262"/>
              <a:gd name="connsiteY36" fmla="*/ 1773 h 390393"/>
              <a:gd name="connsiteX37" fmla="*/ 320040 w 3048262"/>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47004 w 3036086"/>
              <a:gd name="connsiteY4" fmla="*/ 32253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7814 w 3036086"/>
              <a:gd name="connsiteY8" fmla="*/ 15584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4364 w 3036106"/>
              <a:gd name="connsiteY17" fmla="*/ 352293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65194 w 3036106"/>
              <a:gd name="connsiteY18" fmla="*/ 374677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82810"/>
              <a:gd name="connsiteX1" fmla="*/ 307864 w 3036106"/>
              <a:gd name="connsiteY1" fmla="*/ 9393 h 382810"/>
              <a:gd name="connsiteX2" fmla="*/ 437404 w 3036106"/>
              <a:gd name="connsiteY2" fmla="*/ 17013 h 382810"/>
              <a:gd name="connsiteX3" fmla="*/ 528844 w 3036106"/>
              <a:gd name="connsiteY3" fmla="*/ 12727 h 382810"/>
              <a:gd name="connsiteX4" fmla="*/ 1068921 w 3036106"/>
              <a:gd name="connsiteY4" fmla="*/ 1297 h 382810"/>
              <a:gd name="connsiteX5" fmla="*/ 1517009 w 3036106"/>
              <a:gd name="connsiteY5" fmla="*/ 5583 h 382810"/>
              <a:gd name="connsiteX6" fmla="*/ 2586244 w 3036106"/>
              <a:gd name="connsiteY6" fmla="*/ 9393 h 382810"/>
              <a:gd name="connsiteX7" fmla="*/ 2822464 w 3036106"/>
              <a:gd name="connsiteY7" fmla="*/ 17013 h 382810"/>
              <a:gd name="connsiteX8" fmla="*/ 2857814 w 3036106"/>
              <a:gd name="connsiteY8" fmla="*/ 15584 h 382810"/>
              <a:gd name="connsiteX9" fmla="*/ 2919403 w 3036106"/>
              <a:gd name="connsiteY9" fmla="*/ 30348 h 382810"/>
              <a:gd name="connsiteX10" fmla="*/ 2974864 w 3036106"/>
              <a:gd name="connsiteY10" fmla="*/ 38444 h 382810"/>
              <a:gd name="connsiteX11" fmla="*/ 3017206 w 3036106"/>
              <a:gd name="connsiteY11" fmla="*/ 62733 h 382810"/>
              <a:gd name="connsiteX12" fmla="*/ 3027576 w 3036106"/>
              <a:gd name="connsiteY12" fmla="*/ 128455 h 382810"/>
              <a:gd name="connsiteX13" fmla="*/ 3028204 w 3036106"/>
              <a:gd name="connsiteY13" fmla="*/ 169413 h 382810"/>
              <a:gd name="connsiteX14" fmla="*/ 3035824 w 3036106"/>
              <a:gd name="connsiteY14" fmla="*/ 237993 h 382810"/>
              <a:gd name="connsiteX15" fmla="*/ 3028204 w 3036106"/>
              <a:gd name="connsiteY15" fmla="*/ 321813 h 382810"/>
              <a:gd name="connsiteX16" fmla="*/ 2974864 w 3036106"/>
              <a:gd name="connsiteY16" fmla="*/ 358961 h 382810"/>
              <a:gd name="connsiteX17" fmla="*/ 2786799 w 3036106"/>
              <a:gd name="connsiteY17" fmla="*/ 366581 h 382810"/>
              <a:gd name="connsiteX18" fmla="*/ 2665194 w 3036106"/>
              <a:gd name="connsiteY18" fmla="*/ 374677 h 382810"/>
              <a:gd name="connsiteX19" fmla="*/ 2502424 w 3036106"/>
              <a:gd name="connsiteY19" fmla="*/ 375153 h 382810"/>
              <a:gd name="connsiteX20" fmla="*/ 1914740 w 3036106"/>
              <a:gd name="connsiteY20" fmla="*/ 371343 h 382810"/>
              <a:gd name="connsiteX21" fmla="*/ 1008904 w 3036106"/>
              <a:gd name="connsiteY21" fmla="*/ 382773 h 382810"/>
              <a:gd name="connsiteX22" fmla="*/ 978424 w 3036106"/>
              <a:gd name="connsiteY22" fmla="*/ 375153 h 382810"/>
              <a:gd name="connsiteX23" fmla="*/ 780304 w 3036106"/>
              <a:gd name="connsiteY23" fmla="*/ 367533 h 382810"/>
              <a:gd name="connsiteX24" fmla="*/ 727959 w 3036106"/>
              <a:gd name="connsiteY24" fmla="*/ 377693 h 382810"/>
              <a:gd name="connsiteX25" fmla="*/ 620546 w 3036106"/>
              <a:gd name="connsiteY25" fmla="*/ 357373 h 382810"/>
              <a:gd name="connsiteX26" fmla="*/ 476774 w 3036106"/>
              <a:gd name="connsiteY26" fmla="*/ 362453 h 382810"/>
              <a:gd name="connsiteX27" fmla="*/ 190814 w 3036106"/>
              <a:gd name="connsiteY27" fmla="*/ 371501 h 382810"/>
              <a:gd name="connsiteX28" fmla="*/ 81097 w 3036106"/>
              <a:gd name="connsiteY28" fmla="*/ 356738 h 382810"/>
              <a:gd name="connsiteX29" fmla="*/ 33544 w 3036106"/>
              <a:gd name="connsiteY29" fmla="*/ 306573 h 382810"/>
              <a:gd name="connsiteX30" fmla="*/ 18304 w 3036106"/>
              <a:gd name="connsiteY30" fmla="*/ 260853 h 382810"/>
              <a:gd name="connsiteX31" fmla="*/ 3064 w 3036106"/>
              <a:gd name="connsiteY31" fmla="*/ 207513 h 382810"/>
              <a:gd name="connsiteX32" fmla="*/ 0 w 3036106"/>
              <a:gd name="connsiteY32" fmla="*/ 177033 h 382810"/>
              <a:gd name="connsiteX33" fmla="*/ 12490 w 3036106"/>
              <a:gd name="connsiteY33" fmla="*/ 104167 h 382810"/>
              <a:gd name="connsiteX34" fmla="*/ 25610 w 3036106"/>
              <a:gd name="connsiteY34" fmla="*/ 64638 h 382810"/>
              <a:gd name="connsiteX35" fmla="*/ 86884 w 3036106"/>
              <a:gd name="connsiteY35" fmla="*/ 17013 h 382810"/>
              <a:gd name="connsiteX36" fmla="*/ 109744 w 3036106"/>
              <a:gd name="connsiteY36" fmla="*/ 1773 h 382810"/>
              <a:gd name="connsiteX37" fmla="*/ 307864 w 3036106"/>
              <a:gd name="connsiteY37" fmla="*/ 9393 h 382810"/>
              <a:gd name="connsiteX0" fmla="*/ 307864 w 3036106"/>
              <a:gd name="connsiteY0" fmla="*/ 9393 h 382819"/>
              <a:gd name="connsiteX1" fmla="*/ 307864 w 3036106"/>
              <a:gd name="connsiteY1" fmla="*/ 9393 h 382819"/>
              <a:gd name="connsiteX2" fmla="*/ 437404 w 3036106"/>
              <a:gd name="connsiteY2" fmla="*/ 17013 h 382819"/>
              <a:gd name="connsiteX3" fmla="*/ 528844 w 3036106"/>
              <a:gd name="connsiteY3" fmla="*/ 12727 h 382819"/>
              <a:gd name="connsiteX4" fmla="*/ 1068921 w 3036106"/>
              <a:gd name="connsiteY4" fmla="*/ 1297 h 382819"/>
              <a:gd name="connsiteX5" fmla="*/ 1517009 w 3036106"/>
              <a:gd name="connsiteY5" fmla="*/ 5583 h 382819"/>
              <a:gd name="connsiteX6" fmla="*/ 2586244 w 3036106"/>
              <a:gd name="connsiteY6" fmla="*/ 9393 h 382819"/>
              <a:gd name="connsiteX7" fmla="*/ 2822464 w 3036106"/>
              <a:gd name="connsiteY7" fmla="*/ 17013 h 382819"/>
              <a:gd name="connsiteX8" fmla="*/ 2857814 w 3036106"/>
              <a:gd name="connsiteY8" fmla="*/ 15584 h 382819"/>
              <a:gd name="connsiteX9" fmla="*/ 2919403 w 3036106"/>
              <a:gd name="connsiteY9" fmla="*/ 30348 h 382819"/>
              <a:gd name="connsiteX10" fmla="*/ 2974864 w 3036106"/>
              <a:gd name="connsiteY10" fmla="*/ 38444 h 382819"/>
              <a:gd name="connsiteX11" fmla="*/ 3017206 w 3036106"/>
              <a:gd name="connsiteY11" fmla="*/ 62733 h 382819"/>
              <a:gd name="connsiteX12" fmla="*/ 3027576 w 3036106"/>
              <a:gd name="connsiteY12" fmla="*/ 128455 h 382819"/>
              <a:gd name="connsiteX13" fmla="*/ 3028204 w 3036106"/>
              <a:gd name="connsiteY13" fmla="*/ 169413 h 382819"/>
              <a:gd name="connsiteX14" fmla="*/ 3035824 w 3036106"/>
              <a:gd name="connsiteY14" fmla="*/ 237993 h 382819"/>
              <a:gd name="connsiteX15" fmla="*/ 3028204 w 3036106"/>
              <a:gd name="connsiteY15" fmla="*/ 321813 h 382819"/>
              <a:gd name="connsiteX16" fmla="*/ 2974864 w 3036106"/>
              <a:gd name="connsiteY16" fmla="*/ 358961 h 382819"/>
              <a:gd name="connsiteX17" fmla="*/ 2786799 w 3036106"/>
              <a:gd name="connsiteY17" fmla="*/ 366581 h 382819"/>
              <a:gd name="connsiteX18" fmla="*/ 2665194 w 3036106"/>
              <a:gd name="connsiteY18" fmla="*/ 374677 h 382819"/>
              <a:gd name="connsiteX19" fmla="*/ 2502424 w 3036106"/>
              <a:gd name="connsiteY19" fmla="*/ 375153 h 382819"/>
              <a:gd name="connsiteX20" fmla="*/ 1914740 w 3036106"/>
              <a:gd name="connsiteY20" fmla="*/ 371343 h 382819"/>
              <a:gd name="connsiteX21" fmla="*/ 1008904 w 3036106"/>
              <a:gd name="connsiteY21" fmla="*/ 382773 h 382819"/>
              <a:gd name="connsiteX22" fmla="*/ 978424 w 3036106"/>
              <a:gd name="connsiteY22" fmla="*/ 375153 h 382819"/>
              <a:gd name="connsiteX23" fmla="*/ 807092 w 3036106"/>
              <a:gd name="connsiteY23" fmla="*/ 369915 h 382819"/>
              <a:gd name="connsiteX24" fmla="*/ 727959 w 3036106"/>
              <a:gd name="connsiteY24" fmla="*/ 377693 h 382819"/>
              <a:gd name="connsiteX25" fmla="*/ 620546 w 3036106"/>
              <a:gd name="connsiteY25" fmla="*/ 357373 h 382819"/>
              <a:gd name="connsiteX26" fmla="*/ 476774 w 3036106"/>
              <a:gd name="connsiteY26" fmla="*/ 362453 h 382819"/>
              <a:gd name="connsiteX27" fmla="*/ 190814 w 3036106"/>
              <a:gd name="connsiteY27" fmla="*/ 371501 h 382819"/>
              <a:gd name="connsiteX28" fmla="*/ 81097 w 3036106"/>
              <a:gd name="connsiteY28" fmla="*/ 356738 h 382819"/>
              <a:gd name="connsiteX29" fmla="*/ 33544 w 3036106"/>
              <a:gd name="connsiteY29" fmla="*/ 306573 h 382819"/>
              <a:gd name="connsiteX30" fmla="*/ 18304 w 3036106"/>
              <a:gd name="connsiteY30" fmla="*/ 260853 h 382819"/>
              <a:gd name="connsiteX31" fmla="*/ 3064 w 3036106"/>
              <a:gd name="connsiteY31" fmla="*/ 207513 h 382819"/>
              <a:gd name="connsiteX32" fmla="*/ 0 w 3036106"/>
              <a:gd name="connsiteY32" fmla="*/ 177033 h 382819"/>
              <a:gd name="connsiteX33" fmla="*/ 12490 w 3036106"/>
              <a:gd name="connsiteY33" fmla="*/ 104167 h 382819"/>
              <a:gd name="connsiteX34" fmla="*/ 25610 w 3036106"/>
              <a:gd name="connsiteY34" fmla="*/ 64638 h 382819"/>
              <a:gd name="connsiteX35" fmla="*/ 86884 w 3036106"/>
              <a:gd name="connsiteY35" fmla="*/ 17013 h 382819"/>
              <a:gd name="connsiteX36" fmla="*/ 109744 w 3036106"/>
              <a:gd name="connsiteY36" fmla="*/ 1773 h 382819"/>
              <a:gd name="connsiteX37" fmla="*/ 307864 w 3036106"/>
              <a:gd name="connsiteY37" fmla="*/ 9393 h 382819"/>
              <a:gd name="connsiteX0" fmla="*/ 307864 w 3036106"/>
              <a:gd name="connsiteY0" fmla="*/ 9393 h 377863"/>
              <a:gd name="connsiteX1" fmla="*/ 307864 w 3036106"/>
              <a:gd name="connsiteY1" fmla="*/ 9393 h 377863"/>
              <a:gd name="connsiteX2" fmla="*/ 437404 w 3036106"/>
              <a:gd name="connsiteY2" fmla="*/ 17013 h 377863"/>
              <a:gd name="connsiteX3" fmla="*/ 528844 w 3036106"/>
              <a:gd name="connsiteY3" fmla="*/ 12727 h 377863"/>
              <a:gd name="connsiteX4" fmla="*/ 1068921 w 3036106"/>
              <a:gd name="connsiteY4" fmla="*/ 1297 h 377863"/>
              <a:gd name="connsiteX5" fmla="*/ 1517009 w 3036106"/>
              <a:gd name="connsiteY5" fmla="*/ 5583 h 377863"/>
              <a:gd name="connsiteX6" fmla="*/ 2586244 w 3036106"/>
              <a:gd name="connsiteY6" fmla="*/ 9393 h 377863"/>
              <a:gd name="connsiteX7" fmla="*/ 2822464 w 3036106"/>
              <a:gd name="connsiteY7" fmla="*/ 17013 h 377863"/>
              <a:gd name="connsiteX8" fmla="*/ 2857814 w 3036106"/>
              <a:gd name="connsiteY8" fmla="*/ 15584 h 377863"/>
              <a:gd name="connsiteX9" fmla="*/ 2919403 w 3036106"/>
              <a:gd name="connsiteY9" fmla="*/ 30348 h 377863"/>
              <a:gd name="connsiteX10" fmla="*/ 2974864 w 3036106"/>
              <a:gd name="connsiteY10" fmla="*/ 38444 h 377863"/>
              <a:gd name="connsiteX11" fmla="*/ 3017206 w 3036106"/>
              <a:gd name="connsiteY11" fmla="*/ 62733 h 377863"/>
              <a:gd name="connsiteX12" fmla="*/ 3027576 w 3036106"/>
              <a:gd name="connsiteY12" fmla="*/ 128455 h 377863"/>
              <a:gd name="connsiteX13" fmla="*/ 3028204 w 3036106"/>
              <a:gd name="connsiteY13" fmla="*/ 169413 h 377863"/>
              <a:gd name="connsiteX14" fmla="*/ 3035824 w 3036106"/>
              <a:gd name="connsiteY14" fmla="*/ 237993 h 377863"/>
              <a:gd name="connsiteX15" fmla="*/ 3028204 w 3036106"/>
              <a:gd name="connsiteY15" fmla="*/ 321813 h 377863"/>
              <a:gd name="connsiteX16" fmla="*/ 2974864 w 3036106"/>
              <a:gd name="connsiteY16" fmla="*/ 358961 h 377863"/>
              <a:gd name="connsiteX17" fmla="*/ 2786799 w 3036106"/>
              <a:gd name="connsiteY17" fmla="*/ 366581 h 377863"/>
              <a:gd name="connsiteX18" fmla="*/ 2665194 w 3036106"/>
              <a:gd name="connsiteY18" fmla="*/ 374677 h 377863"/>
              <a:gd name="connsiteX19" fmla="*/ 2502424 w 3036106"/>
              <a:gd name="connsiteY19" fmla="*/ 375153 h 377863"/>
              <a:gd name="connsiteX20" fmla="*/ 1914740 w 3036106"/>
              <a:gd name="connsiteY20" fmla="*/ 371343 h 377863"/>
              <a:gd name="connsiteX21" fmla="*/ 1116055 w 3036106"/>
              <a:gd name="connsiteY21" fmla="*/ 375629 h 377863"/>
              <a:gd name="connsiteX22" fmla="*/ 978424 w 3036106"/>
              <a:gd name="connsiteY22" fmla="*/ 375153 h 377863"/>
              <a:gd name="connsiteX23" fmla="*/ 807092 w 3036106"/>
              <a:gd name="connsiteY23" fmla="*/ 369915 h 377863"/>
              <a:gd name="connsiteX24" fmla="*/ 727959 w 3036106"/>
              <a:gd name="connsiteY24" fmla="*/ 377693 h 377863"/>
              <a:gd name="connsiteX25" fmla="*/ 620546 w 3036106"/>
              <a:gd name="connsiteY25" fmla="*/ 357373 h 377863"/>
              <a:gd name="connsiteX26" fmla="*/ 476774 w 3036106"/>
              <a:gd name="connsiteY26" fmla="*/ 362453 h 377863"/>
              <a:gd name="connsiteX27" fmla="*/ 190814 w 3036106"/>
              <a:gd name="connsiteY27" fmla="*/ 371501 h 377863"/>
              <a:gd name="connsiteX28" fmla="*/ 81097 w 3036106"/>
              <a:gd name="connsiteY28" fmla="*/ 356738 h 377863"/>
              <a:gd name="connsiteX29" fmla="*/ 33544 w 3036106"/>
              <a:gd name="connsiteY29" fmla="*/ 306573 h 377863"/>
              <a:gd name="connsiteX30" fmla="*/ 18304 w 3036106"/>
              <a:gd name="connsiteY30" fmla="*/ 260853 h 377863"/>
              <a:gd name="connsiteX31" fmla="*/ 3064 w 3036106"/>
              <a:gd name="connsiteY31" fmla="*/ 207513 h 377863"/>
              <a:gd name="connsiteX32" fmla="*/ 0 w 3036106"/>
              <a:gd name="connsiteY32" fmla="*/ 177033 h 377863"/>
              <a:gd name="connsiteX33" fmla="*/ 12490 w 3036106"/>
              <a:gd name="connsiteY33" fmla="*/ 104167 h 377863"/>
              <a:gd name="connsiteX34" fmla="*/ 25610 w 3036106"/>
              <a:gd name="connsiteY34" fmla="*/ 64638 h 377863"/>
              <a:gd name="connsiteX35" fmla="*/ 86884 w 3036106"/>
              <a:gd name="connsiteY35" fmla="*/ 17013 h 377863"/>
              <a:gd name="connsiteX36" fmla="*/ 109744 w 3036106"/>
              <a:gd name="connsiteY36" fmla="*/ 1773 h 377863"/>
              <a:gd name="connsiteX37" fmla="*/ 307864 w 3036106"/>
              <a:gd name="connsiteY37" fmla="*/ 9393 h 377863"/>
              <a:gd name="connsiteX0" fmla="*/ 307864 w 3036106"/>
              <a:gd name="connsiteY0" fmla="*/ 9393 h 377708"/>
              <a:gd name="connsiteX1" fmla="*/ 307864 w 3036106"/>
              <a:gd name="connsiteY1" fmla="*/ 9393 h 377708"/>
              <a:gd name="connsiteX2" fmla="*/ 437404 w 3036106"/>
              <a:gd name="connsiteY2" fmla="*/ 17013 h 377708"/>
              <a:gd name="connsiteX3" fmla="*/ 528844 w 3036106"/>
              <a:gd name="connsiteY3" fmla="*/ 12727 h 377708"/>
              <a:gd name="connsiteX4" fmla="*/ 1068921 w 3036106"/>
              <a:gd name="connsiteY4" fmla="*/ 1297 h 377708"/>
              <a:gd name="connsiteX5" fmla="*/ 1517009 w 3036106"/>
              <a:gd name="connsiteY5" fmla="*/ 5583 h 377708"/>
              <a:gd name="connsiteX6" fmla="*/ 2586244 w 3036106"/>
              <a:gd name="connsiteY6" fmla="*/ 9393 h 377708"/>
              <a:gd name="connsiteX7" fmla="*/ 2822464 w 3036106"/>
              <a:gd name="connsiteY7" fmla="*/ 17013 h 377708"/>
              <a:gd name="connsiteX8" fmla="*/ 2857814 w 3036106"/>
              <a:gd name="connsiteY8" fmla="*/ 15584 h 377708"/>
              <a:gd name="connsiteX9" fmla="*/ 2919403 w 3036106"/>
              <a:gd name="connsiteY9" fmla="*/ 30348 h 377708"/>
              <a:gd name="connsiteX10" fmla="*/ 2974864 w 3036106"/>
              <a:gd name="connsiteY10" fmla="*/ 38444 h 377708"/>
              <a:gd name="connsiteX11" fmla="*/ 3017206 w 3036106"/>
              <a:gd name="connsiteY11" fmla="*/ 62733 h 377708"/>
              <a:gd name="connsiteX12" fmla="*/ 3027576 w 3036106"/>
              <a:gd name="connsiteY12" fmla="*/ 128455 h 377708"/>
              <a:gd name="connsiteX13" fmla="*/ 3028204 w 3036106"/>
              <a:gd name="connsiteY13" fmla="*/ 169413 h 377708"/>
              <a:gd name="connsiteX14" fmla="*/ 3035824 w 3036106"/>
              <a:gd name="connsiteY14" fmla="*/ 237993 h 377708"/>
              <a:gd name="connsiteX15" fmla="*/ 3028204 w 3036106"/>
              <a:gd name="connsiteY15" fmla="*/ 321813 h 377708"/>
              <a:gd name="connsiteX16" fmla="*/ 2974864 w 3036106"/>
              <a:gd name="connsiteY16" fmla="*/ 358961 h 377708"/>
              <a:gd name="connsiteX17" fmla="*/ 2786799 w 3036106"/>
              <a:gd name="connsiteY17" fmla="*/ 366581 h 377708"/>
              <a:gd name="connsiteX18" fmla="*/ 2665194 w 3036106"/>
              <a:gd name="connsiteY18" fmla="*/ 374677 h 377708"/>
              <a:gd name="connsiteX19" fmla="*/ 2502424 w 3036106"/>
              <a:gd name="connsiteY19" fmla="*/ 375153 h 377708"/>
              <a:gd name="connsiteX20" fmla="*/ 1914740 w 3036106"/>
              <a:gd name="connsiteY20" fmla="*/ 371343 h 377708"/>
              <a:gd name="connsiteX21" fmla="*/ 1116055 w 3036106"/>
              <a:gd name="connsiteY21" fmla="*/ 375629 h 377708"/>
              <a:gd name="connsiteX22" fmla="*/ 978424 w 3036106"/>
              <a:gd name="connsiteY22" fmla="*/ 375153 h 377708"/>
              <a:gd name="connsiteX23" fmla="*/ 807092 w 3036106"/>
              <a:gd name="connsiteY23" fmla="*/ 369915 h 377708"/>
              <a:gd name="connsiteX24" fmla="*/ 727959 w 3036106"/>
              <a:gd name="connsiteY24" fmla="*/ 377693 h 377708"/>
              <a:gd name="connsiteX25" fmla="*/ 603500 w 3036106"/>
              <a:gd name="connsiteY25" fmla="*/ 371660 h 377708"/>
              <a:gd name="connsiteX26" fmla="*/ 476774 w 3036106"/>
              <a:gd name="connsiteY26" fmla="*/ 362453 h 377708"/>
              <a:gd name="connsiteX27" fmla="*/ 190814 w 3036106"/>
              <a:gd name="connsiteY27" fmla="*/ 371501 h 377708"/>
              <a:gd name="connsiteX28" fmla="*/ 81097 w 3036106"/>
              <a:gd name="connsiteY28" fmla="*/ 356738 h 377708"/>
              <a:gd name="connsiteX29" fmla="*/ 33544 w 3036106"/>
              <a:gd name="connsiteY29" fmla="*/ 306573 h 377708"/>
              <a:gd name="connsiteX30" fmla="*/ 18304 w 3036106"/>
              <a:gd name="connsiteY30" fmla="*/ 260853 h 377708"/>
              <a:gd name="connsiteX31" fmla="*/ 3064 w 3036106"/>
              <a:gd name="connsiteY31" fmla="*/ 207513 h 377708"/>
              <a:gd name="connsiteX32" fmla="*/ 0 w 3036106"/>
              <a:gd name="connsiteY32" fmla="*/ 177033 h 377708"/>
              <a:gd name="connsiteX33" fmla="*/ 12490 w 3036106"/>
              <a:gd name="connsiteY33" fmla="*/ 104167 h 377708"/>
              <a:gd name="connsiteX34" fmla="*/ 25610 w 3036106"/>
              <a:gd name="connsiteY34" fmla="*/ 64638 h 377708"/>
              <a:gd name="connsiteX35" fmla="*/ 86884 w 3036106"/>
              <a:gd name="connsiteY35" fmla="*/ 17013 h 377708"/>
              <a:gd name="connsiteX36" fmla="*/ 109744 w 3036106"/>
              <a:gd name="connsiteY36" fmla="*/ 1773 h 377708"/>
              <a:gd name="connsiteX37" fmla="*/ 307864 w 3036106"/>
              <a:gd name="connsiteY37" fmla="*/ 9393 h 37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36106" h="377708">
                <a:moveTo>
                  <a:pt x="307864" y="9393"/>
                </a:moveTo>
                <a:lnTo>
                  <a:pt x="307864" y="9393"/>
                </a:lnTo>
                <a:cubicBezTo>
                  <a:pt x="351044" y="11933"/>
                  <a:pt x="400574" y="16457"/>
                  <a:pt x="437404" y="17013"/>
                </a:cubicBezTo>
                <a:cubicBezTo>
                  <a:pt x="474234" y="17569"/>
                  <a:pt x="423591" y="15346"/>
                  <a:pt x="528844" y="12727"/>
                </a:cubicBezTo>
                <a:cubicBezTo>
                  <a:pt x="634097" y="10108"/>
                  <a:pt x="896201" y="-1243"/>
                  <a:pt x="1068921" y="1297"/>
                </a:cubicBezTo>
                <a:cubicBezTo>
                  <a:pt x="1219095" y="9076"/>
                  <a:pt x="1264122" y="4234"/>
                  <a:pt x="1517009" y="5583"/>
                </a:cubicBezTo>
                <a:cubicBezTo>
                  <a:pt x="1769896" y="6932"/>
                  <a:pt x="2136455" y="33995"/>
                  <a:pt x="2586244" y="9393"/>
                </a:cubicBezTo>
                <a:lnTo>
                  <a:pt x="2822464" y="17013"/>
                </a:lnTo>
                <a:cubicBezTo>
                  <a:pt x="2867726" y="18045"/>
                  <a:pt x="2841658" y="13362"/>
                  <a:pt x="2857814" y="15584"/>
                </a:cubicBezTo>
                <a:cubicBezTo>
                  <a:pt x="2873970" y="17806"/>
                  <a:pt x="2894003" y="27808"/>
                  <a:pt x="2919403" y="30348"/>
                </a:cubicBezTo>
                <a:cubicBezTo>
                  <a:pt x="2934643" y="35428"/>
                  <a:pt x="2958564" y="33047"/>
                  <a:pt x="2974864" y="38444"/>
                </a:cubicBezTo>
                <a:cubicBezTo>
                  <a:pt x="2991164" y="43841"/>
                  <a:pt x="3008421" y="47731"/>
                  <a:pt x="3017206" y="62733"/>
                </a:cubicBezTo>
                <a:cubicBezTo>
                  <a:pt x="3025991" y="77735"/>
                  <a:pt x="3025743" y="110675"/>
                  <a:pt x="3027576" y="128455"/>
                </a:cubicBezTo>
                <a:cubicBezTo>
                  <a:pt x="3029409" y="146235"/>
                  <a:pt x="3026829" y="151157"/>
                  <a:pt x="3028204" y="169413"/>
                </a:cubicBezTo>
                <a:cubicBezTo>
                  <a:pt x="3029579" y="187669"/>
                  <a:pt x="3035824" y="214992"/>
                  <a:pt x="3035824" y="237993"/>
                </a:cubicBezTo>
                <a:cubicBezTo>
                  <a:pt x="3035824" y="266048"/>
                  <a:pt x="3038364" y="301652"/>
                  <a:pt x="3028204" y="321813"/>
                </a:cubicBezTo>
                <a:cubicBezTo>
                  <a:pt x="3018044" y="341974"/>
                  <a:pt x="3015098" y="351500"/>
                  <a:pt x="2974864" y="358961"/>
                </a:cubicBezTo>
                <a:cubicBezTo>
                  <a:pt x="2934630" y="366422"/>
                  <a:pt x="2850299" y="364041"/>
                  <a:pt x="2786799" y="366581"/>
                </a:cubicBezTo>
                <a:cubicBezTo>
                  <a:pt x="2744109" y="373696"/>
                  <a:pt x="2712590" y="373248"/>
                  <a:pt x="2665194" y="374677"/>
                </a:cubicBezTo>
                <a:cubicBezTo>
                  <a:pt x="2617798" y="376106"/>
                  <a:pt x="2627500" y="375709"/>
                  <a:pt x="2502424" y="375153"/>
                </a:cubicBezTo>
                <a:lnTo>
                  <a:pt x="1914740" y="371343"/>
                </a:lnTo>
                <a:lnTo>
                  <a:pt x="1116055" y="375629"/>
                </a:lnTo>
                <a:lnTo>
                  <a:pt x="978424" y="375153"/>
                </a:lnTo>
                <a:cubicBezTo>
                  <a:pt x="926930" y="374201"/>
                  <a:pt x="873132" y="372455"/>
                  <a:pt x="807092" y="369915"/>
                </a:cubicBezTo>
                <a:cubicBezTo>
                  <a:pt x="774477" y="361761"/>
                  <a:pt x="761891" y="377402"/>
                  <a:pt x="727959" y="377693"/>
                </a:cubicBezTo>
                <a:cubicBezTo>
                  <a:pt x="694027" y="377984"/>
                  <a:pt x="645364" y="374200"/>
                  <a:pt x="603500" y="371660"/>
                </a:cubicBezTo>
                <a:cubicBezTo>
                  <a:pt x="561636" y="369120"/>
                  <a:pt x="545555" y="362480"/>
                  <a:pt x="476774" y="362453"/>
                </a:cubicBezTo>
                <a:cubicBezTo>
                  <a:pt x="407993" y="362427"/>
                  <a:pt x="287757" y="374041"/>
                  <a:pt x="190814" y="371501"/>
                </a:cubicBezTo>
                <a:cubicBezTo>
                  <a:pt x="178114" y="368961"/>
                  <a:pt x="107309" y="367559"/>
                  <a:pt x="81097" y="356738"/>
                </a:cubicBezTo>
                <a:cubicBezTo>
                  <a:pt x="54885" y="345917"/>
                  <a:pt x="66744" y="340065"/>
                  <a:pt x="33544" y="306573"/>
                </a:cubicBezTo>
                <a:cubicBezTo>
                  <a:pt x="28464" y="291333"/>
                  <a:pt x="22200" y="276438"/>
                  <a:pt x="18304" y="260853"/>
                </a:cubicBezTo>
                <a:cubicBezTo>
                  <a:pt x="14437" y="245386"/>
                  <a:pt x="6115" y="221483"/>
                  <a:pt x="3064" y="207513"/>
                </a:cubicBezTo>
                <a:cubicBezTo>
                  <a:pt x="13" y="193543"/>
                  <a:pt x="5080" y="187193"/>
                  <a:pt x="0" y="177033"/>
                </a:cubicBezTo>
                <a:cubicBezTo>
                  <a:pt x="2540" y="144013"/>
                  <a:pt x="8222" y="122899"/>
                  <a:pt x="12490" y="104167"/>
                </a:cubicBezTo>
                <a:cubicBezTo>
                  <a:pt x="16758" y="85435"/>
                  <a:pt x="13211" y="79163"/>
                  <a:pt x="25610" y="64638"/>
                </a:cubicBezTo>
                <a:cubicBezTo>
                  <a:pt x="38009" y="50113"/>
                  <a:pt x="31698" y="44606"/>
                  <a:pt x="86884" y="17013"/>
                </a:cubicBezTo>
                <a:cubicBezTo>
                  <a:pt x="95075" y="12917"/>
                  <a:pt x="100615" y="2503"/>
                  <a:pt x="109744" y="1773"/>
                </a:cubicBezTo>
                <a:cubicBezTo>
                  <a:pt x="165446" y="-2683"/>
                  <a:pt x="221504" y="1773"/>
                  <a:pt x="307864" y="9393"/>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1100" dirty="0"/>
          </a:p>
        </p:txBody>
      </p:sp>
      <p:sp>
        <p:nvSpPr>
          <p:cNvPr id="18" name="모서리가 둥근 직사각형 22">
            <a:extLst>
              <a:ext uri="{FF2B5EF4-FFF2-40B4-BE49-F238E27FC236}">
                <a16:creationId xmlns:a16="http://schemas.microsoft.com/office/drawing/2014/main" xmlns="" id="{DD66848C-961E-468F-B100-B5448A4438AF}"/>
              </a:ext>
            </a:extLst>
          </p:cNvPr>
          <p:cNvSpPr/>
          <p:nvPr/>
        </p:nvSpPr>
        <p:spPr>
          <a:xfrm>
            <a:off x="3866437" y="3242301"/>
            <a:ext cx="4096939" cy="30627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b="1" dirty="0">
              <a:solidFill>
                <a:srgbClr val="886E87"/>
              </a:solidFill>
            </a:endParaRPr>
          </a:p>
        </p:txBody>
      </p:sp>
      <p:sp>
        <p:nvSpPr>
          <p:cNvPr id="19" name="TextBox 18">
            <a:extLst>
              <a:ext uri="{FF2B5EF4-FFF2-40B4-BE49-F238E27FC236}">
                <a16:creationId xmlns:a16="http://schemas.microsoft.com/office/drawing/2014/main" xmlns="" id="{72E8A981-88F3-4C6E-870E-C8A370014801}"/>
              </a:ext>
            </a:extLst>
          </p:cNvPr>
          <p:cNvSpPr txBox="1"/>
          <p:nvPr/>
        </p:nvSpPr>
        <p:spPr>
          <a:xfrm>
            <a:off x="374425" y="2313410"/>
            <a:ext cx="2286000" cy="523220"/>
          </a:xfrm>
          <a:prstGeom prst="rect">
            <a:avLst/>
          </a:prstGeom>
          <a:noFill/>
        </p:spPr>
        <p:txBody>
          <a:bodyPr wrap="square" rtlCol="0">
            <a:spAutoFit/>
          </a:bodyPr>
          <a:lstStyle/>
          <a:p>
            <a:r>
              <a:rPr lang="en-US" sz="2800" dirty="0" err="1">
                <a:solidFill>
                  <a:schemeClr val="bg1"/>
                </a:solidFill>
                <a:latin typeface="Berlin Sans FB" panose="020E0602020502020306" pitchFamily="34" charset="0"/>
              </a:rPr>
              <a:t>Kelebihan</a:t>
            </a:r>
            <a:endParaRPr lang="en-US" sz="2800" dirty="0">
              <a:solidFill>
                <a:schemeClr val="bg1"/>
              </a:solidFill>
              <a:latin typeface="Berlin Sans FB" panose="020E0602020502020306" pitchFamily="34" charset="0"/>
            </a:endParaRPr>
          </a:p>
        </p:txBody>
      </p:sp>
      <p:sp>
        <p:nvSpPr>
          <p:cNvPr id="26" name="자유형 21">
            <a:extLst>
              <a:ext uri="{FF2B5EF4-FFF2-40B4-BE49-F238E27FC236}">
                <a16:creationId xmlns:a16="http://schemas.microsoft.com/office/drawing/2014/main" xmlns="" id="{CC938B47-5729-4D64-ACDA-DEE1B283FB14}"/>
              </a:ext>
            </a:extLst>
          </p:cNvPr>
          <p:cNvSpPr/>
          <p:nvPr/>
        </p:nvSpPr>
        <p:spPr>
          <a:xfrm>
            <a:off x="3406359" y="4311016"/>
            <a:ext cx="7744414" cy="646331"/>
          </a:xfrm>
          <a:custGeom>
            <a:avLst/>
            <a:gdLst>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533400 w 3048262"/>
              <a:gd name="connsiteY26" fmla="*/ 3370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7786 w 3048262"/>
              <a:gd name="connsiteY34" fmla="*/ 64638 h 390393"/>
              <a:gd name="connsiteX35" fmla="*/ 99060 w 3048262"/>
              <a:gd name="connsiteY35" fmla="*/ 17013 h 390393"/>
              <a:gd name="connsiteX36" fmla="*/ 121920 w 3048262"/>
              <a:gd name="connsiteY36" fmla="*/ 1773 h 390393"/>
              <a:gd name="connsiteX37" fmla="*/ 320040 w 3048262"/>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47004 w 3036086"/>
              <a:gd name="connsiteY4" fmla="*/ 32253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7814 w 3036086"/>
              <a:gd name="connsiteY8" fmla="*/ 15584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4364 w 3036106"/>
              <a:gd name="connsiteY17" fmla="*/ 352293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65194 w 3036106"/>
              <a:gd name="connsiteY18" fmla="*/ 374677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82810"/>
              <a:gd name="connsiteX1" fmla="*/ 307864 w 3036106"/>
              <a:gd name="connsiteY1" fmla="*/ 9393 h 382810"/>
              <a:gd name="connsiteX2" fmla="*/ 437404 w 3036106"/>
              <a:gd name="connsiteY2" fmla="*/ 17013 h 382810"/>
              <a:gd name="connsiteX3" fmla="*/ 528844 w 3036106"/>
              <a:gd name="connsiteY3" fmla="*/ 12727 h 382810"/>
              <a:gd name="connsiteX4" fmla="*/ 1068921 w 3036106"/>
              <a:gd name="connsiteY4" fmla="*/ 1297 h 382810"/>
              <a:gd name="connsiteX5" fmla="*/ 1517009 w 3036106"/>
              <a:gd name="connsiteY5" fmla="*/ 5583 h 382810"/>
              <a:gd name="connsiteX6" fmla="*/ 2586244 w 3036106"/>
              <a:gd name="connsiteY6" fmla="*/ 9393 h 382810"/>
              <a:gd name="connsiteX7" fmla="*/ 2822464 w 3036106"/>
              <a:gd name="connsiteY7" fmla="*/ 17013 h 382810"/>
              <a:gd name="connsiteX8" fmla="*/ 2857814 w 3036106"/>
              <a:gd name="connsiteY8" fmla="*/ 15584 h 382810"/>
              <a:gd name="connsiteX9" fmla="*/ 2919403 w 3036106"/>
              <a:gd name="connsiteY9" fmla="*/ 30348 h 382810"/>
              <a:gd name="connsiteX10" fmla="*/ 2974864 w 3036106"/>
              <a:gd name="connsiteY10" fmla="*/ 38444 h 382810"/>
              <a:gd name="connsiteX11" fmla="*/ 3017206 w 3036106"/>
              <a:gd name="connsiteY11" fmla="*/ 62733 h 382810"/>
              <a:gd name="connsiteX12" fmla="*/ 3027576 w 3036106"/>
              <a:gd name="connsiteY12" fmla="*/ 128455 h 382810"/>
              <a:gd name="connsiteX13" fmla="*/ 3028204 w 3036106"/>
              <a:gd name="connsiteY13" fmla="*/ 169413 h 382810"/>
              <a:gd name="connsiteX14" fmla="*/ 3035824 w 3036106"/>
              <a:gd name="connsiteY14" fmla="*/ 237993 h 382810"/>
              <a:gd name="connsiteX15" fmla="*/ 3028204 w 3036106"/>
              <a:gd name="connsiteY15" fmla="*/ 321813 h 382810"/>
              <a:gd name="connsiteX16" fmla="*/ 2974864 w 3036106"/>
              <a:gd name="connsiteY16" fmla="*/ 358961 h 382810"/>
              <a:gd name="connsiteX17" fmla="*/ 2786799 w 3036106"/>
              <a:gd name="connsiteY17" fmla="*/ 366581 h 382810"/>
              <a:gd name="connsiteX18" fmla="*/ 2665194 w 3036106"/>
              <a:gd name="connsiteY18" fmla="*/ 374677 h 382810"/>
              <a:gd name="connsiteX19" fmla="*/ 2502424 w 3036106"/>
              <a:gd name="connsiteY19" fmla="*/ 375153 h 382810"/>
              <a:gd name="connsiteX20" fmla="*/ 1914740 w 3036106"/>
              <a:gd name="connsiteY20" fmla="*/ 371343 h 382810"/>
              <a:gd name="connsiteX21" fmla="*/ 1008904 w 3036106"/>
              <a:gd name="connsiteY21" fmla="*/ 382773 h 382810"/>
              <a:gd name="connsiteX22" fmla="*/ 978424 w 3036106"/>
              <a:gd name="connsiteY22" fmla="*/ 375153 h 382810"/>
              <a:gd name="connsiteX23" fmla="*/ 780304 w 3036106"/>
              <a:gd name="connsiteY23" fmla="*/ 367533 h 382810"/>
              <a:gd name="connsiteX24" fmla="*/ 727959 w 3036106"/>
              <a:gd name="connsiteY24" fmla="*/ 377693 h 382810"/>
              <a:gd name="connsiteX25" fmla="*/ 620546 w 3036106"/>
              <a:gd name="connsiteY25" fmla="*/ 357373 h 382810"/>
              <a:gd name="connsiteX26" fmla="*/ 476774 w 3036106"/>
              <a:gd name="connsiteY26" fmla="*/ 362453 h 382810"/>
              <a:gd name="connsiteX27" fmla="*/ 190814 w 3036106"/>
              <a:gd name="connsiteY27" fmla="*/ 371501 h 382810"/>
              <a:gd name="connsiteX28" fmla="*/ 81097 w 3036106"/>
              <a:gd name="connsiteY28" fmla="*/ 356738 h 382810"/>
              <a:gd name="connsiteX29" fmla="*/ 33544 w 3036106"/>
              <a:gd name="connsiteY29" fmla="*/ 306573 h 382810"/>
              <a:gd name="connsiteX30" fmla="*/ 18304 w 3036106"/>
              <a:gd name="connsiteY30" fmla="*/ 260853 h 382810"/>
              <a:gd name="connsiteX31" fmla="*/ 3064 w 3036106"/>
              <a:gd name="connsiteY31" fmla="*/ 207513 h 382810"/>
              <a:gd name="connsiteX32" fmla="*/ 0 w 3036106"/>
              <a:gd name="connsiteY32" fmla="*/ 177033 h 382810"/>
              <a:gd name="connsiteX33" fmla="*/ 12490 w 3036106"/>
              <a:gd name="connsiteY33" fmla="*/ 104167 h 382810"/>
              <a:gd name="connsiteX34" fmla="*/ 25610 w 3036106"/>
              <a:gd name="connsiteY34" fmla="*/ 64638 h 382810"/>
              <a:gd name="connsiteX35" fmla="*/ 86884 w 3036106"/>
              <a:gd name="connsiteY35" fmla="*/ 17013 h 382810"/>
              <a:gd name="connsiteX36" fmla="*/ 109744 w 3036106"/>
              <a:gd name="connsiteY36" fmla="*/ 1773 h 382810"/>
              <a:gd name="connsiteX37" fmla="*/ 307864 w 3036106"/>
              <a:gd name="connsiteY37" fmla="*/ 9393 h 382810"/>
              <a:gd name="connsiteX0" fmla="*/ 307864 w 3036106"/>
              <a:gd name="connsiteY0" fmla="*/ 9393 h 382819"/>
              <a:gd name="connsiteX1" fmla="*/ 307864 w 3036106"/>
              <a:gd name="connsiteY1" fmla="*/ 9393 h 382819"/>
              <a:gd name="connsiteX2" fmla="*/ 437404 w 3036106"/>
              <a:gd name="connsiteY2" fmla="*/ 17013 h 382819"/>
              <a:gd name="connsiteX3" fmla="*/ 528844 w 3036106"/>
              <a:gd name="connsiteY3" fmla="*/ 12727 h 382819"/>
              <a:gd name="connsiteX4" fmla="*/ 1068921 w 3036106"/>
              <a:gd name="connsiteY4" fmla="*/ 1297 h 382819"/>
              <a:gd name="connsiteX5" fmla="*/ 1517009 w 3036106"/>
              <a:gd name="connsiteY5" fmla="*/ 5583 h 382819"/>
              <a:gd name="connsiteX6" fmla="*/ 2586244 w 3036106"/>
              <a:gd name="connsiteY6" fmla="*/ 9393 h 382819"/>
              <a:gd name="connsiteX7" fmla="*/ 2822464 w 3036106"/>
              <a:gd name="connsiteY7" fmla="*/ 17013 h 382819"/>
              <a:gd name="connsiteX8" fmla="*/ 2857814 w 3036106"/>
              <a:gd name="connsiteY8" fmla="*/ 15584 h 382819"/>
              <a:gd name="connsiteX9" fmla="*/ 2919403 w 3036106"/>
              <a:gd name="connsiteY9" fmla="*/ 30348 h 382819"/>
              <a:gd name="connsiteX10" fmla="*/ 2974864 w 3036106"/>
              <a:gd name="connsiteY10" fmla="*/ 38444 h 382819"/>
              <a:gd name="connsiteX11" fmla="*/ 3017206 w 3036106"/>
              <a:gd name="connsiteY11" fmla="*/ 62733 h 382819"/>
              <a:gd name="connsiteX12" fmla="*/ 3027576 w 3036106"/>
              <a:gd name="connsiteY12" fmla="*/ 128455 h 382819"/>
              <a:gd name="connsiteX13" fmla="*/ 3028204 w 3036106"/>
              <a:gd name="connsiteY13" fmla="*/ 169413 h 382819"/>
              <a:gd name="connsiteX14" fmla="*/ 3035824 w 3036106"/>
              <a:gd name="connsiteY14" fmla="*/ 237993 h 382819"/>
              <a:gd name="connsiteX15" fmla="*/ 3028204 w 3036106"/>
              <a:gd name="connsiteY15" fmla="*/ 321813 h 382819"/>
              <a:gd name="connsiteX16" fmla="*/ 2974864 w 3036106"/>
              <a:gd name="connsiteY16" fmla="*/ 358961 h 382819"/>
              <a:gd name="connsiteX17" fmla="*/ 2786799 w 3036106"/>
              <a:gd name="connsiteY17" fmla="*/ 366581 h 382819"/>
              <a:gd name="connsiteX18" fmla="*/ 2665194 w 3036106"/>
              <a:gd name="connsiteY18" fmla="*/ 374677 h 382819"/>
              <a:gd name="connsiteX19" fmla="*/ 2502424 w 3036106"/>
              <a:gd name="connsiteY19" fmla="*/ 375153 h 382819"/>
              <a:gd name="connsiteX20" fmla="*/ 1914740 w 3036106"/>
              <a:gd name="connsiteY20" fmla="*/ 371343 h 382819"/>
              <a:gd name="connsiteX21" fmla="*/ 1008904 w 3036106"/>
              <a:gd name="connsiteY21" fmla="*/ 382773 h 382819"/>
              <a:gd name="connsiteX22" fmla="*/ 978424 w 3036106"/>
              <a:gd name="connsiteY22" fmla="*/ 375153 h 382819"/>
              <a:gd name="connsiteX23" fmla="*/ 807092 w 3036106"/>
              <a:gd name="connsiteY23" fmla="*/ 369915 h 382819"/>
              <a:gd name="connsiteX24" fmla="*/ 727959 w 3036106"/>
              <a:gd name="connsiteY24" fmla="*/ 377693 h 382819"/>
              <a:gd name="connsiteX25" fmla="*/ 620546 w 3036106"/>
              <a:gd name="connsiteY25" fmla="*/ 357373 h 382819"/>
              <a:gd name="connsiteX26" fmla="*/ 476774 w 3036106"/>
              <a:gd name="connsiteY26" fmla="*/ 362453 h 382819"/>
              <a:gd name="connsiteX27" fmla="*/ 190814 w 3036106"/>
              <a:gd name="connsiteY27" fmla="*/ 371501 h 382819"/>
              <a:gd name="connsiteX28" fmla="*/ 81097 w 3036106"/>
              <a:gd name="connsiteY28" fmla="*/ 356738 h 382819"/>
              <a:gd name="connsiteX29" fmla="*/ 33544 w 3036106"/>
              <a:gd name="connsiteY29" fmla="*/ 306573 h 382819"/>
              <a:gd name="connsiteX30" fmla="*/ 18304 w 3036106"/>
              <a:gd name="connsiteY30" fmla="*/ 260853 h 382819"/>
              <a:gd name="connsiteX31" fmla="*/ 3064 w 3036106"/>
              <a:gd name="connsiteY31" fmla="*/ 207513 h 382819"/>
              <a:gd name="connsiteX32" fmla="*/ 0 w 3036106"/>
              <a:gd name="connsiteY32" fmla="*/ 177033 h 382819"/>
              <a:gd name="connsiteX33" fmla="*/ 12490 w 3036106"/>
              <a:gd name="connsiteY33" fmla="*/ 104167 h 382819"/>
              <a:gd name="connsiteX34" fmla="*/ 25610 w 3036106"/>
              <a:gd name="connsiteY34" fmla="*/ 64638 h 382819"/>
              <a:gd name="connsiteX35" fmla="*/ 86884 w 3036106"/>
              <a:gd name="connsiteY35" fmla="*/ 17013 h 382819"/>
              <a:gd name="connsiteX36" fmla="*/ 109744 w 3036106"/>
              <a:gd name="connsiteY36" fmla="*/ 1773 h 382819"/>
              <a:gd name="connsiteX37" fmla="*/ 307864 w 3036106"/>
              <a:gd name="connsiteY37" fmla="*/ 9393 h 382819"/>
              <a:gd name="connsiteX0" fmla="*/ 307864 w 3036106"/>
              <a:gd name="connsiteY0" fmla="*/ 9393 h 377863"/>
              <a:gd name="connsiteX1" fmla="*/ 307864 w 3036106"/>
              <a:gd name="connsiteY1" fmla="*/ 9393 h 377863"/>
              <a:gd name="connsiteX2" fmla="*/ 437404 w 3036106"/>
              <a:gd name="connsiteY2" fmla="*/ 17013 h 377863"/>
              <a:gd name="connsiteX3" fmla="*/ 528844 w 3036106"/>
              <a:gd name="connsiteY3" fmla="*/ 12727 h 377863"/>
              <a:gd name="connsiteX4" fmla="*/ 1068921 w 3036106"/>
              <a:gd name="connsiteY4" fmla="*/ 1297 h 377863"/>
              <a:gd name="connsiteX5" fmla="*/ 1517009 w 3036106"/>
              <a:gd name="connsiteY5" fmla="*/ 5583 h 377863"/>
              <a:gd name="connsiteX6" fmla="*/ 2586244 w 3036106"/>
              <a:gd name="connsiteY6" fmla="*/ 9393 h 377863"/>
              <a:gd name="connsiteX7" fmla="*/ 2822464 w 3036106"/>
              <a:gd name="connsiteY7" fmla="*/ 17013 h 377863"/>
              <a:gd name="connsiteX8" fmla="*/ 2857814 w 3036106"/>
              <a:gd name="connsiteY8" fmla="*/ 15584 h 377863"/>
              <a:gd name="connsiteX9" fmla="*/ 2919403 w 3036106"/>
              <a:gd name="connsiteY9" fmla="*/ 30348 h 377863"/>
              <a:gd name="connsiteX10" fmla="*/ 2974864 w 3036106"/>
              <a:gd name="connsiteY10" fmla="*/ 38444 h 377863"/>
              <a:gd name="connsiteX11" fmla="*/ 3017206 w 3036106"/>
              <a:gd name="connsiteY11" fmla="*/ 62733 h 377863"/>
              <a:gd name="connsiteX12" fmla="*/ 3027576 w 3036106"/>
              <a:gd name="connsiteY12" fmla="*/ 128455 h 377863"/>
              <a:gd name="connsiteX13" fmla="*/ 3028204 w 3036106"/>
              <a:gd name="connsiteY13" fmla="*/ 169413 h 377863"/>
              <a:gd name="connsiteX14" fmla="*/ 3035824 w 3036106"/>
              <a:gd name="connsiteY14" fmla="*/ 237993 h 377863"/>
              <a:gd name="connsiteX15" fmla="*/ 3028204 w 3036106"/>
              <a:gd name="connsiteY15" fmla="*/ 321813 h 377863"/>
              <a:gd name="connsiteX16" fmla="*/ 2974864 w 3036106"/>
              <a:gd name="connsiteY16" fmla="*/ 358961 h 377863"/>
              <a:gd name="connsiteX17" fmla="*/ 2786799 w 3036106"/>
              <a:gd name="connsiteY17" fmla="*/ 366581 h 377863"/>
              <a:gd name="connsiteX18" fmla="*/ 2665194 w 3036106"/>
              <a:gd name="connsiteY18" fmla="*/ 374677 h 377863"/>
              <a:gd name="connsiteX19" fmla="*/ 2502424 w 3036106"/>
              <a:gd name="connsiteY19" fmla="*/ 375153 h 377863"/>
              <a:gd name="connsiteX20" fmla="*/ 1914740 w 3036106"/>
              <a:gd name="connsiteY20" fmla="*/ 371343 h 377863"/>
              <a:gd name="connsiteX21" fmla="*/ 1116055 w 3036106"/>
              <a:gd name="connsiteY21" fmla="*/ 375629 h 377863"/>
              <a:gd name="connsiteX22" fmla="*/ 978424 w 3036106"/>
              <a:gd name="connsiteY22" fmla="*/ 375153 h 377863"/>
              <a:gd name="connsiteX23" fmla="*/ 807092 w 3036106"/>
              <a:gd name="connsiteY23" fmla="*/ 369915 h 377863"/>
              <a:gd name="connsiteX24" fmla="*/ 727959 w 3036106"/>
              <a:gd name="connsiteY24" fmla="*/ 377693 h 377863"/>
              <a:gd name="connsiteX25" fmla="*/ 620546 w 3036106"/>
              <a:gd name="connsiteY25" fmla="*/ 357373 h 377863"/>
              <a:gd name="connsiteX26" fmla="*/ 476774 w 3036106"/>
              <a:gd name="connsiteY26" fmla="*/ 362453 h 377863"/>
              <a:gd name="connsiteX27" fmla="*/ 190814 w 3036106"/>
              <a:gd name="connsiteY27" fmla="*/ 371501 h 377863"/>
              <a:gd name="connsiteX28" fmla="*/ 81097 w 3036106"/>
              <a:gd name="connsiteY28" fmla="*/ 356738 h 377863"/>
              <a:gd name="connsiteX29" fmla="*/ 33544 w 3036106"/>
              <a:gd name="connsiteY29" fmla="*/ 306573 h 377863"/>
              <a:gd name="connsiteX30" fmla="*/ 18304 w 3036106"/>
              <a:gd name="connsiteY30" fmla="*/ 260853 h 377863"/>
              <a:gd name="connsiteX31" fmla="*/ 3064 w 3036106"/>
              <a:gd name="connsiteY31" fmla="*/ 207513 h 377863"/>
              <a:gd name="connsiteX32" fmla="*/ 0 w 3036106"/>
              <a:gd name="connsiteY32" fmla="*/ 177033 h 377863"/>
              <a:gd name="connsiteX33" fmla="*/ 12490 w 3036106"/>
              <a:gd name="connsiteY33" fmla="*/ 104167 h 377863"/>
              <a:gd name="connsiteX34" fmla="*/ 25610 w 3036106"/>
              <a:gd name="connsiteY34" fmla="*/ 64638 h 377863"/>
              <a:gd name="connsiteX35" fmla="*/ 86884 w 3036106"/>
              <a:gd name="connsiteY35" fmla="*/ 17013 h 377863"/>
              <a:gd name="connsiteX36" fmla="*/ 109744 w 3036106"/>
              <a:gd name="connsiteY36" fmla="*/ 1773 h 377863"/>
              <a:gd name="connsiteX37" fmla="*/ 307864 w 3036106"/>
              <a:gd name="connsiteY37" fmla="*/ 9393 h 377863"/>
              <a:gd name="connsiteX0" fmla="*/ 307864 w 3036106"/>
              <a:gd name="connsiteY0" fmla="*/ 9393 h 377708"/>
              <a:gd name="connsiteX1" fmla="*/ 307864 w 3036106"/>
              <a:gd name="connsiteY1" fmla="*/ 9393 h 377708"/>
              <a:gd name="connsiteX2" fmla="*/ 437404 w 3036106"/>
              <a:gd name="connsiteY2" fmla="*/ 17013 h 377708"/>
              <a:gd name="connsiteX3" fmla="*/ 528844 w 3036106"/>
              <a:gd name="connsiteY3" fmla="*/ 12727 h 377708"/>
              <a:gd name="connsiteX4" fmla="*/ 1068921 w 3036106"/>
              <a:gd name="connsiteY4" fmla="*/ 1297 h 377708"/>
              <a:gd name="connsiteX5" fmla="*/ 1517009 w 3036106"/>
              <a:gd name="connsiteY5" fmla="*/ 5583 h 377708"/>
              <a:gd name="connsiteX6" fmla="*/ 2586244 w 3036106"/>
              <a:gd name="connsiteY6" fmla="*/ 9393 h 377708"/>
              <a:gd name="connsiteX7" fmla="*/ 2822464 w 3036106"/>
              <a:gd name="connsiteY7" fmla="*/ 17013 h 377708"/>
              <a:gd name="connsiteX8" fmla="*/ 2857814 w 3036106"/>
              <a:gd name="connsiteY8" fmla="*/ 15584 h 377708"/>
              <a:gd name="connsiteX9" fmla="*/ 2919403 w 3036106"/>
              <a:gd name="connsiteY9" fmla="*/ 30348 h 377708"/>
              <a:gd name="connsiteX10" fmla="*/ 2974864 w 3036106"/>
              <a:gd name="connsiteY10" fmla="*/ 38444 h 377708"/>
              <a:gd name="connsiteX11" fmla="*/ 3017206 w 3036106"/>
              <a:gd name="connsiteY11" fmla="*/ 62733 h 377708"/>
              <a:gd name="connsiteX12" fmla="*/ 3027576 w 3036106"/>
              <a:gd name="connsiteY12" fmla="*/ 128455 h 377708"/>
              <a:gd name="connsiteX13" fmla="*/ 3028204 w 3036106"/>
              <a:gd name="connsiteY13" fmla="*/ 169413 h 377708"/>
              <a:gd name="connsiteX14" fmla="*/ 3035824 w 3036106"/>
              <a:gd name="connsiteY14" fmla="*/ 237993 h 377708"/>
              <a:gd name="connsiteX15" fmla="*/ 3028204 w 3036106"/>
              <a:gd name="connsiteY15" fmla="*/ 321813 h 377708"/>
              <a:gd name="connsiteX16" fmla="*/ 2974864 w 3036106"/>
              <a:gd name="connsiteY16" fmla="*/ 358961 h 377708"/>
              <a:gd name="connsiteX17" fmla="*/ 2786799 w 3036106"/>
              <a:gd name="connsiteY17" fmla="*/ 366581 h 377708"/>
              <a:gd name="connsiteX18" fmla="*/ 2665194 w 3036106"/>
              <a:gd name="connsiteY18" fmla="*/ 374677 h 377708"/>
              <a:gd name="connsiteX19" fmla="*/ 2502424 w 3036106"/>
              <a:gd name="connsiteY19" fmla="*/ 375153 h 377708"/>
              <a:gd name="connsiteX20" fmla="*/ 1914740 w 3036106"/>
              <a:gd name="connsiteY20" fmla="*/ 371343 h 377708"/>
              <a:gd name="connsiteX21" fmla="*/ 1116055 w 3036106"/>
              <a:gd name="connsiteY21" fmla="*/ 375629 h 377708"/>
              <a:gd name="connsiteX22" fmla="*/ 978424 w 3036106"/>
              <a:gd name="connsiteY22" fmla="*/ 375153 h 377708"/>
              <a:gd name="connsiteX23" fmla="*/ 807092 w 3036106"/>
              <a:gd name="connsiteY23" fmla="*/ 369915 h 377708"/>
              <a:gd name="connsiteX24" fmla="*/ 727959 w 3036106"/>
              <a:gd name="connsiteY24" fmla="*/ 377693 h 377708"/>
              <a:gd name="connsiteX25" fmla="*/ 603500 w 3036106"/>
              <a:gd name="connsiteY25" fmla="*/ 371660 h 377708"/>
              <a:gd name="connsiteX26" fmla="*/ 476774 w 3036106"/>
              <a:gd name="connsiteY26" fmla="*/ 362453 h 377708"/>
              <a:gd name="connsiteX27" fmla="*/ 190814 w 3036106"/>
              <a:gd name="connsiteY27" fmla="*/ 371501 h 377708"/>
              <a:gd name="connsiteX28" fmla="*/ 81097 w 3036106"/>
              <a:gd name="connsiteY28" fmla="*/ 356738 h 377708"/>
              <a:gd name="connsiteX29" fmla="*/ 33544 w 3036106"/>
              <a:gd name="connsiteY29" fmla="*/ 306573 h 377708"/>
              <a:gd name="connsiteX30" fmla="*/ 18304 w 3036106"/>
              <a:gd name="connsiteY30" fmla="*/ 260853 h 377708"/>
              <a:gd name="connsiteX31" fmla="*/ 3064 w 3036106"/>
              <a:gd name="connsiteY31" fmla="*/ 207513 h 377708"/>
              <a:gd name="connsiteX32" fmla="*/ 0 w 3036106"/>
              <a:gd name="connsiteY32" fmla="*/ 177033 h 377708"/>
              <a:gd name="connsiteX33" fmla="*/ 12490 w 3036106"/>
              <a:gd name="connsiteY33" fmla="*/ 104167 h 377708"/>
              <a:gd name="connsiteX34" fmla="*/ 25610 w 3036106"/>
              <a:gd name="connsiteY34" fmla="*/ 64638 h 377708"/>
              <a:gd name="connsiteX35" fmla="*/ 86884 w 3036106"/>
              <a:gd name="connsiteY35" fmla="*/ 17013 h 377708"/>
              <a:gd name="connsiteX36" fmla="*/ 109744 w 3036106"/>
              <a:gd name="connsiteY36" fmla="*/ 1773 h 377708"/>
              <a:gd name="connsiteX37" fmla="*/ 307864 w 3036106"/>
              <a:gd name="connsiteY37" fmla="*/ 9393 h 37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36106" h="377708">
                <a:moveTo>
                  <a:pt x="307864" y="9393"/>
                </a:moveTo>
                <a:lnTo>
                  <a:pt x="307864" y="9393"/>
                </a:lnTo>
                <a:cubicBezTo>
                  <a:pt x="351044" y="11933"/>
                  <a:pt x="400574" y="16457"/>
                  <a:pt x="437404" y="17013"/>
                </a:cubicBezTo>
                <a:cubicBezTo>
                  <a:pt x="474234" y="17569"/>
                  <a:pt x="423591" y="15346"/>
                  <a:pt x="528844" y="12727"/>
                </a:cubicBezTo>
                <a:cubicBezTo>
                  <a:pt x="634097" y="10108"/>
                  <a:pt x="896201" y="-1243"/>
                  <a:pt x="1068921" y="1297"/>
                </a:cubicBezTo>
                <a:cubicBezTo>
                  <a:pt x="1219095" y="9076"/>
                  <a:pt x="1264122" y="4234"/>
                  <a:pt x="1517009" y="5583"/>
                </a:cubicBezTo>
                <a:cubicBezTo>
                  <a:pt x="1769896" y="6932"/>
                  <a:pt x="2136455" y="33995"/>
                  <a:pt x="2586244" y="9393"/>
                </a:cubicBezTo>
                <a:lnTo>
                  <a:pt x="2822464" y="17013"/>
                </a:lnTo>
                <a:cubicBezTo>
                  <a:pt x="2867726" y="18045"/>
                  <a:pt x="2841658" y="13362"/>
                  <a:pt x="2857814" y="15584"/>
                </a:cubicBezTo>
                <a:cubicBezTo>
                  <a:pt x="2873970" y="17806"/>
                  <a:pt x="2894003" y="27808"/>
                  <a:pt x="2919403" y="30348"/>
                </a:cubicBezTo>
                <a:cubicBezTo>
                  <a:pt x="2934643" y="35428"/>
                  <a:pt x="2958564" y="33047"/>
                  <a:pt x="2974864" y="38444"/>
                </a:cubicBezTo>
                <a:cubicBezTo>
                  <a:pt x="2991164" y="43841"/>
                  <a:pt x="3008421" y="47731"/>
                  <a:pt x="3017206" y="62733"/>
                </a:cubicBezTo>
                <a:cubicBezTo>
                  <a:pt x="3025991" y="77735"/>
                  <a:pt x="3025743" y="110675"/>
                  <a:pt x="3027576" y="128455"/>
                </a:cubicBezTo>
                <a:cubicBezTo>
                  <a:pt x="3029409" y="146235"/>
                  <a:pt x="3026829" y="151157"/>
                  <a:pt x="3028204" y="169413"/>
                </a:cubicBezTo>
                <a:cubicBezTo>
                  <a:pt x="3029579" y="187669"/>
                  <a:pt x="3035824" y="214992"/>
                  <a:pt x="3035824" y="237993"/>
                </a:cubicBezTo>
                <a:cubicBezTo>
                  <a:pt x="3035824" y="266048"/>
                  <a:pt x="3038364" y="301652"/>
                  <a:pt x="3028204" y="321813"/>
                </a:cubicBezTo>
                <a:cubicBezTo>
                  <a:pt x="3018044" y="341974"/>
                  <a:pt x="3015098" y="351500"/>
                  <a:pt x="2974864" y="358961"/>
                </a:cubicBezTo>
                <a:cubicBezTo>
                  <a:pt x="2934630" y="366422"/>
                  <a:pt x="2850299" y="364041"/>
                  <a:pt x="2786799" y="366581"/>
                </a:cubicBezTo>
                <a:cubicBezTo>
                  <a:pt x="2744109" y="373696"/>
                  <a:pt x="2712590" y="373248"/>
                  <a:pt x="2665194" y="374677"/>
                </a:cubicBezTo>
                <a:cubicBezTo>
                  <a:pt x="2617798" y="376106"/>
                  <a:pt x="2627500" y="375709"/>
                  <a:pt x="2502424" y="375153"/>
                </a:cubicBezTo>
                <a:lnTo>
                  <a:pt x="1914740" y="371343"/>
                </a:lnTo>
                <a:lnTo>
                  <a:pt x="1116055" y="375629"/>
                </a:lnTo>
                <a:lnTo>
                  <a:pt x="978424" y="375153"/>
                </a:lnTo>
                <a:cubicBezTo>
                  <a:pt x="926930" y="374201"/>
                  <a:pt x="873132" y="372455"/>
                  <a:pt x="807092" y="369915"/>
                </a:cubicBezTo>
                <a:cubicBezTo>
                  <a:pt x="774477" y="361761"/>
                  <a:pt x="761891" y="377402"/>
                  <a:pt x="727959" y="377693"/>
                </a:cubicBezTo>
                <a:cubicBezTo>
                  <a:pt x="694027" y="377984"/>
                  <a:pt x="645364" y="374200"/>
                  <a:pt x="603500" y="371660"/>
                </a:cubicBezTo>
                <a:cubicBezTo>
                  <a:pt x="561636" y="369120"/>
                  <a:pt x="545555" y="362480"/>
                  <a:pt x="476774" y="362453"/>
                </a:cubicBezTo>
                <a:cubicBezTo>
                  <a:pt x="407993" y="362427"/>
                  <a:pt x="287757" y="374041"/>
                  <a:pt x="190814" y="371501"/>
                </a:cubicBezTo>
                <a:cubicBezTo>
                  <a:pt x="178114" y="368961"/>
                  <a:pt x="107309" y="367559"/>
                  <a:pt x="81097" y="356738"/>
                </a:cubicBezTo>
                <a:cubicBezTo>
                  <a:pt x="54885" y="345917"/>
                  <a:pt x="66744" y="340065"/>
                  <a:pt x="33544" y="306573"/>
                </a:cubicBezTo>
                <a:cubicBezTo>
                  <a:pt x="28464" y="291333"/>
                  <a:pt x="22200" y="276438"/>
                  <a:pt x="18304" y="260853"/>
                </a:cubicBezTo>
                <a:cubicBezTo>
                  <a:pt x="14437" y="245386"/>
                  <a:pt x="6115" y="221483"/>
                  <a:pt x="3064" y="207513"/>
                </a:cubicBezTo>
                <a:cubicBezTo>
                  <a:pt x="13" y="193543"/>
                  <a:pt x="5080" y="187193"/>
                  <a:pt x="0" y="177033"/>
                </a:cubicBezTo>
                <a:cubicBezTo>
                  <a:pt x="2540" y="144013"/>
                  <a:pt x="8222" y="122899"/>
                  <a:pt x="12490" y="104167"/>
                </a:cubicBezTo>
                <a:cubicBezTo>
                  <a:pt x="16758" y="85435"/>
                  <a:pt x="13211" y="79163"/>
                  <a:pt x="25610" y="64638"/>
                </a:cubicBezTo>
                <a:cubicBezTo>
                  <a:pt x="38009" y="50113"/>
                  <a:pt x="31698" y="44606"/>
                  <a:pt x="86884" y="17013"/>
                </a:cubicBezTo>
                <a:cubicBezTo>
                  <a:pt x="95075" y="12917"/>
                  <a:pt x="100615" y="2503"/>
                  <a:pt x="109744" y="1773"/>
                </a:cubicBezTo>
                <a:cubicBezTo>
                  <a:pt x="165446" y="-2683"/>
                  <a:pt x="221504" y="1773"/>
                  <a:pt x="307864" y="9393"/>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1100" dirty="0"/>
          </a:p>
        </p:txBody>
      </p:sp>
      <p:sp>
        <p:nvSpPr>
          <p:cNvPr id="27" name="모서리가 둥근 직사각형 22">
            <a:extLst>
              <a:ext uri="{FF2B5EF4-FFF2-40B4-BE49-F238E27FC236}">
                <a16:creationId xmlns:a16="http://schemas.microsoft.com/office/drawing/2014/main" xmlns="" id="{19C1A80F-F9E9-4C4D-B0AF-4E75344A7B7B}"/>
              </a:ext>
            </a:extLst>
          </p:cNvPr>
          <p:cNvSpPr/>
          <p:nvPr/>
        </p:nvSpPr>
        <p:spPr>
          <a:xfrm>
            <a:off x="3718540" y="4505747"/>
            <a:ext cx="7280110" cy="245415"/>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b="1" dirty="0">
              <a:solidFill>
                <a:srgbClr val="886E87"/>
              </a:solidFill>
            </a:endParaRPr>
          </a:p>
        </p:txBody>
      </p:sp>
      <p:sp>
        <p:nvSpPr>
          <p:cNvPr id="28" name="자유형 21">
            <a:extLst>
              <a:ext uri="{FF2B5EF4-FFF2-40B4-BE49-F238E27FC236}">
                <a16:creationId xmlns:a16="http://schemas.microsoft.com/office/drawing/2014/main" xmlns="" id="{030BF922-9898-4244-8384-1C6996494569}"/>
              </a:ext>
            </a:extLst>
          </p:cNvPr>
          <p:cNvSpPr/>
          <p:nvPr/>
        </p:nvSpPr>
        <p:spPr>
          <a:xfrm>
            <a:off x="3406359" y="5219798"/>
            <a:ext cx="7744414" cy="503478"/>
          </a:xfrm>
          <a:custGeom>
            <a:avLst/>
            <a:gdLst>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533400 w 3048262"/>
              <a:gd name="connsiteY26" fmla="*/ 3370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7786 w 3048262"/>
              <a:gd name="connsiteY34" fmla="*/ 64638 h 390393"/>
              <a:gd name="connsiteX35" fmla="*/ 99060 w 3048262"/>
              <a:gd name="connsiteY35" fmla="*/ 17013 h 390393"/>
              <a:gd name="connsiteX36" fmla="*/ 121920 w 3048262"/>
              <a:gd name="connsiteY36" fmla="*/ 1773 h 390393"/>
              <a:gd name="connsiteX37" fmla="*/ 320040 w 3048262"/>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47004 w 3036086"/>
              <a:gd name="connsiteY4" fmla="*/ 32253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7814 w 3036086"/>
              <a:gd name="connsiteY8" fmla="*/ 15584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4364 w 3036106"/>
              <a:gd name="connsiteY17" fmla="*/ 352293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65194 w 3036106"/>
              <a:gd name="connsiteY18" fmla="*/ 374677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82810"/>
              <a:gd name="connsiteX1" fmla="*/ 307864 w 3036106"/>
              <a:gd name="connsiteY1" fmla="*/ 9393 h 382810"/>
              <a:gd name="connsiteX2" fmla="*/ 437404 w 3036106"/>
              <a:gd name="connsiteY2" fmla="*/ 17013 h 382810"/>
              <a:gd name="connsiteX3" fmla="*/ 528844 w 3036106"/>
              <a:gd name="connsiteY3" fmla="*/ 12727 h 382810"/>
              <a:gd name="connsiteX4" fmla="*/ 1068921 w 3036106"/>
              <a:gd name="connsiteY4" fmla="*/ 1297 h 382810"/>
              <a:gd name="connsiteX5" fmla="*/ 1517009 w 3036106"/>
              <a:gd name="connsiteY5" fmla="*/ 5583 h 382810"/>
              <a:gd name="connsiteX6" fmla="*/ 2586244 w 3036106"/>
              <a:gd name="connsiteY6" fmla="*/ 9393 h 382810"/>
              <a:gd name="connsiteX7" fmla="*/ 2822464 w 3036106"/>
              <a:gd name="connsiteY7" fmla="*/ 17013 h 382810"/>
              <a:gd name="connsiteX8" fmla="*/ 2857814 w 3036106"/>
              <a:gd name="connsiteY8" fmla="*/ 15584 h 382810"/>
              <a:gd name="connsiteX9" fmla="*/ 2919403 w 3036106"/>
              <a:gd name="connsiteY9" fmla="*/ 30348 h 382810"/>
              <a:gd name="connsiteX10" fmla="*/ 2974864 w 3036106"/>
              <a:gd name="connsiteY10" fmla="*/ 38444 h 382810"/>
              <a:gd name="connsiteX11" fmla="*/ 3017206 w 3036106"/>
              <a:gd name="connsiteY11" fmla="*/ 62733 h 382810"/>
              <a:gd name="connsiteX12" fmla="*/ 3027576 w 3036106"/>
              <a:gd name="connsiteY12" fmla="*/ 128455 h 382810"/>
              <a:gd name="connsiteX13" fmla="*/ 3028204 w 3036106"/>
              <a:gd name="connsiteY13" fmla="*/ 169413 h 382810"/>
              <a:gd name="connsiteX14" fmla="*/ 3035824 w 3036106"/>
              <a:gd name="connsiteY14" fmla="*/ 237993 h 382810"/>
              <a:gd name="connsiteX15" fmla="*/ 3028204 w 3036106"/>
              <a:gd name="connsiteY15" fmla="*/ 321813 h 382810"/>
              <a:gd name="connsiteX16" fmla="*/ 2974864 w 3036106"/>
              <a:gd name="connsiteY16" fmla="*/ 358961 h 382810"/>
              <a:gd name="connsiteX17" fmla="*/ 2786799 w 3036106"/>
              <a:gd name="connsiteY17" fmla="*/ 366581 h 382810"/>
              <a:gd name="connsiteX18" fmla="*/ 2665194 w 3036106"/>
              <a:gd name="connsiteY18" fmla="*/ 374677 h 382810"/>
              <a:gd name="connsiteX19" fmla="*/ 2502424 w 3036106"/>
              <a:gd name="connsiteY19" fmla="*/ 375153 h 382810"/>
              <a:gd name="connsiteX20" fmla="*/ 1914740 w 3036106"/>
              <a:gd name="connsiteY20" fmla="*/ 371343 h 382810"/>
              <a:gd name="connsiteX21" fmla="*/ 1008904 w 3036106"/>
              <a:gd name="connsiteY21" fmla="*/ 382773 h 382810"/>
              <a:gd name="connsiteX22" fmla="*/ 978424 w 3036106"/>
              <a:gd name="connsiteY22" fmla="*/ 375153 h 382810"/>
              <a:gd name="connsiteX23" fmla="*/ 780304 w 3036106"/>
              <a:gd name="connsiteY23" fmla="*/ 367533 h 382810"/>
              <a:gd name="connsiteX24" fmla="*/ 727959 w 3036106"/>
              <a:gd name="connsiteY24" fmla="*/ 377693 h 382810"/>
              <a:gd name="connsiteX25" fmla="*/ 620546 w 3036106"/>
              <a:gd name="connsiteY25" fmla="*/ 357373 h 382810"/>
              <a:gd name="connsiteX26" fmla="*/ 476774 w 3036106"/>
              <a:gd name="connsiteY26" fmla="*/ 362453 h 382810"/>
              <a:gd name="connsiteX27" fmla="*/ 190814 w 3036106"/>
              <a:gd name="connsiteY27" fmla="*/ 371501 h 382810"/>
              <a:gd name="connsiteX28" fmla="*/ 81097 w 3036106"/>
              <a:gd name="connsiteY28" fmla="*/ 356738 h 382810"/>
              <a:gd name="connsiteX29" fmla="*/ 33544 w 3036106"/>
              <a:gd name="connsiteY29" fmla="*/ 306573 h 382810"/>
              <a:gd name="connsiteX30" fmla="*/ 18304 w 3036106"/>
              <a:gd name="connsiteY30" fmla="*/ 260853 h 382810"/>
              <a:gd name="connsiteX31" fmla="*/ 3064 w 3036106"/>
              <a:gd name="connsiteY31" fmla="*/ 207513 h 382810"/>
              <a:gd name="connsiteX32" fmla="*/ 0 w 3036106"/>
              <a:gd name="connsiteY32" fmla="*/ 177033 h 382810"/>
              <a:gd name="connsiteX33" fmla="*/ 12490 w 3036106"/>
              <a:gd name="connsiteY33" fmla="*/ 104167 h 382810"/>
              <a:gd name="connsiteX34" fmla="*/ 25610 w 3036106"/>
              <a:gd name="connsiteY34" fmla="*/ 64638 h 382810"/>
              <a:gd name="connsiteX35" fmla="*/ 86884 w 3036106"/>
              <a:gd name="connsiteY35" fmla="*/ 17013 h 382810"/>
              <a:gd name="connsiteX36" fmla="*/ 109744 w 3036106"/>
              <a:gd name="connsiteY36" fmla="*/ 1773 h 382810"/>
              <a:gd name="connsiteX37" fmla="*/ 307864 w 3036106"/>
              <a:gd name="connsiteY37" fmla="*/ 9393 h 382810"/>
              <a:gd name="connsiteX0" fmla="*/ 307864 w 3036106"/>
              <a:gd name="connsiteY0" fmla="*/ 9393 h 382819"/>
              <a:gd name="connsiteX1" fmla="*/ 307864 w 3036106"/>
              <a:gd name="connsiteY1" fmla="*/ 9393 h 382819"/>
              <a:gd name="connsiteX2" fmla="*/ 437404 w 3036106"/>
              <a:gd name="connsiteY2" fmla="*/ 17013 h 382819"/>
              <a:gd name="connsiteX3" fmla="*/ 528844 w 3036106"/>
              <a:gd name="connsiteY3" fmla="*/ 12727 h 382819"/>
              <a:gd name="connsiteX4" fmla="*/ 1068921 w 3036106"/>
              <a:gd name="connsiteY4" fmla="*/ 1297 h 382819"/>
              <a:gd name="connsiteX5" fmla="*/ 1517009 w 3036106"/>
              <a:gd name="connsiteY5" fmla="*/ 5583 h 382819"/>
              <a:gd name="connsiteX6" fmla="*/ 2586244 w 3036106"/>
              <a:gd name="connsiteY6" fmla="*/ 9393 h 382819"/>
              <a:gd name="connsiteX7" fmla="*/ 2822464 w 3036106"/>
              <a:gd name="connsiteY7" fmla="*/ 17013 h 382819"/>
              <a:gd name="connsiteX8" fmla="*/ 2857814 w 3036106"/>
              <a:gd name="connsiteY8" fmla="*/ 15584 h 382819"/>
              <a:gd name="connsiteX9" fmla="*/ 2919403 w 3036106"/>
              <a:gd name="connsiteY9" fmla="*/ 30348 h 382819"/>
              <a:gd name="connsiteX10" fmla="*/ 2974864 w 3036106"/>
              <a:gd name="connsiteY10" fmla="*/ 38444 h 382819"/>
              <a:gd name="connsiteX11" fmla="*/ 3017206 w 3036106"/>
              <a:gd name="connsiteY11" fmla="*/ 62733 h 382819"/>
              <a:gd name="connsiteX12" fmla="*/ 3027576 w 3036106"/>
              <a:gd name="connsiteY12" fmla="*/ 128455 h 382819"/>
              <a:gd name="connsiteX13" fmla="*/ 3028204 w 3036106"/>
              <a:gd name="connsiteY13" fmla="*/ 169413 h 382819"/>
              <a:gd name="connsiteX14" fmla="*/ 3035824 w 3036106"/>
              <a:gd name="connsiteY14" fmla="*/ 237993 h 382819"/>
              <a:gd name="connsiteX15" fmla="*/ 3028204 w 3036106"/>
              <a:gd name="connsiteY15" fmla="*/ 321813 h 382819"/>
              <a:gd name="connsiteX16" fmla="*/ 2974864 w 3036106"/>
              <a:gd name="connsiteY16" fmla="*/ 358961 h 382819"/>
              <a:gd name="connsiteX17" fmla="*/ 2786799 w 3036106"/>
              <a:gd name="connsiteY17" fmla="*/ 366581 h 382819"/>
              <a:gd name="connsiteX18" fmla="*/ 2665194 w 3036106"/>
              <a:gd name="connsiteY18" fmla="*/ 374677 h 382819"/>
              <a:gd name="connsiteX19" fmla="*/ 2502424 w 3036106"/>
              <a:gd name="connsiteY19" fmla="*/ 375153 h 382819"/>
              <a:gd name="connsiteX20" fmla="*/ 1914740 w 3036106"/>
              <a:gd name="connsiteY20" fmla="*/ 371343 h 382819"/>
              <a:gd name="connsiteX21" fmla="*/ 1008904 w 3036106"/>
              <a:gd name="connsiteY21" fmla="*/ 382773 h 382819"/>
              <a:gd name="connsiteX22" fmla="*/ 978424 w 3036106"/>
              <a:gd name="connsiteY22" fmla="*/ 375153 h 382819"/>
              <a:gd name="connsiteX23" fmla="*/ 807092 w 3036106"/>
              <a:gd name="connsiteY23" fmla="*/ 369915 h 382819"/>
              <a:gd name="connsiteX24" fmla="*/ 727959 w 3036106"/>
              <a:gd name="connsiteY24" fmla="*/ 377693 h 382819"/>
              <a:gd name="connsiteX25" fmla="*/ 620546 w 3036106"/>
              <a:gd name="connsiteY25" fmla="*/ 357373 h 382819"/>
              <a:gd name="connsiteX26" fmla="*/ 476774 w 3036106"/>
              <a:gd name="connsiteY26" fmla="*/ 362453 h 382819"/>
              <a:gd name="connsiteX27" fmla="*/ 190814 w 3036106"/>
              <a:gd name="connsiteY27" fmla="*/ 371501 h 382819"/>
              <a:gd name="connsiteX28" fmla="*/ 81097 w 3036106"/>
              <a:gd name="connsiteY28" fmla="*/ 356738 h 382819"/>
              <a:gd name="connsiteX29" fmla="*/ 33544 w 3036106"/>
              <a:gd name="connsiteY29" fmla="*/ 306573 h 382819"/>
              <a:gd name="connsiteX30" fmla="*/ 18304 w 3036106"/>
              <a:gd name="connsiteY30" fmla="*/ 260853 h 382819"/>
              <a:gd name="connsiteX31" fmla="*/ 3064 w 3036106"/>
              <a:gd name="connsiteY31" fmla="*/ 207513 h 382819"/>
              <a:gd name="connsiteX32" fmla="*/ 0 w 3036106"/>
              <a:gd name="connsiteY32" fmla="*/ 177033 h 382819"/>
              <a:gd name="connsiteX33" fmla="*/ 12490 w 3036106"/>
              <a:gd name="connsiteY33" fmla="*/ 104167 h 382819"/>
              <a:gd name="connsiteX34" fmla="*/ 25610 w 3036106"/>
              <a:gd name="connsiteY34" fmla="*/ 64638 h 382819"/>
              <a:gd name="connsiteX35" fmla="*/ 86884 w 3036106"/>
              <a:gd name="connsiteY35" fmla="*/ 17013 h 382819"/>
              <a:gd name="connsiteX36" fmla="*/ 109744 w 3036106"/>
              <a:gd name="connsiteY36" fmla="*/ 1773 h 382819"/>
              <a:gd name="connsiteX37" fmla="*/ 307864 w 3036106"/>
              <a:gd name="connsiteY37" fmla="*/ 9393 h 382819"/>
              <a:gd name="connsiteX0" fmla="*/ 307864 w 3036106"/>
              <a:gd name="connsiteY0" fmla="*/ 9393 h 377863"/>
              <a:gd name="connsiteX1" fmla="*/ 307864 w 3036106"/>
              <a:gd name="connsiteY1" fmla="*/ 9393 h 377863"/>
              <a:gd name="connsiteX2" fmla="*/ 437404 w 3036106"/>
              <a:gd name="connsiteY2" fmla="*/ 17013 h 377863"/>
              <a:gd name="connsiteX3" fmla="*/ 528844 w 3036106"/>
              <a:gd name="connsiteY3" fmla="*/ 12727 h 377863"/>
              <a:gd name="connsiteX4" fmla="*/ 1068921 w 3036106"/>
              <a:gd name="connsiteY4" fmla="*/ 1297 h 377863"/>
              <a:gd name="connsiteX5" fmla="*/ 1517009 w 3036106"/>
              <a:gd name="connsiteY5" fmla="*/ 5583 h 377863"/>
              <a:gd name="connsiteX6" fmla="*/ 2586244 w 3036106"/>
              <a:gd name="connsiteY6" fmla="*/ 9393 h 377863"/>
              <a:gd name="connsiteX7" fmla="*/ 2822464 w 3036106"/>
              <a:gd name="connsiteY7" fmla="*/ 17013 h 377863"/>
              <a:gd name="connsiteX8" fmla="*/ 2857814 w 3036106"/>
              <a:gd name="connsiteY8" fmla="*/ 15584 h 377863"/>
              <a:gd name="connsiteX9" fmla="*/ 2919403 w 3036106"/>
              <a:gd name="connsiteY9" fmla="*/ 30348 h 377863"/>
              <a:gd name="connsiteX10" fmla="*/ 2974864 w 3036106"/>
              <a:gd name="connsiteY10" fmla="*/ 38444 h 377863"/>
              <a:gd name="connsiteX11" fmla="*/ 3017206 w 3036106"/>
              <a:gd name="connsiteY11" fmla="*/ 62733 h 377863"/>
              <a:gd name="connsiteX12" fmla="*/ 3027576 w 3036106"/>
              <a:gd name="connsiteY12" fmla="*/ 128455 h 377863"/>
              <a:gd name="connsiteX13" fmla="*/ 3028204 w 3036106"/>
              <a:gd name="connsiteY13" fmla="*/ 169413 h 377863"/>
              <a:gd name="connsiteX14" fmla="*/ 3035824 w 3036106"/>
              <a:gd name="connsiteY14" fmla="*/ 237993 h 377863"/>
              <a:gd name="connsiteX15" fmla="*/ 3028204 w 3036106"/>
              <a:gd name="connsiteY15" fmla="*/ 321813 h 377863"/>
              <a:gd name="connsiteX16" fmla="*/ 2974864 w 3036106"/>
              <a:gd name="connsiteY16" fmla="*/ 358961 h 377863"/>
              <a:gd name="connsiteX17" fmla="*/ 2786799 w 3036106"/>
              <a:gd name="connsiteY17" fmla="*/ 366581 h 377863"/>
              <a:gd name="connsiteX18" fmla="*/ 2665194 w 3036106"/>
              <a:gd name="connsiteY18" fmla="*/ 374677 h 377863"/>
              <a:gd name="connsiteX19" fmla="*/ 2502424 w 3036106"/>
              <a:gd name="connsiteY19" fmla="*/ 375153 h 377863"/>
              <a:gd name="connsiteX20" fmla="*/ 1914740 w 3036106"/>
              <a:gd name="connsiteY20" fmla="*/ 371343 h 377863"/>
              <a:gd name="connsiteX21" fmla="*/ 1116055 w 3036106"/>
              <a:gd name="connsiteY21" fmla="*/ 375629 h 377863"/>
              <a:gd name="connsiteX22" fmla="*/ 978424 w 3036106"/>
              <a:gd name="connsiteY22" fmla="*/ 375153 h 377863"/>
              <a:gd name="connsiteX23" fmla="*/ 807092 w 3036106"/>
              <a:gd name="connsiteY23" fmla="*/ 369915 h 377863"/>
              <a:gd name="connsiteX24" fmla="*/ 727959 w 3036106"/>
              <a:gd name="connsiteY24" fmla="*/ 377693 h 377863"/>
              <a:gd name="connsiteX25" fmla="*/ 620546 w 3036106"/>
              <a:gd name="connsiteY25" fmla="*/ 357373 h 377863"/>
              <a:gd name="connsiteX26" fmla="*/ 476774 w 3036106"/>
              <a:gd name="connsiteY26" fmla="*/ 362453 h 377863"/>
              <a:gd name="connsiteX27" fmla="*/ 190814 w 3036106"/>
              <a:gd name="connsiteY27" fmla="*/ 371501 h 377863"/>
              <a:gd name="connsiteX28" fmla="*/ 81097 w 3036106"/>
              <a:gd name="connsiteY28" fmla="*/ 356738 h 377863"/>
              <a:gd name="connsiteX29" fmla="*/ 33544 w 3036106"/>
              <a:gd name="connsiteY29" fmla="*/ 306573 h 377863"/>
              <a:gd name="connsiteX30" fmla="*/ 18304 w 3036106"/>
              <a:gd name="connsiteY30" fmla="*/ 260853 h 377863"/>
              <a:gd name="connsiteX31" fmla="*/ 3064 w 3036106"/>
              <a:gd name="connsiteY31" fmla="*/ 207513 h 377863"/>
              <a:gd name="connsiteX32" fmla="*/ 0 w 3036106"/>
              <a:gd name="connsiteY32" fmla="*/ 177033 h 377863"/>
              <a:gd name="connsiteX33" fmla="*/ 12490 w 3036106"/>
              <a:gd name="connsiteY33" fmla="*/ 104167 h 377863"/>
              <a:gd name="connsiteX34" fmla="*/ 25610 w 3036106"/>
              <a:gd name="connsiteY34" fmla="*/ 64638 h 377863"/>
              <a:gd name="connsiteX35" fmla="*/ 86884 w 3036106"/>
              <a:gd name="connsiteY35" fmla="*/ 17013 h 377863"/>
              <a:gd name="connsiteX36" fmla="*/ 109744 w 3036106"/>
              <a:gd name="connsiteY36" fmla="*/ 1773 h 377863"/>
              <a:gd name="connsiteX37" fmla="*/ 307864 w 3036106"/>
              <a:gd name="connsiteY37" fmla="*/ 9393 h 377863"/>
              <a:gd name="connsiteX0" fmla="*/ 307864 w 3036106"/>
              <a:gd name="connsiteY0" fmla="*/ 9393 h 377708"/>
              <a:gd name="connsiteX1" fmla="*/ 307864 w 3036106"/>
              <a:gd name="connsiteY1" fmla="*/ 9393 h 377708"/>
              <a:gd name="connsiteX2" fmla="*/ 437404 w 3036106"/>
              <a:gd name="connsiteY2" fmla="*/ 17013 h 377708"/>
              <a:gd name="connsiteX3" fmla="*/ 528844 w 3036106"/>
              <a:gd name="connsiteY3" fmla="*/ 12727 h 377708"/>
              <a:gd name="connsiteX4" fmla="*/ 1068921 w 3036106"/>
              <a:gd name="connsiteY4" fmla="*/ 1297 h 377708"/>
              <a:gd name="connsiteX5" fmla="*/ 1517009 w 3036106"/>
              <a:gd name="connsiteY5" fmla="*/ 5583 h 377708"/>
              <a:gd name="connsiteX6" fmla="*/ 2586244 w 3036106"/>
              <a:gd name="connsiteY6" fmla="*/ 9393 h 377708"/>
              <a:gd name="connsiteX7" fmla="*/ 2822464 w 3036106"/>
              <a:gd name="connsiteY7" fmla="*/ 17013 h 377708"/>
              <a:gd name="connsiteX8" fmla="*/ 2857814 w 3036106"/>
              <a:gd name="connsiteY8" fmla="*/ 15584 h 377708"/>
              <a:gd name="connsiteX9" fmla="*/ 2919403 w 3036106"/>
              <a:gd name="connsiteY9" fmla="*/ 30348 h 377708"/>
              <a:gd name="connsiteX10" fmla="*/ 2974864 w 3036106"/>
              <a:gd name="connsiteY10" fmla="*/ 38444 h 377708"/>
              <a:gd name="connsiteX11" fmla="*/ 3017206 w 3036106"/>
              <a:gd name="connsiteY11" fmla="*/ 62733 h 377708"/>
              <a:gd name="connsiteX12" fmla="*/ 3027576 w 3036106"/>
              <a:gd name="connsiteY12" fmla="*/ 128455 h 377708"/>
              <a:gd name="connsiteX13" fmla="*/ 3028204 w 3036106"/>
              <a:gd name="connsiteY13" fmla="*/ 169413 h 377708"/>
              <a:gd name="connsiteX14" fmla="*/ 3035824 w 3036106"/>
              <a:gd name="connsiteY14" fmla="*/ 237993 h 377708"/>
              <a:gd name="connsiteX15" fmla="*/ 3028204 w 3036106"/>
              <a:gd name="connsiteY15" fmla="*/ 321813 h 377708"/>
              <a:gd name="connsiteX16" fmla="*/ 2974864 w 3036106"/>
              <a:gd name="connsiteY16" fmla="*/ 358961 h 377708"/>
              <a:gd name="connsiteX17" fmla="*/ 2786799 w 3036106"/>
              <a:gd name="connsiteY17" fmla="*/ 366581 h 377708"/>
              <a:gd name="connsiteX18" fmla="*/ 2665194 w 3036106"/>
              <a:gd name="connsiteY18" fmla="*/ 374677 h 377708"/>
              <a:gd name="connsiteX19" fmla="*/ 2502424 w 3036106"/>
              <a:gd name="connsiteY19" fmla="*/ 375153 h 377708"/>
              <a:gd name="connsiteX20" fmla="*/ 1914740 w 3036106"/>
              <a:gd name="connsiteY20" fmla="*/ 371343 h 377708"/>
              <a:gd name="connsiteX21" fmla="*/ 1116055 w 3036106"/>
              <a:gd name="connsiteY21" fmla="*/ 375629 h 377708"/>
              <a:gd name="connsiteX22" fmla="*/ 978424 w 3036106"/>
              <a:gd name="connsiteY22" fmla="*/ 375153 h 377708"/>
              <a:gd name="connsiteX23" fmla="*/ 807092 w 3036106"/>
              <a:gd name="connsiteY23" fmla="*/ 369915 h 377708"/>
              <a:gd name="connsiteX24" fmla="*/ 727959 w 3036106"/>
              <a:gd name="connsiteY24" fmla="*/ 377693 h 377708"/>
              <a:gd name="connsiteX25" fmla="*/ 603500 w 3036106"/>
              <a:gd name="connsiteY25" fmla="*/ 371660 h 377708"/>
              <a:gd name="connsiteX26" fmla="*/ 476774 w 3036106"/>
              <a:gd name="connsiteY26" fmla="*/ 362453 h 377708"/>
              <a:gd name="connsiteX27" fmla="*/ 190814 w 3036106"/>
              <a:gd name="connsiteY27" fmla="*/ 371501 h 377708"/>
              <a:gd name="connsiteX28" fmla="*/ 81097 w 3036106"/>
              <a:gd name="connsiteY28" fmla="*/ 356738 h 377708"/>
              <a:gd name="connsiteX29" fmla="*/ 33544 w 3036106"/>
              <a:gd name="connsiteY29" fmla="*/ 306573 h 377708"/>
              <a:gd name="connsiteX30" fmla="*/ 18304 w 3036106"/>
              <a:gd name="connsiteY30" fmla="*/ 260853 h 377708"/>
              <a:gd name="connsiteX31" fmla="*/ 3064 w 3036106"/>
              <a:gd name="connsiteY31" fmla="*/ 207513 h 377708"/>
              <a:gd name="connsiteX32" fmla="*/ 0 w 3036106"/>
              <a:gd name="connsiteY32" fmla="*/ 177033 h 377708"/>
              <a:gd name="connsiteX33" fmla="*/ 12490 w 3036106"/>
              <a:gd name="connsiteY33" fmla="*/ 104167 h 377708"/>
              <a:gd name="connsiteX34" fmla="*/ 25610 w 3036106"/>
              <a:gd name="connsiteY34" fmla="*/ 64638 h 377708"/>
              <a:gd name="connsiteX35" fmla="*/ 86884 w 3036106"/>
              <a:gd name="connsiteY35" fmla="*/ 17013 h 377708"/>
              <a:gd name="connsiteX36" fmla="*/ 109744 w 3036106"/>
              <a:gd name="connsiteY36" fmla="*/ 1773 h 377708"/>
              <a:gd name="connsiteX37" fmla="*/ 307864 w 3036106"/>
              <a:gd name="connsiteY37" fmla="*/ 9393 h 37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36106" h="377708">
                <a:moveTo>
                  <a:pt x="307864" y="9393"/>
                </a:moveTo>
                <a:lnTo>
                  <a:pt x="307864" y="9393"/>
                </a:lnTo>
                <a:cubicBezTo>
                  <a:pt x="351044" y="11933"/>
                  <a:pt x="400574" y="16457"/>
                  <a:pt x="437404" y="17013"/>
                </a:cubicBezTo>
                <a:cubicBezTo>
                  <a:pt x="474234" y="17569"/>
                  <a:pt x="423591" y="15346"/>
                  <a:pt x="528844" y="12727"/>
                </a:cubicBezTo>
                <a:cubicBezTo>
                  <a:pt x="634097" y="10108"/>
                  <a:pt x="896201" y="-1243"/>
                  <a:pt x="1068921" y="1297"/>
                </a:cubicBezTo>
                <a:cubicBezTo>
                  <a:pt x="1219095" y="9076"/>
                  <a:pt x="1264122" y="4234"/>
                  <a:pt x="1517009" y="5583"/>
                </a:cubicBezTo>
                <a:cubicBezTo>
                  <a:pt x="1769896" y="6932"/>
                  <a:pt x="2136455" y="33995"/>
                  <a:pt x="2586244" y="9393"/>
                </a:cubicBezTo>
                <a:lnTo>
                  <a:pt x="2822464" y="17013"/>
                </a:lnTo>
                <a:cubicBezTo>
                  <a:pt x="2867726" y="18045"/>
                  <a:pt x="2841658" y="13362"/>
                  <a:pt x="2857814" y="15584"/>
                </a:cubicBezTo>
                <a:cubicBezTo>
                  <a:pt x="2873970" y="17806"/>
                  <a:pt x="2894003" y="27808"/>
                  <a:pt x="2919403" y="30348"/>
                </a:cubicBezTo>
                <a:cubicBezTo>
                  <a:pt x="2934643" y="35428"/>
                  <a:pt x="2958564" y="33047"/>
                  <a:pt x="2974864" y="38444"/>
                </a:cubicBezTo>
                <a:cubicBezTo>
                  <a:pt x="2991164" y="43841"/>
                  <a:pt x="3008421" y="47731"/>
                  <a:pt x="3017206" y="62733"/>
                </a:cubicBezTo>
                <a:cubicBezTo>
                  <a:pt x="3025991" y="77735"/>
                  <a:pt x="3025743" y="110675"/>
                  <a:pt x="3027576" y="128455"/>
                </a:cubicBezTo>
                <a:cubicBezTo>
                  <a:pt x="3029409" y="146235"/>
                  <a:pt x="3026829" y="151157"/>
                  <a:pt x="3028204" y="169413"/>
                </a:cubicBezTo>
                <a:cubicBezTo>
                  <a:pt x="3029579" y="187669"/>
                  <a:pt x="3035824" y="214992"/>
                  <a:pt x="3035824" y="237993"/>
                </a:cubicBezTo>
                <a:cubicBezTo>
                  <a:pt x="3035824" y="266048"/>
                  <a:pt x="3038364" y="301652"/>
                  <a:pt x="3028204" y="321813"/>
                </a:cubicBezTo>
                <a:cubicBezTo>
                  <a:pt x="3018044" y="341974"/>
                  <a:pt x="3015098" y="351500"/>
                  <a:pt x="2974864" y="358961"/>
                </a:cubicBezTo>
                <a:cubicBezTo>
                  <a:pt x="2934630" y="366422"/>
                  <a:pt x="2850299" y="364041"/>
                  <a:pt x="2786799" y="366581"/>
                </a:cubicBezTo>
                <a:cubicBezTo>
                  <a:pt x="2744109" y="373696"/>
                  <a:pt x="2712590" y="373248"/>
                  <a:pt x="2665194" y="374677"/>
                </a:cubicBezTo>
                <a:cubicBezTo>
                  <a:pt x="2617798" y="376106"/>
                  <a:pt x="2627500" y="375709"/>
                  <a:pt x="2502424" y="375153"/>
                </a:cubicBezTo>
                <a:lnTo>
                  <a:pt x="1914740" y="371343"/>
                </a:lnTo>
                <a:lnTo>
                  <a:pt x="1116055" y="375629"/>
                </a:lnTo>
                <a:lnTo>
                  <a:pt x="978424" y="375153"/>
                </a:lnTo>
                <a:cubicBezTo>
                  <a:pt x="926930" y="374201"/>
                  <a:pt x="873132" y="372455"/>
                  <a:pt x="807092" y="369915"/>
                </a:cubicBezTo>
                <a:cubicBezTo>
                  <a:pt x="774477" y="361761"/>
                  <a:pt x="761891" y="377402"/>
                  <a:pt x="727959" y="377693"/>
                </a:cubicBezTo>
                <a:cubicBezTo>
                  <a:pt x="694027" y="377984"/>
                  <a:pt x="645364" y="374200"/>
                  <a:pt x="603500" y="371660"/>
                </a:cubicBezTo>
                <a:cubicBezTo>
                  <a:pt x="561636" y="369120"/>
                  <a:pt x="545555" y="362480"/>
                  <a:pt x="476774" y="362453"/>
                </a:cubicBezTo>
                <a:cubicBezTo>
                  <a:pt x="407993" y="362427"/>
                  <a:pt x="287757" y="374041"/>
                  <a:pt x="190814" y="371501"/>
                </a:cubicBezTo>
                <a:cubicBezTo>
                  <a:pt x="178114" y="368961"/>
                  <a:pt x="107309" y="367559"/>
                  <a:pt x="81097" y="356738"/>
                </a:cubicBezTo>
                <a:cubicBezTo>
                  <a:pt x="54885" y="345917"/>
                  <a:pt x="66744" y="340065"/>
                  <a:pt x="33544" y="306573"/>
                </a:cubicBezTo>
                <a:cubicBezTo>
                  <a:pt x="28464" y="291333"/>
                  <a:pt x="22200" y="276438"/>
                  <a:pt x="18304" y="260853"/>
                </a:cubicBezTo>
                <a:cubicBezTo>
                  <a:pt x="14437" y="245386"/>
                  <a:pt x="6115" y="221483"/>
                  <a:pt x="3064" y="207513"/>
                </a:cubicBezTo>
                <a:cubicBezTo>
                  <a:pt x="13" y="193543"/>
                  <a:pt x="5080" y="187193"/>
                  <a:pt x="0" y="177033"/>
                </a:cubicBezTo>
                <a:cubicBezTo>
                  <a:pt x="2540" y="144013"/>
                  <a:pt x="8222" y="122899"/>
                  <a:pt x="12490" y="104167"/>
                </a:cubicBezTo>
                <a:cubicBezTo>
                  <a:pt x="16758" y="85435"/>
                  <a:pt x="13211" y="79163"/>
                  <a:pt x="25610" y="64638"/>
                </a:cubicBezTo>
                <a:cubicBezTo>
                  <a:pt x="38009" y="50113"/>
                  <a:pt x="31698" y="44606"/>
                  <a:pt x="86884" y="17013"/>
                </a:cubicBezTo>
                <a:cubicBezTo>
                  <a:pt x="95075" y="12917"/>
                  <a:pt x="100615" y="2503"/>
                  <a:pt x="109744" y="1773"/>
                </a:cubicBezTo>
                <a:cubicBezTo>
                  <a:pt x="165446" y="-2683"/>
                  <a:pt x="221504" y="1773"/>
                  <a:pt x="307864" y="9393"/>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1100" dirty="0"/>
          </a:p>
        </p:txBody>
      </p:sp>
      <p:sp>
        <p:nvSpPr>
          <p:cNvPr id="29" name="모서리가 둥근 직사각형 22">
            <a:extLst>
              <a:ext uri="{FF2B5EF4-FFF2-40B4-BE49-F238E27FC236}">
                <a16:creationId xmlns:a16="http://schemas.microsoft.com/office/drawing/2014/main" xmlns="" id="{0AD720A2-3FAD-4F22-9D65-0864EAC8EB02}"/>
              </a:ext>
            </a:extLst>
          </p:cNvPr>
          <p:cNvSpPr/>
          <p:nvPr/>
        </p:nvSpPr>
        <p:spPr>
          <a:xfrm>
            <a:off x="3718541" y="5312535"/>
            <a:ext cx="6365710" cy="28666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b="1" dirty="0">
              <a:solidFill>
                <a:srgbClr val="886E87"/>
              </a:solidFill>
            </a:endParaRPr>
          </a:p>
        </p:txBody>
      </p:sp>
      <p:sp>
        <p:nvSpPr>
          <p:cNvPr id="30" name="자유형 21">
            <a:extLst>
              <a:ext uri="{FF2B5EF4-FFF2-40B4-BE49-F238E27FC236}">
                <a16:creationId xmlns:a16="http://schemas.microsoft.com/office/drawing/2014/main" xmlns="" id="{5CA325C0-2451-4638-96EB-1A3C5BC07C5B}"/>
              </a:ext>
            </a:extLst>
          </p:cNvPr>
          <p:cNvSpPr/>
          <p:nvPr/>
        </p:nvSpPr>
        <p:spPr>
          <a:xfrm>
            <a:off x="3437364" y="6018482"/>
            <a:ext cx="7852232" cy="503478"/>
          </a:xfrm>
          <a:custGeom>
            <a:avLst/>
            <a:gdLst>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533400 w 3048262"/>
              <a:gd name="connsiteY26" fmla="*/ 3370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7786 w 3048262"/>
              <a:gd name="connsiteY34" fmla="*/ 64638 h 390393"/>
              <a:gd name="connsiteX35" fmla="*/ 99060 w 3048262"/>
              <a:gd name="connsiteY35" fmla="*/ 17013 h 390393"/>
              <a:gd name="connsiteX36" fmla="*/ 121920 w 3048262"/>
              <a:gd name="connsiteY36" fmla="*/ 1773 h 390393"/>
              <a:gd name="connsiteX37" fmla="*/ 320040 w 3048262"/>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47004 w 3036086"/>
              <a:gd name="connsiteY4" fmla="*/ 32253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7814 w 3036086"/>
              <a:gd name="connsiteY8" fmla="*/ 15584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4364 w 3036106"/>
              <a:gd name="connsiteY17" fmla="*/ 352293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65194 w 3036106"/>
              <a:gd name="connsiteY18" fmla="*/ 374677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82810"/>
              <a:gd name="connsiteX1" fmla="*/ 307864 w 3036106"/>
              <a:gd name="connsiteY1" fmla="*/ 9393 h 382810"/>
              <a:gd name="connsiteX2" fmla="*/ 437404 w 3036106"/>
              <a:gd name="connsiteY2" fmla="*/ 17013 h 382810"/>
              <a:gd name="connsiteX3" fmla="*/ 528844 w 3036106"/>
              <a:gd name="connsiteY3" fmla="*/ 12727 h 382810"/>
              <a:gd name="connsiteX4" fmla="*/ 1068921 w 3036106"/>
              <a:gd name="connsiteY4" fmla="*/ 1297 h 382810"/>
              <a:gd name="connsiteX5" fmla="*/ 1517009 w 3036106"/>
              <a:gd name="connsiteY5" fmla="*/ 5583 h 382810"/>
              <a:gd name="connsiteX6" fmla="*/ 2586244 w 3036106"/>
              <a:gd name="connsiteY6" fmla="*/ 9393 h 382810"/>
              <a:gd name="connsiteX7" fmla="*/ 2822464 w 3036106"/>
              <a:gd name="connsiteY7" fmla="*/ 17013 h 382810"/>
              <a:gd name="connsiteX8" fmla="*/ 2857814 w 3036106"/>
              <a:gd name="connsiteY8" fmla="*/ 15584 h 382810"/>
              <a:gd name="connsiteX9" fmla="*/ 2919403 w 3036106"/>
              <a:gd name="connsiteY9" fmla="*/ 30348 h 382810"/>
              <a:gd name="connsiteX10" fmla="*/ 2974864 w 3036106"/>
              <a:gd name="connsiteY10" fmla="*/ 38444 h 382810"/>
              <a:gd name="connsiteX11" fmla="*/ 3017206 w 3036106"/>
              <a:gd name="connsiteY11" fmla="*/ 62733 h 382810"/>
              <a:gd name="connsiteX12" fmla="*/ 3027576 w 3036106"/>
              <a:gd name="connsiteY12" fmla="*/ 128455 h 382810"/>
              <a:gd name="connsiteX13" fmla="*/ 3028204 w 3036106"/>
              <a:gd name="connsiteY13" fmla="*/ 169413 h 382810"/>
              <a:gd name="connsiteX14" fmla="*/ 3035824 w 3036106"/>
              <a:gd name="connsiteY14" fmla="*/ 237993 h 382810"/>
              <a:gd name="connsiteX15" fmla="*/ 3028204 w 3036106"/>
              <a:gd name="connsiteY15" fmla="*/ 321813 h 382810"/>
              <a:gd name="connsiteX16" fmla="*/ 2974864 w 3036106"/>
              <a:gd name="connsiteY16" fmla="*/ 358961 h 382810"/>
              <a:gd name="connsiteX17" fmla="*/ 2786799 w 3036106"/>
              <a:gd name="connsiteY17" fmla="*/ 366581 h 382810"/>
              <a:gd name="connsiteX18" fmla="*/ 2665194 w 3036106"/>
              <a:gd name="connsiteY18" fmla="*/ 374677 h 382810"/>
              <a:gd name="connsiteX19" fmla="*/ 2502424 w 3036106"/>
              <a:gd name="connsiteY19" fmla="*/ 375153 h 382810"/>
              <a:gd name="connsiteX20" fmla="*/ 1914740 w 3036106"/>
              <a:gd name="connsiteY20" fmla="*/ 371343 h 382810"/>
              <a:gd name="connsiteX21" fmla="*/ 1008904 w 3036106"/>
              <a:gd name="connsiteY21" fmla="*/ 382773 h 382810"/>
              <a:gd name="connsiteX22" fmla="*/ 978424 w 3036106"/>
              <a:gd name="connsiteY22" fmla="*/ 375153 h 382810"/>
              <a:gd name="connsiteX23" fmla="*/ 780304 w 3036106"/>
              <a:gd name="connsiteY23" fmla="*/ 367533 h 382810"/>
              <a:gd name="connsiteX24" fmla="*/ 727959 w 3036106"/>
              <a:gd name="connsiteY24" fmla="*/ 377693 h 382810"/>
              <a:gd name="connsiteX25" fmla="*/ 620546 w 3036106"/>
              <a:gd name="connsiteY25" fmla="*/ 357373 h 382810"/>
              <a:gd name="connsiteX26" fmla="*/ 476774 w 3036106"/>
              <a:gd name="connsiteY26" fmla="*/ 362453 h 382810"/>
              <a:gd name="connsiteX27" fmla="*/ 190814 w 3036106"/>
              <a:gd name="connsiteY27" fmla="*/ 371501 h 382810"/>
              <a:gd name="connsiteX28" fmla="*/ 81097 w 3036106"/>
              <a:gd name="connsiteY28" fmla="*/ 356738 h 382810"/>
              <a:gd name="connsiteX29" fmla="*/ 33544 w 3036106"/>
              <a:gd name="connsiteY29" fmla="*/ 306573 h 382810"/>
              <a:gd name="connsiteX30" fmla="*/ 18304 w 3036106"/>
              <a:gd name="connsiteY30" fmla="*/ 260853 h 382810"/>
              <a:gd name="connsiteX31" fmla="*/ 3064 w 3036106"/>
              <a:gd name="connsiteY31" fmla="*/ 207513 h 382810"/>
              <a:gd name="connsiteX32" fmla="*/ 0 w 3036106"/>
              <a:gd name="connsiteY32" fmla="*/ 177033 h 382810"/>
              <a:gd name="connsiteX33" fmla="*/ 12490 w 3036106"/>
              <a:gd name="connsiteY33" fmla="*/ 104167 h 382810"/>
              <a:gd name="connsiteX34" fmla="*/ 25610 w 3036106"/>
              <a:gd name="connsiteY34" fmla="*/ 64638 h 382810"/>
              <a:gd name="connsiteX35" fmla="*/ 86884 w 3036106"/>
              <a:gd name="connsiteY35" fmla="*/ 17013 h 382810"/>
              <a:gd name="connsiteX36" fmla="*/ 109744 w 3036106"/>
              <a:gd name="connsiteY36" fmla="*/ 1773 h 382810"/>
              <a:gd name="connsiteX37" fmla="*/ 307864 w 3036106"/>
              <a:gd name="connsiteY37" fmla="*/ 9393 h 382810"/>
              <a:gd name="connsiteX0" fmla="*/ 307864 w 3036106"/>
              <a:gd name="connsiteY0" fmla="*/ 9393 h 382819"/>
              <a:gd name="connsiteX1" fmla="*/ 307864 w 3036106"/>
              <a:gd name="connsiteY1" fmla="*/ 9393 h 382819"/>
              <a:gd name="connsiteX2" fmla="*/ 437404 w 3036106"/>
              <a:gd name="connsiteY2" fmla="*/ 17013 h 382819"/>
              <a:gd name="connsiteX3" fmla="*/ 528844 w 3036106"/>
              <a:gd name="connsiteY3" fmla="*/ 12727 h 382819"/>
              <a:gd name="connsiteX4" fmla="*/ 1068921 w 3036106"/>
              <a:gd name="connsiteY4" fmla="*/ 1297 h 382819"/>
              <a:gd name="connsiteX5" fmla="*/ 1517009 w 3036106"/>
              <a:gd name="connsiteY5" fmla="*/ 5583 h 382819"/>
              <a:gd name="connsiteX6" fmla="*/ 2586244 w 3036106"/>
              <a:gd name="connsiteY6" fmla="*/ 9393 h 382819"/>
              <a:gd name="connsiteX7" fmla="*/ 2822464 w 3036106"/>
              <a:gd name="connsiteY7" fmla="*/ 17013 h 382819"/>
              <a:gd name="connsiteX8" fmla="*/ 2857814 w 3036106"/>
              <a:gd name="connsiteY8" fmla="*/ 15584 h 382819"/>
              <a:gd name="connsiteX9" fmla="*/ 2919403 w 3036106"/>
              <a:gd name="connsiteY9" fmla="*/ 30348 h 382819"/>
              <a:gd name="connsiteX10" fmla="*/ 2974864 w 3036106"/>
              <a:gd name="connsiteY10" fmla="*/ 38444 h 382819"/>
              <a:gd name="connsiteX11" fmla="*/ 3017206 w 3036106"/>
              <a:gd name="connsiteY11" fmla="*/ 62733 h 382819"/>
              <a:gd name="connsiteX12" fmla="*/ 3027576 w 3036106"/>
              <a:gd name="connsiteY12" fmla="*/ 128455 h 382819"/>
              <a:gd name="connsiteX13" fmla="*/ 3028204 w 3036106"/>
              <a:gd name="connsiteY13" fmla="*/ 169413 h 382819"/>
              <a:gd name="connsiteX14" fmla="*/ 3035824 w 3036106"/>
              <a:gd name="connsiteY14" fmla="*/ 237993 h 382819"/>
              <a:gd name="connsiteX15" fmla="*/ 3028204 w 3036106"/>
              <a:gd name="connsiteY15" fmla="*/ 321813 h 382819"/>
              <a:gd name="connsiteX16" fmla="*/ 2974864 w 3036106"/>
              <a:gd name="connsiteY16" fmla="*/ 358961 h 382819"/>
              <a:gd name="connsiteX17" fmla="*/ 2786799 w 3036106"/>
              <a:gd name="connsiteY17" fmla="*/ 366581 h 382819"/>
              <a:gd name="connsiteX18" fmla="*/ 2665194 w 3036106"/>
              <a:gd name="connsiteY18" fmla="*/ 374677 h 382819"/>
              <a:gd name="connsiteX19" fmla="*/ 2502424 w 3036106"/>
              <a:gd name="connsiteY19" fmla="*/ 375153 h 382819"/>
              <a:gd name="connsiteX20" fmla="*/ 1914740 w 3036106"/>
              <a:gd name="connsiteY20" fmla="*/ 371343 h 382819"/>
              <a:gd name="connsiteX21" fmla="*/ 1008904 w 3036106"/>
              <a:gd name="connsiteY21" fmla="*/ 382773 h 382819"/>
              <a:gd name="connsiteX22" fmla="*/ 978424 w 3036106"/>
              <a:gd name="connsiteY22" fmla="*/ 375153 h 382819"/>
              <a:gd name="connsiteX23" fmla="*/ 807092 w 3036106"/>
              <a:gd name="connsiteY23" fmla="*/ 369915 h 382819"/>
              <a:gd name="connsiteX24" fmla="*/ 727959 w 3036106"/>
              <a:gd name="connsiteY24" fmla="*/ 377693 h 382819"/>
              <a:gd name="connsiteX25" fmla="*/ 620546 w 3036106"/>
              <a:gd name="connsiteY25" fmla="*/ 357373 h 382819"/>
              <a:gd name="connsiteX26" fmla="*/ 476774 w 3036106"/>
              <a:gd name="connsiteY26" fmla="*/ 362453 h 382819"/>
              <a:gd name="connsiteX27" fmla="*/ 190814 w 3036106"/>
              <a:gd name="connsiteY27" fmla="*/ 371501 h 382819"/>
              <a:gd name="connsiteX28" fmla="*/ 81097 w 3036106"/>
              <a:gd name="connsiteY28" fmla="*/ 356738 h 382819"/>
              <a:gd name="connsiteX29" fmla="*/ 33544 w 3036106"/>
              <a:gd name="connsiteY29" fmla="*/ 306573 h 382819"/>
              <a:gd name="connsiteX30" fmla="*/ 18304 w 3036106"/>
              <a:gd name="connsiteY30" fmla="*/ 260853 h 382819"/>
              <a:gd name="connsiteX31" fmla="*/ 3064 w 3036106"/>
              <a:gd name="connsiteY31" fmla="*/ 207513 h 382819"/>
              <a:gd name="connsiteX32" fmla="*/ 0 w 3036106"/>
              <a:gd name="connsiteY32" fmla="*/ 177033 h 382819"/>
              <a:gd name="connsiteX33" fmla="*/ 12490 w 3036106"/>
              <a:gd name="connsiteY33" fmla="*/ 104167 h 382819"/>
              <a:gd name="connsiteX34" fmla="*/ 25610 w 3036106"/>
              <a:gd name="connsiteY34" fmla="*/ 64638 h 382819"/>
              <a:gd name="connsiteX35" fmla="*/ 86884 w 3036106"/>
              <a:gd name="connsiteY35" fmla="*/ 17013 h 382819"/>
              <a:gd name="connsiteX36" fmla="*/ 109744 w 3036106"/>
              <a:gd name="connsiteY36" fmla="*/ 1773 h 382819"/>
              <a:gd name="connsiteX37" fmla="*/ 307864 w 3036106"/>
              <a:gd name="connsiteY37" fmla="*/ 9393 h 382819"/>
              <a:gd name="connsiteX0" fmla="*/ 307864 w 3036106"/>
              <a:gd name="connsiteY0" fmla="*/ 9393 h 377863"/>
              <a:gd name="connsiteX1" fmla="*/ 307864 w 3036106"/>
              <a:gd name="connsiteY1" fmla="*/ 9393 h 377863"/>
              <a:gd name="connsiteX2" fmla="*/ 437404 w 3036106"/>
              <a:gd name="connsiteY2" fmla="*/ 17013 h 377863"/>
              <a:gd name="connsiteX3" fmla="*/ 528844 w 3036106"/>
              <a:gd name="connsiteY3" fmla="*/ 12727 h 377863"/>
              <a:gd name="connsiteX4" fmla="*/ 1068921 w 3036106"/>
              <a:gd name="connsiteY4" fmla="*/ 1297 h 377863"/>
              <a:gd name="connsiteX5" fmla="*/ 1517009 w 3036106"/>
              <a:gd name="connsiteY5" fmla="*/ 5583 h 377863"/>
              <a:gd name="connsiteX6" fmla="*/ 2586244 w 3036106"/>
              <a:gd name="connsiteY6" fmla="*/ 9393 h 377863"/>
              <a:gd name="connsiteX7" fmla="*/ 2822464 w 3036106"/>
              <a:gd name="connsiteY7" fmla="*/ 17013 h 377863"/>
              <a:gd name="connsiteX8" fmla="*/ 2857814 w 3036106"/>
              <a:gd name="connsiteY8" fmla="*/ 15584 h 377863"/>
              <a:gd name="connsiteX9" fmla="*/ 2919403 w 3036106"/>
              <a:gd name="connsiteY9" fmla="*/ 30348 h 377863"/>
              <a:gd name="connsiteX10" fmla="*/ 2974864 w 3036106"/>
              <a:gd name="connsiteY10" fmla="*/ 38444 h 377863"/>
              <a:gd name="connsiteX11" fmla="*/ 3017206 w 3036106"/>
              <a:gd name="connsiteY11" fmla="*/ 62733 h 377863"/>
              <a:gd name="connsiteX12" fmla="*/ 3027576 w 3036106"/>
              <a:gd name="connsiteY12" fmla="*/ 128455 h 377863"/>
              <a:gd name="connsiteX13" fmla="*/ 3028204 w 3036106"/>
              <a:gd name="connsiteY13" fmla="*/ 169413 h 377863"/>
              <a:gd name="connsiteX14" fmla="*/ 3035824 w 3036106"/>
              <a:gd name="connsiteY14" fmla="*/ 237993 h 377863"/>
              <a:gd name="connsiteX15" fmla="*/ 3028204 w 3036106"/>
              <a:gd name="connsiteY15" fmla="*/ 321813 h 377863"/>
              <a:gd name="connsiteX16" fmla="*/ 2974864 w 3036106"/>
              <a:gd name="connsiteY16" fmla="*/ 358961 h 377863"/>
              <a:gd name="connsiteX17" fmla="*/ 2786799 w 3036106"/>
              <a:gd name="connsiteY17" fmla="*/ 366581 h 377863"/>
              <a:gd name="connsiteX18" fmla="*/ 2665194 w 3036106"/>
              <a:gd name="connsiteY18" fmla="*/ 374677 h 377863"/>
              <a:gd name="connsiteX19" fmla="*/ 2502424 w 3036106"/>
              <a:gd name="connsiteY19" fmla="*/ 375153 h 377863"/>
              <a:gd name="connsiteX20" fmla="*/ 1914740 w 3036106"/>
              <a:gd name="connsiteY20" fmla="*/ 371343 h 377863"/>
              <a:gd name="connsiteX21" fmla="*/ 1116055 w 3036106"/>
              <a:gd name="connsiteY21" fmla="*/ 375629 h 377863"/>
              <a:gd name="connsiteX22" fmla="*/ 978424 w 3036106"/>
              <a:gd name="connsiteY22" fmla="*/ 375153 h 377863"/>
              <a:gd name="connsiteX23" fmla="*/ 807092 w 3036106"/>
              <a:gd name="connsiteY23" fmla="*/ 369915 h 377863"/>
              <a:gd name="connsiteX24" fmla="*/ 727959 w 3036106"/>
              <a:gd name="connsiteY24" fmla="*/ 377693 h 377863"/>
              <a:gd name="connsiteX25" fmla="*/ 620546 w 3036106"/>
              <a:gd name="connsiteY25" fmla="*/ 357373 h 377863"/>
              <a:gd name="connsiteX26" fmla="*/ 476774 w 3036106"/>
              <a:gd name="connsiteY26" fmla="*/ 362453 h 377863"/>
              <a:gd name="connsiteX27" fmla="*/ 190814 w 3036106"/>
              <a:gd name="connsiteY27" fmla="*/ 371501 h 377863"/>
              <a:gd name="connsiteX28" fmla="*/ 81097 w 3036106"/>
              <a:gd name="connsiteY28" fmla="*/ 356738 h 377863"/>
              <a:gd name="connsiteX29" fmla="*/ 33544 w 3036106"/>
              <a:gd name="connsiteY29" fmla="*/ 306573 h 377863"/>
              <a:gd name="connsiteX30" fmla="*/ 18304 w 3036106"/>
              <a:gd name="connsiteY30" fmla="*/ 260853 h 377863"/>
              <a:gd name="connsiteX31" fmla="*/ 3064 w 3036106"/>
              <a:gd name="connsiteY31" fmla="*/ 207513 h 377863"/>
              <a:gd name="connsiteX32" fmla="*/ 0 w 3036106"/>
              <a:gd name="connsiteY32" fmla="*/ 177033 h 377863"/>
              <a:gd name="connsiteX33" fmla="*/ 12490 w 3036106"/>
              <a:gd name="connsiteY33" fmla="*/ 104167 h 377863"/>
              <a:gd name="connsiteX34" fmla="*/ 25610 w 3036106"/>
              <a:gd name="connsiteY34" fmla="*/ 64638 h 377863"/>
              <a:gd name="connsiteX35" fmla="*/ 86884 w 3036106"/>
              <a:gd name="connsiteY35" fmla="*/ 17013 h 377863"/>
              <a:gd name="connsiteX36" fmla="*/ 109744 w 3036106"/>
              <a:gd name="connsiteY36" fmla="*/ 1773 h 377863"/>
              <a:gd name="connsiteX37" fmla="*/ 307864 w 3036106"/>
              <a:gd name="connsiteY37" fmla="*/ 9393 h 377863"/>
              <a:gd name="connsiteX0" fmla="*/ 307864 w 3036106"/>
              <a:gd name="connsiteY0" fmla="*/ 9393 h 377708"/>
              <a:gd name="connsiteX1" fmla="*/ 307864 w 3036106"/>
              <a:gd name="connsiteY1" fmla="*/ 9393 h 377708"/>
              <a:gd name="connsiteX2" fmla="*/ 437404 w 3036106"/>
              <a:gd name="connsiteY2" fmla="*/ 17013 h 377708"/>
              <a:gd name="connsiteX3" fmla="*/ 528844 w 3036106"/>
              <a:gd name="connsiteY3" fmla="*/ 12727 h 377708"/>
              <a:gd name="connsiteX4" fmla="*/ 1068921 w 3036106"/>
              <a:gd name="connsiteY4" fmla="*/ 1297 h 377708"/>
              <a:gd name="connsiteX5" fmla="*/ 1517009 w 3036106"/>
              <a:gd name="connsiteY5" fmla="*/ 5583 h 377708"/>
              <a:gd name="connsiteX6" fmla="*/ 2586244 w 3036106"/>
              <a:gd name="connsiteY6" fmla="*/ 9393 h 377708"/>
              <a:gd name="connsiteX7" fmla="*/ 2822464 w 3036106"/>
              <a:gd name="connsiteY7" fmla="*/ 17013 h 377708"/>
              <a:gd name="connsiteX8" fmla="*/ 2857814 w 3036106"/>
              <a:gd name="connsiteY8" fmla="*/ 15584 h 377708"/>
              <a:gd name="connsiteX9" fmla="*/ 2919403 w 3036106"/>
              <a:gd name="connsiteY9" fmla="*/ 30348 h 377708"/>
              <a:gd name="connsiteX10" fmla="*/ 2974864 w 3036106"/>
              <a:gd name="connsiteY10" fmla="*/ 38444 h 377708"/>
              <a:gd name="connsiteX11" fmla="*/ 3017206 w 3036106"/>
              <a:gd name="connsiteY11" fmla="*/ 62733 h 377708"/>
              <a:gd name="connsiteX12" fmla="*/ 3027576 w 3036106"/>
              <a:gd name="connsiteY12" fmla="*/ 128455 h 377708"/>
              <a:gd name="connsiteX13" fmla="*/ 3028204 w 3036106"/>
              <a:gd name="connsiteY13" fmla="*/ 169413 h 377708"/>
              <a:gd name="connsiteX14" fmla="*/ 3035824 w 3036106"/>
              <a:gd name="connsiteY14" fmla="*/ 237993 h 377708"/>
              <a:gd name="connsiteX15" fmla="*/ 3028204 w 3036106"/>
              <a:gd name="connsiteY15" fmla="*/ 321813 h 377708"/>
              <a:gd name="connsiteX16" fmla="*/ 2974864 w 3036106"/>
              <a:gd name="connsiteY16" fmla="*/ 358961 h 377708"/>
              <a:gd name="connsiteX17" fmla="*/ 2786799 w 3036106"/>
              <a:gd name="connsiteY17" fmla="*/ 366581 h 377708"/>
              <a:gd name="connsiteX18" fmla="*/ 2665194 w 3036106"/>
              <a:gd name="connsiteY18" fmla="*/ 374677 h 377708"/>
              <a:gd name="connsiteX19" fmla="*/ 2502424 w 3036106"/>
              <a:gd name="connsiteY19" fmla="*/ 375153 h 377708"/>
              <a:gd name="connsiteX20" fmla="*/ 1914740 w 3036106"/>
              <a:gd name="connsiteY20" fmla="*/ 371343 h 377708"/>
              <a:gd name="connsiteX21" fmla="*/ 1116055 w 3036106"/>
              <a:gd name="connsiteY21" fmla="*/ 375629 h 377708"/>
              <a:gd name="connsiteX22" fmla="*/ 978424 w 3036106"/>
              <a:gd name="connsiteY22" fmla="*/ 375153 h 377708"/>
              <a:gd name="connsiteX23" fmla="*/ 807092 w 3036106"/>
              <a:gd name="connsiteY23" fmla="*/ 369915 h 377708"/>
              <a:gd name="connsiteX24" fmla="*/ 727959 w 3036106"/>
              <a:gd name="connsiteY24" fmla="*/ 377693 h 377708"/>
              <a:gd name="connsiteX25" fmla="*/ 603500 w 3036106"/>
              <a:gd name="connsiteY25" fmla="*/ 371660 h 377708"/>
              <a:gd name="connsiteX26" fmla="*/ 476774 w 3036106"/>
              <a:gd name="connsiteY26" fmla="*/ 362453 h 377708"/>
              <a:gd name="connsiteX27" fmla="*/ 190814 w 3036106"/>
              <a:gd name="connsiteY27" fmla="*/ 371501 h 377708"/>
              <a:gd name="connsiteX28" fmla="*/ 81097 w 3036106"/>
              <a:gd name="connsiteY28" fmla="*/ 356738 h 377708"/>
              <a:gd name="connsiteX29" fmla="*/ 33544 w 3036106"/>
              <a:gd name="connsiteY29" fmla="*/ 306573 h 377708"/>
              <a:gd name="connsiteX30" fmla="*/ 18304 w 3036106"/>
              <a:gd name="connsiteY30" fmla="*/ 260853 h 377708"/>
              <a:gd name="connsiteX31" fmla="*/ 3064 w 3036106"/>
              <a:gd name="connsiteY31" fmla="*/ 207513 h 377708"/>
              <a:gd name="connsiteX32" fmla="*/ 0 w 3036106"/>
              <a:gd name="connsiteY32" fmla="*/ 177033 h 377708"/>
              <a:gd name="connsiteX33" fmla="*/ 12490 w 3036106"/>
              <a:gd name="connsiteY33" fmla="*/ 104167 h 377708"/>
              <a:gd name="connsiteX34" fmla="*/ 25610 w 3036106"/>
              <a:gd name="connsiteY34" fmla="*/ 64638 h 377708"/>
              <a:gd name="connsiteX35" fmla="*/ 86884 w 3036106"/>
              <a:gd name="connsiteY35" fmla="*/ 17013 h 377708"/>
              <a:gd name="connsiteX36" fmla="*/ 109744 w 3036106"/>
              <a:gd name="connsiteY36" fmla="*/ 1773 h 377708"/>
              <a:gd name="connsiteX37" fmla="*/ 307864 w 3036106"/>
              <a:gd name="connsiteY37" fmla="*/ 9393 h 37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36106" h="377708">
                <a:moveTo>
                  <a:pt x="307864" y="9393"/>
                </a:moveTo>
                <a:lnTo>
                  <a:pt x="307864" y="9393"/>
                </a:lnTo>
                <a:cubicBezTo>
                  <a:pt x="351044" y="11933"/>
                  <a:pt x="400574" y="16457"/>
                  <a:pt x="437404" y="17013"/>
                </a:cubicBezTo>
                <a:cubicBezTo>
                  <a:pt x="474234" y="17569"/>
                  <a:pt x="423591" y="15346"/>
                  <a:pt x="528844" y="12727"/>
                </a:cubicBezTo>
                <a:cubicBezTo>
                  <a:pt x="634097" y="10108"/>
                  <a:pt x="896201" y="-1243"/>
                  <a:pt x="1068921" y="1297"/>
                </a:cubicBezTo>
                <a:cubicBezTo>
                  <a:pt x="1219095" y="9076"/>
                  <a:pt x="1264122" y="4234"/>
                  <a:pt x="1517009" y="5583"/>
                </a:cubicBezTo>
                <a:cubicBezTo>
                  <a:pt x="1769896" y="6932"/>
                  <a:pt x="2136455" y="33995"/>
                  <a:pt x="2586244" y="9393"/>
                </a:cubicBezTo>
                <a:lnTo>
                  <a:pt x="2822464" y="17013"/>
                </a:lnTo>
                <a:cubicBezTo>
                  <a:pt x="2867726" y="18045"/>
                  <a:pt x="2841658" y="13362"/>
                  <a:pt x="2857814" y="15584"/>
                </a:cubicBezTo>
                <a:cubicBezTo>
                  <a:pt x="2873970" y="17806"/>
                  <a:pt x="2894003" y="27808"/>
                  <a:pt x="2919403" y="30348"/>
                </a:cubicBezTo>
                <a:cubicBezTo>
                  <a:pt x="2934643" y="35428"/>
                  <a:pt x="2958564" y="33047"/>
                  <a:pt x="2974864" y="38444"/>
                </a:cubicBezTo>
                <a:cubicBezTo>
                  <a:pt x="2991164" y="43841"/>
                  <a:pt x="3008421" y="47731"/>
                  <a:pt x="3017206" y="62733"/>
                </a:cubicBezTo>
                <a:cubicBezTo>
                  <a:pt x="3025991" y="77735"/>
                  <a:pt x="3025743" y="110675"/>
                  <a:pt x="3027576" y="128455"/>
                </a:cubicBezTo>
                <a:cubicBezTo>
                  <a:pt x="3029409" y="146235"/>
                  <a:pt x="3026829" y="151157"/>
                  <a:pt x="3028204" y="169413"/>
                </a:cubicBezTo>
                <a:cubicBezTo>
                  <a:pt x="3029579" y="187669"/>
                  <a:pt x="3035824" y="214992"/>
                  <a:pt x="3035824" y="237993"/>
                </a:cubicBezTo>
                <a:cubicBezTo>
                  <a:pt x="3035824" y="266048"/>
                  <a:pt x="3038364" y="301652"/>
                  <a:pt x="3028204" y="321813"/>
                </a:cubicBezTo>
                <a:cubicBezTo>
                  <a:pt x="3018044" y="341974"/>
                  <a:pt x="3015098" y="351500"/>
                  <a:pt x="2974864" y="358961"/>
                </a:cubicBezTo>
                <a:cubicBezTo>
                  <a:pt x="2934630" y="366422"/>
                  <a:pt x="2850299" y="364041"/>
                  <a:pt x="2786799" y="366581"/>
                </a:cubicBezTo>
                <a:cubicBezTo>
                  <a:pt x="2744109" y="373696"/>
                  <a:pt x="2712590" y="373248"/>
                  <a:pt x="2665194" y="374677"/>
                </a:cubicBezTo>
                <a:cubicBezTo>
                  <a:pt x="2617798" y="376106"/>
                  <a:pt x="2627500" y="375709"/>
                  <a:pt x="2502424" y="375153"/>
                </a:cubicBezTo>
                <a:lnTo>
                  <a:pt x="1914740" y="371343"/>
                </a:lnTo>
                <a:lnTo>
                  <a:pt x="1116055" y="375629"/>
                </a:lnTo>
                <a:lnTo>
                  <a:pt x="978424" y="375153"/>
                </a:lnTo>
                <a:cubicBezTo>
                  <a:pt x="926930" y="374201"/>
                  <a:pt x="873132" y="372455"/>
                  <a:pt x="807092" y="369915"/>
                </a:cubicBezTo>
                <a:cubicBezTo>
                  <a:pt x="774477" y="361761"/>
                  <a:pt x="761891" y="377402"/>
                  <a:pt x="727959" y="377693"/>
                </a:cubicBezTo>
                <a:cubicBezTo>
                  <a:pt x="694027" y="377984"/>
                  <a:pt x="645364" y="374200"/>
                  <a:pt x="603500" y="371660"/>
                </a:cubicBezTo>
                <a:cubicBezTo>
                  <a:pt x="561636" y="369120"/>
                  <a:pt x="545555" y="362480"/>
                  <a:pt x="476774" y="362453"/>
                </a:cubicBezTo>
                <a:cubicBezTo>
                  <a:pt x="407993" y="362427"/>
                  <a:pt x="287757" y="374041"/>
                  <a:pt x="190814" y="371501"/>
                </a:cubicBezTo>
                <a:cubicBezTo>
                  <a:pt x="178114" y="368961"/>
                  <a:pt x="107309" y="367559"/>
                  <a:pt x="81097" y="356738"/>
                </a:cubicBezTo>
                <a:cubicBezTo>
                  <a:pt x="54885" y="345917"/>
                  <a:pt x="66744" y="340065"/>
                  <a:pt x="33544" y="306573"/>
                </a:cubicBezTo>
                <a:cubicBezTo>
                  <a:pt x="28464" y="291333"/>
                  <a:pt x="22200" y="276438"/>
                  <a:pt x="18304" y="260853"/>
                </a:cubicBezTo>
                <a:cubicBezTo>
                  <a:pt x="14437" y="245386"/>
                  <a:pt x="6115" y="221483"/>
                  <a:pt x="3064" y="207513"/>
                </a:cubicBezTo>
                <a:cubicBezTo>
                  <a:pt x="13" y="193543"/>
                  <a:pt x="5080" y="187193"/>
                  <a:pt x="0" y="177033"/>
                </a:cubicBezTo>
                <a:cubicBezTo>
                  <a:pt x="2540" y="144013"/>
                  <a:pt x="8222" y="122899"/>
                  <a:pt x="12490" y="104167"/>
                </a:cubicBezTo>
                <a:cubicBezTo>
                  <a:pt x="16758" y="85435"/>
                  <a:pt x="13211" y="79163"/>
                  <a:pt x="25610" y="64638"/>
                </a:cubicBezTo>
                <a:cubicBezTo>
                  <a:pt x="38009" y="50113"/>
                  <a:pt x="31698" y="44606"/>
                  <a:pt x="86884" y="17013"/>
                </a:cubicBezTo>
                <a:cubicBezTo>
                  <a:pt x="95075" y="12917"/>
                  <a:pt x="100615" y="2503"/>
                  <a:pt x="109744" y="1773"/>
                </a:cubicBezTo>
                <a:cubicBezTo>
                  <a:pt x="165446" y="-2683"/>
                  <a:pt x="221504" y="1773"/>
                  <a:pt x="307864" y="9393"/>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1100" dirty="0"/>
          </a:p>
        </p:txBody>
      </p:sp>
      <p:sp>
        <p:nvSpPr>
          <p:cNvPr id="31" name="모서리가 둥근 직사각형 22">
            <a:extLst>
              <a:ext uri="{FF2B5EF4-FFF2-40B4-BE49-F238E27FC236}">
                <a16:creationId xmlns:a16="http://schemas.microsoft.com/office/drawing/2014/main" xmlns="" id="{5DD44C96-982E-424F-8BB9-E208E8B489CB}"/>
              </a:ext>
            </a:extLst>
          </p:cNvPr>
          <p:cNvSpPr/>
          <p:nvPr/>
        </p:nvSpPr>
        <p:spPr>
          <a:xfrm>
            <a:off x="3577578" y="6167590"/>
            <a:ext cx="7307533" cy="25063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b="1" dirty="0">
              <a:solidFill>
                <a:srgbClr val="886E87"/>
              </a:solidFill>
            </a:endParaRPr>
          </a:p>
        </p:txBody>
      </p:sp>
      <p:sp>
        <p:nvSpPr>
          <p:cNvPr id="32" name="TextBox 31">
            <a:extLst>
              <a:ext uri="{FF2B5EF4-FFF2-40B4-BE49-F238E27FC236}">
                <a16:creationId xmlns:a16="http://schemas.microsoft.com/office/drawing/2014/main" xmlns="" id="{B0BB141C-2317-4008-B50D-87C633C8EA43}"/>
              </a:ext>
            </a:extLst>
          </p:cNvPr>
          <p:cNvSpPr txBox="1"/>
          <p:nvPr/>
        </p:nvSpPr>
        <p:spPr>
          <a:xfrm>
            <a:off x="3548615" y="1315251"/>
            <a:ext cx="5544360" cy="400110"/>
          </a:xfrm>
          <a:prstGeom prst="rect">
            <a:avLst/>
          </a:prstGeom>
          <a:noFill/>
        </p:spPr>
        <p:txBody>
          <a:bodyPr wrap="square" rtlCol="0">
            <a:spAutoFit/>
          </a:bodyPr>
          <a:lstStyle/>
          <a:p>
            <a:r>
              <a:rPr lang="en-US" sz="2000" dirty="0" err="1"/>
              <a:t>mengatasi</a:t>
            </a:r>
            <a:r>
              <a:rPr lang="en-US" sz="2000" dirty="0"/>
              <a:t> </a:t>
            </a:r>
            <a:r>
              <a:rPr lang="en-US" sz="2000" dirty="0" err="1"/>
              <a:t>konflik</a:t>
            </a:r>
            <a:r>
              <a:rPr lang="en-US" sz="2000" dirty="0"/>
              <a:t> </a:t>
            </a:r>
            <a:r>
              <a:rPr lang="en-US" sz="2000" dirty="0" err="1"/>
              <a:t>sosial</a:t>
            </a:r>
            <a:r>
              <a:rPr lang="en-US" sz="2000" dirty="0"/>
              <a:t> dan </a:t>
            </a:r>
            <a:r>
              <a:rPr lang="en-US" sz="2000" dirty="0" err="1"/>
              <a:t>konflik</a:t>
            </a:r>
            <a:r>
              <a:rPr lang="en-US" sz="2000" dirty="0"/>
              <a:t> </a:t>
            </a:r>
            <a:r>
              <a:rPr lang="en-US" sz="2000" dirty="0" err="1"/>
              <a:t>budaya</a:t>
            </a:r>
            <a:r>
              <a:rPr lang="en-US" sz="2000" dirty="0"/>
              <a:t>.</a:t>
            </a:r>
          </a:p>
        </p:txBody>
      </p:sp>
      <p:sp>
        <p:nvSpPr>
          <p:cNvPr id="35" name="TextBox 34">
            <a:extLst>
              <a:ext uri="{FF2B5EF4-FFF2-40B4-BE49-F238E27FC236}">
                <a16:creationId xmlns:a16="http://schemas.microsoft.com/office/drawing/2014/main" xmlns="" id="{EB68C2CF-CCAF-4641-96EE-BB77DF35941A}"/>
              </a:ext>
            </a:extLst>
          </p:cNvPr>
          <p:cNvSpPr txBox="1"/>
          <p:nvPr/>
        </p:nvSpPr>
        <p:spPr>
          <a:xfrm>
            <a:off x="3169703" y="1952653"/>
            <a:ext cx="5958362" cy="646331"/>
          </a:xfrm>
          <a:prstGeom prst="rect">
            <a:avLst/>
          </a:prstGeom>
          <a:noFill/>
        </p:spPr>
        <p:txBody>
          <a:bodyPr wrap="none" rtlCol="0">
            <a:spAutoFit/>
          </a:bodyPr>
          <a:lstStyle/>
          <a:p>
            <a:r>
              <a:rPr lang="en-US" dirty="0" err="1"/>
              <a:t>memotivasi</a:t>
            </a:r>
            <a:r>
              <a:rPr lang="en-US" dirty="0"/>
              <a:t> orang </a:t>
            </a:r>
            <a:r>
              <a:rPr lang="en-US" dirty="0" err="1"/>
              <a:t>untuk</a:t>
            </a:r>
            <a:r>
              <a:rPr lang="en-US" dirty="0"/>
              <a:t> </a:t>
            </a:r>
            <a:r>
              <a:rPr lang="en-US" dirty="0" err="1"/>
              <a:t>bekerja</a:t>
            </a:r>
            <a:r>
              <a:rPr lang="en-US" dirty="0"/>
              <a:t> </a:t>
            </a:r>
            <a:r>
              <a:rPr lang="en-US" dirty="0" err="1"/>
              <a:t>bagi</a:t>
            </a:r>
            <a:r>
              <a:rPr lang="en-US" dirty="0"/>
              <a:t> Negara dan </a:t>
            </a:r>
            <a:r>
              <a:rPr lang="en-US" dirty="0" err="1"/>
              <a:t>masyarakat</a:t>
            </a:r>
            <a:r>
              <a:rPr lang="en-US" dirty="0"/>
              <a:t>.</a:t>
            </a:r>
          </a:p>
          <a:p>
            <a:endParaRPr lang="en-US" dirty="0"/>
          </a:p>
        </p:txBody>
      </p:sp>
      <p:sp>
        <p:nvSpPr>
          <p:cNvPr id="36" name="TextBox 35">
            <a:extLst>
              <a:ext uri="{FF2B5EF4-FFF2-40B4-BE49-F238E27FC236}">
                <a16:creationId xmlns:a16="http://schemas.microsoft.com/office/drawing/2014/main" xmlns="" id="{1432B1BC-F2CB-484D-B51F-6D67A585605D}"/>
              </a:ext>
            </a:extLst>
          </p:cNvPr>
          <p:cNvSpPr txBox="1"/>
          <p:nvPr/>
        </p:nvSpPr>
        <p:spPr>
          <a:xfrm>
            <a:off x="3905997" y="2275713"/>
            <a:ext cx="288943" cy="1177217"/>
          </a:xfrm>
          <a:prstGeom prst="rect">
            <a:avLst/>
          </a:prstGeom>
          <a:noFill/>
        </p:spPr>
        <p:txBody>
          <a:bodyPr wrap="square" rtlCol="0">
            <a:spAutoFit/>
          </a:bodyPr>
          <a:lstStyle/>
          <a:p>
            <a:endParaRPr lang="en-US" dirty="0"/>
          </a:p>
        </p:txBody>
      </p:sp>
      <p:sp>
        <p:nvSpPr>
          <p:cNvPr id="37" name="TextBox 36">
            <a:extLst>
              <a:ext uri="{FF2B5EF4-FFF2-40B4-BE49-F238E27FC236}">
                <a16:creationId xmlns:a16="http://schemas.microsoft.com/office/drawing/2014/main" xmlns="" id="{C90AB608-1EE2-4AD2-97D5-4AE76491681F}"/>
              </a:ext>
            </a:extLst>
          </p:cNvPr>
          <p:cNvSpPr txBox="1"/>
          <p:nvPr/>
        </p:nvSpPr>
        <p:spPr>
          <a:xfrm>
            <a:off x="3169703" y="2587757"/>
            <a:ext cx="7470187" cy="307777"/>
          </a:xfrm>
          <a:prstGeom prst="rect">
            <a:avLst/>
          </a:prstGeom>
          <a:noFill/>
        </p:spPr>
        <p:txBody>
          <a:bodyPr wrap="square" rtlCol="0">
            <a:spAutoFit/>
          </a:bodyPr>
          <a:lstStyle/>
          <a:p>
            <a:r>
              <a:rPr lang="en-US" sz="1400" dirty="0" err="1"/>
              <a:t>mencegah</a:t>
            </a:r>
            <a:r>
              <a:rPr lang="en-US" sz="1400" dirty="0"/>
              <a:t> media </a:t>
            </a:r>
            <a:r>
              <a:rPr lang="en-US" sz="1400" dirty="0" err="1"/>
              <a:t>bertindak</a:t>
            </a:r>
            <a:r>
              <a:rPr lang="en-US" sz="1400" dirty="0"/>
              <a:t> </a:t>
            </a:r>
            <a:r>
              <a:rPr lang="en-US" sz="1400" dirty="0" err="1"/>
              <a:t>sewenang-wenang</a:t>
            </a:r>
            <a:r>
              <a:rPr lang="en-US" sz="1400" dirty="0"/>
              <a:t> </a:t>
            </a:r>
            <a:r>
              <a:rPr lang="en-US" sz="1400" dirty="0" err="1"/>
              <a:t>atau</a:t>
            </a:r>
            <a:r>
              <a:rPr lang="en-US" sz="1400" dirty="0"/>
              <a:t> </a:t>
            </a:r>
            <a:r>
              <a:rPr lang="en-US" sz="1400" dirty="0" err="1"/>
              <a:t>tidak</a:t>
            </a:r>
            <a:r>
              <a:rPr lang="en-US" sz="1400" dirty="0"/>
              <a:t> </a:t>
            </a:r>
            <a:r>
              <a:rPr lang="en-US" sz="1400" dirty="0" err="1"/>
              <a:t>bertanggung</a:t>
            </a:r>
            <a:r>
              <a:rPr lang="en-US" sz="1400" dirty="0"/>
              <a:t> </a:t>
            </a:r>
            <a:r>
              <a:rPr lang="en-US" sz="1400" dirty="0" err="1"/>
              <a:t>jawab</a:t>
            </a:r>
            <a:r>
              <a:rPr lang="en-US" sz="1400" dirty="0"/>
              <a:t>.</a:t>
            </a:r>
          </a:p>
        </p:txBody>
      </p:sp>
      <p:sp>
        <p:nvSpPr>
          <p:cNvPr id="39" name="Rectangle 38">
            <a:extLst>
              <a:ext uri="{FF2B5EF4-FFF2-40B4-BE49-F238E27FC236}">
                <a16:creationId xmlns:a16="http://schemas.microsoft.com/office/drawing/2014/main" xmlns="" id="{8529D39C-168F-4440-94E5-2CA2EFBD97A2}"/>
              </a:ext>
            </a:extLst>
          </p:cNvPr>
          <p:cNvSpPr/>
          <p:nvPr/>
        </p:nvSpPr>
        <p:spPr>
          <a:xfrm>
            <a:off x="3797387" y="3218412"/>
            <a:ext cx="4235262" cy="369332"/>
          </a:xfrm>
          <a:prstGeom prst="rect">
            <a:avLst/>
          </a:prstGeom>
        </p:spPr>
        <p:txBody>
          <a:bodyPr wrap="none">
            <a:spAutoFit/>
          </a:bodyPr>
          <a:lstStyle/>
          <a:p>
            <a:r>
              <a:rPr lang="en-US" dirty="0"/>
              <a:t> </a:t>
            </a:r>
            <a:r>
              <a:rPr lang="en-US" dirty="0" err="1"/>
              <a:t>digunakan</a:t>
            </a:r>
            <a:r>
              <a:rPr lang="en-US" dirty="0"/>
              <a:t> </a:t>
            </a:r>
            <a:r>
              <a:rPr lang="en-US" dirty="0" err="1"/>
              <a:t>untuk</a:t>
            </a:r>
            <a:r>
              <a:rPr lang="en-US" dirty="0"/>
              <a:t> </a:t>
            </a:r>
            <a:r>
              <a:rPr lang="en-US" dirty="0" err="1"/>
              <a:t>membentuk</a:t>
            </a:r>
            <a:r>
              <a:rPr lang="en-US" dirty="0"/>
              <a:t> propaganda.</a:t>
            </a:r>
          </a:p>
        </p:txBody>
      </p:sp>
      <p:sp>
        <p:nvSpPr>
          <p:cNvPr id="40" name="Rectangle 39">
            <a:extLst>
              <a:ext uri="{FF2B5EF4-FFF2-40B4-BE49-F238E27FC236}">
                <a16:creationId xmlns:a16="http://schemas.microsoft.com/office/drawing/2014/main" xmlns="" id="{0ADD5656-41E6-4FC5-B395-04FA6BCE4702}"/>
              </a:ext>
            </a:extLst>
          </p:cNvPr>
          <p:cNvSpPr/>
          <p:nvPr/>
        </p:nvSpPr>
        <p:spPr>
          <a:xfrm>
            <a:off x="276450" y="4842393"/>
            <a:ext cx="2047355" cy="523220"/>
          </a:xfrm>
          <a:prstGeom prst="rect">
            <a:avLst/>
          </a:prstGeom>
        </p:spPr>
        <p:txBody>
          <a:bodyPr wrap="none">
            <a:spAutoFit/>
          </a:bodyPr>
          <a:lstStyle/>
          <a:p>
            <a:r>
              <a:rPr lang="en-US" sz="2800" dirty="0" err="1">
                <a:solidFill>
                  <a:schemeClr val="bg1"/>
                </a:solidFill>
                <a:latin typeface="Berlin Sans FB" panose="020E0602020502020306" pitchFamily="34" charset="0"/>
              </a:rPr>
              <a:t>Kekurangan</a:t>
            </a:r>
            <a:endParaRPr lang="en-US" sz="2800" dirty="0"/>
          </a:p>
        </p:txBody>
      </p:sp>
      <p:sp>
        <p:nvSpPr>
          <p:cNvPr id="41" name="TextBox 40">
            <a:extLst>
              <a:ext uri="{FF2B5EF4-FFF2-40B4-BE49-F238E27FC236}">
                <a16:creationId xmlns:a16="http://schemas.microsoft.com/office/drawing/2014/main" xmlns="" id="{5C037288-D464-4FCD-8FF4-4F7B85A55E4E}"/>
              </a:ext>
            </a:extLst>
          </p:cNvPr>
          <p:cNvSpPr txBox="1"/>
          <p:nvPr/>
        </p:nvSpPr>
        <p:spPr>
          <a:xfrm>
            <a:off x="3697579" y="4433764"/>
            <a:ext cx="7453194" cy="584775"/>
          </a:xfrm>
          <a:prstGeom prst="rect">
            <a:avLst/>
          </a:prstGeom>
          <a:noFill/>
        </p:spPr>
        <p:txBody>
          <a:bodyPr wrap="none" rtlCol="0">
            <a:spAutoFit/>
          </a:bodyPr>
          <a:lstStyle/>
          <a:p>
            <a:r>
              <a:rPr lang="en-US" sz="1600" dirty="0"/>
              <a:t>Masyarakat </a:t>
            </a:r>
            <a:r>
              <a:rPr lang="en-US" sz="1600" dirty="0" err="1"/>
              <a:t>umum</a:t>
            </a:r>
            <a:r>
              <a:rPr lang="en-US" sz="1600" dirty="0"/>
              <a:t> </a:t>
            </a:r>
            <a:r>
              <a:rPr lang="en-US" sz="1600" dirty="0" err="1"/>
              <a:t>dipandang</a:t>
            </a:r>
            <a:r>
              <a:rPr lang="en-US" sz="1600" dirty="0"/>
              <a:t> </a:t>
            </a:r>
            <a:r>
              <a:rPr lang="en-US" sz="1600" dirty="0" err="1"/>
              <a:t>memiliki</a:t>
            </a:r>
            <a:r>
              <a:rPr lang="en-US" sz="1600" dirty="0"/>
              <a:t> </a:t>
            </a:r>
            <a:r>
              <a:rPr lang="en-US" sz="1600" dirty="0" err="1"/>
              <a:t>intelijensi</a:t>
            </a:r>
            <a:r>
              <a:rPr lang="en-US" sz="1600" dirty="0"/>
              <a:t> </a:t>
            </a:r>
            <a:r>
              <a:rPr lang="en-US" sz="1600" dirty="0" err="1"/>
              <a:t>rendah</a:t>
            </a:r>
            <a:r>
              <a:rPr lang="en-US" sz="1600" dirty="0"/>
              <a:t> </a:t>
            </a:r>
            <a:r>
              <a:rPr lang="en-US" sz="1600" dirty="0" err="1"/>
              <a:t>sehingga</a:t>
            </a:r>
            <a:r>
              <a:rPr lang="en-US" sz="1600" dirty="0"/>
              <a:t> </a:t>
            </a:r>
            <a:r>
              <a:rPr lang="en-US" sz="1600" dirty="0" err="1"/>
              <a:t>mudah</a:t>
            </a:r>
            <a:r>
              <a:rPr lang="en-US" sz="1600" dirty="0"/>
              <a:t> </a:t>
            </a:r>
            <a:r>
              <a:rPr lang="en-US" sz="1600" dirty="0" err="1"/>
              <a:t>dimanipulasi</a:t>
            </a:r>
            <a:r>
              <a:rPr lang="en-US" sz="1600" dirty="0"/>
              <a:t>.</a:t>
            </a:r>
          </a:p>
          <a:p>
            <a:endParaRPr lang="en-US" sz="1600" dirty="0"/>
          </a:p>
        </p:txBody>
      </p:sp>
      <p:sp>
        <p:nvSpPr>
          <p:cNvPr id="43" name="Rectangle 42">
            <a:extLst>
              <a:ext uri="{FF2B5EF4-FFF2-40B4-BE49-F238E27FC236}">
                <a16:creationId xmlns:a16="http://schemas.microsoft.com/office/drawing/2014/main" xmlns="" id="{5F74C4D6-E672-40BF-BCA6-AC9DF2020669}"/>
              </a:ext>
            </a:extLst>
          </p:cNvPr>
          <p:cNvSpPr/>
          <p:nvPr/>
        </p:nvSpPr>
        <p:spPr>
          <a:xfrm>
            <a:off x="3718540" y="5255134"/>
            <a:ext cx="7345691" cy="344069"/>
          </a:xfrm>
          <a:prstGeom prst="rect">
            <a:avLst/>
          </a:prstGeom>
        </p:spPr>
        <p:txBody>
          <a:bodyPr wrap="square">
            <a:spAutoFit/>
          </a:bodyPr>
          <a:lstStyle/>
          <a:p>
            <a:pPr marR="0" lvl="0">
              <a:lnSpc>
                <a:spcPct val="107000"/>
              </a:lnSpc>
              <a:spcBef>
                <a:spcPts val="0"/>
              </a:spcBef>
              <a:spcAft>
                <a:spcPts val="0"/>
              </a:spcAft>
              <a:buSzPts val="1000"/>
              <a:tabLst>
                <a:tab pos="457200" algn="l"/>
              </a:tabLst>
            </a:pPr>
            <a:r>
              <a:rPr lang="en-US" sz="1600" dirty="0">
                <a:solidFill>
                  <a:srgbClr val="000000"/>
                </a:solidFill>
                <a:latin typeface="&amp;quot"/>
                <a:ea typeface="Times New Roman" panose="02020603050405020304" pitchFamily="18" charset="0"/>
                <a:cs typeface="Times New Roman" panose="02020603050405020304" pitchFamily="18" charset="0"/>
              </a:rPr>
              <a:t>Kelas </a:t>
            </a:r>
            <a:r>
              <a:rPr lang="en-US" sz="1600" dirty="0" err="1">
                <a:solidFill>
                  <a:srgbClr val="000000"/>
                </a:solidFill>
                <a:latin typeface="&amp;quot"/>
                <a:ea typeface="Times New Roman" panose="02020603050405020304" pitchFamily="18" charset="0"/>
                <a:cs typeface="Times New Roman" panose="02020603050405020304" pitchFamily="18" charset="0"/>
              </a:rPr>
              <a:t>penguasa</a:t>
            </a:r>
            <a:r>
              <a:rPr lang="en-US" sz="1600" dirty="0">
                <a:solidFill>
                  <a:srgbClr val="000000"/>
                </a:solidFill>
                <a:latin typeface="&amp;quot"/>
                <a:ea typeface="Times New Roman" panose="02020603050405020304" pitchFamily="18" charset="0"/>
                <a:cs typeface="Times New Roman" panose="02020603050405020304" pitchFamily="18" charset="0"/>
              </a:rPr>
              <a:t> </a:t>
            </a:r>
            <a:r>
              <a:rPr lang="en-US" sz="1600" dirty="0" err="1">
                <a:solidFill>
                  <a:srgbClr val="000000"/>
                </a:solidFill>
                <a:latin typeface="&amp;quot"/>
                <a:ea typeface="Times New Roman" panose="02020603050405020304" pitchFamily="18" charset="0"/>
                <a:cs typeface="Times New Roman" panose="02020603050405020304" pitchFamily="18" charset="0"/>
              </a:rPr>
              <a:t>menggunakan</a:t>
            </a:r>
            <a:r>
              <a:rPr lang="en-US" sz="1600" dirty="0">
                <a:solidFill>
                  <a:srgbClr val="000000"/>
                </a:solidFill>
                <a:latin typeface="&amp;quot"/>
                <a:ea typeface="Times New Roman" panose="02020603050405020304" pitchFamily="18" charset="0"/>
                <a:cs typeface="Times New Roman" panose="02020603050405020304" pitchFamily="18" charset="0"/>
              </a:rPr>
              <a:t> media </a:t>
            </a:r>
            <a:r>
              <a:rPr lang="en-US" sz="1600" dirty="0" err="1">
                <a:solidFill>
                  <a:srgbClr val="000000"/>
                </a:solidFill>
                <a:latin typeface="&amp;quot"/>
                <a:ea typeface="Times New Roman" panose="02020603050405020304" pitchFamily="18" charset="0"/>
                <a:cs typeface="Times New Roman" panose="02020603050405020304" pitchFamily="18" charset="0"/>
              </a:rPr>
              <a:t>hanya</a:t>
            </a:r>
            <a:r>
              <a:rPr lang="en-US" sz="1600" dirty="0">
                <a:solidFill>
                  <a:srgbClr val="000000"/>
                </a:solidFill>
                <a:latin typeface="&amp;quot"/>
                <a:ea typeface="Times New Roman" panose="02020603050405020304" pitchFamily="18" charset="0"/>
                <a:cs typeface="Times New Roman" panose="02020603050405020304" pitchFamily="18" charset="0"/>
              </a:rPr>
              <a:t> </a:t>
            </a:r>
            <a:r>
              <a:rPr lang="en-US" sz="1600" dirty="0" err="1">
                <a:solidFill>
                  <a:srgbClr val="000000"/>
                </a:solidFill>
                <a:latin typeface="&amp;quot"/>
                <a:ea typeface="Times New Roman" panose="02020603050405020304" pitchFamily="18" charset="0"/>
                <a:cs typeface="Times New Roman" panose="02020603050405020304" pitchFamily="18" charset="0"/>
              </a:rPr>
              <a:t>untuk</a:t>
            </a:r>
            <a:r>
              <a:rPr lang="en-US" sz="1600" dirty="0">
                <a:solidFill>
                  <a:srgbClr val="000000"/>
                </a:solidFill>
                <a:latin typeface="&amp;quot"/>
                <a:ea typeface="Times New Roman" panose="02020603050405020304" pitchFamily="18" charset="0"/>
                <a:cs typeface="Times New Roman" panose="02020603050405020304" pitchFamily="18" charset="0"/>
              </a:rPr>
              <a:t> </a:t>
            </a:r>
            <a:r>
              <a:rPr lang="en-US" sz="1600" dirty="0" err="1">
                <a:solidFill>
                  <a:srgbClr val="000000"/>
                </a:solidFill>
                <a:latin typeface="&amp;quot"/>
                <a:ea typeface="Times New Roman" panose="02020603050405020304" pitchFamily="18" charset="0"/>
                <a:cs typeface="Times New Roman" panose="02020603050405020304" pitchFamily="18" charset="0"/>
              </a:rPr>
              <a:t>kepentingannya</a:t>
            </a:r>
            <a:r>
              <a:rPr lang="en-US" sz="1600" dirty="0">
                <a:solidFill>
                  <a:srgbClr val="000000"/>
                </a:solidFill>
                <a:latin typeface="&amp;quot"/>
                <a:ea typeface="Times New Roman" panose="02020603050405020304" pitchFamily="18" charset="0"/>
                <a:cs typeface="Times New Roman" panose="02020603050405020304" pitchFamily="18" charset="0"/>
              </a:rPr>
              <a:t> </a:t>
            </a:r>
            <a:r>
              <a:rPr lang="en-US" sz="1600" dirty="0" err="1">
                <a:solidFill>
                  <a:srgbClr val="000000"/>
                </a:solidFill>
                <a:latin typeface="&amp;quot"/>
                <a:ea typeface="Times New Roman" panose="02020603050405020304" pitchFamily="18" charset="0"/>
                <a:cs typeface="Times New Roman" panose="02020603050405020304" pitchFamily="18" charset="0"/>
              </a:rPr>
              <a:t>sendiri</a:t>
            </a:r>
            <a:r>
              <a:rPr lang="en-US" sz="1600" dirty="0">
                <a:solidFill>
                  <a:srgbClr val="000000"/>
                </a:solidFill>
                <a:latin typeface="&amp;quot"/>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xmlns="" id="{68038EE8-1B23-4F59-82A6-A2BD9EEE1F47}"/>
              </a:ext>
            </a:extLst>
          </p:cNvPr>
          <p:cNvSpPr txBox="1"/>
          <p:nvPr/>
        </p:nvSpPr>
        <p:spPr>
          <a:xfrm>
            <a:off x="3548615" y="6079674"/>
            <a:ext cx="7336496" cy="338554"/>
          </a:xfrm>
          <a:prstGeom prst="rect">
            <a:avLst/>
          </a:prstGeom>
          <a:noFill/>
        </p:spPr>
        <p:txBody>
          <a:bodyPr wrap="none" rtlCol="0">
            <a:spAutoFit/>
          </a:bodyPr>
          <a:lstStyle/>
          <a:p>
            <a:r>
              <a:rPr lang="en-US" sz="1600" dirty="0" err="1"/>
              <a:t>Dibatasinya</a:t>
            </a:r>
            <a:r>
              <a:rPr lang="en-US" sz="1600" dirty="0"/>
              <a:t> </a:t>
            </a:r>
            <a:r>
              <a:rPr lang="en-US" sz="1600" dirty="0" err="1"/>
              <a:t>kebebasan</a:t>
            </a:r>
            <a:r>
              <a:rPr lang="en-US" sz="1600" dirty="0"/>
              <a:t> </a:t>
            </a:r>
            <a:r>
              <a:rPr lang="en-US" sz="1600" dirty="0" err="1"/>
              <a:t>berekspresi</a:t>
            </a:r>
            <a:r>
              <a:rPr lang="en-US" sz="1600" dirty="0"/>
              <a:t> dan </a:t>
            </a:r>
            <a:r>
              <a:rPr lang="en-US" sz="1600" dirty="0" err="1"/>
              <a:t>memperoleh</a:t>
            </a:r>
            <a:r>
              <a:rPr lang="en-US" sz="1600" dirty="0"/>
              <a:t> </a:t>
            </a:r>
            <a:r>
              <a:rPr lang="en-US" sz="1600" dirty="0" err="1"/>
              <a:t>informasi</a:t>
            </a:r>
            <a:r>
              <a:rPr lang="en-US" sz="1600" dirty="0"/>
              <a:t> </a:t>
            </a:r>
            <a:r>
              <a:rPr lang="en-US" sz="1600" dirty="0" err="1"/>
              <a:t>bagi</a:t>
            </a:r>
            <a:r>
              <a:rPr lang="en-US" sz="1600" dirty="0"/>
              <a:t> </a:t>
            </a:r>
            <a:r>
              <a:rPr lang="en-US" sz="1600" dirty="0" err="1"/>
              <a:t>kebanyakan</a:t>
            </a:r>
            <a:r>
              <a:rPr lang="en-US" sz="1600" dirty="0"/>
              <a:t> orang</a:t>
            </a:r>
          </a:p>
        </p:txBody>
      </p:sp>
      <p:sp>
        <p:nvSpPr>
          <p:cNvPr id="45" name="자유형 1">
            <a:extLst>
              <a:ext uri="{FF2B5EF4-FFF2-40B4-BE49-F238E27FC236}">
                <a16:creationId xmlns:a16="http://schemas.microsoft.com/office/drawing/2014/main" xmlns="" id="{5C60B03D-DDB8-4D28-AC0F-38DE02584C8C}"/>
              </a:ext>
            </a:extLst>
          </p:cNvPr>
          <p:cNvSpPr/>
          <p:nvPr/>
        </p:nvSpPr>
        <p:spPr>
          <a:xfrm>
            <a:off x="2411197" y="1496889"/>
            <a:ext cx="438686" cy="1989481"/>
          </a:xfrm>
          <a:custGeom>
            <a:avLst/>
            <a:gdLst>
              <a:gd name="connsiteX0" fmla="*/ 228927 w 267027"/>
              <a:gd name="connsiteY0" fmla="*/ 7876 h 1113694"/>
              <a:gd name="connsiteX1" fmla="*/ 228927 w 267027"/>
              <a:gd name="connsiteY1" fmla="*/ 7876 h 1113694"/>
              <a:gd name="connsiteX2" fmla="*/ 145107 w 267027"/>
              <a:gd name="connsiteY2" fmla="*/ 256 h 1113694"/>
              <a:gd name="connsiteX3" fmla="*/ 99387 w 267027"/>
              <a:gd name="connsiteY3" fmla="*/ 15496 h 1113694"/>
              <a:gd name="connsiteX4" fmla="*/ 68907 w 267027"/>
              <a:gd name="connsiteY4" fmla="*/ 38356 h 1113694"/>
              <a:gd name="connsiteX5" fmla="*/ 46047 w 267027"/>
              <a:gd name="connsiteY5" fmla="*/ 45976 h 1113694"/>
              <a:gd name="connsiteX6" fmla="*/ 38427 w 267027"/>
              <a:gd name="connsiteY6" fmla="*/ 68836 h 1113694"/>
              <a:gd name="connsiteX7" fmla="*/ 30807 w 267027"/>
              <a:gd name="connsiteY7" fmla="*/ 99316 h 1113694"/>
              <a:gd name="connsiteX8" fmla="*/ 23187 w 267027"/>
              <a:gd name="connsiteY8" fmla="*/ 122176 h 1113694"/>
              <a:gd name="connsiteX9" fmla="*/ 15567 w 267027"/>
              <a:gd name="connsiteY9" fmla="*/ 167896 h 1113694"/>
              <a:gd name="connsiteX10" fmla="*/ 327 w 267027"/>
              <a:gd name="connsiteY10" fmla="*/ 373636 h 1113694"/>
              <a:gd name="connsiteX11" fmla="*/ 7947 w 267027"/>
              <a:gd name="connsiteY11" fmla="*/ 800356 h 1113694"/>
              <a:gd name="connsiteX12" fmla="*/ 15567 w 267027"/>
              <a:gd name="connsiteY12" fmla="*/ 922276 h 1113694"/>
              <a:gd name="connsiteX13" fmla="*/ 30807 w 267027"/>
              <a:gd name="connsiteY13" fmla="*/ 945136 h 1113694"/>
              <a:gd name="connsiteX14" fmla="*/ 53667 w 267027"/>
              <a:gd name="connsiteY14" fmla="*/ 1013716 h 1113694"/>
              <a:gd name="connsiteX15" fmla="*/ 61287 w 267027"/>
              <a:gd name="connsiteY15" fmla="*/ 1036576 h 1113694"/>
              <a:gd name="connsiteX16" fmla="*/ 91767 w 267027"/>
              <a:gd name="connsiteY16" fmla="*/ 1082296 h 1113694"/>
              <a:gd name="connsiteX17" fmla="*/ 114627 w 267027"/>
              <a:gd name="connsiteY17" fmla="*/ 1097536 h 1113694"/>
              <a:gd name="connsiteX18" fmla="*/ 183207 w 267027"/>
              <a:gd name="connsiteY18" fmla="*/ 1105156 h 1113694"/>
              <a:gd name="connsiteX19" fmla="*/ 251787 w 267027"/>
              <a:gd name="connsiteY19" fmla="*/ 1112776 h 1113694"/>
              <a:gd name="connsiteX20" fmla="*/ 267027 w 267027"/>
              <a:gd name="connsiteY20" fmla="*/ 1112776 h 111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7027" h="1113694">
                <a:moveTo>
                  <a:pt x="228927" y="7876"/>
                </a:moveTo>
                <a:lnTo>
                  <a:pt x="228927" y="7876"/>
                </a:lnTo>
                <a:cubicBezTo>
                  <a:pt x="200987" y="5336"/>
                  <a:pt x="173114" y="-1391"/>
                  <a:pt x="145107" y="256"/>
                </a:cubicBezTo>
                <a:cubicBezTo>
                  <a:pt x="129070" y="1199"/>
                  <a:pt x="99387" y="15496"/>
                  <a:pt x="99387" y="15496"/>
                </a:cubicBezTo>
                <a:cubicBezTo>
                  <a:pt x="89227" y="23116"/>
                  <a:pt x="79934" y="32055"/>
                  <a:pt x="68907" y="38356"/>
                </a:cubicBezTo>
                <a:cubicBezTo>
                  <a:pt x="61933" y="42341"/>
                  <a:pt x="51727" y="40296"/>
                  <a:pt x="46047" y="45976"/>
                </a:cubicBezTo>
                <a:cubicBezTo>
                  <a:pt x="40367" y="51656"/>
                  <a:pt x="40634" y="61113"/>
                  <a:pt x="38427" y="68836"/>
                </a:cubicBezTo>
                <a:cubicBezTo>
                  <a:pt x="35550" y="78906"/>
                  <a:pt x="33684" y="89246"/>
                  <a:pt x="30807" y="99316"/>
                </a:cubicBezTo>
                <a:cubicBezTo>
                  <a:pt x="28600" y="107039"/>
                  <a:pt x="24929" y="114335"/>
                  <a:pt x="23187" y="122176"/>
                </a:cubicBezTo>
                <a:cubicBezTo>
                  <a:pt x="19835" y="137258"/>
                  <a:pt x="18107" y="152656"/>
                  <a:pt x="15567" y="167896"/>
                </a:cubicBezTo>
                <a:cubicBezTo>
                  <a:pt x="10487" y="236476"/>
                  <a:pt x="1155" y="304873"/>
                  <a:pt x="327" y="373636"/>
                </a:cubicBezTo>
                <a:cubicBezTo>
                  <a:pt x="-1387" y="515888"/>
                  <a:pt x="3997" y="658148"/>
                  <a:pt x="7947" y="800356"/>
                </a:cubicBezTo>
                <a:cubicBezTo>
                  <a:pt x="9078" y="841060"/>
                  <a:pt x="9216" y="882055"/>
                  <a:pt x="15567" y="922276"/>
                </a:cubicBezTo>
                <a:cubicBezTo>
                  <a:pt x="16995" y="931322"/>
                  <a:pt x="27088" y="936767"/>
                  <a:pt x="30807" y="945136"/>
                </a:cubicBezTo>
                <a:lnTo>
                  <a:pt x="53667" y="1013716"/>
                </a:lnTo>
                <a:cubicBezTo>
                  <a:pt x="56207" y="1021336"/>
                  <a:pt x="56832" y="1029893"/>
                  <a:pt x="61287" y="1036576"/>
                </a:cubicBezTo>
                <a:cubicBezTo>
                  <a:pt x="71447" y="1051816"/>
                  <a:pt x="76527" y="1072136"/>
                  <a:pt x="91767" y="1082296"/>
                </a:cubicBezTo>
                <a:cubicBezTo>
                  <a:pt x="99387" y="1087376"/>
                  <a:pt x="105742" y="1095315"/>
                  <a:pt x="114627" y="1097536"/>
                </a:cubicBezTo>
                <a:cubicBezTo>
                  <a:pt x="136941" y="1103114"/>
                  <a:pt x="160347" y="1102616"/>
                  <a:pt x="183207" y="1105156"/>
                </a:cubicBezTo>
                <a:cubicBezTo>
                  <a:pt x="220525" y="1117595"/>
                  <a:pt x="198035" y="1112776"/>
                  <a:pt x="251787" y="1112776"/>
                </a:cubicBezTo>
                <a:lnTo>
                  <a:pt x="267027" y="1112776"/>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자유형 1">
            <a:extLst>
              <a:ext uri="{FF2B5EF4-FFF2-40B4-BE49-F238E27FC236}">
                <a16:creationId xmlns:a16="http://schemas.microsoft.com/office/drawing/2014/main" xmlns="" id="{A60213ED-C666-46D3-82FA-5D5ACD51CDDB}"/>
              </a:ext>
            </a:extLst>
          </p:cNvPr>
          <p:cNvSpPr/>
          <p:nvPr/>
        </p:nvSpPr>
        <p:spPr>
          <a:xfrm>
            <a:off x="2849728" y="4482546"/>
            <a:ext cx="404508" cy="1935682"/>
          </a:xfrm>
          <a:custGeom>
            <a:avLst/>
            <a:gdLst>
              <a:gd name="connsiteX0" fmla="*/ 228927 w 267027"/>
              <a:gd name="connsiteY0" fmla="*/ 7876 h 1113694"/>
              <a:gd name="connsiteX1" fmla="*/ 228927 w 267027"/>
              <a:gd name="connsiteY1" fmla="*/ 7876 h 1113694"/>
              <a:gd name="connsiteX2" fmla="*/ 145107 w 267027"/>
              <a:gd name="connsiteY2" fmla="*/ 256 h 1113694"/>
              <a:gd name="connsiteX3" fmla="*/ 99387 w 267027"/>
              <a:gd name="connsiteY3" fmla="*/ 15496 h 1113694"/>
              <a:gd name="connsiteX4" fmla="*/ 68907 w 267027"/>
              <a:gd name="connsiteY4" fmla="*/ 38356 h 1113694"/>
              <a:gd name="connsiteX5" fmla="*/ 46047 w 267027"/>
              <a:gd name="connsiteY5" fmla="*/ 45976 h 1113694"/>
              <a:gd name="connsiteX6" fmla="*/ 38427 w 267027"/>
              <a:gd name="connsiteY6" fmla="*/ 68836 h 1113694"/>
              <a:gd name="connsiteX7" fmla="*/ 30807 w 267027"/>
              <a:gd name="connsiteY7" fmla="*/ 99316 h 1113694"/>
              <a:gd name="connsiteX8" fmla="*/ 23187 w 267027"/>
              <a:gd name="connsiteY8" fmla="*/ 122176 h 1113694"/>
              <a:gd name="connsiteX9" fmla="*/ 15567 w 267027"/>
              <a:gd name="connsiteY9" fmla="*/ 167896 h 1113694"/>
              <a:gd name="connsiteX10" fmla="*/ 327 w 267027"/>
              <a:gd name="connsiteY10" fmla="*/ 373636 h 1113694"/>
              <a:gd name="connsiteX11" fmla="*/ 7947 w 267027"/>
              <a:gd name="connsiteY11" fmla="*/ 800356 h 1113694"/>
              <a:gd name="connsiteX12" fmla="*/ 15567 w 267027"/>
              <a:gd name="connsiteY12" fmla="*/ 922276 h 1113694"/>
              <a:gd name="connsiteX13" fmla="*/ 30807 w 267027"/>
              <a:gd name="connsiteY13" fmla="*/ 945136 h 1113694"/>
              <a:gd name="connsiteX14" fmla="*/ 53667 w 267027"/>
              <a:gd name="connsiteY14" fmla="*/ 1013716 h 1113694"/>
              <a:gd name="connsiteX15" fmla="*/ 61287 w 267027"/>
              <a:gd name="connsiteY15" fmla="*/ 1036576 h 1113694"/>
              <a:gd name="connsiteX16" fmla="*/ 91767 w 267027"/>
              <a:gd name="connsiteY16" fmla="*/ 1082296 h 1113694"/>
              <a:gd name="connsiteX17" fmla="*/ 114627 w 267027"/>
              <a:gd name="connsiteY17" fmla="*/ 1097536 h 1113694"/>
              <a:gd name="connsiteX18" fmla="*/ 183207 w 267027"/>
              <a:gd name="connsiteY18" fmla="*/ 1105156 h 1113694"/>
              <a:gd name="connsiteX19" fmla="*/ 251787 w 267027"/>
              <a:gd name="connsiteY19" fmla="*/ 1112776 h 1113694"/>
              <a:gd name="connsiteX20" fmla="*/ 267027 w 267027"/>
              <a:gd name="connsiteY20" fmla="*/ 1112776 h 111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7027" h="1113694">
                <a:moveTo>
                  <a:pt x="228927" y="7876"/>
                </a:moveTo>
                <a:lnTo>
                  <a:pt x="228927" y="7876"/>
                </a:lnTo>
                <a:cubicBezTo>
                  <a:pt x="200987" y="5336"/>
                  <a:pt x="173114" y="-1391"/>
                  <a:pt x="145107" y="256"/>
                </a:cubicBezTo>
                <a:cubicBezTo>
                  <a:pt x="129070" y="1199"/>
                  <a:pt x="99387" y="15496"/>
                  <a:pt x="99387" y="15496"/>
                </a:cubicBezTo>
                <a:cubicBezTo>
                  <a:pt x="89227" y="23116"/>
                  <a:pt x="79934" y="32055"/>
                  <a:pt x="68907" y="38356"/>
                </a:cubicBezTo>
                <a:cubicBezTo>
                  <a:pt x="61933" y="42341"/>
                  <a:pt x="51727" y="40296"/>
                  <a:pt x="46047" y="45976"/>
                </a:cubicBezTo>
                <a:cubicBezTo>
                  <a:pt x="40367" y="51656"/>
                  <a:pt x="40634" y="61113"/>
                  <a:pt x="38427" y="68836"/>
                </a:cubicBezTo>
                <a:cubicBezTo>
                  <a:pt x="35550" y="78906"/>
                  <a:pt x="33684" y="89246"/>
                  <a:pt x="30807" y="99316"/>
                </a:cubicBezTo>
                <a:cubicBezTo>
                  <a:pt x="28600" y="107039"/>
                  <a:pt x="24929" y="114335"/>
                  <a:pt x="23187" y="122176"/>
                </a:cubicBezTo>
                <a:cubicBezTo>
                  <a:pt x="19835" y="137258"/>
                  <a:pt x="18107" y="152656"/>
                  <a:pt x="15567" y="167896"/>
                </a:cubicBezTo>
                <a:cubicBezTo>
                  <a:pt x="10487" y="236476"/>
                  <a:pt x="1155" y="304873"/>
                  <a:pt x="327" y="373636"/>
                </a:cubicBezTo>
                <a:cubicBezTo>
                  <a:pt x="-1387" y="515888"/>
                  <a:pt x="3997" y="658148"/>
                  <a:pt x="7947" y="800356"/>
                </a:cubicBezTo>
                <a:cubicBezTo>
                  <a:pt x="9078" y="841060"/>
                  <a:pt x="9216" y="882055"/>
                  <a:pt x="15567" y="922276"/>
                </a:cubicBezTo>
                <a:cubicBezTo>
                  <a:pt x="16995" y="931322"/>
                  <a:pt x="27088" y="936767"/>
                  <a:pt x="30807" y="945136"/>
                </a:cubicBezTo>
                <a:lnTo>
                  <a:pt x="53667" y="1013716"/>
                </a:lnTo>
                <a:cubicBezTo>
                  <a:pt x="56207" y="1021336"/>
                  <a:pt x="56832" y="1029893"/>
                  <a:pt x="61287" y="1036576"/>
                </a:cubicBezTo>
                <a:cubicBezTo>
                  <a:pt x="71447" y="1051816"/>
                  <a:pt x="76527" y="1072136"/>
                  <a:pt x="91767" y="1082296"/>
                </a:cubicBezTo>
                <a:cubicBezTo>
                  <a:pt x="99387" y="1087376"/>
                  <a:pt x="105742" y="1095315"/>
                  <a:pt x="114627" y="1097536"/>
                </a:cubicBezTo>
                <a:cubicBezTo>
                  <a:pt x="136941" y="1103114"/>
                  <a:pt x="160347" y="1102616"/>
                  <a:pt x="183207" y="1105156"/>
                </a:cubicBezTo>
                <a:cubicBezTo>
                  <a:pt x="220525" y="1117595"/>
                  <a:pt x="198035" y="1112776"/>
                  <a:pt x="251787" y="1112776"/>
                </a:cubicBezTo>
                <a:lnTo>
                  <a:pt x="267027" y="1112776"/>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7091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5" name="한쪽 모서리가 잘린 사각형 42">
            <a:extLst>
              <a:ext uri="{FF2B5EF4-FFF2-40B4-BE49-F238E27FC236}">
                <a16:creationId xmlns:a16="http://schemas.microsoft.com/office/drawing/2014/main" xmlns="" id="{6255FEDD-275B-44B3-BDCF-08DBEA4CC4EF}"/>
              </a:ext>
            </a:extLst>
          </p:cNvPr>
          <p:cNvSpPr/>
          <p:nvPr/>
        </p:nvSpPr>
        <p:spPr>
          <a:xfrm>
            <a:off x="1913377" y="1485658"/>
            <a:ext cx="7445978" cy="3775342"/>
          </a:xfrm>
          <a:prstGeom prst="snip1Rect">
            <a:avLst/>
          </a:prstGeom>
          <a:solidFill>
            <a:schemeClr val="bg1">
              <a:lumMod val="85000"/>
            </a:schemeClr>
          </a:solidFill>
          <a:ln w="139700" cap="flat">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한쪽 모서리가 잘린 사각형 41">
            <a:extLst>
              <a:ext uri="{FF2B5EF4-FFF2-40B4-BE49-F238E27FC236}">
                <a16:creationId xmlns:a16="http://schemas.microsoft.com/office/drawing/2014/main" xmlns="" id="{29DF861B-DEA0-40F3-9686-F131EB95E8DD}"/>
              </a:ext>
            </a:extLst>
          </p:cNvPr>
          <p:cNvSpPr/>
          <p:nvPr/>
        </p:nvSpPr>
        <p:spPr>
          <a:xfrm>
            <a:off x="3159352" y="1013655"/>
            <a:ext cx="7398054" cy="4830690"/>
          </a:xfrm>
          <a:prstGeom prst="snip1Rect">
            <a:avLst/>
          </a:prstGeom>
          <a:solidFill>
            <a:schemeClr val="accent4">
              <a:lumMod val="60000"/>
              <a:lumOff val="40000"/>
            </a:schemeClr>
          </a:solidFill>
          <a:ln w="139700" cap="flat">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한쪽 모서리가 잘린 사각형 40">
            <a:extLst>
              <a:ext uri="{FF2B5EF4-FFF2-40B4-BE49-F238E27FC236}">
                <a16:creationId xmlns:a16="http://schemas.microsoft.com/office/drawing/2014/main" xmlns="" id="{51AABAF9-45CB-4A39-8F94-285DB76D4756}"/>
              </a:ext>
            </a:extLst>
          </p:cNvPr>
          <p:cNvSpPr/>
          <p:nvPr/>
        </p:nvSpPr>
        <p:spPr>
          <a:xfrm>
            <a:off x="2377375" y="1402531"/>
            <a:ext cx="7445979" cy="4423219"/>
          </a:xfrm>
          <a:prstGeom prst="snip1Rect">
            <a:avLst/>
          </a:prstGeom>
          <a:solidFill>
            <a:schemeClr val="tx2"/>
          </a:solidFill>
          <a:ln w="139700" cap="flat">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한쪽 모서리가 잘린 사각형 4">
            <a:extLst>
              <a:ext uri="{FF2B5EF4-FFF2-40B4-BE49-F238E27FC236}">
                <a16:creationId xmlns:a16="http://schemas.microsoft.com/office/drawing/2014/main" xmlns="" id="{D295003A-241E-4E8E-9DB7-A1F12F15D2FB}"/>
              </a:ext>
            </a:extLst>
          </p:cNvPr>
          <p:cNvSpPr/>
          <p:nvPr/>
        </p:nvSpPr>
        <p:spPr>
          <a:xfrm>
            <a:off x="1700583" y="930527"/>
            <a:ext cx="7761982" cy="4830691"/>
          </a:xfrm>
          <a:prstGeom prst="snip1Rect">
            <a:avLst/>
          </a:prstGeom>
          <a:solidFill>
            <a:srgbClr val="3ECFC0"/>
          </a:solidFill>
          <a:ln w="139700" cap="flat">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600" dirty="0" err="1"/>
              <a:t>Teori</a:t>
            </a:r>
            <a:r>
              <a:rPr lang="en-US" altLang="ko-KR" sz="3600" dirty="0"/>
              <a:t> Pers Liberal </a:t>
            </a:r>
            <a:r>
              <a:rPr lang="en-US" altLang="ko-KR" sz="3600" dirty="0" err="1"/>
              <a:t>Teori</a:t>
            </a:r>
            <a:r>
              <a:rPr lang="en-US" altLang="ko-KR" sz="3600" dirty="0"/>
              <a:t> </a:t>
            </a:r>
          </a:p>
          <a:p>
            <a:pPr algn="ctr"/>
            <a:r>
              <a:rPr lang="en-US" altLang="ko-KR" sz="3600" dirty="0"/>
              <a:t>pers </a:t>
            </a:r>
            <a:r>
              <a:rPr lang="en-US" altLang="ko-KR" sz="3600" dirty="0" err="1"/>
              <a:t>jenis</a:t>
            </a:r>
            <a:r>
              <a:rPr lang="en-US" altLang="ko-KR" sz="3600" dirty="0"/>
              <a:t> </a:t>
            </a:r>
            <a:r>
              <a:rPr lang="en-US" altLang="ko-KR" sz="3600" dirty="0" err="1"/>
              <a:t>ini</a:t>
            </a:r>
            <a:r>
              <a:rPr lang="en-US" altLang="ko-KR" sz="3600" dirty="0"/>
              <a:t> </a:t>
            </a:r>
            <a:r>
              <a:rPr lang="en-US" altLang="ko-KR" sz="3600" dirty="0" err="1"/>
              <a:t>memiliki</a:t>
            </a:r>
            <a:r>
              <a:rPr lang="en-US" altLang="ko-KR" sz="3600" dirty="0"/>
              <a:t> </a:t>
            </a:r>
            <a:r>
              <a:rPr lang="en-US" altLang="ko-KR" sz="3600" dirty="0" err="1"/>
              <a:t>tujuan</a:t>
            </a:r>
            <a:r>
              <a:rPr lang="en-US" altLang="ko-KR" sz="3600" dirty="0"/>
              <a:t> </a:t>
            </a:r>
            <a:r>
              <a:rPr lang="en-US" altLang="ko-KR" sz="3600" dirty="0" err="1"/>
              <a:t>untuk</a:t>
            </a:r>
            <a:r>
              <a:rPr lang="en-US" altLang="ko-KR" sz="3600" dirty="0"/>
              <a:t> </a:t>
            </a:r>
            <a:r>
              <a:rPr lang="en-US" altLang="ko-KR" sz="3600" dirty="0" err="1"/>
              <a:t>melakukan</a:t>
            </a:r>
            <a:r>
              <a:rPr lang="en-US" altLang="ko-KR" sz="3600" dirty="0"/>
              <a:t> </a:t>
            </a:r>
            <a:r>
              <a:rPr lang="en-US" altLang="ko-KR" sz="3600" dirty="0" err="1"/>
              <a:t>pengawasan</a:t>
            </a:r>
            <a:r>
              <a:rPr lang="en-US" altLang="ko-KR" sz="3600" dirty="0"/>
              <a:t> </a:t>
            </a:r>
            <a:r>
              <a:rPr lang="en-US" altLang="ko-KR" sz="3600" dirty="0" err="1"/>
              <a:t>terhadap</a:t>
            </a:r>
            <a:r>
              <a:rPr lang="en-US" altLang="ko-KR" sz="3600" dirty="0"/>
              <a:t> </a:t>
            </a:r>
            <a:r>
              <a:rPr lang="en-US" altLang="ko-KR" sz="3600" dirty="0" err="1"/>
              <a:t>kinerja</a:t>
            </a:r>
            <a:r>
              <a:rPr lang="en-US" altLang="ko-KR" sz="3600" dirty="0"/>
              <a:t> yang </a:t>
            </a:r>
            <a:r>
              <a:rPr lang="en-US" altLang="ko-KR" sz="3600" dirty="0" err="1"/>
              <a:t>dilakukan</a:t>
            </a:r>
            <a:r>
              <a:rPr lang="en-US" altLang="ko-KR" sz="3600" dirty="0"/>
              <a:t> oleh </a:t>
            </a:r>
            <a:r>
              <a:rPr lang="en-US" altLang="ko-KR" sz="3600" dirty="0" err="1"/>
              <a:t>pemerintah</a:t>
            </a:r>
            <a:endParaRPr lang="ko-KR" altLang="en-US" sz="3600" dirty="0"/>
          </a:p>
        </p:txBody>
      </p:sp>
      <p:sp>
        <p:nvSpPr>
          <p:cNvPr id="9" name="직사각형 5">
            <a:extLst>
              <a:ext uri="{FF2B5EF4-FFF2-40B4-BE49-F238E27FC236}">
                <a16:creationId xmlns:a16="http://schemas.microsoft.com/office/drawing/2014/main" xmlns="" id="{40D0F4D1-07EE-4430-86A4-348027658469}"/>
              </a:ext>
            </a:extLst>
          </p:cNvPr>
          <p:cNvSpPr/>
          <p:nvPr/>
        </p:nvSpPr>
        <p:spPr>
          <a:xfrm>
            <a:off x="3099987" y="1676090"/>
            <a:ext cx="4952028" cy="2607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ko-KR" sz="1100" i="1" dirty="0">
              <a:solidFill>
                <a:schemeClr val="bg1"/>
              </a:solidFill>
            </a:endParaRPr>
          </a:p>
        </p:txBody>
      </p:sp>
      <p:sp>
        <p:nvSpPr>
          <p:cNvPr id="27" name="TextBox 26">
            <a:extLst>
              <a:ext uri="{FF2B5EF4-FFF2-40B4-BE49-F238E27FC236}">
                <a16:creationId xmlns:a16="http://schemas.microsoft.com/office/drawing/2014/main" xmlns="" id="{97131ADF-A3A9-4B29-8690-7EBD00C49F80}"/>
              </a:ext>
            </a:extLst>
          </p:cNvPr>
          <p:cNvSpPr txBox="1"/>
          <p:nvPr/>
        </p:nvSpPr>
        <p:spPr>
          <a:xfrm>
            <a:off x="3531230" y="56731"/>
            <a:ext cx="4216412" cy="707886"/>
          </a:xfrm>
          <a:prstGeom prst="rect">
            <a:avLst/>
          </a:prstGeom>
          <a:noFill/>
        </p:spPr>
        <p:txBody>
          <a:bodyPr wrap="none" rtlCol="0">
            <a:spAutoFit/>
          </a:bodyPr>
          <a:lstStyle/>
          <a:p>
            <a:pPr algn="ctr"/>
            <a:r>
              <a:rPr lang="en-US" sz="4000" dirty="0">
                <a:solidFill>
                  <a:schemeClr val="bg1"/>
                </a:solidFill>
              </a:rPr>
              <a:t>2. </a:t>
            </a:r>
            <a:r>
              <a:rPr lang="en-US" sz="4000" dirty="0" err="1">
                <a:solidFill>
                  <a:schemeClr val="bg1"/>
                </a:solidFill>
              </a:rPr>
              <a:t>Teori</a:t>
            </a:r>
            <a:r>
              <a:rPr lang="en-US" sz="4000" dirty="0">
                <a:solidFill>
                  <a:schemeClr val="bg1"/>
                </a:solidFill>
              </a:rPr>
              <a:t> Pers Liberal</a:t>
            </a:r>
          </a:p>
        </p:txBody>
      </p:sp>
      <p:sp>
        <p:nvSpPr>
          <p:cNvPr id="28" name="TextBox 27">
            <a:extLst>
              <a:ext uri="{FF2B5EF4-FFF2-40B4-BE49-F238E27FC236}">
                <a16:creationId xmlns:a16="http://schemas.microsoft.com/office/drawing/2014/main" xmlns="" id="{83C72D49-7FD4-493A-ADA1-7FFC71824FB9}"/>
              </a:ext>
            </a:extLst>
          </p:cNvPr>
          <p:cNvSpPr txBox="1"/>
          <p:nvPr/>
        </p:nvSpPr>
        <p:spPr>
          <a:xfrm>
            <a:off x="1823687" y="3263878"/>
            <a:ext cx="149128" cy="646331"/>
          </a:xfrm>
          <a:prstGeom prst="rect">
            <a:avLst/>
          </a:prstGeom>
          <a:noFill/>
        </p:spPr>
        <p:txBody>
          <a:bodyPr wrap="square" rtlCol="0">
            <a:spAutoFit/>
          </a:bodyPr>
          <a:lstStyle/>
          <a:p>
            <a:endParaRPr lang="en-ID" dirty="0"/>
          </a:p>
          <a:p>
            <a:endParaRPr lang="en-US" dirty="0"/>
          </a:p>
        </p:txBody>
      </p:sp>
      <p:sp>
        <p:nvSpPr>
          <p:cNvPr id="29" name="TextBox 28">
            <a:extLst>
              <a:ext uri="{FF2B5EF4-FFF2-40B4-BE49-F238E27FC236}">
                <a16:creationId xmlns:a16="http://schemas.microsoft.com/office/drawing/2014/main" xmlns="" id="{C7030512-51DE-47A8-84C1-B8E22C2A5AED}"/>
              </a:ext>
            </a:extLst>
          </p:cNvPr>
          <p:cNvSpPr txBox="1"/>
          <p:nvPr/>
        </p:nvSpPr>
        <p:spPr>
          <a:xfrm>
            <a:off x="1867410" y="4691383"/>
            <a:ext cx="195661" cy="369332"/>
          </a:xfrm>
          <a:prstGeom prst="rect">
            <a:avLst/>
          </a:prstGeom>
          <a:noFill/>
        </p:spPr>
        <p:txBody>
          <a:bodyPr wrap="square" rtlCol="0">
            <a:spAutoFit/>
          </a:bodyPr>
          <a:lstStyle/>
          <a:p>
            <a:r>
              <a:rPr lang="en-ID" dirty="0"/>
              <a:t>.</a:t>
            </a:r>
            <a:endParaRPr lang="en-US" dirty="0"/>
          </a:p>
        </p:txBody>
      </p:sp>
    </p:spTree>
    <p:extLst>
      <p:ext uri="{BB962C8B-B14F-4D97-AF65-F5344CB8AC3E}">
        <p14:creationId xmlns:p14="http://schemas.microsoft.com/office/powerpoint/2010/main" val="2343238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E75ABA2-A9CC-43C8-B311-340D47A105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30953" cy="6858000"/>
          </a:xfrm>
          <a:prstGeom prst="rect">
            <a:avLst/>
          </a:prstGeom>
        </p:spPr>
      </p:pic>
      <p:sp>
        <p:nvSpPr>
          <p:cNvPr id="27" name="TextBox 26">
            <a:extLst>
              <a:ext uri="{FF2B5EF4-FFF2-40B4-BE49-F238E27FC236}">
                <a16:creationId xmlns:a16="http://schemas.microsoft.com/office/drawing/2014/main" xmlns="" id="{97131ADF-A3A9-4B29-8690-7EBD00C49F80}"/>
              </a:ext>
            </a:extLst>
          </p:cNvPr>
          <p:cNvSpPr txBox="1"/>
          <p:nvPr/>
        </p:nvSpPr>
        <p:spPr>
          <a:xfrm>
            <a:off x="4897596" y="72893"/>
            <a:ext cx="2535759" cy="707886"/>
          </a:xfrm>
          <a:prstGeom prst="rect">
            <a:avLst/>
          </a:prstGeom>
          <a:noFill/>
        </p:spPr>
        <p:txBody>
          <a:bodyPr wrap="none" rtlCol="0">
            <a:spAutoFit/>
          </a:bodyPr>
          <a:lstStyle/>
          <a:p>
            <a:pPr algn="ctr"/>
            <a:r>
              <a:rPr lang="en-US" sz="4000" dirty="0" err="1">
                <a:solidFill>
                  <a:schemeClr val="bg1"/>
                </a:solidFill>
              </a:rPr>
              <a:t>Studi</a:t>
            </a:r>
            <a:r>
              <a:rPr lang="en-US" sz="4000" dirty="0">
                <a:solidFill>
                  <a:schemeClr val="bg1"/>
                </a:solidFill>
              </a:rPr>
              <a:t> </a:t>
            </a:r>
            <a:r>
              <a:rPr lang="en-US" sz="4000" dirty="0" err="1">
                <a:solidFill>
                  <a:schemeClr val="bg1"/>
                </a:solidFill>
              </a:rPr>
              <a:t>Kasus</a:t>
            </a:r>
            <a:endParaRPr lang="en-US" sz="4000" dirty="0">
              <a:solidFill>
                <a:schemeClr val="bg1"/>
              </a:solidFill>
            </a:endParaRPr>
          </a:p>
        </p:txBody>
      </p:sp>
      <p:sp>
        <p:nvSpPr>
          <p:cNvPr id="28" name="TextBox 27">
            <a:extLst>
              <a:ext uri="{FF2B5EF4-FFF2-40B4-BE49-F238E27FC236}">
                <a16:creationId xmlns:a16="http://schemas.microsoft.com/office/drawing/2014/main" xmlns="" id="{83C72D49-7FD4-493A-ADA1-7FFC71824FB9}"/>
              </a:ext>
            </a:extLst>
          </p:cNvPr>
          <p:cNvSpPr txBox="1"/>
          <p:nvPr/>
        </p:nvSpPr>
        <p:spPr>
          <a:xfrm>
            <a:off x="1823687" y="3263878"/>
            <a:ext cx="149128" cy="646331"/>
          </a:xfrm>
          <a:prstGeom prst="rect">
            <a:avLst/>
          </a:prstGeom>
          <a:noFill/>
        </p:spPr>
        <p:txBody>
          <a:bodyPr wrap="square" rtlCol="0">
            <a:spAutoFit/>
          </a:bodyPr>
          <a:lstStyle/>
          <a:p>
            <a:endParaRPr lang="en-ID" dirty="0"/>
          </a:p>
          <a:p>
            <a:endParaRPr lang="en-US" dirty="0"/>
          </a:p>
        </p:txBody>
      </p:sp>
      <p:sp>
        <p:nvSpPr>
          <p:cNvPr id="29" name="TextBox 28">
            <a:extLst>
              <a:ext uri="{FF2B5EF4-FFF2-40B4-BE49-F238E27FC236}">
                <a16:creationId xmlns:a16="http://schemas.microsoft.com/office/drawing/2014/main" xmlns="" id="{C7030512-51DE-47A8-84C1-B8E22C2A5AED}"/>
              </a:ext>
            </a:extLst>
          </p:cNvPr>
          <p:cNvSpPr txBox="1"/>
          <p:nvPr/>
        </p:nvSpPr>
        <p:spPr>
          <a:xfrm>
            <a:off x="1867410" y="4691383"/>
            <a:ext cx="195661" cy="369332"/>
          </a:xfrm>
          <a:prstGeom prst="rect">
            <a:avLst/>
          </a:prstGeom>
          <a:noFill/>
        </p:spPr>
        <p:txBody>
          <a:bodyPr wrap="square" rtlCol="0">
            <a:spAutoFit/>
          </a:bodyPr>
          <a:lstStyle/>
          <a:p>
            <a:r>
              <a:rPr lang="en-ID" dirty="0"/>
              <a:t>.</a:t>
            </a:r>
            <a:endParaRPr lang="en-US" dirty="0"/>
          </a:p>
        </p:txBody>
      </p:sp>
      <p:sp>
        <p:nvSpPr>
          <p:cNvPr id="12" name="양쪽 모서리가 둥근 사각형 40">
            <a:extLst>
              <a:ext uri="{FF2B5EF4-FFF2-40B4-BE49-F238E27FC236}">
                <a16:creationId xmlns:a16="http://schemas.microsoft.com/office/drawing/2014/main" xmlns="" id="{0AAC66FE-0CFB-4092-A63D-5C28AA77B1F0}"/>
              </a:ext>
            </a:extLst>
          </p:cNvPr>
          <p:cNvSpPr/>
          <p:nvPr/>
        </p:nvSpPr>
        <p:spPr>
          <a:xfrm>
            <a:off x="3599657" y="2338122"/>
            <a:ext cx="6007638" cy="4396470"/>
          </a:xfrm>
          <a:prstGeom prst="round2SameRect">
            <a:avLst>
              <a:gd name="adj1" fmla="val 0"/>
              <a:gd name="adj2" fmla="val 0"/>
            </a:avLst>
          </a:prstGeom>
          <a:solidFill>
            <a:schemeClr val="accent6">
              <a:lumMod val="40000"/>
              <a:lumOff val="60000"/>
              <a:alpha val="17000"/>
            </a:schemeClr>
          </a:solidFill>
          <a:ln w="57150">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lvl="0">
              <a:lnSpc>
                <a:spcPct val="150000"/>
              </a:lnSpc>
            </a:pPr>
            <a:endParaRPr lang="en-US" altLang="ko-KR" sz="2800" b="1" i="1" dirty="0">
              <a:solidFill>
                <a:prstClr val="white"/>
              </a:solidFill>
              <a:cs typeface="Aharoni" panose="02010803020104030203" pitchFamily="2" charset="-79"/>
            </a:endParaRPr>
          </a:p>
        </p:txBody>
      </p:sp>
      <p:sp>
        <p:nvSpPr>
          <p:cNvPr id="13" name="양쪽 모서리가 둥근 사각형 31">
            <a:extLst>
              <a:ext uri="{FF2B5EF4-FFF2-40B4-BE49-F238E27FC236}">
                <a16:creationId xmlns:a16="http://schemas.microsoft.com/office/drawing/2014/main" xmlns="" id="{8C11BBA7-6368-42E8-B228-BAC4A5054830}"/>
              </a:ext>
            </a:extLst>
          </p:cNvPr>
          <p:cNvSpPr/>
          <p:nvPr/>
        </p:nvSpPr>
        <p:spPr>
          <a:xfrm>
            <a:off x="2761087" y="1520443"/>
            <a:ext cx="5582572" cy="4303643"/>
          </a:xfrm>
          <a:prstGeom prst="round2SameRect">
            <a:avLst>
              <a:gd name="adj1" fmla="val 0"/>
              <a:gd name="adj2" fmla="val 0"/>
            </a:avLst>
          </a:prstGeom>
          <a:solidFill>
            <a:schemeClr val="accent4">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lvl="0">
              <a:lnSpc>
                <a:spcPct val="150000"/>
              </a:lnSpc>
            </a:pPr>
            <a:endParaRPr lang="en-US" altLang="ko-KR" sz="2800" b="1" i="1" dirty="0">
              <a:solidFill>
                <a:prstClr val="white"/>
              </a:solidFill>
              <a:cs typeface="Aharoni" panose="02010803020104030203" pitchFamily="2" charset="-79"/>
            </a:endParaRPr>
          </a:p>
        </p:txBody>
      </p:sp>
      <p:sp>
        <p:nvSpPr>
          <p:cNvPr id="14" name="양쪽 모서리가 둥근 사각형 22">
            <a:extLst>
              <a:ext uri="{FF2B5EF4-FFF2-40B4-BE49-F238E27FC236}">
                <a16:creationId xmlns:a16="http://schemas.microsoft.com/office/drawing/2014/main" xmlns="" id="{18795543-6825-40F1-9CA2-BBCA156BA272}"/>
              </a:ext>
            </a:extLst>
          </p:cNvPr>
          <p:cNvSpPr/>
          <p:nvPr/>
        </p:nvSpPr>
        <p:spPr>
          <a:xfrm>
            <a:off x="3310743" y="1008887"/>
            <a:ext cx="6120170" cy="5078313"/>
          </a:xfrm>
          <a:prstGeom prst="round2SameRect">
            <a:avLst>
              <a:gd name="adj1" fmla="val 0"/>
              <a:gd name="adj2" fmla="val 0"/>
            </a:avLst>
          </a:prstGeom>
          <a:solidFill>
            <a:schemeClr val="tx2">
              <a:lumMod val="60000"/>
              <a:lumOff val="40000"/>
            </a:schemeClr>
          </a:solidFill>
          <a:ln w="57150">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lvl="0">
              <a:lnSpc>
                <a:spcPct val="150000"/>
              </a:lnSpc>
            </a:pPr>
            <a:endParaRPr lang="en-US" altLang="ko-KR" sz="2800" b="1" i="1" dirty="0">
              <a:solidFill>
                <a:prstClr val="white"/>
              </a:solidFill>
              <a:cs typeface="Aharoni" panose="02010803020104030203" pitchFamily="2" charset="-79"/>
            </a:endParaRPr>
          </a:p>
        </p:txBody>
      </p:sp>
      <p:sp>
        <p:nvSpPr>
          <p:cNvPr id="15" name="양쪽 모서리가 둥근 사각형 8">
            <a:extLst>
              <a:ext uri="{FF2B5EF4-FFF2-40B4-BE49-F238E27FC236}">
                <a16:creationId xmlns:a16="http://schemas.microsoft.com/office/drawing/2014/main" xmlns="" id="{E4EA3C48-2365-4352-AD27-579C3AA5DD47}"/>
              </a:ext>
            </a:extLst>
          </p:cNvPr>
          <p:cNvSpPr/>
          <p:nvPr/>
        </p:nvSpPr>
        <p:spPr>
          <a:xfrm>
            <a:off x="3035915" y="1133107"/>
            <a:ext cx="6743516" cy="5209871"/>
          </a:xfrm>
          <a:prstGeom prst="round2SameRect">
            <a:avLst>
              <a:gd name="adj1" fmla="val 0"/>
              <a:gd name="adj2" fmla="val 0"/>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lvl="0" algn="ctr">
              <a:lnSpc>
                <a:spcPct val="150000"/>
              </a:lnSpc>
            </a:pPr>
            <a:endParaRPr lang="en-US" altLang="ko-KR" sz="2800" b="1" i="1" dirty="0">
              <a:solidFill>
                <a:prstClr val="white"/>
              </a:solidFill>
              <a:cs typeface="Aharoni" panose="02010803020104030203" pitchFamily="2" charset="-79"/>
            </a:endParaRPr>
          </a:p>
        </p:txBody>
      </p:sp>
      <p:cxnSp>
        <p:nvCxnSpPr>
          <p:cNvPr id="16" name="직선 연결선 39">
            <a:extLst>
              <a:ext uri="{FF2B5EF4-FFF2-40B4-BE49-F238E27FC236}">
                <a16:creationId xmlns:a16="http://schemas.microsoft.com/office/drawing/2014/main" xmlns="" id="{07E5F57E-2CB8-46F7-AC99-995A8D60D7CD}"/>
              </a:ext>
            </a:extLst>
          </p:cNvPr>
          <p:cNvCxnSpPr>
            <a:cxnSpLocks/>
          </p:cNvCxnSpPr>
          <p:nvPr/>
        </p:nvCxnSpPr>
        <p:spPr>
          <a:xfrm>
            <a:off x="8272344" y="1759204"/>
            <a:ext cx="235339" cy="867412"/>
          </a:xfrm>
          <a:prstGeom prst="line">
            <a:avLst/>
          </a:prstGeom>
          <a:ln>
            <a:solidFill>
              <a:srgbClr val="FF8B96"/>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0A2043F3-B7E7-4B2B-A01F-2A1A9E289754}"/>
              </a:ext>
            </a:extLst>
          </p:cNvPr>
          <p:cNvSpPr txBox="1"/>
          <p:nvPr/>
        </p:nvSpPr>
        <p:spPr>
          <a:xfrm>
            <a:off x="3523124" y="1133107"/>
            <a:ext cx="5425844" cy="5078313"/>
          </a:xfrm>
          <a:prstGeom prst="rect">
            <a:avLst/>
          </a:prstGeom>
          <a:noFill/>
        </p:spPr>
        <p:txBody>
          <a:bodyPr wrap="none" rtlCol="0">
            <a:spAutoFit/>
          </a:bodyPr>
          <a:lstStyle/>
          <a:p>
            <a:r>
              <a:rPr lang="en-ID" dirty="0">
                <a:solidFill>
                  <a:schemeClr val="bg1"/>
                </a:solidFill>
              </a:rPr>
              <a:t>UDIN, WARTAWAN YANG DIBUNUH KARENA BERITA</a:t>
            </a:r>
            <a:endParaRPr lang="en-US" dirty="0">
              <a:solidFill>
                <a:schemeClr val="bg1"/>
              </a:solidFill>
            </a:endParaRPr>
          </a:p>
          <a:p>
            <a:r>
              <a:rPr lang="en-ID" dirty="0" err="1">
                <a:solidFill>
                  <a:schemeClr val="bg1"/>
                </a:solidFill>
              </a:rPr>
              <a:t>Fuad</a:t>
            </a:r>
            <a:r>
              <a:rPr lang="en-ID" dirty="0">
                <a:solidFill>
                  <a:schemeClr val="bg1"/>
                </a:solidFill>
              </a:rPr>
              <a:t> Muhammad </a:t>
            </a:r>
            <a:r>
              <a:rPr lang="en-ID" dirty="0" err="1">
                <a:solidFill>
                  <a:schemeClr val="bg1"/>
                </a:solidFill>
              </a:rPr>
              <a:t>Syafruddin</a:t>
            </a:r>
            <a:r>
              <a:rPr lang="en-ID" dirty="0">
                <a:solidFill>
                  <a:schemeClr val="bg1"/>
                </a:solidFill>
              </a:rPr>
              <a:t> (32) </a:t>
            </a:r>
            <a:r>
              <a:rPr lang="en-ID" dirty="0" err="1">
                <a:solidFill>
                  <a:schemeClr val="bg1"/>
                </a:solidFill>
              </a:rPr>
              <a:t>akrab</a:t>
            </a:r>
            <a:r>
              <a:rPr lang="en-ID" dirty="0">
                <a:solidFill>
                  <a:schemeClr val="bg1"/>
                </a:solidFill>
              </a:rPr>
              <a:t> </a:t>
            </a:r>
            <a:r>
              <a:rPr lang="en-ID" dirty="0" err="1">
                <a:solidFill>
                  <a:schemeClr val="bg1"/>
                </a:solidFill>
              </a:rPr>
              <a:t>dipanggil</a:t>
            </a:r>
            <a:r>
              <a:rPr lang="en-ID" dirty="0">
                <a:solidFill>
                  <a:schemeClr val="bg1"/>
                </a:solidFill>
              </a:rPr>
              <a:t> </a:t>
            </a:r>
            <a:r>
              <a:rPr lang="en-ID" dirty="0" err="1">
                <a:solidFill>
                  <a:schemeClr val="bg1"/>
                </a:solidFill>
              </a:rPr>
              <a:t>Udin</a:t>
            </a:r>
            <a:r>
              <a:rPr lang="en-ID" dirty="0">
                <a:solidFill>
                  <a:schemeClr val="bg1"/>
                </a:solidFill>
              </a:rPr>
              <a:t>. </a:t>
            </a:r>
          </a:p>
          <a:p>
            <a:r>
              <a:rPr lang="en-ID" dirty="0">
                <a:solidFill>
                  <a:schemeClr val="bg1"/>
                </a:solidFill>
              </a:rPr>
              <a:t>Salah </a:t>
            </a:r>
            <a:r>
              <a:rPr lang="en-ID" dirty="0" err="1">
                <a:solidFill>
                  <a:schemeClr val="bg1"/>
                </a:solidFill>
              </a:rPr>
              <a:t>seorang</a:t>
            </a:r>
            <a:r>
              <a:rPr lang="en-ID" dirty="0">
                <a:solidFill>
                  <a:schemeClr val="bg1"/>
                </a:solidFill>
              </a:rPr>
              <a:t> </a:t>
            </a:r>
            <a:r>
              <a:rPr lang="en-ID" dirty="0" err="1">
                <a:solidFill>
                  <a:schemeClr val="bg1"/>
                </a:solidFill>
              </a:rPr>
              <a:t>wartawan</a:t>
            </a:r>
            <a:r>
              <a:rPr lang="en-ID" dirty="0">
                <a:solidFill>
                  <a:schemeClr val="bg1"/>
                </a:solidFill>
              </a:rPr>
              <a:t> Surat </a:t>
            </a:r>
            <a:r>
              <a:rPr lang="en-ID" dirty="0" err="1">
                <a:solidFill>
                  <a:schemeClr val="bg1"/>
                </a:solidFill>
              </a:rPr>
              <a:t>Kabar</a:t>
            </a:r>
            <a:r>
              <a:rPr lang="en-ID" dirty="0">
                <a:solidFill>
                  <a:schemeClr val="bg1"/>
                </a:solidFill>
              </a:rPr>
              <a:t> </a:t>
            </a:r>
            <a:r>
              <a:rPr lang="en-ID" dirty="0" err="1">
                <a:solidFill>
                  <a:schemeClr val="bg1"/>
                </a:solidFill>
              </a:rPr>
              <a:t>Harian</a:t>
            </a:r>
            <a:r>
              <a:rPr lang="en-ID" dirty="0">
                <a:solidFill>
                  <a:schemeClr val="bg1"/>
                </a:solidFill>
              </a:rPr>
              <a:t> (SKH) </a:t>
            </a:r>
          </a:p>
          <a:p>
            <a:r>
              <a:rPr lang="en-ID" dirty="0" err="1">
                <a:solidFill>
                  <a:schemeClr val="bg1"/>
                </a:solidFill>
              </a:rPr>
              <a:t>Bernas</a:t>
            </a:r>
            <a:r>
              <a:rPr lang="en-ID" dirty="0">
                <a:solidFill>
                  <a:schemeClr val="bg1"/>
                </a:solidFill>
              </a:rPr>
              <a:t> </a:t>
            </a:r>
            <a:r>
              <a:rPr lang="en-ID" dirty="0" err="1">
                <a:solidFill>
                  <a:schemeClr val="bg1"/>
                </a:solidFill>
              </a:rPr>
              <a:t>terbit</a:t>
            </a:r>
            <a:r>
              <a:rPr lang="en-ID" dirty="0">
                <a:solidFill>
                  <a:schemeClr val="bg1"/>
                </a:solidFill>
              </a:rPr>
              <a:t> di Yogyakarta </a:t>
            </a:r>
            <a:r>
              <a:rPr lang="en-ID" dirty="0" err="1">
                <a:solidFill>
                  <a:schemeClr val="bg1"/>
                </a:solidFill>
              </a:rPr>
              <a:t>menjadi</a:t>
            </a:r>
            <a:r>
              <a:rPr lang="en-ID" dirty="0">
                <a:solidFill>
                  <a:schemeClr val="bg1"/>
                </a:solidFill>
              </a:rPr>
              <a:t> </a:t>
            </a:r>
            <a:r>
              <a:rPr lang="en-ID" dirty="0" err="1">
                <a:solidFill>
                  <a:schemeClr val="bg1"/>
                </a:solidFill>
              </a:rPr>
              <a:t>tumbal</a:t>
            </a:r>
            <a:r>
              <a:rPr lang="en-ID" dirty="0">
                <a:solidFill>
                  <a:schemeClr val="bg1"/>
                </a:solidFill>
              </a:rPr>
              <a:t> di </a:t>
            </a:r>
            <a:r>
              <a:rPr lang="en-ID" dirty="0" err="1">
                <a:solidFill>
                  <a:schemeClr val="bg1"/>
                </a:solidFill>
              </a:rPr>
              <a:t>rezim</a:t>
            </a:r>
            <a:r>
              <a:rPr lang="en-ID" dirty="0">
                <a:solidFill>
                  <a:schemeClr val="bg1"/>
                </a:solidFill>
              </a:rPr>
              <a:t> </a:t>
            </a:r>
          </a:p>
          <a:p>
            <a:r>
              <a:rPr lang="en-ID" dirty="0" err="1">
                <a:solidFill>
                  <a:schemeClr val="bg1"/>
                </a:solidFill>
              </a:rPr>
              <a:t>Orde</a:t>
            </a:r>
            <a:r>
              <a:rPr lang="en-ID" dirty="0">
                <a:solidFill>
                  <a:schemeClr val="bg1"/>
                </a:solidFill>
              </a:rPr>
              <a:t> </a:t>
            </a:r>
            <a:r>
              <a:rPr lang="en-ID" dirty="0" err="1">
                <a:solidFill>
                  <a:schemeClr val="bg1"/>
                </a:solidFill>
              </a:rPr>
              <a:t>Baru</a:t>
            </a:r>
            <a:r>
              <a:rPr lang="en-ID" dirty="0">
                <a:solidFill>
                  <a:schemeClr val="bg1"/>
                </a:solidFill>
              </a:rPr>
              <a:t>. </a:t>
            </a:r>
            <a:r>
              <a:rPr lang="en-ID" dirty="0" err="1">
                <a:solidFill>
                  <a:schemeClr val="bg1"/>
                </a:solidFill>
              </a:rPr>
              <a:t>Udin</a:t>
            </a:r>
            <a:r>
              <a:rPr lang="en-ID" dirty="0">
                <a:solidFill>
                  <a:schemeClr val="bg1"/>
                </a:solidFill>
              </a:rPr>
              <a:t> '</a:t>
            </a:r>
            <a:r>
              <a:rPr lang="en-ID" dirty="0" err="1">
                <a:solidFill>
                  <a:schemeClr val="bg1"/>
                </a:solidFill>
              </a:rPr>
              <a:t>dihilangkan</a:t>
            </a:r>
            <a:r>
              <a:rPr lang="en-ID" dirty="0">
                <a:solidFill>
                  <a:schemeClr val="bg1"/>
                </a:solidFill>
              </a:rPr>
              <a:t>' </a:t>
            </a:r>
            <a:r>
              <a:rPr lang="en-ID" dirty="0" err="1">
                <a:solidFill>
                  <a:schemeClr val="bg1"/>
                </a:solidFill>
              </a:rPr>
              <a:t>karena</a:t>
            </a:r>
            <a:r>
              <a:rPr lang="en-ID" dirty="0">
                <a:solidFill>
                  <a:schemeClr val="bg1"/>
                </a:solidFill>
              </a:rPr>
              <a:t> </a:t>
            </a:r>
            <a:r>
              <a:rPr lang="en-ID" dirty="0" err="1">
                <a:solidFill>
                  <a:schemeClr val="bg1"/>
                </a:solidFill>
              </a:rPr>
              <a:t>tulisannya</a:t>
            </a:r>
            <a:r>
              <a:rPr lang="en-ID" dirty="0">
                <a:solidFill>
                  <a:schemeClr val="bg1"/>
                </a:solidFill>
              </a:rPr>
              <a:t> </a:t>
            </a:r>
          </a:p>
          <a:p>
            <a:r>
              <a:rPr lang="en-ID" dirty="0" err="1">
                <a:solidFill>
                  <a:schemeClr val="bg1"/>
                </a:solidFill>
              </a:rPr>
              <a:t>mengusik</a:t>
            </a:r>
            <a:r>
              <a:rPr lang="en-ID" dirty="0">
                <a:solidFill>
                  <a:schemeClr val="bg1"/>
                </a:solidFill>
              </a:rPr>
              <a:t> </a:t>
            </a:r>
            <a:r>
              <a:rPr lang="en-ID" dirty="0" err="1">
                <a:solidFill>
                  <a:schemeClr val="bg1"/>
                </a:solidFill>
              </a:rPr>
              <a:t>penguasakala</a:t>
            </a:r>
            <a:r>
              <a:rPr lang="en-ID" dirty="0">
                <a:solidFill>
                  <a:schemeClr val="bg1"/>
                </a:solidFill>
              </a:rPr>
              <a:t> </a:t>
            </a:r>
            <a:r>
              <a:rPr lang="en-ID" dirty="0" err="1">
                <a:solidFill>
                  <a:schemeClr val="bg1"/>
                </a:solidFill>
              </a:rPr>
              <a:t>itu</a:t>
            </a:r>
            <a:r>
              <a:rPr lang="en-ID" dirty="0">
                <a:solidFill>
                  <a:schemeClr val="bg1"/>
                </a:solidFill>
              </a:rPr>
              <a:t> </a:t>
            </a:r>
            <a:r>
              <a:rPr lang="en-ID" dirty="0" err="1">
                <a:solidFill>
                  <a:schemeClr val="bg1"/>
                </a:solidFill>
              </a:rPr>
              <a:t>Bupati</a:t>
            </a:r>
            <a:r>
              <a:rPr lang="en-ID" dirty="0">
                <a:solidFill>
                  <a:schemeClr val="bg1"/>
                </a:solidFill>
              </a:rPr>
              <a:t> Bantul Sri </a:t>
            </a:r>
            <a:r>
              <a:rPr lang="en-ID" dirty="0" err="1">
                <a:solidFill>
                  <a:schemeClr val="bg1"/>
                </a:solidFill>
              </a:rPr>
              <a:t>Roso</a:t>
            </a:r>
            <a:r>
              <a:rPr lang="en-ID" dirty="0">
                <a:solidFill>
                  <a:schemeClr val="bg1"/>
                </a:solidFill>
              </a:rPr>
              <a:t> </a:t>
            </a:r>
          </a:p>
          <a:p>
            <a:r>
              <a:rPr lang="en-ID" dirty="0" err="1">
                <a:solidFill>
                  <a:schemeClr val="bg1"/>
                </a:solidFill>
              </a:rPr>
              <a:t>Sudarmo</a:t>
            </a:r>
            <a:r>
              <a:rPr lang="en-ID" dirty="0">
                <a:solidFill>
                  <a:schemeClr val="bg1"/>
                </a:solidFill>
              </a:rPr>
              <a:t>, </a:t>
            </a:r>
            <a:r>
              <a:rPr lang="en-ID" dirty="0" err="1">
                <a:solidFill>
                  <a:schemeClr val="bg1"/>
                </a:solidFill>
              </a:rPr>
              <a:t>tentara</a:t>
            </a:r>
            <a:r>
              <a:rPr lang="en-ID" dirty="0">
                <a:solidFill>
                  <a:schemeClr val="bg1"/>
                </a:solidFill>
              </a:rPr>
              <a:t> </a:t>
            </a:r>
            <a:r>
              <a:rPr lang="en-ID" dirty="0" err="1">
                <a:solidFill>
                  <a:schemeClr val="bg1"/>
                </a:solidFill>
              </a:rPr>
              <a:t>berpangkat</a:t>
            </a:r>
            <a:r>
              <a:rPr lang="en-ID" dirty="0">
                <a:solidFill>
                  <a:schemeClr val="bg1"/>
                </a:solidFill>
              </a:rPr>
              <a:t> </a:t>
            </a:r>
            <a:r>
              <a:rPr lang="en-ID" dirty="0" err="1">
                <a:solidFill>
                  <a:schemeClr val="bg1"/>
                </a:solidFill>
              </a:rPr>
              <a:t>kolonel</a:t>
            </a:r>
            <a:r>
              <a:rPr lang="en-US" dirty="0">
                <a:solidFill>
                  <a:schemeClr val="bg1"/>
                </a:solidFill>
              </a:rPr>
              <a:t> </a:t>
            </a:r>
            <a:r>
              <a:rPr lang="en-ID" dirty="0" err="1">
                <a:solidFill>
                  <a:schemeClr val="bg1"/>
                </a:solidFill>
              </a:rPr>
              <a:t>Selasa</a:t>
            </a:r>
            <a:r>
              <a:rPr lang="en-ID" dirty="0">
                <a:solidFill>
                  <a:schemeClr val="bg1"/>
                </a:solidFill>
              </a:rPr>
              <a:t> </a:t>
            </a:r>
            <a:r>
              <a:rPr lang="en-ID" dirty="0" err="1">
                <a:solidFill>
                  <a:schemeClr val="bg1"/>
                </a:solidFill>
              </a:rPr>
              <a:t>malam</a:t>
            </a:r>
            <a:r>
              <a:rPr lang="en-ID" dirty="0">
                <a:solidFill>
                  <a:schemeClr val="bg1"/>
                </a:solidFill>
              </a:rPr>
              <a:t>, </a:t>
            </a:r>
          </a:p>
          <a:p>
            <a:r>
              <a:rPr lang="en-ID" dirty="0" err="1">
                <a:solidFill>
                  <a:schemeClr val="bg1"/>
                </a:solidFill>
              </a:rPr>
              <a:t>pukul</a:t>
            </a:r>
            <a:r>
              <a:rPr lang="en-ID" dirty="0">
                <a:solidFill>
                  <a:schemeClr val="bg1"/>
                </a:solidFill>
              </a:rPr>
              <a:t> 23.30 WIB, </a:t>
            </a:r>
            <a:r>
              <a:rPr lang="en-ID" u="sng" dirty="0">
                <a:solidFill>
                  <a:schemeClr val="bg1"/>
                </a:solidFill>
                <a:hlinkClick r:id="rId3" tooltip="13 Agustus">
                  <a:extLst>
                    <a:ext uri="{A12FA001-AC4F-418D-AE19-62706E023703}">
                      <ahyp:hlinkClr xmlns:ahyp="http://schemas.microsoft.com/office/drawing/2018/hyperlinkcolor" xmlns="" val="tx"/>
                    </a:ext>
                  </a:extLst>
                </a:hlinkClick>
              </a:rPr>
              <a:t>13 </a:t>
            </a:r>
            <a:r>
              <a:rPr lang="en-ID" u="sng" dirty="0" err="1">
                <a:solidFill>
                  <a:schemeClr val="bg1"/>
                </a:solidFill>
                <a:hlinkClick r:id="rId3" tooltip="13 Agustus">
                  <a:extLst>
                    <a:ext uri="{A12FA001-AC4F-418D-AE19-62706E023703}">
                      <ahyp:hlinkClr xmlns:ahyp="http://schemas.microsoft.com/office/drawing/2018/hyperlinkcolor" xmlns="" val="tx"/>
                    </a:ext>
                  </a:extLst>
                </a:hlinkClick>
              </a:rPr>
              <a:t>Agustus</a:t>
            </a:r>
            <a:r>
              <a:rPr lang="en-ID" dirty="0">
                <a:solidFill>
                  <a:schemeClr val="bg1"/>
                </a:solidFill>
              </a:rPr>
              <a:t> </a:t>
            </a:r>
            <a:r>
              <a:rPr lang="en-ID" u="sng" dirty="0">
                <a:solidFill>
                  <a:schemeClr val="bg1"/>
                </a:solidFill>
                <a:hlinkClick r:id="rId4" tooltip="1996">
                  <a:extLst>
                    <a:ext uri="{A12FA001-AC4F-418D-AE19-62706E023703}">
                      <ahyp:hlinkClr xmlns:ahyp="http://schemas.microsoft.com/office/drawing/2018/hyperlinkcolor" xmlns="" val="tx"/>
                    </a:ext>
                  </a:extLst>
                </a:hlinkClick>
              </a:rPr>
              <a:t>1996</a:t>
            </a:r>
            <a:r>
              <a:rPr lang="en-ID" dirty="0">
                <a:solidFill>
                  <a:schemeClr val="bg1"/>
                </a:solidFill>
              </a:rPr>
              <a:t>, </a:t>
            </a:r>
            <a:r>
              <a:rPr lang="en-ID" dirty="0" err="1">
                <a:solidFill>
                  <a:schemeClr val="bg1"/>
                </a:solidFill>
              </a:rPr>
              <a:t>ia</a:t>
            </a:r>
            <a:r>
              <a:rPr lang="en-ID" dirty="0">
                <a:solidFill>
                  <a:schemeClr val="bg1"/>
                </a:solidFill>
              </a:rPr>
              <a:t> </a:t>
            </a:r>
            <a:r>
              <a:rPr lang="en-ID" dirty="0" err="1">
                <a:solidFill>
                  <a:schemeClr val="bg1"/>
                </a:solidFill>
              </a:rPr>
              <a:t>dianiaya</a:t>
            </a:r>
            <a:r>
              <a:rPr lang="en-ID" dirty="0">
                <a:solidFill>
                  <a:schemeClr val="bg1"/>
                </a:solidFill>
              </a:rPr>
              <a:t> </a:t>
            </a:r>
            <a:r>
              <a:rPr lang="en-ID" dirty="0" err="1">
                <a:solidFill>
                  <a:schemeClr val="bg1"/>
                </a:solidFill>
              </a:rPr>
              <a:t>pria</a:t>
            </a:r>
            <a:r>
              <a:rPr lang="en-ID" dirty="0">
                <a:solidFill>
                  <a:schemeClr val="bg1"/>
                </a:solidFill>
              </a:rPr>
              <a:t> </a:t>
            </a:r>
            <a:r>
              <a:rPr lang="en-ID" dirty="0" err="1">
                <a:solidFill>
                  <a:schemeClr val="bg1"/>
                </a:solidFill>
              </a:rPr>
              <a:t>tak</a:t>
            </a:r>
            <a:r>
              <a:rPr lang="en-ID" dirty="0">
                <a:solidFill>
                  <a:schemeClr val="bg1"/>
                </a:solidFill>
              </a:rPr>
              <a:t> </a:t>
            </a:r>
          </a:p>
          <a:p>
            <a:r>
              <a:rPr lang="en-ID" dirty="0" err="1">
                <a:solidFill>
                  <a:schemeClr val="bg1"/>
                </a:solidFill>
              </a:rPr>
              <a:t>dikenal</a:t>
            </a:r>
            <a:r>
              <a:rPr lang="en-ID" dirty="0">
                <a:solidFill>
                  <a:schemeClr val="bg1"/>
                </a:solidFill>
              </a:rPr>
              <a:t> di </a:t>
            </a:r>
            <a:r>
              <a:rPr lang="en-ID" dirty="0" err="1">
                <a:solidFill>
                  <a:schemeClr val="bg1"/>
                </a:solidFill>
              </a:rPr>
              <a:t>depan</a:t>
            </a:r>
            <a:r>
              <a:rPr lang="en-ID" dirty="0">
                <a:solidFill>
                  <a:schemeClr val="bg1"/>
                </a:solidFill>
              </a:rPr>
              <a:t> </a:t>
            </a:r>
            <a:r>
              <a:rPr lang="en-ID" dirty="0" err="1">
                <a:solidFill>
                  <a:schemeClr val="bg1"/>
                </a:solidFill>
              </a:rPr>
              <a:t>rumah</a:t>
            </a:r>
            <a:r>
              <a:rPr lang="en-ID" dirty="0">
                <a:solidFill>
                  <a:schemeClr val="bg1"/>
                </a:solidFill>
              </a:rPr>
              <a:t> </a:t>
            </a:r>
            <a:r>
              <a:rPr lang="en-ID" dirty="0" err="1">
                <a:solidFill>
                  <a:schemeClr val="bg1"/>
                </a:solidFill>
              </a:rPr>
              <a:t>kontrakannya</a:t>
            </a:r>
            <a:r>
              <a:rPr lang="en-ID" dirty="0">
                <a:solidFill>
                  <a:schemeClr val="bg1"/>
                </a:solidFill>
              </a:rPr>
              <a:t>, di </a:t>
            </a:r>
            <a:r>
              <a:rPr lang="en-ID" dirty="0" err="1">
                <a:solidFill>
                  <a:schemeClr val="bg1"/>
                </a:solidFill>
              </a:rPr>
              <a:t>dusun</a:t>
            </a:r>
            <a:endParaRPr lang="en-ID" dirty="0">
              <a:solidFill>
                <a:schemeClr val="bg1"/>
              </a:solidFill>
            </a:endParaRPr>
          </a:p>
          <a:p>
            <a:r>
              <a:rPr lang="en-ID" dirty="0">
                <a:solidFill>
                  <a:schemeClr val="bg1"/>
                </a:solidFill>
              </a:rPr>
              <a:t> </a:t>
            </a:r>
            <a:r>
              <a:rPr lang="en-ID" dirty="0" err="1">
                <a:solidFill>
                  <a:schemeClr val="bg1"/>
                </a:solidFill>
              </a:rPr>
              <a:t>Gelangan</a:t>
            </a:r>
            <a:r>
              <a:rPr lang="en-ID" dirty="0">
                <a:solidFill>
                  <a:schemeClr val="bg1"/>
                </a:solidFill>
              </a:rPr>
              <a:t> </a:t>
            </a:r>
            <a:r>
              <a:rPr lang="en-ID" dirty="0" err="1">
                <a:solidFill>
                  <a:schemeClr val="bg1"/>
                </a:solidFill>
              </a:rPr>
              <a:t>Samalo</a:t>
            </a:r>
            <a:r>
              <a:rPr lang="en-ID" dirty="0">
                <a:solidFill>
                  <a:schemeClr val="bg1"/>
                </a:solidFill>
              </a:rPr>
              <a:t>, Jalan </a:t>
            </a:r>
            <a:r>
              <a:rPr lang="en-ID" dirty="0" err="1">
                <a:solidFill>
                  <a:schemeClr val="bg1"/>
                </a:solidFill>
              </a:rPr>
              <a:t>Parangtritis</a:t>
            </a:r>
            <a:r>
              <a:rPr lang="en-ID" dirty="0">
                <a:solidFill>
                  <a:schemeClr val="bg1"/>
                </a:solidFill>
              </a:rPr>
              <a:t> Km 13 Yogyakarta. </a:t>
            </a:r>
          </a:p>
          <a:p>
            <a:r>
              <a:rPr lang="en-ID" dirty="0" err="1">
                <a:solidFill>
                  <a:schemeClr val="bg1"/>
                </a:solidFill>
              </a:rPr>
              <a:t>Udin</a:t>
            </a:r>
            <a:r>
              <a:rPr lang="en-ID" dirty="0">
                <a:solidFill>
                  <a:schemeClr val="bg1"/>
                </a:solidFill>
              </a:rPr>
              <a:t>, yang </a:t>
            </a:r>
            <a:r>
              <a:rPr lang="en-ID" dirty="0" err="1">
                <a:solidFill>
                  <a:schemeClr val="bg1"/>
                </a:solidFill>
              </a:rPr>
              <a:t>sejak</a:t>
            </a:r>
            <a:r>
              <a:rPr lang="en-ID" dirty="0">
                <a:solidFill>
                  <a:schemeClr val="bg1"/>
                </a:solidFill>
              </a:rPr>
              <a:t> </a:t>
            </a:r>
            <a:r>
              <a:rPr lang="en-ID" dirty="0" err="1">
                <a:solidFill>
                  <a:schemeClr val="bg1"/>
                </a:solidFill>
              </a:rPr>
              <a:t>malam</a:t>
            </a:r>
            <a:r>
              <a:rPr lang="en-ID" dirty="0">
                <a:solidFill>
                  <a:schemeClr val="bg1"/>
                </a:solidFill>
              </a:rPr>
              <a:t> </a:t>
            </a:r>
            <a:r>
              <a:rPr lang="en-ID" dirty="0" err="1">
                <a:solidFill>
                  <a:schemeClr val="bg1"/>
                </a:solidFill>
              </a:rPr>
              <a:t>penganiayaan</a:t>
            </a:r>
            <a:r>
              <a:rPr lang="en-ID" dirty="0">
                <a:solidFill>
                  <a:schemeClr val="bg1"/>
                </a:solidFill>
              </a:rPr>
              <a:t> </a:t>
            </a:r>
            <a:r>
              <a:rPr lang="en-ID" dirty="0" err="1">
                <a:solidFill>
                  <a:schemeClr val="bg1"/>
                </a:solidFill>
              </a:rPr>
              <a:t>itu</a:t>
            </a:r>
            <a:r>
              <a:rPr lang="en-ID" dirty="0">
                <a:solidFill>
                  <a:schemeClr val="bg1"/>
                </a:solidFill>
              </a:rPr>
              <a:t>, </a:t>
            </a:r>
            <a:r>
              <a:rPr lang="en-ID" dirty="0" err="1">
                <a:solidFill>
                  <a:schemeClr val="bg1"/>
                </a:solidFill>
              </a:rPr>
              <a:t>terus</a:t>
            </a:r>
            <a:r>
              <a:rPr lang="en-ID" dirty="0">
                <a:solidFill>
                  <a:schemeClr val="bg1"/>
                </a:solidFill>
              </a:rPr>
              <a:t> </a:t>
            </a:r>
            <a:r>
              <a:rPr lang="en-ID" dirty="0" err="1">
                <a:solidFill>
                  <a:schemeClr val="bg1"/>
                </a:solidFill>
              </a:rPr>
              <a:t>berada</a:t>
            </a:r>
            <a:r>
              <a:rPr lang="en-ID" dirty="0">
                <a:solidFill>
                  <a:schemeClr val="bg1"/>
                </a:solidFill>
              </a:rPr>
              <a:t> </a:t>
            </a:r>
          </a:p>
          <a:p>
            <a:r>
              <a:rPr lang="en-ID" dirty="0" err="1">
                <a:solidFill>
                  <a:schemeClr val="bg1"/>
                </a:solidFill>
              </a:rPr>
              <a:t>dalam</a:t>
            </a:r>
            <a:r>
              <a:rPr lang="en-ID" dirty="0">
                <a:solidFill>
                  <a:schemeClr val="bg1"/>
                </a:solidFill>
              </a:rPr>
              <a:t> </a:t>
            </a:r>
            <a:r>
              <a:rPr lang="en-ID" dirty="0" err="1">
                <a:solidFill>
                  <a:schemeClr val="bg1"/>
                </a:solidFill>
              </a:rPr>
              <a:t>keadaannya</a:t>
            </a:r>
            <a:r>
              <a:rPr lang="en-ID" dirty="0">
                <a:solidFill>
                  <a:schemeClr val="bg1"/>
                </a:solidFill>
              </a:rPr>
              <a:t> </a:t>
            </a:r>
            <a:r>
              <a:rPr lang="en-ID" dirty="0" err="1">
                <a:solidFill>
                  <a:schemeClr val="bg1"/>
                </a:solidFill>
              </a:rPr>
              <a:t>koma</a:t>
            </a:r>
            <a:r>
              <a:rPr lang="en-ID" dirty="0">
                <a:solidFill>
                  <a:schemeClr val="bg1"/>
                </a:solidFill>
              </a:rPr>
              <a:t> dan </a:t>
            </a:r>
            <a:r>
              <a:rPr lang="en-ID" dirty="0" err="1">
                <a:solidFill>
                  <a:schemeClr val="bg1"/>
                </a:solidFill>
              </a:rPr>
              <a:t>dirawat</a:t>
            </a:r>
            <a:r>
              <a:rPr lang="en-ID" dirty="0">
                <a:solidFill>
                  <a:schemeClr val="bg1"/>
                </a:solidFill>
              </a:rPr>
              <a:t> di </a:t>
            </a:r>
            <a:r>
              <a:rPr lang="en-ID" u="sng" dirty="0">
                <a:solidFill>
                  <a:schemeClr val="bg1"/>
                </a:solidFill>
                <a:hlinkClick r:id="rId5" tooltip="RS Bethesda (halaman belum tersedia)">
                  <a:extLst>
                    <a:ext uri="{A12FA001-AC4F-418D-AE19-62706E023703}">
                      <ahyp:hlinkClr xmlns:ahyp="http://schemas.microsoft.com/office/drawing/2018/hyperlinkcolor" xmlns="" val="tx"/>
                    </a:ext>
                  </a:extLst>
                </a:hlinkClick>
              </a:rPr>
              <a:t>RS Bethesda</a:t>
            </a:r>
            <a:r>
              <a:rPr lang="en-ID" dirty="0">
                <a:solidFill>
                  <a:schemeClr val="bg1"/>
                </a:solidFill>
              </a:rPr>
              <a:t>, </a:t>
            </a:r>
          </a:p>
          <a:p>
            <a:r>
              <a:rPr lang="en-ID" dirty="0">
                <a:solidFill>
                  <a:schemeClr val="bg1"/>
                </a:solidFill>
              </a:rPr>
              <a:t>Yogyakarta. </a:t>
            </a:r>
            <a:r>
              <a:rPr lang="en-ID" dirty="0" err="1">
                <a:solidFill>
                  <a:schemeClr val="bg1"/>
                </a:solidFill>
              </a:rPr>
              <a:t>Esok</a:t>
            </a:r>
            <a:r>
              <a:rPr lang="en-ID" dirty="0">
                <a:solidFill>
                  <a:schemeClr val="bg1"/>
                </a:solidFill>
              </a:rPr>
              <a:t> </a:t>
            </a:r>
            <a:r>
              <a:rPr lang="en-ID" dirty="0" err="1">
                <a:solidFill>
                  <a:schemeClr val="bg1"/>
                </a:solidFill>
              </a:rPr>
              <a:t>paginya</a:t>
            </a:r>
            <a:r>
              <a:rPr lang="en-ID" dirty="0">
                <a:solidFill>
                  <a:schemeClr val="bg1"/>
                </a:solidFill>
              </a:rPr>
              <a:t>, </a:t>
            </a:r>
            <a:r>
              <a:rPr lang="en-ID" dirty="0" err="1">
                <a:solidFill>
                  <a:schemeClr val="bg1"/>
                </a:solidFill>
              </a:rPr>
              <a:t>Udin</a:t>
            </a:r>
            <a:r>
              <a:rPr lang="en-ID" dirty="0">
                <a:solidFill>
                  <a:schemeClr val="bg1"/>
                </a:solidFill>
              </a:rPr>
              <a:t> </a:t>
            </a:r>
            <a:r>
              <a:rPr lang="en-ID" dirty="0" err="1">
                <a:solidFill>
                  <a:schemeClr val="bg1"/>
                </a:solidFill>
              </a:rPr>
              <a:t>menjalani</a:t>
            </a:r>
            <a:r>
              <a:rPr lang="en-ID" dirty="0">
                <a:solidFill>
                  <a:schemeClr val="bg1"/>
                </a:solidFill>
              </a:rPr>
              <a:t> </a:t>
            </a:r>
            <a:r>
              <a:rPr lang="en-ID" dirty="0" err="1">
                <a:solidFill>
                  <a:schemeClr val="bg1"/>
                </a:solidFill>
              </a:rPr>
              <a:t>operasi</a:t>
            </a:r>
            <a:r>
              <a:rPr lang="en-ID" dirty="0">
                <a:solidFill>
                  <a:schemeClr val="bg1"/>
                </a:solidFill>
              </a:rPr>
              <a:t> </a:t>
            </a:r>
            <a:r>
              <a:rPr lang="en-ID" dirty="0" err="1">
                <a:solidFill>
                  <a:schemeClr val="bg1"/>
                </a:solidFill>
              </a:rPr>
              <a:t>otak</a:t>
            </a:r>
            <a:endParaRPr lang="en-ID" dirty="0">
              <a:solidFill>
                <a:schemeClr val="bg1"/>
              </a:solidFill>
            </a:endParaRPr>
          </a:p>
          <a:p>
            <a:r>
              <a:rPr lang="en-ID" dirty="0">
                <a:solidFill>
                  <a:schemeClr val="bg1"/>
                </a:solidFill>
              </a:rPr>
              <a:t> di </a:t>
            </a:r>
            <a:r>
              <a:rPr lang="en-ID" dirty="0" err="1">
                <a:solidFill>
                  <a:schemeClr val="bg1"/>
                </a:solidFill>
              </a:rPr>
              <a:t>rumah</a:t>
            </a:r>
            <a:r>
              <a:rPr lang="en-ID" dirty="0">
                <a:solidFill>
                  <a:schemeClr val="bg1"/>
                </a:solidFill>
              </a:rPr>
              <a:t> </a:t>
            </a:r>
            <a:r>
              <a:rPr lang="en-ID" dirty="0" err="1">
                <a:solidFill>
                  <a:schemeClr val="bg1"/>
                </a:solidFill>
              </a:rPr>
              <a:t>sakit</a:t>
            </a:r>
            <a:r>
              <a:rPr lang="en-ID" dirty="0">
                <a:solidFill>
                  <a:schemeClr val="bg1"/>
                </a:solidFill>
              </a:rPr>
              <a:t> </a:t>
            </a:r>
            <a:r>
              <a:rPr lang="en-ID" dirty="0" err="1">
                <a:solidFill>
                  <a:schemeClr val="bg1"/>
                </a:solidFill>
              </a:rPr>
              <a:t>tersebut</a:t>
            </a:r>
            <a:r>
              <a:rPr lang="en-ID" dirty="0">
                <a:solidFill>
                  <a:schemeClr val="bg1"/>
                </a:solidFill>
              </a:rPr>
              <a:t>. </a:t>
            </a:r>
            <a:r>
              <a:rPr lang="en-ID" dirty="0" err="1">
                <a:solidFill>
                  <a:schemeClr val="bg1"/>
                </a:solidFill>
              </a:rPr>
              <a:t>Namun</a:t>
            </a:r>
            <a:r>
              <a:rPr lang="en-ID" dirty="0">
                <a:solidFill>
                  <a:schemeClr val="bg1"/>
                </a:solidFill>
              </a:rPr>
              <a:t>, </a:t>
            </a:r>
            <a:r>
              <a:rPr lang="en-ID" dirty="0" err="1">
                <a:solidFill>
                  <a:schemeClr val="bg1"/>
                </a:solidFill>
              </a:rPr>
              <a:t>dikarenakan</a:t>
            </a:r>
            <a:r>
              <a:rPr lang="en-ID" dirty="0">
                <a:solidFill>
                  <a:schemeClr val="bg1"/>
                </a:solidFill>
              </a:rPr>
              <a:t> </a:t>
            </a:r>
            <a:r>
              <a:rPr lang="en-ID" dirty="0" err="1">
                <a:solidFill>
                  <a:schemeClr val="bg1"/>
                </a:solidFill>
              </a:rPr>
              <a:t>parahnya</a:t>
            </a:r>
            <a:endParaRPr lang="en-ID" dirty="0">
              <a:solidFill>
                <a:schemeClr val="bg1"/>
              </a:solidFill>
            </a:endParaRPr>
          </a:p>
          <a:p>
            <a:r>
              <a:rPr lang="en-ID" dirty="0">
                <a:solidFill>
                  <a:schemeClr val="bg1"/>
                </a:solidFill>
              </a:rPr>
              <a:t> </a:t>
            </a:r>
            <a:r>
              <a:rPr lang="en-ID" dirty="0" err="1">
                <a:solidFill>
                  <a:schemeClr val="bg1"/>
                </a:solidFill>
              </a:rPr>
              <a:t>sakit</a:t>
            </a:r>
            <a:r>
              <a:rPr lang="en-ID" dirty="0">
                <a:solidFill>
                  <a:schemeClr val="bg1"/>
                </a:solidFill>
              </a:rPr>
              <a:t> yang </a:t>
            </a:r>
            <a:r>
              <a:rPr lang="en-ID" dirty="0" err="1">
                <a:solidFill>
                  <a:schemeClr val="bg1"/>
                </a:solidFill>
              </a:rPr>
              <a:t>diderita</a:t>
            </a:r>
            <a:r>
              <a:rPr lang="en-ID" dirty="0">
                <a:solidFill>
                  <a:schemeClr val="bg1"/>
                </a:solidFill>
              </a:rPr>
              <a:t> </a:t>
            </a:r>
            <a:r>
              <a:rPr lang="en-ID" dirty="0" err="1">
                <a:solidFill>
                  <a:schemeClr val="bg1"/>
                </a:solidFill>
              </a:rPr>
              <a:t>akibat</a:t>
            </a:r>
            <a:r>
              <a:rPr lang="en-ID" dirty="0">
                <a:solidFill>
                  <a:schemeClr val="bg1"/>
                </a:solidFill>
              </a:rPr>
              <a:t> </a:t>
            </a:r>
            <a:r>
              <a:rPr lang="en-ID" dirty="0" err="1">
                <a:solidFill>
                  <a:schemeClr val="bg1"/>
                </a:solidFill>
              </a:rPr>
              <a:t>pukulan</a:t>
            </a:r>
            <a:r>
              <a:rPr lang="en-ID" dirty="0">
                <a:solidFill>
                  <a:schemeClr val="bg1"/>
                </a:solidFill>
              </a:rPr>
              <a:t> </a:t>
            </a:r>
            <a:r>
              <a:rPr lang="en-ID" dirty="0" err="1">
                <a:solidFill>
                  <a:schemeClr val="bg1"/>
                </a:solidFill>
              </a:rPr>
              <a:t>batang</a:t>
            </a:r>
            <a:r>
              <a:rPr lang="en-ID" dirty="0">
                <a:solidFill>
                  <a:schemeClr val="bg1"/>
                </a:solidFill>
              </a:rPr>
              <a:t> </a:t>
            </a:r>
            <a:r>
              <a:rPr lang="en-ID" dirty="0" err="1">
                <a:solidFill>
                  <a:schemeClr val="bg1"/>
                </a:solidFill>
              </a:rPr>
              <a:t>besi</a:t>
            </a:r>
            <a:r>
              <a:rPr lang="en-ID" dirty="0">
                <a:solidFill>
                  <a:schemeClr val="bg1"/>
                </a:solidFill>
              </a:rPr>
              <a:t> </a:t>
            </a:r>
            <a:r>
              <a:rPr lang="en-ID" dirty="0" err="1">
                <a:solidFill>
                  <a:schemeClr val="bg1"/>
                </a:solidFill>
              </a:rPr>
              <a:t>dibagian</a:t>
            </a:r>
            <a:endParaRPr lang="en-ID" dirty="0">
              <a:solidFill>
                <a:schemeClr val="bg1"/>
              </a:solidFill>
            </a:endParaRPr>
          </a:p>
          <a:p>
            <a:r>
              <a:rPr lang="en-ID" dirty="0">
                <a:solidFill>
                  <a:schemeClr val="bg1"/>
                </a:solidFill>
              </a:rPr>
              <a:t> </a:t>
            </a:r>
            <a:r>
              <a:rPr lang="en-ID" dirty="0" err="1">
                <a:solidFill>
                  <a:schemeClr val="bg1"/>
                </a:solidFill>
              </a:rPr>
              <a:t>kepala</a:t>
            </a:r>
            <a:r>
              <a:rPr lang="en-ID" dirty="0">
                <a:solidFill>
                  <a:schemeClr val="bg1"/>
                </a:solidFill>
              </a:rPr>
              <a:t> </a:t>
            </a:r>
            <a:r>
              <a:rPr lang="en-ID" dirty="0" err="1">
                <a:solidFill>
                  <a:schemeClr val="bg1"/>
                </a:solidFill>
              </a:rPr>
              <a:t>itu</a:t>
            </a:r>
            <a:r>
              <a:rPr lang="en-ID" dirty="0">
                <a:solidFill>
                  <a:schemeClr val="bg1"/>
                </a:solidFill>
              </a:rPr>
              <a:t>, </a:t>
            </a:r>
            <a:r>
              <a:rPr lang="en-ID" dirty="0" err="1">
                <a:solidFill>
                  <a:schemeClr val="bg1"/>
                </a:solidFill>
              </a:rPr>
              <a:t>akhirnya</a:t>
            </a:r>
            <a:r>
              <a:rPr lang="en-ID" dirty="0">
                <a:solidFill>
                  <a:schemeClr val="bg1"/>
                </a:solidFill>
              </a:rPr>
              <a:t> </a:t>
            </a:r>
            <a:r>
              <a:rPr lang="en-ID" dirty="0" err="1">
                <a:solidFill>
                  <a:schemeClr val="bg1"/>
                </a:solidFill>
              </a:rPr>
              <a:t>Udin</a:t>
            </a:r>
            <a:r>
              <a:rPr lang="en-ID" dirty="0">
                <a:solidFill>
                  <a:schemeClr val="bg1"/>
                </a:solidFill>
              </a:rPr>
              <a:t> </a:t>
            </a:r>
            <a:r>
              <a:rPr lang="en-ID" dirty="0" err="1">
                <a:solidFill>
                  <a:schemeClr val="bg1"/>
                </a:solidFill>
              </a:rPr>
              <a:t>meninggal</a:t>
            </a:r>
            <a:r>
              <a:rPr lang="en-ID" dirty="0">
                <a:solidFill>
                  <a:schemeClr val="bg1"/>
                </a:solidFill>
              </a:rPr>
              <a:t> dunia pada </a:t>
            </a:r>
            <a:r>
              <a:rPr lang="en-ID" dirty="0" err="1">
                <a:solidFill>
                  <a:schemeClr val="bg1"/>
                </a:solidFill>
              </a:rPr>
              <a:t>Jumat</a:t>
            </a:r>
            <a:r>
              <a:rPr lang="en-ID" dirty="0">
                <a:solidFill>
                  <a:schemeClr val="bg1"/>
                </a:solidFill>
              </a:rPr>
              <a:t>,</a:t>
            </a:r>
          </a:p>
          <a:p>
            <a:r>
              <a:rPr lang="en-ID" dirty="0">
                <a:solidFill>
                  <a:schemeClr val="bg1"/>
                </a:solidFill>
              </a:rPr>
              <a:t> </a:t>
            </a:r>
            <a:r>
              <a:rPr lang="en-ID" u="sng" dirty="0">
                <a:solidFill>
                  <a:schemeClr val="bg1"/>
                </a:solidFill>
                <a:hlinkClick r:id="rId6" tooltip="16 Agustus">
                  <a:extLst>
                    <a:ext uri="{A12FA001-AC4F-418D-AE19-62706E023703}">
                      <ahyp:hlinkClr xmlns:ahyp="http://schemas.microsoft.com/office/drawing/2018/hyperlinkcolor" xmlns="" val="tx"/>
                    </a:ext>
                  </a:extLst>
                </a:hlinkClick>
              </a:rPr>
              <a:t>16 </a:t>
            </a:r>
            <a:r>
              <a:rPr lang="en-ID" u="sng" dirty="0" err="1">
                <a:solidFill>
                  <a:schemeClr val="bg1"/>
                </a:solidFill>
                <a:hlinkClick r:id="rId6" tooltip="16 Agustus">
                  <a:extLst>
                    <a:ext uri="{A12FA001-AC4F-418D-AE19-62706E023703}">
                      <ahyp:hlinkClr xmlns:ahyp="http://schemas.microsoft.com/office/drawing/2018/hyperlinkcolor" xmlns="" val="tx"/>
                    </a:ext>
                  </a:extLst>
                </a:hlinkClick>
              </a:rPr>
              <a:t>Agustus</a:t>
            </a:r>
            <a:r>
              <a:rPr lang="en-ID" dirty="0">
                <a:solidFill>
                  <a:schemeClr val="bg1"/>
                </a:solidFill>
              </a:rPr>
              <a:t> </a:t>
            </a:r>
            <a:r>
              <a:rPr lang="en-ID" u="sng" dirty="0">
                <a:solidFill>
                  <a:schemeClr val="bg1"/>
                </a:solidFill>
                <a:hlinkClick r:id="rId4" tooltip="1996">
                  <a:extLst>
                    <a:ext uri="{A12FA001-AC4F-418D-AE19-62706E023703}">
                      <ahyp:hlinkClr xmlns:ahyp="http://schemas.microsoft.com/office/drawing/2018/hyperlinkcolor" xmlns="" val="tx"/>
                    </a:ext>
                  </a:extLst>
                </a:hlinkClick>
              </a:rPr>
              <a:t>1996</a:t>
            </a:r>
            <a:r>
              <a:rPr lang="en-ID" dirty="0">
                <a:solidFill>
                  <a:schemeClr val="bg1"/>
                </a:solidFill>
              </a:rPr>
              <a:t>, </a:t>
            </a:r>
            <a:r>
              <a:rPr lang="en-ID" dirty="0" err="1">
                <a:solidFill>
                  <a:schemeClr val="bg1"/>
                </a:solidFill>
              </a:rPr>
              <a:t>pukul</a:t>
            </a:r>
            <a:r>
              <a:rPr lang="en-ID" dirty="0">
                <a:solidFill>
                  <a:schemeClr val="bg1"/>
                </a:solidFill>
              </a:rPr>
              <a:t> 16.50 WIB.</a:t>
            </a:r>
            <a:endParaRPr lang="en-US" dirty="0">
              <a:solidFill>
                <a:schemeClr val="bg1"/>
              </a:solidFill>
            </a:endParaRPr>
          </a:p>
          <a:p>
            <a:endParaRPr lang="en-US" dirty="0">
              <a:solidFill>
                <a:schemeClr val="bg1"/>
              </a:solidFill>
            </a:endParaRPr>
          </a:p>
        </p:txBody>
      </p:sp>
      <p:sp>
        <p:nvSpPr>
          <p:cNvPr id="21" name="TextBox 20">
            <a:extLst>
              <a:ext uri="{FF2B5EF4-FFF2-40B4-BE49-F238E27FC236}">
                <a16:creationId xmlns:a16="http://schemas.microsoft.com/office/drawing/2014/main" xmlns="" id="{65F40B0A-218C-4F49-AF8D-E9CA361BBA1F}"/>
              </a:ext>
            </a:extLst>
          </p:cNvPr>
          <p:cNvSpPr txBox="1"/>
          <p:nvPr/>
        </p:nvSpPr>
        <p:spPr>
          <a:xfrm>
            <a:off x="3067101" y="6341683"/>
            <a:ext cx="9283802" cy="600164"/>
          </a:xfrm>
          <a:prstGeom prst="rect">
            <a:avLst/>
          </a:prstGeom>
          <a:noFill/>
        </p:spPr>
        <p:txBody>
          <a:bodyPr wrap="square" rtlCol="0">
            <a:spAutoFit/>
          </a:bodyPr>
          <a:lstStyle/>
          <a:p>
            <a:r>
              <a:rPr lang="en-ID" sz="1100" u="sng" dirty="0">
                <a:solidFill>
                  <a:schemeClr val="bg1"/>
                </a:solidFill>
                <a:hlinkClick r:id="rId7">
                  <a:extLst>
                    <a:ext uri="{A12FA001-AC4F-418D-AE19-62706E023703}">
                      <ahyp:hlinkClr xmlns:ahyp="http://schemas.microsoft.com/office/drawing/2018/hyperlinkcolor" xmlns="" val="tx"/>
                    </a:ext>
                  </a:extLst>
                </a:hlinkClick>
              </a:rPr>
              <a:t>https://ar-ar.facebook.com/pageKataKita/posts/udin-wartawan-yang-dibunuh-karena-beritafuad-muhammad-syafruddin-32-akrab-dipang/1492799654144748/</a:t>
            </a:r>
            <a:endParaRPr lang="en-US" sz="1100" dirty="0">
              <a:solidFill>
                <a:schemeClr val="bg1"/>
              </a:solidFill>
            </a:endParaRPr>
          </a:p>
          <a:p>
            <a:endParaRPr lang="en-US" sz="1100" dirty="0">
              <a:solidFill>
                <a:schemeClr val="bg1"/>
              </a:solidFill>
            </a:endParaRPr>
          </a:p>
        </p:txBody>
      </p:sp>
    </p:spTree>
    <p:extLst>
      <p:ext uri="{BB962C8B-B14F-4D97-AF65-F5344CB8AC3E}">
        <p14:creationId xmlns:p14="http://schemas.microsoft.com/office/powerpoint/2010/main" val="3802788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양쪽 모서리가 둥근 사각형 12">
            <a:extLst>
              <a:ext uri="{FF2B5EF4-FFF2-40B4-BE49-F238E27FC236}">
                <a16:creationId xmlns:a16="http://schemas.microsoft.com/office/drawing/2014/main" xmlns="" id="{CECE055E-C488-41BA-BC5C-1E9B044DFBBF}"/>
              </a:ext>
            </a:extLst>
          </p:cNvPr>
          <p:cNvSpPr/>
          <p:nvPr/>
        </p:nvSpPr>
        <p:spPr>
          <a:xfrm>
            <a:off x="2184833" y="919668"/>
            <a:ext cx="645099" cy="1878691"/>
          </a:xfrm>
          <a:prstGeom prst="round2SameRect">
            <a:avLst>
              <a:gd name="adj1" fmla="val 50000"/>
              <a:gd name="adj2" fmla="val 0"/>
            </a:avLst>
          </a:prstGeom>
          <a:solidFill>
            <a:schemeClr val="accent1">
              <a:lumMod val="75000"/>
            </a:schemeClr>
          </a:solidFill>
          <a:ln w="539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 name="모서리가 둥근 직사각형 4">
            <a:extLst>
              <a:ext uri="{FF2B5EF4-FFF2-40B4-BE49-F238E27FC236}">
                <a16:creationId xmlns:a16="http://schemas.microsoft.com/office/drawing/2014/main" xmlns="" id="{4FFD5B5F-B585-4EEB-AB25-2A8ECD6CF63E}"/>
              </a:ext>
            </a:extLst>
          </p:cNvPr>
          <p:cNvSpPr/>
          <p:nvPr/>
        </p:nvSpPr>
        <p:spPr>
          <a:xfrm>
            <a:off x="2019139" y="1228294"/>
            <a:ext cx="8659193" cy="5373983"/>
          </a:xfrm>
          <a:prstGeom prst="roundRect">
            <a:avLst>
              <a:gd name="adj" fmla="val 3115"/>
            </a:avLst>
          </a:prstGeom>
          <a:solidFill>
            <a:schemeClr val="bg1"/>
          </a:solidFill>
          <a:ln w="539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Sebagai</a:t>
            </a:r>
            <a:r>
              <a:rPr lang="en-US" sz="2800" dirty="0">
                <a:solidFill>
                  <a:schemeClr val="tx1"/>
                </a:solidFill>
              </a:rPr>
              <a:t> </a:t>
            </a:r>
            <a:r>
              <a:rPr lang="en-US" sz="2800" dirty="0" err="1">
                <a:solidFill>
                  <a:schemeClr val="tx1"/>
                </a:solidFill>
              </a:rPr>
              <a:t>lawan</a:t>
            </a:r>
            <a:r>
              <a:rPr lang="en-US" sz="2800" dirty="0">
                <a:solidFill>
                  <a:schemeClr val="tx1"/>
                </a:solidFill>
              </a:rPr>
              <a:t> </a:t>
            </a:r>
            <a:r>
              <a:rPr lang="en-US" sz="2800" dirty="0" err="1">
                <a:solidFill>
                  <a:schemeClr val="tx1"/>
                </a:solidFill>
              </a:rPr>
              <a:t>dari</a:t>
            </a:r>
            <a:r>
              <a:rPr lang="en-US" sz="2800" dirty="0">
                <a:solidFill>
                  <a:schemeClr val="tx1"/>
                </a:solidFill>
              </a:rPr>
              <a:t> </a:t>
            </a:r>
            <a:r>
              <a:rPr lang="en-US" sz="2800" dirty="0" err="1">
                <a:solidFill>
                  <a:schemeClr val="tx1"/>
                </a:solidFill>
              </a:rPr>
              <a:t>sistem</a:t>
            </a:r>
            <a:r>
              <a:rPr lang="en-US" sz="2800" dirty="0">
                <a:solidFill>
                  <a:schemeClr val="tx1"/>
                </a:solidFill>
              </a:rPr>
              <a:t> </a:t>
            </a:r>
            <a:r>
              <a:rPr lang="en-US" sz="2800" dirty="0" err="1">
                <a:solidFill>
                  <a:schemeClr val="tx1"/>
                </a:solidFill>
              </a:rPr>
              <a:t>demokrasi</a:t>
            </a:r>
            <a:r>
              <a:rPr lang="en-US" sz="2800" dirty="0">
                <a:solidFill>
                  <a:schemeClr val="tx1"/>
                </a:solidFill>
              </a:rPr>
              <a:t> </a:t>
            </a:r>
            <a:r>
              <a:rPr lang="en-US" sz="2800" dirty="0" err="1">
                <a:solidFill>
                  <a:schemeClr val="tx1"/>
                </a:solidFill>
              </a:rPr>
              <a:t>sistem</a:t>
            </a:r>
            <a:r>
              <a:rPr lang="en-US" sz="2800" dirty="0">
                <a:solidFill>
                  <a:schemeClr val="tx1"/>
                </a:solidFill>
              </a:rPr>
              <a:t> totalitarian </a:t>
            </a:r>
            <a:r>
              <a:rPr lang="en-US" sz="2800" dirty="0" err="1">
                <a:solidFill>
                  <a:schemeClr val="tx1"/>
                </a:solidFill>
              </a:rPr>
              <a:t>adalah</a:t>
            </a:r>
            <a:r>
              <a:rPr lang="en-US" sz="2800" dirty="0">
                <a:solidFill>
                  <a:schemeClr val="tx1"/>
                </a:solidFill>
              </a:rPr>
              <a:t> </a:t>
            </a:r>
            <a:r>
              <a:rPr lang="en-US" sz="2800" dirty="0" err="1">
                <a:solidFill>
                  <a:schemeClr val="tx1"/>
                </a:solidFill>
              </a:rPr>
              <a:t>bentuk</a:t>
            </a:r>
            <a:r>
              <a:rPr lang="en-US" sz="2800" dirty="0">
                <a:solidFill>
                  <a:schemeClr val="tx1"/>
                </a:solidFill>
              </a:rPr>
              <a:t> </a:t>
            </a:r>
            <a:r>
              <a:rPr lang="en-US" sz="2800" dirty="0" err="1">
                <a:solidFill>
                  <a:schemeClr val="tx1"/>
                </a:solidFill>
              </a:rPr>
              <a:t>pemerintahan</a:t>
            </a:r>
            <a:r>
              <a:rPr lang="en-US" sz="2800" dirty="0">
                <a:solidFill>
                  <a:schemeClr val="tx1"/>
                </a:solidFill>
              </a:rPr>
              <a:t> </a:t>
            </a:r>
            <a:r>
              <a:rPr lang="en-US" sz="2800" dirty="0" err="1">
                <a:solidFill>
                  <a:schemeClr val="tx1"/>
                </a:solidFill>
              </a:rPr>
              <a:t>dari</a:t>
            </a:r>
            <a:r>
              <a:rPr lang="en-US" sz="2800" dirty="0">
                <a:solidFill>
                  <a:schemeClr val="tx1"/>
                </a:solidFill>
              </a:rPr>
              <a:t> </a:t>
            </a:r>
            <a:r>
              <a:rPr lang="en-US" sz="2800" dirty="0" err="1">
                <a:solidFill>
                  <a:schemeClr val="tx1"/>
                </a:solidFill>
              </a:rPr>
              <a:t>suatu</a:t>
            </a:r>
            <a:r>
              <a:rPr lang="en-US" sz="2800" dirty="0">
                <a:solidFill>
                  <a:schemeClr val="tx1"/>
                </a:solidFill>
              </a:rPr>
              <a:t> negara yang </a:t>
            </a:r>
            <a:r>
              <a:rPr lang="en-US" sz="2800" dirty="0" err="1">
                <a:solidFill>
                  <a:schemeClr val="tx1"/>
                </a:solidFill>
              </a:rPr>
              <a:t>bukan</a:t>
            </a:r>
            <a:r>
              <a:rPr lang="en-US" sz="2800" dirty="0">
                <a:solidFill>
                  <a:schemeClr val="tx1"/>
                </a:solidFill>
              </a:rPr>
              <a:t> </a:t>
            </a:r>
            <a:r>
              <a:rPr lang="en-US" sz="2800" dirty="0" err="1">
                <a:solidFill>
                  <a:schemeClr val="tx1"/>
                </a:solidFill>
              </a:rPr>
              <a:t>hanya</a:t>
            </a:r>
            <a:r>
              <a:rPr lang="en-US" sz="2800" dirty="0">
                <a:solidFill>
                  <a:schemeClr val="tx1"/>
                </a:solidFill>
              </a:rPr>
              <a:t> </a:t>
            </a:r>
            <a:r>
              <a:rPr lang="en-US" sz="2800" dirty="0" err="1">
                <a:solidFill>
                  <a:schemeClr val="tx1"/>
                </a:solidFill>
              </a:rPr>
              <a:t>selalu</a:t>
            </a:r>
            <a:r>
              <a:rPr lang="en-US" sz="2800" dirty="0">
                <a:solidFill>
                  <a:schemeClr val="tx1"/>
                </a:solidFill>
              </a:rPr>
              <a:t> </a:t>
            </a:r>
            <a:r>
              <a:rPr lang="en-US" sz="2800" dirty="0" err="1">
                <a:solidFill>
                  <a:schemeClr val="tx1"/>
                </a:solidFill>
              </a:rPr>
              <a:t>berusaha</a:t>
            </a:r>
            <a:r>
              <a:rPr lang="en-US" sz="2800" dirty="0">
                <a:solidFill>
                  <a:schemeClr val="tx1"/>
                </a:solidFill>
              </a:rPr>
              <a:t> </a:t>
            </a:r>
            <a:r>
              <a:rPr lang="en-US" sz="2800" dirty="0" err="1">
                <a:solidFill>
                  <a:schemeClr val="tx1"/>
                </a:solidFill>
              </a:rPr>
              <a:t>menguasai</a:t>
            </a:r>
            <a:r>
              <a:rPr lang="en-US" sz="2800" dirty="0">
                <a:solidFill>
                  <a:schemeClr val="tx1"/>
                </a:solidFill>
              </a:rPr>
              <a:t> </a:t>
            </a:r>
            <a:r>
              <a:rPr lang="en-US" sz="2800" dirty="0" err="1">
                <a:solidFill>
                  <a:schemeClr val="tx1"/>
                </a:solidFill>
              </a:rPr>
              <a:t>segala</a:t>
            </a:r>
            <a:r>
              <a:rPr lang="en-US" sz="2800" dirty="0">
                <a:solidFill>
                  <a:schemeClr val="tx1"/>
                </a:solidFill>
              </a:rPr>
              <a:t> </a:t>
            </a:r>
            <a:r>
              <a:rPr lang="en-US" sz="2800" dirty="0" err="1">
                <a:solidFill>
                  <a:schemeClr val="tx1"/>
                </a:solidFill>
              </a:rPr>
              <a:t>aspek</a:t>
            </a:r>
            <a:r>
              <a:rPr lang="en-US" sz="2800" dirty="0">
                <a:solidFill>
                  <a:schemeClr val="tx1"/>
                </a:solidFill>
              </a:rPr>
              <a:t> </a:t>
            </a:r>
            <a:r>
              <a:rPr lang="en-US" sz="2800" dirty="0" err="1">
                <a:solidFill>
                  <a:schemeClr val="tx1"/>
                </a:solidFill>
              </a:rPr>
              <a:t>ekonomi</a:t>
            </a:r>
            <a:r>
              <a:rPr lang="en-US" sz="2800" dirty="0">
                <a:solidFill>
                  <a:schemeClr val="tx1"/>
                </a:solidFill>
              </a:rPr>
              <a:t> dan </a:t>
            </a:r>
            <a:r>
              <a:rPr lang="en-US" sz="2800" dirty="0" err="1">
                <a:solidFill>
                  <a:schemeClr val="tx1"/>
                </a:solidFill>
              </a:rPr>
              <a:t>politik</a:t>
            </a:r>
            <a:r>
              <a:rPr lang="en-US" sz="2800" dirty="0">
                <a:solidFill>
                  <a:schemeClr val="tx1"/>
                </a:solidFill>
              </a:rPr>
              <a:t> </a:t>
            </a:r>
            <a:r>
              <a:rPr lang="en-US" sz="2800" dirty="0" err="1">
                <a:solidFill>
                  <a:schemeClr val="tx1"/>
                </a:solidFill>
              </a:rPr>
              <a:t>masyarakat</a:t>
            </a:r>
            <a:r>
              <a:rPr lang="en-US" sz="2800" dirty="0">
                <a:solidFill>
                  <a:schemeClr val="tx1"/>
                </a:solidFill>
              </a:rPr>
              <a:t>, </a:t>
            </a:r>
            <a:r>
              <a:rPr lang="en-US" sz="2800" dirty="0" err="1">
                <a:solidFill>
                  <a:schemeClr val="tx1"/>
                </a:solidFill>
              </a:rPr>
              <a:t>tetapi</a:t>
            </a:r>
            <a:r>
              <a:rPr lang="en-US" sz="2800" dirty="0">
                <a:solidFill>
                  <a:schemeClr val="tx1"/>
                </a:solidFill>
              </a:rPr>
              <a:t> juga </a:t>
            </a:r>
            <a:r>
              <a:rPr lang="en-US" sz="2800" dirty="0" err="1">
                <a:solidFill>
                  <a:schemeClr val="tx1"/>
                </a:solidFill>
              </a:rPr>
              <a:t>selalu</a:t>
            </a:r>
            <a:r>
              <a:rPr lang="en-US" sz="2800" dirty="0">
                <a:solidFill>
                  <a:schemeClr val="tx1"/>
                </a:solidFill>
              </a:rPr>
              <a:t> </a:t>
            </a:r>
            <a:r>
              <a:rPr lang="en-US" sz="2800" dirty="0" err="1">
                <a:solidFill>
                  <a:schemeClr val="tx1"/>
                </a:solidFill>
              </a:rPr>
              <a:t>berusaha</a:t>
            </a:r>
            <a:r>
              <a:rPr lang="en-US" sz="2800" dirty="0">
                <a:solidFill>
                  <a:schemeClr val="tx1"/>
                </a:solidFill>
              </a:rPr>
              <a:t> </a:t>
            </a:r>
            <a:r>
              <a:rPr lang="en-US" sz="2800" dirty="0" err="1">
                <a:solidFill>
                  <a:schemeClr val="tx1"/>
                </a:solidFill>
              </a:rPr>
              <a:t>menentukan</a:t>
            </a:r>
            <a:r>
              <a:rPr lang="en-US" sz="2800" dirty="0">
                <a:solidFill>
                  <a:schemeClr val="tx1"/>
                </a:solidFill>
              </a:rPr>
              <a:t> </a:t>
            </a:r>
            <a:r>
              <a:rPr lang="en-US" sz="2800" dirty="0" err="1">
                <a:solidFill>
                  <a:schemeClr val="tx1"/>
                </a:solidFill>
              </a:rPr>
              <a:t>nilai-nilai</a:t>
            </a:r>
            <a:r>
              <a:rPr lang="en-US" sz="2800" dirty="0">
                <a:solidFill>
                  <a:schemeClr val="tx1"/>
                </a:solidFill>
              </a:rPr>
              <a:t> '</a:t>
            </a:r>
            <a:r>
              <a:rPr lang="en-US" sz="2800" dirty="0" err="1">
                <a:solidFill>
                  <a:schemeClr val="tx1"/>
                </a:solidFill>
              </a:rPr>
              <a:t>baik</a:t>
            </a:r>
            <a:r>
              <a:rPr lang="en-US" sz="2800" dirty="0">
                <a:solidFill>
                  <a:schemeClr val="tx1"/>
                </a:solidFill>
              </a:rPr>
              <a:t>' dan '</a:t>
            </a:r>
            <a:r>
              <a:rPr lang="en-US" sz="2800" dirty="0" err="1">
                <a:solidFill>
                  <a:schemeClr val="tx1"/>
                </a:solidFill>
              </a:rPr>
              <a:t>buruk</a:t>
            </a:r>
            <a:r>
              <a:rPr lang="en-US" sz="2800" dirty="0">
                <a:solidFill>
                  <a:schemeClr val="tx1"/>
                </a:solidFill>
              </a:rPr>
              <a:t>' </a:t>
            </a:r>
            <a:r>
              <a:rPr lang="en-US" sz="2800" dirty="0" err="1">
                <a:solidFill>
                  <a:schemeClr val="tx1"/>
                </a:solidFill>
              </a:rPr>
              <a:t>dari</a:t>
            </a:r>
            <a:r>
              <a:rPr lang="en-US" sz="2800" dirty="0">
                <a:solidFill>
                  <a:schemeClr val="tx1"/>
                </a:solidFill>
              </a:rPr>
              <a:t> </a:t>
            </a:r>
            <a:r>
              <a:rPr lang="en-US" sz="2800" dirty="0" err="1">
                <a:solidFill>
                  <a:schemeClr val="tx1"/>
                </a:solidFill>
              </a:rPr>
              <a:t>prilaku</a:t>
            </a:r>
            <a:r>
              <a:rPr lang="en-US" sz="2800" dirty="0">
                <a:solidFill>
                  <a:schemeClr val="tx1"/>
                </a:solidFill>
              </a:rPr>
              <a:t>, </a:t>
            </a:r>
            <a:r>
              <a:rPr lang="en-US" sz="2800" dirty="0" err="1">
                <a:solidFill>
                  <a:schemeClr val="tx1"/>
                </a:solidFill>
              </a:rPr>
              <a:t>kepercayaan</a:t>
            </a:r>
            <a:r>
              <a:rPr lang="en-US" sz="2800" dirty="0">
                <a:solidFill>
                  <a:schemeClr val="tx1"/>
                </a:solidFill>
              </a:rPr>
              <a:t> dan </a:t>
            </a:r>
            <a:r>
              <a:rPr lang="en-US" sz="2800" dirty="0" err="1">
                <a:solidFill>
                  <a:schemeClr val="tx1"/>
                </a:solidFill>
              </a:rPr>
              <a:t>paham</a:t>
            </a:r>
            <a:r>
              <a:rPr lang="en-US" sz="2800" dirty="0">
                <a:solidFill>
                  <a:schemeClr val="tx1"/>
                </a:solidFill>
              </a:rPr>
              <a:t> </a:t>
            </a:r>
            <a:r>
              <a:rPr lang="en-US" sz="2800" dirty="0" err="1">
                <a:solidFill>
                  <a:schemeClr val="tx1"/>
                </a:solidFill>
              </a:rPr>
              <a:t>dari</a:t>
            </a:r>
            <a:r>
              <a:rPr lang="en-US" sz="2800" dirty="0">
                <a:solidFill>
                  <a:schemeClr val="tx1"/>
                </a:solidFill>
              </a:rPr>
              <a:t> </a:t>
            </a:r>
            <a:r>
              <a:rPr lang="en-US" sz="2800" dirty="0" err="1">
                <a:solidFill>
                  <a:schemeClr val="tx1"/>
                </a:solidFill>
              </a:rPr>
              <a:t>masyarakat</a:t>
            </a:r>
            <a:r>
              <a:rPr lang="en-US" sz="2800" dirty="0">
                <a:solidFill>
                  <a:schemeClr val="tx1"/>
                </a:solidFill>
              </a:rPr>
              <a:t>. </a:t>
            </a:r>
            <a:endParaRPr lang="ko-KR" altLang="en-US" sz="2800" dirty="0">
              <a:solidFill>
                <a:schemeClr val="tx1"/>
              </a:solidFill>
            </a:endParaRPr>
          </a:p>
        </p:txBody>
      </p:sp>
      <p:sp>
        <p:nvSpPr>
          <p:cNvPr id="7" name="자유형 20">
            <a:extLst>
              <a:ext uri="{FF2B5EF4-FFF2-40B4-BE49-F238E27FC236}">
                <a16:creationId xmlns:a16="http://schemas.microsoft.com/office/drawing/2014/main" xmlns="" id="{2D912211-76AB-448B-8EF5-6AAAB922BE3B}"/>
              </a:ext>
            </a:extLst>
          </p:cNvPr>
          <p:cNvSpPr/>
          <p:nvPr/>
        </p:nvSpPr>
        <p:spPr>
          <a:xfrm>
            <a:off x="2471895" y="919669"/>
            <a:ext cx="7694388" cy="1291415"/>
          </a:xfrm>
          <a:custGeom>
            <a:avLst/>
            <a:gdLst>
              <a:gd name="connsiteX0" fmla="*/ 3245702 w 5903595"/>
              <a:gd name="connsiteY0" fmla="*/ 0 h 706150"/>
              <a:gd name="connsiteX1" fmla="*/ 5686843 w 5903595"/>
              <a:gd name="connsiteY1" fmla="*/ 0 h 706150"/>
              <a:gd name="connsiteX2" fmla="*/ 5903595 w 5903595"/>
              <a:gd name="connsiteY2" fmla="*/ 216752 h 706150"/>
              <a:gd name="connsiteX3" fmla="*/ 5903595 w 5903595"/>
              <a:gd name="connsiteY3" fmla="*/ 489397 h 706150"/>
              <a:gd name="connsiteX4" fmla="*/ 5686843 w 5903595"/>
              <a:gd name="connsiteY4" fmla="*/ 706149 h 706150"/>
              <a:gd name="connsiteX5" fmla="*/ 4504266 w 5903595"/>
              <a:gd name="connsiteY5" fmla="*/ 706149 h 706150"/>
              <a:gd name="connsiteX6" fmla="*/ 4504253 w 5903595"/>
              <a:gd name="connsiteY6" fmla="*/ 706150 h 706150"/>
              <a:gd name="connsiteX7" fmla="*/ 567864 w 5903595"/>
              <a:gd name="connsiteY7" fmla="*/ 706150 h 706150"/>
              <a:gd name="connsiteX8" fmla="*/ 391018 w 5903595"/>
              <a:gd name="connsiteY8" fmla="*/ 706150 h 706150"/>
              <a:gd name="connsiteX9" fmla="*/ 155992 w 5903595"/>
              <a:gd name="connsiteY9" fmla="*/ 583639 h 706150"/>
              <a:gd name="connsiteX10" fmla="*/ 142414 w 5903595"/>
              <a:gd name="connsiteY10" fmla="*/ 530749 h 706150"/>
              <a:gd name="connsiteX11" fmla="*/ 142414 w 5903595"/>
              <a:gd name="connsiteY11" fmla="*/ 169832 h 706150"/>
              <a:gd name="connsiteX12" fmla="*/ 38438 w 5903595"/>
              <a:gd name="connsiteY12" fmla="*/ 24588 h 706150"/>
              <a:gd name="connsiteX13" fmla="*/ 0 w 5903595"/>
              <a:gd name="connsiteY13" fmla="*/ 12721 h 706150"/>
              <a:gd name="connsiteX14" fmla="*/ 0 w 5903595"/>
              <a:gd name="connsiteY14" fmla="*/ 1 h 706150"/>
              <a:gd name="connsiteX15" fmla="*/ 3245692 w 5903595"/>
              <a:gd name="connsiteY15" fmla="*/ 1 h 70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03595" h="706150">
                <a:moveTo>
                  <a:pt x="3245702" y="0"/>
                </a:moveTo>
                <a:lnTo>
                  <a:pt x="5686843" y="0"/>
                </a:lnTo>
                <a:cubicBezTo>
                  <a:pt x="5806552" y="0"/>
                  <a:pt x="5903595" y="97043"/>
                  <a:pt x="5903595" y="216752"/>
                </a:cubicBezTo>
                <a:lnTo>
                  <a:pt x="5903595" y="489397"/>
                </a:lnTo>
                <a:cubicBezTo>
                  <a:pt x="5903595" y="609106"/>
                  <a:pt x="5806552" y="706149"/>
                  <a:pt x="5686843" y="706149"/>
                </a:cubicBezTo>
                <a:lnTo>
                  <a:pt x="4504266" y="706149"/>
                </a:lnTo>
                <a:lnTo>
                  <a:pt x="4504253" y="706150"/>
                </a:lnTo>
                <a:lnTo>
                  <a:pt x="567864" y="706150"/>
                </a:lnTo>
                <a:lnTo>
                  <a:pt x="391018" y="706150"/>
                </a:lnTo>
                <a:cubicBezTo>
                  <a:pt x="285364" y="706150"/>
                  <a:pt x="194714" y="655634"/>
                  <a:pt x="155992" y="583639"/>
                </a:cubicBezTo>
                <a:lnTo>
                  <a:pt x="142414" y="530749"/>
                </a:lnTo>
                <a:lnTo>
                  <a:pt x="142414" y="169832"/>
                </a:lnTo>
                <a:cubicBezTo>
                  <a:pt x="142414" y="108279"/>
                  <a:pt x="100774" y="54374"/>
                  <a:pt x="38438" y="24588"/>
                </a:cubicBezTo>
                <a:lnTo>
                  <a:pt x="0" y="12721"/>
                </a:lnTo>
                <a:lnTo>
                  <a:pt x="0" y="1"/>
                </a:lnTo>
                <a:lnTo>
                  <a:pt x="3245692" y="1"/>
                </a:lnTo>
                <a:close/>
              </a:path>
            </a:pathLst>
          </a:custGeom>
          <a:solidFill>
            <a:schemeClr val="accent5">
              <a:lumMod val="60000"/>
              <a:lumOff val="40000"/>
            </a:schemeClr>
          </a:solidFill>
          <a:ln w="539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latinLnBrk="0">
              <a:defRPr/>
            </a:pPr>
            <a:r>
              <a:rPr lang="en-US" altLang="ko-KR" sz="2800" b="1" kern="0" dirty="0">
                <a:solidFill>
                  <a:srgbClr val="4472C4">
                    <a:lumMod val="75000"/>
                  </a:srgbClr>
                </a:solidFill>
                <a:latin typeface="야놀자 야체 B" panose="02020603020101020101" pitchFamily="18" charset="-127"/>
                <a:ea typeface="야놀자 야체 B" panose="02020603020101020101" pitchFamily="18" charset="-127"/>
              </a:rPr>
              <a:t>3. </a:t>
            </a:r>
            <a:r>
              <a:rPr lang="en-US" altLang="ko-KR" sz="2800" b="1" kern="0" dirty="0" err="1">
                <a:solidFill>
                  <a:srgbClr val="4472C4">
                    <a:lumMod val="75000"/>
                  </a:srgbClr>
                </a:solidFill>
                <a:latin typeface="야놀자 야체 B" panose="02020603020101020101" pitchFamily="18" charset="-127"/>
                <a:ea typeface="야놀자 야체 B" panose="02020603020101020101" pitchFamily="18" charset="-127"/>
              </a:rPr>
              <a:t>Teori</a:t>
            </a:r>
            <a:r>
              <a:rPr lang="en-US" altLang="ko-KR" sz="2800" b="1" kern="0" dirty="0">
                <a:solidFill>
                  <a:srgbClr val="4472C4">
                    <a:lumMod val="75000"/>
                  </a:srgbClr>
                </a:solidFill>
                <a:latin typeface="야놀자 야체 B" panose="02020603020101020101" pitchFamily="18" charset="-127"/>
                <a:ea typeface="야놀자 야체 B" panose="02020603020101020101" pitchFamily="18" charset="-127"/>
              </a:rPr>
              <a:t> Totalitarian</a:t>
            </a:r>
          </a:p>
        </p:txBody>
      </p:sp>
      <p:sp>
        <p:nvSpPr>
          <p:cNvPr id="8" name="포인트가 5개인 별 21">
            <a:extLst>
              <a:ext uri="{FF2B5EF4-FFF2-40B4-BE49-F238E27FC236}">
                <a16:creationId xmlns:a16="http://schemas.microsoft.com/office/drawing/2014/main" xmlns="" id="{12354A2E-6D32-4797-9BB0-8B99744EFFE3}"/>
              </a:ext>
            </a:extLst>
          </p:cNvPr>
          <p:cNvSpPr/>
          <p:nvPr/>
        </p:nvSpPr>
        <p:spPr>
          <a:xfrm>
            <a:off x="9874426" y="796343"/>
            <a:ext cx="365254" cy="555277"/>
          </a:xfrm>
          <a:prstGeom prst="star5">
            <a:avLst>
              <a:gd name="adj" fmla="val 26851"/>
              <a:gd name="hf" fmla="val 105146"/>
              <a:gd name="vf" fmla="val 110557"/>
            </a:avLst>
          </a:prstGeom>
          <a:solidFill>
            <a:schemeClr val="bg1"/>
          </a:solidFill>
          <a:ln w="38100" cap="rnd">
            <a:solidFill>
              <a:schemeClr val="accent1">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Tree>
    <p:extLst>
      <p:ext uri="{BB962C8B-B14F-4D97-AF65-F5344CB8AC3E}">
        <p14:creationId xmlns:p14="http://schemas.microsoft.com/office/powerpoint/2010/main" val="35429143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1165</Words>
  <Application>Microsoft Office PowerPoint</Application>
  <PresentationFormat>Custom</PresentationFormat>
  <Paragraphs>130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hizki</dc:creator>
  <cp:lastModifiedBy>acer</cp:lastModifiedBy>
  <cp:revision>54</cp:revision>
  <dcterms:created xsi:type="dcterms:W3CDTF">2020-06-21T14:32:33Z</dcterms:created>
  <dcterms:modified xsi:type="dcterms:W3CDTF">2020-07-18T04:22:46Z</dcterms:modified>
</cp:coreProperties>
</file>