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75" r:id="rId4"/>
    <p:sldId id="276" r:id="rId5"/>
    <p:sldId id="279" r:id="rId6"/>
    <p:sldId id="277" r:id="rId7"/>
    <p:sldId id="278" r:id="rId8"/>
    <p:sldId id="280" r:id="rId9"/>
    <p:sldId id="274" r:id="rId10"/>
    <p:sldId id="270" r:id="rId1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141A"/>
    <a:srgbClr val="323F43"/>
    <a:srgbClr val="F68422"/>
    <a:srgbClr val="C3723B"/>
    <a:srgbClr val="35302B"/>
    <a:srgbClr val="796B5A"/>
    <a:srgbClr val="786747"/>
    <a:srgbClr val="60696C"/>
    <a:srgbClr val="E07A0C"/>
    <a:srgbClr val="6681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0D18A-91C5-4793-8E7F-D6BD7CAB99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20D0A2D9-650B-499B-BDE3-FCE9816AB2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A426F11B-584C-44B2-AF63-2C12308D4F2F}"/>
              </a:ext>
            </a:extLst>
          </p:cNvPr>
          <p:cNvSpPr>
            <a:spLocks noGrp="1"/>
          </p:cNvSpPr>
          <p:nvPr>
            <p:ph type="dt" sz="half" idx="10"/>
          </p:nvPr>
        </p:nvSpPr>
        <p:spPr/>
        <p:txBody>
          <a:bodyPr/>
          <a:lstStyle/>
          <a:p>
            <a:fld id="{2FB87926-14FE-4B9B-9BDA-13BA312DFFF2}" type="datetimeFigureOut">
              <a:rPr lang="id-ID" smtClean="0"/>
              <a:t>23/06/2020</a:t>
            </a:fld>
            <a:endParaRPr lang="id-ID"/>
          </a:p>
        </p:txBody>
      </p:sp>
      <p:sp>
        <p:nvSpPr>
          <p:cNvPr id="5" name="Footer Placeholder 4">
            <a:extLst>
              <a:ext uri="{FF2B5EF4-FFF2-40B4-BE49-F238E27FC236}">
                <a16:creationId xmlns:a16="http://schemas.microsoft.com/office/drawing/2014/main" id="{5E317F48-F534-4216-BE8B-D9C26E1F37E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D8EB93BF-F6F2-46C1-A863-7EA3F1B056AD}"/>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191305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37DE6-BD55-4109-ABDD-0A80AA910F14}"/>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CD04F901-831B-4CF6-85D0-BBFAB24D41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3CFFC905-4475-47C7-A3C8-A0DC2D688A0C}"/>
              </a:ext>
            </a:extLst>
          </p:cNvPr>
          <p:cNvSpPr>
            <a:spLocks noGrp="1"/>
          </p:cNvSpPr>
          <p:nvPr>
            <p:ph type="dt" sz="half" idx="10"/>
          </p:nvPr>
        </p:nvSpPr>
        <p:spPr/>
        <p:txBody>
          <a:bodyPr/>
          <a:lstStyle/>
          <a:p>
            <a:fld id="{2FB87926-14FE-4B9B-9BDA-13BA312DFFF2}" type="datetimeFigureOut">
              <a:rPr lang="id-ID" smtClean="0"/>
              <a:t>23/06/2020</a:t>
            </a:fld>
            <a:endParaRPr lang="id-ID"/>
          </a:p>
        </p:txBody>
      </p:sp>
      <p:sp>
        <p:nvSpPr>
          <p:cNvPr id="5" name="Footer Placeholder 4">
            <a:extLst>
              <a:ext uri="{FF2B5EF4-FFF2-40B4-BE49-F238E27FC236}">
                <a16:creationId xmlns:a16="http://schemas.microsoft.com/office/drawing/2014/main" id="{9B718B33-263E-4728-A42A-3F9E32F5E2D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5AEF716E-A904-44BB-B971-088916570F6D}"/>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3392343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398312-643A-4057-9C58-6826B4046F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3101A03E-7574-483F-B3D2-7D49FDA7D7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223F8170-BBB0-4DD5-85DA-349E3B43FFBD}"/>
              </a:ext>
            </a:extLst>
          </p:cNvPr>
          <p:cNvSpPr>
            <a:spLocks noGrp="1"/>
          </p:cNvSpPr>
          <p:nvPr>
            <p:ph type="dt" sz="half" idx="10"/>
          </p:nvPr>
        </p:nvSpPr>
        <p:spPr/>
        <p:txBody>
          <a:bodyPr/>
          <a:lstStyle/>
          <a:p>
            <a:fld id="{2FB87926-14FE-4B9B-9BDA-13BA312DFFF2}" type="datetimeFigureOut">
              <a:rPr lang="id-ID" smtClean="0"/>
              <a:t>23/06/2020</a:t>
            </a:fld>
            <a:endParaRPr lang="id-ID"/>
          </a:p>
        </p:txBody>
      </p:sp>
      <p:sp>
        <p:nvSpPr>
          <p:cNvPr id="5" name="Footer Placeholder 4">
            <a:extLst>
              <a:ext uri="{FF2B5EF4-FFF2-40B4-BE49-F238E27FC236}">
                <a16:creationId xmlns:a16="http://schemas.microsoft.com/office/drawing/2014/main" id="{287F3830-D178-497B-A0D6-DAADF54DCA3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CC29A1FA-805C-43D8-8099-C1E93DBE60E1}"/>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57298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DB55-916B-425F-B3E9-06F513FC84EA}"/>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591F19E2-2999-4D99-949B-B83A2E6E34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13167E95-DE59-46D3-9EBF-31E895C3E995}"/>
              </a:ext>
            </a:extLst>
          </p:cNvPr>
          <p:cNvSpPr>
            <a:spLocks noGrp="1"/>
          </p:cNvSpPr>
          <p:nvPr>
            <p:ph type="dt" sz="half" idx="10"/>
          </p:nvPr>
        </p:nvSpPr>
        <p:spPr/>
        <p:txBody>
          <a:bodyPr/>
          <a:lstStyle/>
          <a:p>
            <a:fld id="{2FB87926-14FE-4B9B-9BDA-13BA312DFFF2}" type="datetimeFigureOut">
              <a:rPr lang="id-ID" smtClean="0"/>
              <a:t>23/06/2020</a:t>
            </a:fld>
            <a:endParaRPr lang="id-ID"/>
          </a:p>
        </p:txBody>
      </p:sp>
      <p:sp>
        <p:nvSpPr>
          <p:cNvPr id="5" name="Footer Placeholder 4">
            <a:extLst>
              <a:ext uri="{FF2B5EF4-FFF2-40B4-BE49-F238E27FC236}">
                <a16:creationId xmlns:a16="http://schemas.microsoft.com/office/drawing/2014/main" id="{AE601AF4-EA8F-45F3-B8FF-8D2D2B03342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9A440FA0-BFB9-4A52-81A5-FDAD6440704D}"/>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336086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509D9-95FC-43E9-85A1-9348E424C1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31F7D505-36BD-43E0-AAA0-46D7441D6C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37F4BA-89B4-4631-ADA7-658B76DF72A4}"/>
              </a:ext>
            </a:extLst>
          </p:cNvPr>
          <p:cNvSpPr>
            <a:spLocks noGrp="1"/>
          </p:cNvSpPr>
          <p:nvPr>
            <p:ph type="dt" sz="half" idx="10"/>
          </p:nvPr>
        </p:nvSpPr>
        <p:spPr/>
        <p:txBody>
          <a:bodyPr/>
          <a:lstStyle/>
          <a:p>
            <a:fld id="{2FB87926-14FE-4B9B-9BDA-13BA312DFFF2}" type="datetimeFigureOut">
              <a:rPr lang="id-ID" smtClean="0"/>
              <a:t>23/06/2020</a:t>
            </a:fld>
            <a:endParaRPr lang="id-ID"/>
          </a:p>
        </p:txBody>
      </p:sp>
      <p:sp>
        <p:nvSpPr>
          <p:cNvPr id="5" name="Footer Placeholder 4">
            <a:extLst>
              <a:ext uri="{FF2B5EF4-FFF2-40B4-BE49-F238E27FC236}">
                <a16:creationId xmlns:a16="http://schemas.microsoft.com/office/drawing/2014/main" id="{624E0378-4916-42DE-B370-932CD24B3F3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FC350615-3E24-4EE9-B809-9B58D3DAE273}"/>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128684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79B87-7437-41BD-85F4-F231C8795B70}"/>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44234BD3-0168-4392-A998-1E596C0F87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740B091A-BA6E-4A86-AC6D-0EEBAC7C2D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1B168FC7-8B15-4B79-A15E-DAEC985251FC}"/>
              </a:ext>
            </a:extLst>
          </p:cNvPr>
          <p:cNvSpPr>
            <a:spLocks noGrp="1"/>
          </p:cNvSpPr>
          <p:nvPr>
            <p:ph type="dt" sz="half" idx="10"/>
          </p:nvPr>
        </p:nvSpPr>
        <p:spPr/>
        <p:txBody>
          <a:bodyPr/>
          <a:lstStyle/>
          <a:p>
            <a:fld id="{2FB87926-14FE-4B9B-9BDA-13BA312DFFF2}" type="datetimeFigureOut">
              <a:rPr lang="id-ID" smtClean="0"/>
              <a:t>23/06/2020</a:t>
            </a:fld>
            <a:endParaRPr lang="id-ID"/>
          </a:p>
        </p:txBody>
      </p:sp>
      <p:sp>
        <p:nvSpPr>
          <p:cNvPr id="6" name="Footer Placeholder 5">
            <a:extLst>
              <a:ext uri="{FF2B5EF4-FFF2-40B4-BE49-F238E27FC236}">
                <a16:creationId xmlns:a16="http://schemas.microsoft.com/office/drawing/2014/main" id="{E35E4106-4BFE-4C2E-852A-AB429FBE5761}"/>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5EA981D3-1A64-440E-8E29-EC2813EC54DF}"/>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201449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98F3-9A23-4768-81C4-6ECACD881FB2}"/>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A120BE25-C7C5-4BDF-A0F9-EE494032D4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8653C6-7D77-47FC-A1A4-23ABDBADCB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08B13A4E-6E17-495A-B61D-2E09FBAF7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56294A-1909-4AA6-A962-AFBE15EDA4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EB6783ED-A805-4D7C-BCC6-EC05DA7DDAD2}"/>
              </a:ext>
            </a:extLst>
          </p:cNvPr>
          <p:cNvSpPr>
            <a:spLocks noGrp="1"/>
          </p:cNvSpPr>
          <p:nvPr>
            <p:ph type="dt" sz="half" idx="10"/>
          </p:nvPr>
        </p:nvSpPr>
        <p:spPr/>
        <p:txBody>
          <a:bodyPr/>
          <a:lstStyle/>
          <a:p>
            <a:fld id="{2FB87926-14FE-4B9B-9BDA-13BA312DFFF2}" type="datetimeFigureOut">
              <a:rPr lang="id-ID" smtClean="0"/>
              <a:t>23/06/2020</a:t>
            </a:fld>
            <a:endParaRPr lang="id-ID"/>
          </a:p>
        </p:txBody>
      </p:sp>
      <p:sp>
        <p:nvSpPr>
          <p:cNvPr id="8" name="Footer Placeholder 7">
            <a:extLst>
              <a:ext uri="{FF2B5EF4-FFF2-40B4-BE49-F238E27FC236}">
                <a16:creationId xmlns:a16="http://schemas.microsoft.com/office/drawing/2014/main" id="{4BD28A30-C20B-49DB-94A6-8385BB7AFE2F}"/>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9F09AA6A-82C8-4338-9495-EECBCBA5E13C}"/>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3383374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1CC54-2505-4E62-80BD-337F75D01190}"/>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1C0F6E79-F7DC-4AD1-8426-5563390883F2}"/>
              </a:ext>
            </a:extLst>
          </p:cNvPr>
          <p:cNvSpPr>
            <a:spLocks noGrp="1"/>
          </p:cNvSpPr>
          <p:nvPr>
            <p:ph type="dt" sz="half" idx="10"/>
          </p:nvPr>
        </p:nvSpPr>
        <p:spPr/>
        <p:txBody>
          <a:bodyPr/>
          <a:lstStyle/>
          <a:p>
            <a:fld id="{2FB87926-14FE-4B9B-9BDA-13BA312DFFF2}" type="datetimeFigureOut">
              <a:rPr lang="id-ID" smtClean="0"/>
              <a:t>23/06/2020</a:t>
            </a:fld>
            <a:endParaRPr lang="id-ID"/>
          </a:p>
        </p:txBody>
      </p:sp>
      <p:sp>
        <p:nvSpPr>
          <p:cNvPr id="4" name="Footer Placeholder 3">
            <a:extLst>
              <a:ext uri="{FF2B5EF4-FFF2-40B4-BE49-F238E27FC236}">
                <a16:creationId xmlns:a16="http://schemas.microsoft.com/office/drawing/2014/main" id="{7059A187-A721-4F99-AA14-D3BC01E1DAAF}"/>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84477261-2539-49A6-8B4D-A1C3583AAB31}"/>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01813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1FC9A-2FFA-40FE-9CCE-FC81834EE631}"/>
              </a:ext>
            </a:extLst>
          </p:cNvPr>
          <p:cNvSpPr>
            <a:spLocks noGrp="1"/>
          </p:cNvSpPr>
          <p:nvPr>
            <p:ph type="dt" sz="half" idx="10"/>
          </p:nvPr>
        </p:nvSpPr>
        <p:spPr/>
        <p:txBody>
          <a:bodyPr/>
          <a:lstStyle/>
          <a:p>
            <a:fld id="{2FB87926-14FE-4B9B-9BDA-13BA312DFFF2}" type="datetimeFigureOut">
              <a:rPr lang="id-ID" smtClean="0"/>
              <a:t>23/06/2020</a:t>
            </a:fld>
            <a:endParaRPr lang="id-ID"/>
          </a:p>
        </p:txBody>
      </p:sp>
      <p:sp>
        <p:nvSpPr>
          <p:cNvPr id="3" name="Footer Placeholder 2">
            <a:extLst>
              <a:ext uri="{FF2B5EF4-FFF2-40B4-BE49-F238E27FC236}">
                <a16:creationId xmlns:a16="http://schemas.microsoft.com/office/drawing/2014/main" id="{E24DBEA9-8584-47DC-8446-1D164C382335}"/>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25B0FDB1-F1CE-4F0F-847C-86319A2E494B}"/>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84520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3EA7-803B-4303-B8AA-3F90533210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80901C70-98D7-4EB3-A6D2-8C00E7981A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2B6CD780-4D5D-412F-B4CD-80E15B1DC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93FF9F-AF7C-42BF-885B-BD5D933311D8}"/>
              </a:ext>
            </a:extLst>
          </p:cNvPr>
          <p:cNvSpPr>
            <a:spLocks noGrp="1"/>
          </p:cNvSpPr>
          <p:nvPr>
            <p:ph type="dt" sz="half" idx="10"/>
          </p:nvPr>
        </p:nvSpPr>
        <p:spPr/>
        <p:txBody>
          <a:bodyPr/>
          <a:lstStyle/>
          <a:p>
            <a:fld id="{2FB87926-14FE-4B9B-9BDA-13BA312DFFF2}" type="datetimeFigureOut">
              <a:rPr lang="id-ID" smtClean="0"/>
              <a:t>23/06/2020</a:t>
            </a:fld>
            <a:endParaRPr lang="id-ID"/>
          </a:p>
        </p:txBody>
      </p:sp>
      <p:sp>
        <p:nvSpPr>
          <p:cNvPr id="6" name="Footer Placeholder 5">
            <a:extLst>
              <a:ext uri="{FF2B5EF4-FFF2-40B4-BE49-F238E27FC236}">
                <a16:creationId xmlns:a16="http://schemas.microsoft.com/office/drawing/2014/main" id="{453586D9-9F2B-4F28-82C1-0DFAB60FD13E}"/>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724F7F0A-B207-47DF-B7F8-AEF4DFB078D0}"/>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648939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74AE-F51F-44C1-8BAD-01EB1AA294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4A3EC0A9-8126-4369-BFA8-8073D0ACF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F788DC14-A4ED-462C-BFA5-2737157904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F96462-181B-49E3-AC65-B1E91262301E}"/>
              </a:ext>
            </a:extLst>
          </p:cNvPr>
          <p:cNvSpPr>
            <a:spLocks noGrp="1"/>
          </p:cNvSpPr>
          <p:nvPr>
            <p:ph type="dt" sz="half" idx="10"/>
          </p:nvPr>
        </p:nvSpPr>
        <p:spPr/>
        <p:txBody>
          <a:bodyPr/>
          <a:lstStyle/>
          <a:p>
            <a:fld id="{2FB87926-14FE-4B9B-9BDA-13BA312DFFF2}" type="datetimeFigureOut">
              <a:rPr lang="id-ID" smtClean="0"/>
              <a:t>23/06/2020</a:t>
            </a:fld>
            <a:endParaRPr lang="id-ID"/>
          </a:p>
        </p:txBody>
      </p:sp>
      <p:sp>
        <p:nvSpPr>
          <p:cNvPr id="6" name="Footer Placeholder 5">
            <a:extLst>
              <a:ext uri="{FF2B5EF4-FFF2-40B4-BE49-F238E27FC236}">
                <a16:creationId xmlns:a16="http://schemas.microsoft.com/office/drawing/2014/main" id="{66D9B41A-AC6A-4DB2-9769-8A5CE3C5A59F}"/>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34D1821B-4430-4326-A4DD-C54DB0C09DD5}"/>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3223617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999E78-CF00-4000-AD2E-2A358A72C0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id="{63D52E94-E0D4-4152-B9E7-3E9F54E1F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899B4DCA-6CF3-416A-837C-623927C0A2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87926-14FE-4B9B-9BDA-13BA312DFFF2}" type="datetimeFigureOut">
              <a:rPr lang="id-ID" smtClean="0"/>
              <a:t>23/06/2020</a:t>
            </a:fld>
            <a:endParaRPr lang="id-ID"/>
          </a:p>
        </p:txBody>
      </p:sp>
      <p:sp>
        <p:nvSpPr>
          <p:cNvPr id="5" name="Footer Placeholder 4">
            <a:extLst>
              <a:ext uri="{FF2B5EF4-FFF2-40B4-BE49-F238E27FC236}">
                <a16:creationId xmlns:a16="http://schemas.microsoft.com/office/drawing/2014/main" id="{52AA7E2F-F68A-4040-B56B-3F23480FB0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066697D5-18F3-48D1-8D2F-C4B4BD385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0B60C-BB81-403C-860E-C0CEB9146856}" type="slidenum">
              <a:rPr lang="id-ID" smtClean="0"/>
              <a:t>‹#›</a:t>
            </a:fld>
            <a:endParaRPr lang="id-ID"/>
          </a:p>
        </p:txBody>
      </p:sp>
    </p:spTree>
    <p:extLst>
      <p:ext uri="{BB962C8B-B14F-4D97-AF65-F5344CB8AC3E}">
        <p14:creationId xmlns:p14="http://schemas.microsoft.com/office/powerpoint/2010/main" val="2547561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sp>
        <p:nvSpPr>
          <p:cNvPr id="6" name="Rectangle 5">
            <a:extLst>
              <a:ext uri="{FF2B5EF4-FFF2-40B4-BE49-F238E27FC236}">
                <a16:creationId xmlns:a16="http://schemas.microsoft.com/office/drawing/2014/main" id="{846C1457-4A78-4FB7-B05F-D88E81C4D3BC}"/>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7" name="Rectangle 6">
            <a:extLst>
              <a:ext uri="{FF2B5EF4-FFF2-40B4-BE49-F238E27FC236}">
                <a16:creationId xmlns:a16="http://schemas.microsoft.com/office/drawing/2014/main" id="{9E8C50E2-ADC4-487F-A9BC-15D1DBAD5FCD}"/>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2" name="Group 1">
            <a:extLst>
              <a:ext uri="{FF2B5EF4-FFF2-40B4-BE49-F238E27FC236}">
                <a16:creationId xmlns:a16="http://schemas.microsoft.com/office/drawing/2014/main" id="{274A99C7-086C-4866-A163-E0BED38ACE6D}"/>
              </a:ext>
            </a:extLst>
          </p:cNvPr>
          <p:cNvGrpSpPr/>
          <p:nvPr/>
        </p:nvGrpSpPr>
        <p:grpSpPr>
          <a:xfrm>
            <a:off x="2914421" y="2605058"/>
            <a:ext cx="3855470" cy="2400657"/>
            <a:chOff x="3792556" y="2633029"/>
            <a:chExt cx="3855470" cy="2400657"/>
          </a:xfrm>
        </p:grpSpPr>
        <p:sp>
          <p:nvSpPr>
            <p:cNvPr id="5" name="Rectangle 4">
              <a:extLst>
                <a:ext uri="{FF2B5EF4-FFF2-40B4-BE49-F238E27FC236}">
                  <a16:creationId xmlns:a16="http://schemas.microsoft.com/office/drawing/2014/main" id="{BC3FCBE1-FED9-4ACF-BE14-D556C5D32784}"/>
                </a:ext>
              </a:extLst>
            </p:cNvPr>
            <p:cNvSpPr/>
            <p:nvPr/>
          </p:nvSpPr>
          <p:spPr>
            <a:xfrm>
              <a:off x="3792556" y="2633029"/>
              <a:ext cx="3227165" cy="2400657"/>
            </a:xfrm>
            <a:prstGeom prst="rect">
              <a:avLst/>
            </a:prstGeom>
          </p:spPr>
          <p:txBody>
            <a:bodyPr wrap="none">
              <a:spAutoFit/>
            </a:bodyPr>
            <a:lstStyle/>
            <a:p>
              <a:r>
                <a:rPr lang="en-US" sz="150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M11</a:t>
              </a:r>
              <a:endParaRPr lang="id-ID" sz="15000" dirty="0">
                <a:solidFill>
                  <a:schemeClr val="bg1"/>
                </a:solidFill>
                <a:latin typeface="Okta Bold" panose="00000800000000000000" pitchFamily="50" charset="0"/>
              </a:endParaRPr>
            </a:p>
          </p:txBody>
        </p:sp>
        <p:sp>
          <p:nvSpPr>
            <p:cNvPr id="10" name="Rectangle 9">
              <a:extLst>
                <a:ext uri="{FF2B5EF4-FFF2-40B4-BE49-F238E27FC236}">
                  <a16:creationId xmlns:a16="http://schemas.microsoft.com/office/drawing/2014/main" id="{1A4E1D2B-9BE2-468E-8FAF-98557DE37EAC}"/>
                </a:ext>
              </a:extLst>
            </p:cNvPr>
            <p:cNvSpPr/>
            <p:nvPr/>
          </p:nvSpPr>
          <p:spPr>
            <a:xfrm>
              <a:off x="7178026" y="3269721"/>
              <a:ext cx="470000" cy="1323439"/>
            </a:xfrm>
            <a:prstGeom prst="rect">
              <a:avLst/>
            </a:prstGeom>
          </p:spPr>
          <p:txBody>
            <a:bodyPr wrap="none">
              <a:spAutoFit/>
            </a:bodyPr>
            <a:lstStyle/>
            <a:p>
              <a:r>
                <a:rPr lang="nn-NO" sz="8000" b="1" dirty="0">
                  <a:solidFill>
                    <a:srgbClr val="FF0000"/>
                  </a:solidFill>
                  <a:latin typeface="Arial" panose="020B0604020202020204" pitchFamily="34" charset="0"/>
                </a:rPr>
                <a:t>.</a:t>
              </a:r>
            </a:p>
          </p:txBody>
        </p:sp>
      </p:grpSp>
      <p:sp>
        <p:nvSpPr>
          <p:cNvPr id="11" name="Rectangle 10">
            <a:extLst>
              <a:ext uri="{FF2B5EF4-FFF2-40B4-BE49-F238E27FC236}">
                <a16:creationId xmlns:a16="http://schemas.microsoft.com/office/drawing/2014/main" id="{F20C2413-43FA-4B9D-8A72-C25D3BCEE4ED}"/>
              </a:ext>
            </a:extLst>
          </p:cNvPr>
          <p:cNvSpPr/>
          <p:nvPr/>
        </p:nvSpPr>
        <p:spPr>
          <a:xfrm>
            <a:off x="8868408" y="6003962"/>
            <a:ext cx="3065263" cy="646331"/>
          </a:xfrm>
          <a:prstGeom prst="rect">
            <a:avLst/>
          </a:prstGeom>
        </p:spPr>
        <p:txBody>
          <a:bodyPr wrap="none">
            <a:spAutoFit/>
          </a:bodyPr>
          <a:lstStyle/>
          <a:p>
            <a:pPr algn="r"/>
            <a:r>
              <a:rPr lang="en-US" b="1" dirty="0">
                <a:solidFill>
                  <a:schemeClr val="bg1"/>
                </a:solidFill>
                <a:latin typeface="Okta Bold" panose="00000800000000000000" pitchFamily="50" charset="0"/>
                <a:ea typeface="Calibri" panose="020F0502020204030204" pitchFamily="34" charset="0"/>
              </a:rPr>
              <a:t>DOSEN</a:t>
            </a:r>
          </a:p>
          <a:p>
            <a:pPr algn="r"/>
            <a:r>
              <a:rPr lang="en-US" b="1" dirty="0">
                <a:solidFill>
                  <a:schemeClr val="bg1"/>
                </a:solidFill>
                <a:latin typeface="Okta Bold" panose="00000800000000000000" pitchFamily="50" charset="0"/>
                <a:ea typeface="Calibri" panose="020F0502020204030204" pitchFamily="34" charset="0"/>
              </a:rPr>
              <a:t>Ganjar Miftahuddin, M.Ds</a:t>
            </a:r>
            <a:endParaRPr lang="id-ID" b="1"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16F678E0-0BA7-48D4-8260-00ED2580328B}"/>
              </a:ext>
            </a:extLst>
          </p:cNvPr>
          <p:cNvSpPr/>
          <p:nvPr/>
        </p:nvSpPr>
        <p:spPr>
          <a:xfrm>
            <a:off x="7239891" y="3260303"/>
            <a:ext cx="2505814" cy="769441"/>
          </a:xfrm>
          <a:prstGeom prst="rect">
            <a:avLst/>
          </a:prstGeom>
        </p:spPr>
        <p:txBody>
          <a:bodyPr wrap="none">
            <a:spAutoFit/>
          </a:bodyPr>
          <a:lstStyle/>
          <a:p>
            <a:r>
              <a:rPr lang="en-US" sz="4400" dirty="0">
                <a:solidFill>
                  <a:schemeClr val="bg1"/>
                </a:solidFill>
                <a:latin typeface="Okta Bold" panose="00000800000000000000" pitchFamily="50" charset="0"/>
              </a:rPr>
              <a:t>LAYOUT</a:t>
            </a:r>
            <a:endParaRPr lang="id-ID" sz="4400" dirty="0">
              <a:solidFill>
                <a:schemeClr val="bg1"/>
              </a:solidFill>
              <a:latin typeface="Okta Bold" panose="00000800000000000000" pitchFamily="50" charset="0"/>
            </a:endParaRPr>
          </a:p>
        </p:txBody>
      </p:sp>
      <p:sp>
        <p:nvSpPr>
          <p:cNvPr id="8" name="Rectangle 7">
            <a:extLst>
              <a:ext uri="{FF2B5EF4-FFF2-40B4-BE49-F238E27FC236}">
                <a16:creationId xmlns:a16="http://schemas.microsoft.com/office/drawing/2014/main" id="{6C6A5AC3-4938-42B0-8F53-AB4906E196D7}"/>
              </a:ext>
            </a:extLst>
          </p:cNvPr>
          <p:cNvSpPr/>
          <p:nvPr/>
        </p:nvSpPr>
        <p:spPr>
          <a:xfrm>
            <a:off x="6769891" y="2966469"/>
            <a:ext cx="122228" cy="13234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828231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a:extLst>
              <a:ext uri="{FF2B5EF4-FFF2-40B4-BE49-F238E27FC236}">
                <a16:creationId xmlns:a16="http://schemas.microsoft.com/office/drawing/2014/main" id="{C8FD33CD-4553-48DF-A0D8-4F6AC29B5746}"/>
              </a:ext>
            </a:extLst>
          </p:cNvPr>
          <p:cNvSpPr/>
          <p:nvPr/>
        </p:nvSpPr>
        <p:spPr>
          <a:xfrm>
            <a:off x="2768708" y="2729803"/>
            <a:ext cx="4591321" cy="1200329"/>
          </a:xfrm>
          <a:prstGeom prst="rect">
            <a:avLst/>
          </a:prstGeom>
        </p:spPr>
        <p:txBody>
          <a:bodyPr wrap="square">
            <a:spAutoFit/>
          </a:bodyPr>
          <a:lstStyle/>
          <a:p>
            <a:r>
              <a:rPr lang="en-US" sz="72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SELAMAT</a:t>
            </a:r>
          </a:p>
        </p:txBody>
      </p:sp>
      <p:sp>
        <p:nvSpPr>
          <p:cNvPr id="2" name="Rectangle 1">
            <a:extLst>
              <a:ext uri="{FF2B5EF4-FFF2-40B4-BE49-F238E27FC236}">
                <a16:creationId xmlns:a16="http://schemas.microsoft.com/office/drawing/2014/main" id="{E4C33076-7307-4B2F-A2F4-C5408CDC32BC}"/>
              </a:ext>
            </a:extLst>
          </p:cNvPr>
          <p:cNvSpPr/>
          <p:nvPr/>
        </p:nvSpPr>
        <p:spPr>
          <a:xfrm>
            <a:off x="4221728" y="3472933"/>
            <a:ext cx="5094664" cy="1200329"/>
          </a:xfrm>
          <a:prstGeom prst="rect">
            <a:avLst/>
          </a:prstGeom>
        </p:spPr>
        <p:txBody>
          <a:bodyPr wrap="none">
            <a:spAutoFit/>
          </a:bodyPr>
          <a:lstStyle/>
          <a:p>
            <a:r>
              <a:rPr lang="en-US" sz="7200" b="1" dirty="0">
                <a:solidFill>
                  <a:srgbClr val="FF0000"/>
                </a:solidFill>
                <a:latin typeface="Okta Bold" panose="00000800000000000000" pitchFamily="50" charset="0"/>
                <a:ea typeface="Calibri" panose="020F0502020204030204" pitchFamily="34" charset="0"/>
                <a:cs typeface="Times New Roman" panose="02020603050405020304" pitchFamily="18" charset="0"/>
              </a:rPr>
              <a:t>BERKARYA</a:t>
            </a:r>
          </a:p>
        </p:txBody>
      </p:sp>
      <p:sp>
        <p:nvSpPr>
          <p:cNvPr id="14" name="Rectangle 13">
            <a:extLst>
              <a:ext uri="{FF2B5EF4-FFF2-40B4-BE49-F238E27FC236}">
                <a16:creationId xmlns:a16="http://schemas.microsoft.com/office/drawing/2014/main" id="{EB87C39F-9C38-4B80-92DB-4D2B249D6E1F}"/>
              </a:ext>
            </a:extLst>
          </p:cNvPr>
          <p:cNvSpPr/>
          <p:nvPr/>
        </p:nvSpPr>
        <p:spPr>
          <a:xfrm>
            <a:off x="10421081" y="6097343"/>
            <a:ext cx="115768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M11</a:t>
            </a:r>
            <a:endParaRPr lang="id-ID" sz="4800" dirty="0">
              <a:solidFill>
                <a:schemeClr val="bg1"/>
              </a:solidFill>
              <a:latin typeface="Okta Bold" panose="00000800000000000000" pitchFamily="50" charset="0"/>
            </a:endParaRPr>
          </a:p>
        </p:txBody>
      </p:sp>
    </p:spTree>
    <p:extLst>
      <p:ext uri="{BB962C8B-B14F-4D97-AF65-F5344CB8AC3E}">
        <p14:creationId xmlns:p14="http://schemas.microsoft.com/office/powerpoint/2010/main" val="6976059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15768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M11</a:t>
            </a:r>
            <a:endParaRPr lang="id-ID" sz="4800" dirty="0">
              <a:solidFill>
                <a:schemeClr val="bg1"/>
              </a:solidFill>
              <a:latin typeface="Okta Bold" panose="00000800000000000000" pitchFamily="50" charset="0"/>
            </a:endParaRPr>
          </a:p>
        </p:txBody>
      </p:sp>
      <p:sp>
        <p:nvSpPr>
          <p:cNvPr id="13" name="Rectangle 12">
            <a:extLst>
              <a:ext uri="{FF2B5EF4-FFF2-40B4-BE49-F238E27FC236}">
                <a16:creationId xmlns:a16="http://schemas.microsoft.com/office/drawing/2014/main" id="{C8FD33CD-4553-48DF-A0D8-4F6AC29B5746}"/>
              </a:ext>
            </a:extLst>
          </p:cNvPr>
          <p:cNvSpPr/>
          <p:nvPr/>
        </p:nvSpPr>
        <p:spPr>
          <a:xfrm>
            <a:off x="6350610" y="1986870"/>
            <a:ext cx="4008651" cy="707886"/>
          </a:xfrm>
          <a:prstGeom prst="rect">
            <a:avLst/>
          </a:prstGeom>
        </p:spPr>
        <p:txBody>
          <a:bodyPr wrap="square">
            <a:spAutoFit/>
          </a:bodyPr>
          <a:lstStyle/>
          <a:p>
            <a:r>
              <a:rPr lang="en-US" sz="4000" dirty="0">
                <a:solidFill>
                  <a:schemeClr val="bg1"/>
                </a:solidFill>
                <a:latin typeface="Okta Bold" panose="00000800000000000000" pitchFamily="50" charset="0"/>
              </a:rPr>
              <a:t>LAYOUT</a:t>
            </a:r>
            <a:endParaRPr lang="en-US" sz="4000" b="1" dirty="0">
              <a:solidFill>
                <a:schemeClr val="bg1"/>
              </a:solidFill>
              <a:latin typeface="Okta Bold" panose="000008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798AC73D-69EA-4A85-8D7C-2A419A235636}"/>
              </a:ext>
            </a:extLst>
          </p:cNvPr>
          <p:cNvSpPr txBox="1"/>
          <p:nvPr/>
        </p:nvSpPr>
        <p:spPr>
          <a:xfrm>
            <a:off x="6350610" y="2765096"/>
            <a:ext cx="5540461" cy="2585323"/>
          </a:xfrm>
          <a:prstGeom prst="rect">
            <a:avLst/>
          </a:prstGeom>
          <a:noFill/>
        </p:spPr>
        <p:txBody>
          <a:bodyPr wrap="square" rtlCol="0">
            <a:spAutoFit/>
          </a:bodyPr>
          <a:lstStyle/>
          <a:p>
            <a:pPr algn="just"/>
            <a:r>
              <a:rPr lang="id-ID" dirty="0">
                <a:solidFill>
                  <a:schemeClr val="bg1"/>
                </a:solidFill>
              </a:rPr>
              <a:t>Layout adalah penataan elemen desain dalam kaitannya dengan bidang untuk membentuk penataan artistik. Ini juga dapat disebut sebagai bentuk dan manajemen lapangan. Tujuan utama tata letak adalah untuk menyajikan elemen gambar dan teks dengan cara yang berkomunikasi dan membuatnya lebih mudah bagi pembaca untuk menerima informasi yang disajikan.</a:t>
            </a:r>
          </a:p>
          <a:p>
            <a:pPr algn="just"/>
            <a:br>
              <a:rPr lang="id-ID" dirty="0">
                <a:solidFill>
                  <a:schemeClr val="bg1"/>
                </a:solidFill>
              </a:rPr>
            </a:br>
            <a:endParaRPr lang="id-ID" dirty="0">
              <a:solidFill>
                <a:schemeClr val="bg1"/>
              </a:solidFill>
            </a:endParaRPr>
          </a:p>
        </p:txBody>
      </p:sp>
      <p:pic>
        <p:nvPicPr>
          <p:cNvPr id="6" name="Picture 5">
            <a:extLst>
              <a:ext uri="{FF2B5EF4-FFF2-40B4-BE49-F238E27FC236}">
                <a16:creationId xmlns:a16="http://schemas.microsoft.com/office/drawing/2014/main" id="{BF1E0AA0-85E4-402D-B461-7109E20065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3" y="1379183"/>
            <a:ext cx="6061055" cy="4481312"/>
          </a:xfrm>
          <a:prstGeom prst="rect">
            <a:avLst/>
          </a:prstGeom>
        </p:spPr>
      </p:pic>
    </p:spTree>
    <p:extLst>
      <p:ext uri="{BB962C8B-B14F-4D97-AF65-F5344CB8AC3E}">
        <p14:creationId xmlns:p14="http://schemas.microsoft.com/office/powerpoint/2010/main" val="5480041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15768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M11</a:t>
            </a:r>
            <a:endParaRPr lang="id-ID" sz="4800" dirty="0">
              <a:solidFill>
                <a:schemeClr val="bg1"/>
              </a:solidFill>
              <a:latin typeface="Okta Bold" panose="00000800000000000000" pitchFamily="50" charset="0"/>
            </a:endParaRPr>
          </a:p>
        </p:txBody>
      </p:sp>
      <p:sp>
        <p:nvSpPr>
          <p:cNvPr id="13" name="Rectangle 12">
            <a:extLst>
              <a:ext uri="{FF2B5EF4-FFF2-40B4-BE49-F238E27FC236}">
                <a16:creationId xmlns:a16="http://schemas.microsoft.com/office/drawing/2014/main" id="{C8FD33CD-4553-48DF-A0D8-4F6AC29B5746}"/>
              </a:ext>
            </a:extLst>
          </p:cNvPr>
          <p:cNvSpPr/>
          <p:nvPr/>
        </p:nvSpPr>
        <p:spPr>
          <a:xfrm>
            <a:off x="503276" y="2271471"/>
            <a:ext cx="4008651" cy="707886"/>
          </a:xfrm>
          <a:prstGeom prst="rect">
            <a:avLst/>
          </a:prstGeom>
        </p:spPr>
        <p:txBody>
          <a:bodyPr wrap="square">
            <a:spAutoFit/>
          </a:bodyPr>
          <a:lstStyle/>
          <a:p>
            <a:r>
              <a:rPr lang="en-US" sz="4000" dirty="0">
                <a:solidFill>
                  <a:schemeClr val="bg1"/>
                </a:solidFill>
                <a:latin typeface="Okta Bold" panose="00000800000000000000" pitchFamily="50" charset="0"/>
              </a:rPr>
              <a:t>TUJUAN</a:t>
            </a:r>
          </a:p>
        </p:txBody>
      </p:sp>
      <p:sp>
        <p:nvSpPr>
          <p:cNvPr id="2" name="TextBox 1">
            <a:extLst>
              <a:ext uri="{FF2B5EF4-FFF2-40B4-BE49-F238E27FC236}">
                <a16:creationId xmlns:a16="http://schemas.microsoft.com/office/drawing/2014/main" id="{798AC73D-69EA-4A85-8D7C-2A419A235636}"/>
              </a:ext>
            </a:extLst>
          </p:cNvPr>
          <p:cNvSpPr txBox="1"/>
          <p:nvPr/>
        </p:nvSpPr>
        <p:spPr>
          <a:xfrm>
            <a:off x="503276" y="3178493"/>
            <a:ext cx="4903565" cy="1200329"/>
          </a:xfrm>
          <a:prstGeom prst="rect">
            <a:avLst/>
          </a:prstGeom>
          <a:noFill/>
        </p:spPr>
        <p:txBody>
          <a:bodyPr wrap="square" rtlCol="0">
            <a:spAutoFit/>
          </a:bodyPr>
          <a:lstStyle/>
          <a:p>
            <a:pPr algn="just"/>
            <a:r>
              <a:rPr lang="id-ID" dirty="0">
                <a:solidFill>
                  <a:schemeClr val="bg1"/>
                </a:solidFill>
              </a:rPr>
              <a:t>Tujuan utama layout adalah menampilkan elemen gambar dan teks agar menjadi komunikatif dalam sebuah cara yang dapat memudahkan pembaca menerima informasi yang disajikan.</a:t>
            </a:r>
          </a:p>
        </p:txBody>
      </p:sp>
      <p:sp>
        <p:nvSpPr>
          <p:cNvPr id="3" name="Rectangle 2">
            <a:extLst>
              <a:ext uri="{FF2B5EF4-FFF2-40B4-BE49-F238E27FC236}">
                <a16:creationId xmlns:a16="http://schemas.microsoft.com/office/drawing/2014/main" id="{3FCC0FC8-F30A-43F4-8005-CE7B53B497C9}"/>
              </a:ext>
            </a:extLst>
          </p:cNvPr>
          <p:cNvSpPr/>
          <p:nvPr/>
        </p:nvSpPr>
        <p:spPr>
          <a:xfrm>
            <a:off x="2706684" y="2540316"/>
            <a:ext cx="1133644" cy="369332"/>
          </a:xfrm>
          <a:prstGeom prst="rect">
            <a:avLst/>
          </a:prstGeom>
        </p:spPr>
        <p:txBody>
          <a:bodyPr wrap="none">
            <a:spAutoFit/>
          </a:bodyPr>
          <a:lstStyle/>
          <a:p>
            <a:r>
              <a:rPr lang="en-US"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LAYOUT</a:t>
            </a:r>
          </a:p>
        </p:txBody>
      </p:sp>
      <p:pic>
        <p:nvPicPr>
          <p:cNvPr id="8" name="Picture 7">
            <a:extLst>
              <a:ext uri="{FF2B5EF4-FFF2-40B4-BE49-F238E27FC236}">
                <a16:creationId xmlns:a16="http://schemas.microsoft.com/office/drawing/2014/main" id="{4DBA2C79-BB40-4D5B-B39F-5E9615B531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2685" y="0"/>
            <a:ext cx="4784454" cy="6858000"/>
          </a:xfrm>
          <a:prstGeom prst="rect">
            <a:avLst/>
          </a:prstGeom>
        </p:spPr>
      </p:pic>
    </p:spTree>
    <p:extLst>
      <p:ext uri="{BB962C8B-B14F-4D97-AF65-F5344CB8AC3E}">
        <p14:creationId xmlns:p14="http://schemas.microsoft.com/office/powerpoint/2010/main" val="42221297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15768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M11</a:t>
            </a:r>
            <a:endParaRPr lang="id-ID" sz="4800" dirty="0">
              <a:solidFill>
                <a:schemeClr val="bg1"/>
              </a:solidFill>
              <a:latin typeface="Okta Bold" panose="00000800000000000000" pitchFamily="50" charset="0"/>
            </a:endParaRPr>
          </a:p>
        </p:txBody>
      </p:sp>
      <p:sp>
        <p:nvSpPr>
          <p:cNvPr id="13" name="Rectangle 12">
            <a:extLst>
              <a:ext uri="{FF2B5EF4-FFF2-40B4-BE49-F238E27FC236}">
                <a16:creationId xmlns:a16="http://schemas.microsoft.com/office/drawing/2014/main" id="{C8FD33CD-4553-48DF-A0D8-4F6AC29B5746}"/>
              </a:ext>
            </a:extLst>
          </p:cNvPr>
          <p:cNvSpPr/>
          <p:nvPr/>
        </p:nvSpPr>
        <p:spPr>
          <a:xfrm>
            <a:off x="6629021" y="851356"/>
            <a:ext cx="4008651" cy="707886"/>
          </a:xfrm>
          <a:prstGeom prst="rect">
            <a:avLst/>
          </a:prstGeom>
        </p:spPr>
        <p:txBody>
          <a:bodyPr wrap="square">
            <a:spAutoFit/>
          </a:bodyPr>
          <a:lstStyle/>
          <a:p>
            <a:r>
              <a:rPr lang="id-ID" sz="4000" b="1" dirty="0">
                <a:solidFill>
                  <a:schemeClr val="bg1"/>
                </a:solidFill>
              </a:rPr>
              <a:t>GRID SYSTEMS</a:t>
            </a:r>
            <a:endParaRPr lang="en-US" sz="4000" b="1" dirty="0">
              <a:solidFill>
                <a:schemeClr val="bg1"/>
              </a:solidFill>
              <a:latin typeface="Okta Bold" panose="00000800000000000000" pitchFamily="50" charset="0"/>
            </a:endParaRPr>
          </a:p>
        </p:txBody>
      </p:sp>
      <p:sp>
        <p:nvSpPr>
          <p:cNvPr id="2" name="TextBox 1">
            <a:extLst>
              <a:ext uri="{FF2B5EF4-FFF2-40B4-BE49-F238E27FC236}">
                <a16:creationId xmlns:a16="http://schemas.microsoft.com/office/drawing/2014/main" id="{798AC73D-69EA-4A85-8D7C-2A419A235636}"/>
              </a:ext>
            </a:extLst>
          </p:cNvPr>
          <p:cNvSpPr txBox="1"/>
          <p:nvPr/>
        </p:nvSpPr>
        <p:spPr>
          <a:xfrm>
            <a:off x="6629021" y="1559242"/>
            <a:ext cx="5443939" cy="4247317"/>
          </a:xfrm>
          <a:prstGeom prst="rect">
            <a:avLst/>
          </a:prstGeom>
          <a:noFill/>
        </p:spPr>
        <p:txBody>
          <a:bodyPr wrap="square" rtlCol="0">
            <a:spAutoFit/>
          </a:bodyPr>
          <a:lstStyle/>
          <a:p>
            <a:pPr algn="just"/>
            <a:r>
              <a:rPr lang="id-ID" dirty="0">
                <a:solidFill>
                  <a:schemeClr val="bg1"/>
                </a:solidFill>
              </a:rPr>
              <a:t>Sebuah grid diciptakan sebagai solusi terhadap permasalahan penataan elemen-elemen visual dalam sebuah ruang. Grid systems digunakan sebagai perangkat untuk mempermudah menciptakan sebuah komposisi visual. Melalui grid system seorang perancang grafis dapat membuat sebuah sistematika guna menjaga konsistensi dalam melakukan repetisi dari sebuah kompisisi yang sudah diciptakan.</a:t>
            </a:r>
            <a:endParaRPr lang="en-US" dirty="0">
              <a:solidFill>
                <a:schemeClr val="bg1"/>
              </a:solidFill>
            </a:endParaRPr>
          </a:p>
          <a:p>
            <a:pPr algn="just"/>
            <a:endParaRPr lang="en-US" dirty="0">
              <a:solidFill>
                <a:schemeClr val="bg1"/>
              </a:solidFill>
            </a:endParaRPr>
          </a:p>
          <a:p>
            <a:pPr algn="just"/>
            <a:r>
              <a:rPr lang="id-ID" dirty="0">
                <a:solidFill>
                  <a:schemeClr val="bg1"/>
                </a:solidFill>
              </a:rPr>
              <a:t>Tujuan</a:t>
            </a:r>
            <a:r>
              <a:rPr lang="en-US" dirty="0">
                <a:solidFill>
                  <a:schemeClr val="bg1"/>
                </a:solidFill>
              </a:rPr>
              <a:t> </a:t>
            </a:r>
            <a:r>
              <a:rPr lang="id-ID" dirty="0">
                <a:solidFill>
                  <a:schemeClr val="bg1"/>
                </a:solidFill>
              </a:rPr>
              <a:t>dari penggunaan grid systems dalam desain grafis adalah untuk menciptakan suatu rancangan yang komunikatif dan memuaskan secara estetik.</a:t>
            </a:r>
            <a:endParaRPr lang="en-US" dirty="0">
              <a:solidFill>
                <a:schemeClr val="bg1"/>
              </a:solidFill>
            </a:endParaRPr>
          </a:p>
          <a:p>
            <a:pPr algn="just"/>
            <a:endParaRPr lang="en-US" dirty="0">
              <a:solidFill>
                <a:schemeClr val="bg1"/>
              </a:solidFill>
            </a:endParaRPr>
          </a:p>
          <a:p>
            <a:pPr algn="just"/>
            <a:r>
              <a:rPr lang="en-US" dirty="0">
                <a:solidFill>
                  <a:schemeClr val="bg1"/>
                </a:solidFill>
              </a:rPr>
              <a:t>Dan </a:t>
            </a:r>
            <a:r>
              <a:rPr lang="en-US" dirty="0" err="1">
                <a:solidFill>
                  <a:schemeClr val="bg1"/>
                </a:solidFill>
              </a:rPr>
              <a:t>biasanya</a:t>
            </a:r>
            <a:r>
              <a:rPr lang="en-US" dirty="0">
                <a:solidFill>
                  <a:schemeClr val="bg1"/>
                </a:solidFill>
              </a:rPr>
              <a:t> </a:t>
            </a:r>
            <a:r>
              <a:rPr lang="en-US" dirty="0" err="1">
                <a:solidFill>
                  <a:schemeClr val="bg1"/>
                </a:solidFill>
              </a:rPr>
              <a:t>dapat</a:t>
            </a:r>
            <a:r>
              <a:rPr lang="en-US" dirty="0">
                <a:solidFill>
                  <a:schemeClr val="bg1"/>
                </a:solidFill>
              </a:rPr>
              <a:t> di </a:t>
            </a:r>
            <a:r>
              <a:rPr lang="en-US" dirty="0" err="1">
                <a:solidFill>
                  <a:schemeClr val="bg1"/>
                </a:solidFill>
              </a:rPr>
              <a:t>hitungan</a:t>
            </a:r>
            <a:r>
              <a:rPr lang="en-US" dirty="0">
                <a:solidFill>
                  <a:schemeClr val="bg1"/>
                </a:solidFill>
              </a:rPr>
              <a:t> GOLDEN RASIO </a:t>
            </a:r>
            <a:r>
              <a:rPr lang="en-US" dirty="0" err="1">
                <a:solidFill>
                  <a:schemeClr val="bg1"/>
                </a:solidFill>
              </a:rPr>
              <a:t>hitungan</a:t>
            </a:r>
            <a:r>
              <a:rPr lang="en-US" dirty="0">
                <a:solidFill>
                  <a:schemeClr val="bg1"/>
                </a:solidFill>
              </a:rPr>
              <a:t> </a:t>
            </a:r>
            <a:r>
              <a:rPr lang="en-US" dirty="0" err="1">
                <a:solidFill>
                  <a:schemeClr val="bg1"/>
                </a:solidFill>
              </a:rPr>
              <a:t>rasionya</a:t>
            </a:r>
            <a:r>
              <a:rPr lang="en-US" dirty="0">
                <a:solidFill>
                  <a:schemeClr val="bg1"/>
                </a:solidFill>
              </a:rPr>
              <a:t> 8 :13</a:t>
            </a:r>
          </a:p>
        </p:txBody>
      </p:sp>
      <p:pic>
        <p:nvPicPr>
          <p:cNvPr id="15" name="Picture 14">
            <a:extLst>
              <a:ext uri="{FF2B5EF4-FFF2-40B4-BE49-F238E27FC236}">
                <a16:creationId xmlns:a16="http://schemas.microsoft.com/office/drawing/2014/main" id="{8FF1189B-26CE-4D8D-86C8-80CD87A41E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08" y="1620798"/>
            <a:ext cx="6532489" cy="4169674"/>
          </a:xfrm>
          <a:prstGeom prst="rect">
            <a:avLst/>
          </a:prstGeom>
        </p:spPr>
      </p:pic>
    </p:spTree>
    <p:extLst>
      <p:ext uri="{BB962C8B-B14F-4D97-AF65-F5344CB8AC3E}">
        <p14:creationId xmlns:p14="http://schemas.microsoft.com/office/powerpoint/2010/main" val="22181922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15768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M11</a:t>
            </a:r>
            <a:endParaRPr lang="id-ID" sz="4800" dirty="0">
              <a:solidFill>
                <a:schemeClr val="bg1"/>
              </a:solidFill>
              <a:latin typeface="Okta Bold" panose="00000800000000000000" pitchFamily="50" charset="0"/>
            </a:endParaRPr>
          </a:p>
        </p:txBody>
      </p:sp>
      <p:sp>
        <p:nvSpPr>
          <p:cNvPr id="13" name="Rectangle 12">
            <a:extLst>
              <a:ext uri="{FF2B5EF4-FFF2-40B4-BE49-F238E27FC236}">
                <a16:creationId xmlns:a16="http://schemas.microsoft.com/office/drawing/2014/main" id="{C8FD33CD-4553-48DF-A0D8-4F6AC29B5746}"/>
              </a:ext>
            </a:extLst>
          </p:cNvPr>
          <p:cNvSpPr/>
          <p:nvPr/>
        </p:nvSpPr>
        <p:spPr>
          <a:xfrm>
            <a:off x="4051694" y="3171259"/>
            <a:ext cx="4008651" cy="707886"/>
          </a:xfrm>
          <a:prstGeom prst="rect">
            <a:avLst/>
          </a:prstGeom>
        </p:spPr>
        <p:txBody>
          <a:bodyPr wrap="square">
            <a:spAutoFit/>
          </a:bodyPr>
          <a:lstStyle/>
          <a:p>
            <a:r>
              <a:rPr lang="en-US" sz="4000" dirty="0">
                <a:solidFill>
                  <a:srgbClr val="FF0000"/>
                </a:solidFill>
                <a:latin typeface="Okta Bold" panose="00000800000000000000" pitchFamily="50" charset="0"/>
              </a:rPr>
              <a:t>CONTOH</a:t>
            </a:r>
          </a:p>
        </p:txBody>
      </p:sp>
      <p:sp>
        <p:nvSpPr>
          <p:cNvPr id="3" name="Rectangle 2">
            <a:extLst>
              <a:ext uri="{FF2B5EF4-FFF2-40B4-BE49-F238E27FC236}">
                <a16:creationId xmlns:a16="http://schemas.microsoft.com/office/drawing/2014/main" id="{3FCC0FC8-F30A-43F4-8005-CE7B53B497C9}"/>
              </a:ext>
            </a:extLst>
          </p:cNvPr>
          <p:cNvSpPr/>
          <p:nvPr/>
        </p:nvSpPr>
        <p:spPr>
          <a:xfrm>
            <a:off x="6405228" y="3429000"/>
            <a:ext cx="1133644" cy="369332"/>
          </a:xfrm>
          <a:prstGeom prst="rect">
            <a:avLst/>
          </a:prstGeom>
        </p:spPr>
        <p:txBody>
          <a:bodyPr wrap="none">
            <a:spAutoFit/>
          </a:bodyPr>
          <a:lstStyle/>
          <a:p>
            <a:r>
              <a:rPr lang="en-US"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LAYOUT</a:t>
            </a:r>
          </a:p>
        </p:txBody>
      </p:sp>
    </p:spTree>
    <p:extLst>
      <p:ext uri="{BB962C8B-B14F-4D97-AF65-F5344CB8AC3E}">
        <p14:creationId xmlns:p14="http://schemas.microsoft.com/office/powerpoint/2010/main" val="24771931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pic>
        <p:nvPicPr>
          <p:cNvPr id="6" name="Picture 5">
            <a:extLst>
              <a:ext uri="{FF2B5EF4-FFF2-40B4-BE49-F238E27FC236}">
                <a16:creationId xmlns:a16="http://schemas.microsoft.com/office/drawing/2014/main" id="{05EE3490-9507-4DDF-8571-681103F602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88" y="505543"/>
            <a:ext cx="3426739" cy="6488930"/>
          </a:xfrm>
          <a:prstGeom prst="rect">
            <a:avLst/>
          </a:prstGeom>
        </p:spPr>
      </p:pic>
      <p:pic>
        <p:nvPicPr>
          <p:cNvPr id="8" name="Picture 7">
            <a:extLst>
              <a:ext uri="{FF2B5EF4-FFF2-40B4-BE49-F238E27FC236}">
                <a16:creationId xmlns:a16="http://schemas.microsoft.com/office/drawing/2014/main" id="{7E9F11A6-303F-44A5-BC9C-4AD6B7743B3A}"/>
              </a:ext>
            </a:extLst>
          </p:cNvPr>
          <p:cNvPicPr>
            <a:picLocks noChangeAspect="1"/>
          </p:cNvPicPr>
          <p:nvPr/>
        </p:nvPicPr>
        <p:blipFill rotWithShape="1">
          <a:blip r:embed="rId3">
            <a:extLst>
              <a:ext uri="{28A0092B-C50C-407E-A947-70E740481C1C}">
                <a14:useLocalDpi xmlns:a14="http://schemas.microsoft.com/office/drawing/2010/main" val="0"/>
              </a:ext>
            </a:extLst>
          </a:blip>
          <a:srcRect l="9095" t="6766" r="9182" b="7463"/>
          <a:stretch/>
        </p:blipFill>
        <p:spPr>
          <a:xfrm>
            <a:off x="3425997" y="825548"/>
            <a:ext cx="4250897" cy="5779609"/>
          </a:xfrm>
          <a:prstGeom prst="rect">
            <a:avLst/>
          </a:prstGeom>
        </p:spPr>
      </p:pic>
      <p:pic>
        <p:nvPicPr>
          <p:cNvPr id="16" name="Picture 15">
            <a:extLst>
              <a:ext uri="{FF2B5EF4-FFF2-40B4-BE49-F238E27FC236}">
                <a16:creationId xmlns:a16="http://schemas.microsoft.com/office/drawing/2014/main" id="{B8FFB870-12B5-46C9-AA8D-A025B14225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6002" y="810711"/>
            <a:ext cx="3314470" cy="5794446"/>
          </a:xfrm>
          <a:prstGeom prst="rect">
            <a:avLst/>
          </a:prstGeom>
        </p:spPr>
      </p:pic>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15768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M11</a:t>
            </a:r>
            <a:endParaRPr lang="id-ID" sz="4800" dirty="0">
              <a:solidFill>
                <a:schemeClr val="bg1"/>
              </a:solidFill>
              <a:latin typeface="Okta Bold" panose="00000800000000000000" pitchFamily="50" charset="0"/>
            </a:endParaRPr>
          </a:p>
        </p:txBody>
      </p:sp>
    </p:spTree>
    <p:extLst>
      <p:ext uri="{BB962C8B-B14F-4D97-AF65-F5344CB8AC3E}">
        <p14:creationId xmlns:p14="http://schemas.microsoft.com/office/powerpoint/2010/main" val="20885922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pic>
        <p:nvPicPr>
          <p:cNvPr id="3" name="Picture 2">
            <a:extLst>
              <a:ext uri="{FF2B5EF4-FFF2-40B4-BE49-F238E27FC236}">
                <a16:creationId xmlns:a16="http://schemas.microsoft.com/office/drawing/2014/main" id="{C0A6A689-CB0B-49B7-B163-D688621E8A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773" y="953518"/>
            <a:ext cx="3648578" cy="5489069"/>
          </a:xfrm>
          <a:prstGeom prst="rect">
            <a:avLst/>
          </a:prstGeom>
        </p:spPr>
      </p:pic>
      <p:pic>
        <p:nvPicPr>
          <p:cNvPr id="14" name="Picture 13">
            <a:extLst>
              <a:ext uri="{FF2B5EF4-FFF2-40B4-BE49-F238E27FC236}">
                <a16:creationId xmlns:a16="http://schemas.microsoft.com/office/drawing/2014/main" id="{EBEDD528-9A4C-4CFD-8573-F7D6C2F00465}"/>
              </a:ext>
            </a:extLst>
          </p:cNvPr>
          <p:cNvPicPr>
            <a:picLocks noChangeAspect="1"/>
          </p:cNvPicPr>
          <p:nvPr/>
        </p:nvPicPr>
        <p:blipFill rotWithShape="1">
          <a:blip r:embed="rId3">
            <a:extLst>
              <a:ext uri="{28A0092B-C50C-407E-A947-70E740481C1C}">
                <a14:useLocalDpi xmlns:a14="http://schemas.microsoft.com/office/drawing/2010/main" val="0"/>
              </a:ext>
            </a:extLst>
          </a:blip>
          <a:srcRect l="10159" r="7776"/>
          <a:stretch/>
        </p:blipFill>
        <p:spPr>
          <a:xfrm>
            <a:off x="8253443" y="948089"/>
            <a:ext cx="3814678" cy="5489069"/>
          </a:xfrm>
          <a:prstGeom prst="rect">
            <a:avLst/>
          </a:prstGeom>
        </p:spPr>
      </p:pic>
      <p:pic>
        <p:nvPicPr>
          <p:cNvPr id="17" name="Picture 16">
            <a:extLst>
              <a:ext uri="{FF2B5EF4-FFF2-40B4-BE49-F238E27FC236}">
                <a16:creationId xmlns:a16="http://schemas.microsoft.com/office/drawing/2014/main" id="{6FD89139-4712-4B3A-9B8F-5286C4C590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35054" y="948090"/>
            <a:ext cx="4176143" cy="5489069"/>
          </a:xfrm>
          <a:prstGeom prst="rect">
            <a:avLst/>
          </a:prstGeom>
        </p:spPr>
      </p:pic>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15768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M11</a:t>
            </a:r>
            <a:endParaRPr lang="id-ID" sz="4800" dirty="0">
              <a:solidFill>
                <a:schemeClr val="bg1"/>
              </a:solidFill>
              <a:latin typeface="Okta Bold" panose="00000800000000000000" pitchFamily="50" charset="0"/>
            </a:endParaRPr>
          </a:p>
        </p:txBody>
      </p:sp>
    </p:spTree>
    <p:extLst>
      <p:ext uri="{BB962C8B-B14F-4D97-AF65-F5344CB8AC3E}">
        <p14:creationId xmlns:p14="http://schemas.microsoft.com/office/powerpoint/2010/main" val="21769393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15768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M11</a:t>
            </a:r>
            <a:endParaRPr lang="id-ID" sz="4800" dirty="0">
              <a:solidFill>
                <a:schemeClr val="bg1"/>
              </a:solidFill>
              <a:latin typeface="Okta Bold" panose="00000800000000000000" pitchFamily="50" charset="0"/>
            </a:endParaRPr>
          </a:p>
        </p:txBody>
      </p:sp>
      <p:sp>
        <p:nvSpPr>
          <p:cNvPr id="13" name="Rectangle 12">
            <a:extLst>
              <a:ext uri="{FF2B5EF4-FFF2-40B4-BE49-F238E27FC236}">
                <a16:creationId xmlns:a16="http://schemas.microsoft.com/office/drawing/2014/main" id="{C8FD33CD-4553-48DF-A0D8-4F6AC29B5746}"/>
              </a:ext>
            </a:extLst>
          </p:cNvPr>
          <p:cNvSpPr/>
          <p:nvPr/>
        </p:nvSpPr>
        <p:spPr>
          <a:xfrm>
            <a:off x="4051694" y="3171259"/>
            <a:ext cx="4008651" cy="1107996"/>
          </a:xfrm>
          <a:prstGeom prst="rect">
            <a:avLst/>
          </a:prstGeom>
        </p:spPr>
        <p:txBody>
          <a:bodyPr wrap="square">
            <a:spAutoFit/>
          </a:bodyPr>
          <a:lstStyle/>
          <a:p>
            <a:r>
              <a:rPr lang="en-US" sz="6600" dirty="0">
                <a:solidFill>
                  <a:srgbClr val="FF0000"/>
                </a:solidFill>
                <a:latin typeface="Okta Bold" panose="00000800000000000000" pitchFamily="50" charset="0"/>
              </a:rPr>
              <a:t>LATIHAN</a:t>
            </a:r>
          </a:p>
        </p:txBody>
      </p:sp>
      <p:sp>
        <p:nvSpPr>
          <p:cNvPr id="3" name="Rectangle 2">
            <a:extLst>
              <a:ext uri="{FF2B5EF4-FFF2-40B4-BE49-F238E27FC236}">
                <a16:creationId xmlns:a16="http://schemas.microsoft.com/office/drawing/2014/main" id="{3FCC0FC8-F30A-43F4-8005-CE7B53B497C9}"/>
              </a:ext>
            </a:extLst>
          </p:cNvPr>
          <p:cNvSpPr/>
          <p:nvPr/>
        </p:nvSpPr>
        <p:spPr>
          <a:xfrm>
            <a:off x="6656520" y="3683482"/>
            <a:ext cx="1239442" cy="400110"/>
          </a:xfrm>
          <a:prstGeom prst="rect">
            <a:avLst/>
          </a:prstGeom>
        </p:spPr>
        <p:txBody>
          <a:bodyPr wrap="none">
            <a:spAutoFit/>
          </a:bodyPr>
          <a:lstStyle/>
          <a:p>
            <a:r>
              <a:rPr lang="en-US" sz="20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LAYOUT</a:t>
            </a:r>
          </a:p>
        </p:txBody>
      </p:sp>
    </p:spTree>
    <p:extLst>
      <p:ext uri="{BB962C8B-B14F-4D97-AF65-F5344CB8AC3E}">
        <p14:creationId xmlns:p14="http://schemas.microsoft.com/office/powerpoint/2010/main" val="2774321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a:extLst>
              <a:ext uri="{FF2B5EF4-FFF2-40B4-BE49-F238E27FC236}">
                <a16:creationId xmlns:a16="http://schemas.microsoft.com/office/drawing/2014/main" id="{25655085-15BF-4671-A49D-90940F1ADE82}"/>
              </a:ext>
            </a:extLst>
          </p:cNvPr>
          <p:cNvSpPr/>
          <p:nvPr/>
        </p:nvSpPr>
        <p:spPr>
          <a:xfrm>
            <a:off x="4265210" y="992811"/>
            <a:ext cx="3661580" cy="830997"/>
          </a:xfrm>
          <a:prstGeom prst="rect">
            <a:avLst/>
          </a:prstGeom>
        </p:spPr>
        <p:txBody>
          <a:bodyPr wrap="none">
            <a:spAutoFit/>
          </a:bodyPr>
          <a:lstStyle/>
          <a:p>
            <a:pPr algn="ctr"/>
            <a:r>
              <a:rPr lang="id-ID" sz="2400" b="1" dirty="0">
                <a:solidFill>
                  <a:schemeClr val="bg1"/>
                </a:solidFill>
                <a:latin typeface="Okta Bold" panose="00000800000000000000" pitchFamily="50" charset="0"/>
              </a:rPr>
              <a:t>TUGAS MINGGU KE – </a:t>
            </a:r>
            <a:r>
              <a:rPr lang="en-US" sz="2400" b="1" dirty="0">
                <a:solidFill>
                  <a:schemeClr val="bg1"/>
                </a:solidFill>
                <a:latin typeface="Okta Bold" panose="00000800000000000000" pitchFamily="50" charset="0"/>
              </a:rPr>
              <a:t>11</a:t>
            </a:r>
            <a:endParaRPr lang="id-ID" sz="2400" b="1" dirty="0">
              <a:solidFill>
                <a:schemeClr val="bg1"/>
              </a:solidFill>
              <a:latin typeface="Okta Bold" panose="00000800000000000000" pitchFamily="50" charset="0"/>
            </a:endParaRPr>
          </a:p>
          <a:p>
            <a:pPr algn="ctr"/>
            <a:r>
              <a:rPr lang="id-ID" sz="2400" b="1" dirty="0">
                <a:solidFill>
                  <a:schemeClr val="bg1"/>
                </a:solidFill>
              </a:rPr>
              <a:t>MEMBUAT </a:t>
            </a:r>
            <a:r>
              <a:rPr lang="en-US" sz="2400" b="1" dirty="0">
                <a:solidFill>
                  <a:schemeClr val="bg1"/>
                </a:solidFill>
              </a:rPr>
              <a:t>LAYOUT</a:t>
            </a:r>
            <a:endParaRPr lang="id-ID" sz="2400" dirty="0">
              <a:solidFill>
                <a:schemeClr val="bg1"/>
              </a:solidFill>
              <a:latin typeface="Okta Bold" panose="00000800000000000000" pitchFamily="50" charset="0"/>
            </a:endParaRPr>
          </a:p>
        </p:txBody>
      </p:sp>
      <p:sp>
        <p:nvSpPr>
          <p:cNvPr id="16" name="Rectangle 15">
            <a:extLst>
              <a:ext uri="{FF2B5EF4-FFF2-40B4-BE49-F238E27FC236}">
                <a16:creationId xmlns:a16="http://schemas.microsoft.com/office/drawing/2014/main" id="{63D0CD17-78DD-4F4E-B880-3085A2D81F2E}"/>
              </a:ext>
            </a:extLst>
          </p:cNvPr>
          <p:cNvSpPr/>
          <p:nvPr/>
        </p:nvSpPr>
        <p:spPr>
          <a:xfrm>
            <a:off x="543627" y="1875838"/>
            <a:ext cx="6570758" cy="4524315"/>
          </a:xfrm>
          <a:prstGeom prst="rect">
            <a:avLst/>
          </a:prstGeom>
        </p:spPr>
        <p:txBody>
          <a:bodyPr wrap="square">
            <a:spAutoFit/>
          </a:bodyPr>
          <a:lstStyle/>
          <a:p>
            <a:r>
              <a:rPr lang="en-US" b="1" dirty="0">
                <a:solidFill>
                  <a:schemeClr val="bg1"/>
                </a:solidFill>
              </a:rPr>
              <a:t>TUGAS:</a:t>
            </a:r>
            <a:endParaRPr lang="id-ID" b="1" dirty="0">
              <a:solidFill>
                <a:schemeClr val="bg1"/>
              </a:solidFill>
            </a:endParaRPr>
          </a:p>
          <a:p>
            <a:pPr marL="285750" lvl="0" indent="-285750">
              <a:buFont typeface="Wingdings" panose="05000000000000000000" pitchFamily="2" charset="2"/>
              <a:buChar char="Ø"/>
            </a:pPr>
            <a:r>
              <a:rPr lang="en-US" dirty="0" err="1">
                <a:solidFill>
                  <a:schemeClr val="bg1"/>
                </a:solidFill>
              </a:rPr>
              <a:t>Sebutkan</a:t>
            </a:r>
            <a:r>
              <a:rPr lang="en-US" dirty="0">
                <a:solidFill>
                  <a:schemeClr val="bg1"/>
                </a:solidFill>
              </a:rPr>
              <a:t> </a:t>
            </a:r>
            <a:r>
              <a:rPr lang="en-US" dirty="0" err="1">
                <a:solidFill>
                  <a:schemeClr val="bg1"/>
                </a:solidFill>
              </a:rPr>
              <a:t>macam</a:t>
            </a:r>
            <a:r>
              <a:rPr lang="en-US" dirty="0">
                <a:solidFill>
                  <a:schemeClr val="bg1"/>
                </a:solidFill>
              </a:rPr>
              <a:t> -</a:t>
            </a:r>
            <a:r>
              <a:rPr lang="en-US" dirty="0" err="1">
                <a:solidFill>
                  <a:schemeClr val="bg1"/>
                </a:solidFill>
              </a:rPr>
              <a:t>macam</a:t>
            </a:r>
            <a:r>
              <a:rPr lang="en-US" dirty="0">
                <a:solidFill>
                  <a:schemeClr val="bg1"/>
                </a:solidFill>
              </a:rPr>
              <a:t> </a:t>
            </a:r>
            <a:r>
              <a:rPr lang="en-US" b="1" dirty="0">
                <a:solidFill>
                  <a:srgbClr val="FF0000"/>
                </a:solidFill>
              </a:rPr>
              <a:t>MEDIA CETAK &amp; MEDIA DIGITAL </a:t>
            </a:r>
            <a:r>
              <a:rPr lang="en-US" dirty="0" err="1">
                <a:solidFill>
                  <a:schemeClr val="bg1"/>
                </a:solidFill>
              </a:rPr>
              <a:t>jelskan</a:t>
            </a:r>
            <a:r>
              <a:rPr lang="en-US" dirty="0">
                <a:solidFill>
                  <a:srgbClr val="FF0000"/>
                </a:solidFill>
              </a:rPr>
              <a:t> </a:t>
            </a:r>
            <a:r>
              <a:rPr lang="en-US" dirty="0">
                <a:solidFill>
                  <a:schemeClr val="bg1"/>
                </a:solidFill>
              </a:rPr>
              <a:t>dan </a:t>
            </a:r>
            <a:r>
              <a:rPr lang="en-US" dirty="0" err="1">
                <a:solidFill>
                  <a:schemeClr val="bg1"/>
                </a:solidFill>
              </a:rPr>
              <a:t>sertakan</a:t>
            </a:r>
            <a:r>
              <a:rPr lang="en-US" dirty="0">
                <a:solidFill>
                  <a:schemeClr val="bg1"/>
                </a:solidFill>
              </a:rPr>
              <a:t> </a:t>
            </a:r>
            <a:r>
              <a:rPr lang="en-US" dirty="0" err="1">
                <a:solidFill>
                  <a:schemeClr val="bg1"/>
                </a:solidFill>
              </a:rPr>
              <a:t>ukuran</a:t>
            </a:r>
            <a:r>
              <a:rPr lang="en-US" dirty="0">
                <a:solidFill>
                  <a:schemeClr val="bg1"/>
                </a:solidFill>
              </a:rPr>
              <a:t> </a:t>
            </a:r>
            <a:r>
              <a:rPr lang="en-US" dirty="0" err="1">
                <a:solidFill>
                  <a:schemeClr val="bg1"/>
                </a:solidFill>
              </a:rPr>
              <a:t>mediany</a:t>
            </a:r>
            <a:r>
              <a:rPr lang="en-US" dirty="0">
                <a:solidFill>
                  <a:schemeClr val="bg1"/>
                </a:solidFill>
              </a:rPr>
              <a:t> juga</a:t>
            </a:r>
            <a:endParaRPr lang="id-ID" dirty="0">
              <a:solidFill>
                <a:schemeClr val="bg1"/>
              </a:solidFill>
            </a:endParaRPr>
          </a:p>
          <a:p>
            <a:r>
              <a:rPr lang="en-US" dirty="0">
                <a:solidFill>
                  <a:schemeClr val="bg1"/>
                </a:solidFill>
              </a:rPr>
              <a:t>     </a:t>
            </a:r>
            <a:r>
              <a:rPr lang="en-US" dirty="0" err="1">
                <a:solidFill>
                  <a:srgbClr val="FF0000"/>
                </a:solidFill>
              </a:rPr>
              <a:t>Contoh</a:t>
            </a:r>
            <a:r>
              <a:rPr lang="en-US" dirty="0">
                <a:solidFill>
                  <a:srgbClr val="FF0000"/>
                </a:solidFill>
              </a:rPr>
              <a:t> </a:t>
            </a:r>
            <a:r>
              <a:rPr lang="en-US" b="1" dirty="0">
                <a:solidFill>
                  <a:srgbClr val="FF0000"/>
                </a:solidFill>
              </a:rPr>
              <a:t>FLAYER</a:t>
            </a:r>
            <a:r>
              <a:rPr lang="en-US" dirty="0">
                <a:solidFill>
                  <a:srgbClr val="FF0000"/>
                </a:solidFill>
              </a:rPr>
              <a:t> </a:t>
            </a:r>
            <a:r>
              <a:rPr lang="en-US" dirty="0" err="1">
                <a:solidFill>
                  <a:srgbClr val="FF0000"/>
                </a:solidFill>
              </a:rPr>
              <a:t>ukuran</a:t>
            </a:r>
            <a:r>
              <a:rPr lang="en-US" dirty="0">
                <a:solidFill>
                  <a:srgbClr val="FF0000"/>
                </a:solidFill>
              </a:rPr>
              <a:t> media A5 (</a:t>
            </a:r>
            <a:r>
              <a:rPr lang="id-ID" dirty="0">
                <a:solidFill>
                  <a:srgbClr val="FF0000"/>
                </a:solidFill>
              </a:rPr>
              <a:t>14,8 cm x 21,0 cm</a:t>
            </a:r>
            <a:r>
              <a:rPr lang="en-US" dirty="0">
                <a:solidFill>
                  <a:srgbClr val="FF0000"/>
                </a:solidFill>
              </a:rPr>
              <a:t>)</a:t>
            </a:r>
          </a:p>
          <a:p>
            <a:endParaRPr lang="id-ID" dirty="0">
              <a:solidFill>
                <a:srgbClr val="FF0000"/>
              </a:solidFill>
            </a:endParaRPr>
          </a:p>
          <a:p>
            <a:pPr marL="285750" lvl="0" indent="-285750">
              <a:buFont typeface="Wingdings" panose="05000000000000000000" pitchFamily="2" charset="2"/>
              <a:buChar char="Ø"/>
            </a:pPr>
            <a:r>
              <a:rPr lang="en-US" dirty="0">
                <a:solidFill>
                  <a:schemeClr val="bg1"/>
                </a:solidFill>
              </a:rPr>
              <a:t>Project layout:</a:t>
            </a:r>
            <a:endParaRPr lang="id-ID" dirty="0">
              <a:solidFill>
                <a:schemeClr val="bg1"/>
              </a:solidFill>
            </a:endParaRPr>
          </a:p>
          <a:p>
            <a:pPr marL="627063" lvl="0" indent="-285750">
              <a:buFont typeface="Arial" panose="020B0604020202020204" pitchFamily="34" charset="0"/>
              <a:buChar char="•"/>
            </a:pPr>
            <a:r>
              <a:rPr lang="en-US" dirty="0">
                <a:solidFill>
                  <a:schemeClr val="bg1"/>
                </a:solidFill>
              </a:rPr>
              <a:t>Desain </a:t>
            </a:r>
            <a:r>
              <a:rPr lang="en-US" b="1" dirty="0">
                <a:solidFill>
                  <a:srgbClr val="FF0000"/>
                </a:solidFill>
              </a:rPr>
              <a:t>BROSUR</a:t>
            </a:r>
            <a:r>
              <a:rPr lang="en-US" b="1" dirty="0">
                <a:solidFill>
                  <a:schemeClr val="bg1"/>
                </a:solidFill>
              </a:rPr>
              <a:t> </a:t>
            </a:r>
            <a:endParaRPr lang="id-ID" dirty="0">
              <a:solidFill>
                <a:schemeClr val="bg1"/>
              </a:solidFill>
            </a:endParaRPr>
          </a:p>
          <a:p>
            <a:pPr marL="627063" lvl="0" indent="-285750">
              <a:buFont typeface="Arial" panose="020B0604020202020204" pitchFamily="34" charset="0"/>
              <a:buChar char="•"/>
            </a:pPr>
            <a:r>
              <a:rPr lang="en-US" dirty="0" err="1">
                <a:solidFill>
                  <a:schemeClr val="bg1"/>
                </a:solidFill>
              </a:rPr>
              <a:t>Tema</a:t>
            </a:r>
            <a:r>
              <a:rPr lang="en-US" dirty="0">
                <a:solidFill>
                  <a:schemeClr val="bg1"/>
                </a:solidFill>
              </a:rPr>
              <a:t> </a:t>
            </a:r>
            <a:r>
              <a:rPr lang="en-US" b="1" dirty="0">
                <a:solidFill>
                  <a:srgbClr val="FF0000"/>
                </a:solidFill>
              </a:rPr>
              <a:t>BE YOURSELF</a:t>
            </a:r>
            <a:r>
              <a:rPr lang="en-US" dirty="0">
                <a:solidFill>
                  <a:srgbClr val="FF0000"/>
                </a:solidFill>
              </a:rPr>
              <a:t> </a:t>
            </a:r>
            <a:r>
              <a:rPr lang="en-US" dirty="0">
                <a:solidFill>
                  <a:schemeClr val="bg1"/>
                </a:solidFill>
              </a:rPr>
              <a:t>(</a:t>
            </a:r>
            <a:r>
              <a:rPr lang="en-US" dirty="0" err="1">
                <a:solidFill>
                  <a:schemeClr val="bg1"/>
                </a:solidFill>
              </a:rPr>
              <a:t>bisa</a:t>
            </a:r>
            <a:r>
              <a:rPr lang="en-US" dirty="0">
                <a:solidFill>
                  <a:schemeClr val="bg1"/>
                </a:solidFill>
              </a:rPr>
              <a:t> </a:t>
            </a:r>
            <a:r>
              <a:rPr lang="en-US" dirty="0" err="1">
                <a:solidFill>
                  <a:schemeClr val="bg1"/>
                </a:solidFill>
              </a:rPr>
              <a:t>cerita</a:t>
            </a:r>
            <a:r>
              <a:rPr lang="en-US" dirty="0">
                <a:solidFill>
                  <a:schemeClr val="bg1"/>
                </a:solidFill>
              </a:rPr>
              <a:t> </a:t>
            </a:r>
            <a:r>
              <a:rPr lang="en-US" dirty="0" err="1">
                <a:solidFill>
                  <a:schemeClr val="bg1"/>
                </a:solidFill>
              </a:rPr>
              <a:t>tentang</a:t>
            </a:r>
            <a:r>
              <a:rPr lang="en-US" dirty="0">
                <a:solidFill>
                  <a:schemeClr val="bg1"/>
                </a:solidFill>
              </a:rPr>
              <a:t> </a:t>
            </a:r>
            <a:r>
              <a:rPr lang="en-US" dirty="0" err="1">
                <a:solidFill>
                  <a:schemeClr val="bg1"/>
                </a:solidFill>
              </a:rPr>
              <a:t>apa</a:t>
            </a:r>
            <a:r>
              <a:rPr lang="en-US" dirty="0">
                <a:solidFill>
                  <a:schemeClr val="bg1"/>
                </a:solidFill>
              </a:rPr>
              <a:t> </a:t>
            </a:r>
            <a:r>
              <a:rPr lang="en-US" dirty="0" err="1">
                <a:solidFill>
                  <a:schemeClr val="bg1"/>
                </a:solidFill>
              </a:rPr>
              <a:t>saja</a:t>
            </a:r>
            <a:r>
              <a:rPr lang="en-US" dirty="0">
                <a:solidFill>
                  <a:schemeClr val="bg1"/>
                </a:solidFill>
              </a:rPr>
              <a:t> </a:t>
            </a:r>
            <a:r>
              <a:rPr lang="en-US" dirty="0" err="1">
                <a:solidFill>
                  <a:schemeClr val="bg1"/>
                </a:solidFill>
              </a:rPr>
              <a:t>yg</a:t>
            </a:r>
            <a:r>
              <a:rPr lang="en-US" dirty="0">
                <a:solidFill>
                  <a:schemeClr val="bg1"/>
                </a:solidFill>
              </a:rPr>
              <a:t> </a:t>
            </a:r>
            <a:r>
              <a:rPr lang="en-US" dirty="0" err="1">
                <a:solidFill>
                  <a:schemeClr val="bg1"/>
                </a:solidFill>
              </a:rPr>
              <a:t>penting</a:t>
            </a:r>
            <a:r>
              <a:rPr lang="en-US" dirty="0">
                <a:solidFill>
                  <a:schemeClr val="bg1"/>
                </a:solidFill>
              </a:rPr>
              <a:t> </a:t>
            </a:r>
            <a:r>
              <a:rPr lang="en-US" dirty="0" err="1">
                <a:solidFill>
                  <a:schemeClr val="bg1"/>
                </a:solidFill>
              </a:rPr>
              <a:t>tentang</a:t>
            </a:r>
            <a:r>
              <a:rPr lang="en-US" dirty="0">
                <a:solidFill>
                  <a:schemeClr val="bg1"/>
                </a:solidFill>
              </a:rPr>
              <a:t> </a:t>
            </a:r>
            <a:r>
              <a:rPr lang="en-US" dirty="0" err="1">
                <a:solidFill>
                  <a:schemeClr val="bg1"/>
                </a:solidFill>
              </a:rPr>
              <a:t>anda</a:t>
            </a:r>
            <a:r>
              <a:rPr lang="en-US" dirty="0">
                <a:solidFill>
                  <a:schemeClr val="bg1"/>
                </a:solidFill>
              </a:rPr>
              <a:t>)</a:t>
            </a:r>
            <a:endParaRPr lang="id-ID" dirty="0">
              <a:solidFill>
                <a:schemeClr val="bg1"/>
              </a:solidFill>
            </a:endParaRPr>
          </a:p>
          <a:p>
            <a:pPr marL="627063" lvl="0" indent="-285750">
              <a:buFont typeface="Arial" panose="020B0604020202020204" pitchFamily="34" charset="0"/>
              <a:buChar char="•"/>
            </a:pPr>
            <a:r>
              <a:rPr lang="en-US" dirty="0" err="1">
                <a:solidFill>
                  <a:schemeClr val="bg1"/>
                </a:solidFill>
              </a:rPr>
              <a:t>Gunakan</a:t>
            </a:r>
            <a:r>
              <a:rPr lang="en-US" dirty="0">
                <a:solidFill>
                  <a:schemeClr val="bg1"/>
                </a:solidFill>
              </a:rPr>
              <a:t> </a:t>
            </a:r>
            <a:r>
              <a:rPr lang="en-US" b="1" dirty="0">
                <a:solidFill>
                  <a:srgbClr val="FF0000"/>
                </a:solidFill>
              </a:rPr>
              <a:t>FOTO ANDA SENDIRI</a:t>
            </a:r>
            <a:endParaRPr lang="id-ID" dirty="0">
              <a:solidFill>
                <a:srgbClr val="FF0000"/>
              </a:solidFill>
            </a:endParaRPr>
          </a:p>
          <a:p>
            <a:pPr marL="627063" lvl="0" indent="-285750">
              <a:buFont typeface="Arial" panose="020B0604020202020204" pitchFamily="34" charset="0"/>
              <a:buChar char="•"/>
            </a:pPr>
            <a:r>
              <a:rPr lang="en-US" dirty="0" err="1">
                <a:solidFill>
                  <a:schemeClr val="bg1"/>
                </a:solidFill>
              </a:rPr>
              <a:t>Tampilkan</a:t>
            </a:r>
            <a:r>
              <a:rPr lang="en-US" dirty="0">
                <a:solidFill>
                  <a:schemeClr val="bg1"/>
                </a:solidFill>
              </a:rPr>
              <a:t> </a:t>
            </a:r>
            <a:r>
              <a:rPr lang="en-US" b="1" dirty="0">
                <a:solidFill>
                  <a:srgbClr val="FF0000"/>
                </a:solidFill>
              </a:rPr>
              <a:t>GRID SYSTEM</a:t>
            </a:r>
            <a:r>
              <a:rPr lang="en-US" dirty="0">
                <a:solidFill>
                  <a:srgbClr val="FF0000"/>
                </a:solidFill>
              </a:rPr>
              <a:t> </a:t>
            </a:r>
            <a:r>
              <a:rPr lang="en-US" dirty="0">
                <a:solidFill>
                  <a:schemeClr val="bg1"/>
                </a:solidFill>
              </a:rPr>
              <a:t>pada </a:t>
            </a:r>
            <a:r>
              <a:rPr lang="en-US" b="1" dirty="0">
                <a:solidFill>
                  <a:srgbClr val="FF0000"/>
                </a:solidFill>
              </a:rPr>
              <a:t>LAYOUT</a:t>
            </a:r>
            <a:r>
              <a:rPr lang="en-US" dirty="0">
                <a:solidFill>
                  <a:srgbClr val="FF0000"/>
                </a:solidFill>
              </a:rPr>
              <a:t> </a:t>
            </a:r>
          </a:p>
          <a:p>
            <a:pPr marL="627063" lvl="0" indent="-285750">
              <a:buFont typeface="Arial" panose="020B0604020202020204" pitchFamily="34" charset="0"/>
              <a:buChar char="•"/>
            </a:pPr>
            <a:endParaRPr lang="id-ID" dirty="0">
              <a:solidFill>
                <a:schemeClr val="bg1"/>
              </a:solidFill>
            </a:endParaRPr>
          </a:p>
          <a:p>
            <a:r>
              <a:rPr lang="id-ID" dirty="0">
                <a:solidFill>
                  <a:schemeClr val="bg1"/>
                </a:solidFill>
              </a:rPr>
              <a:t>Pengumpulan format </a:t>
            </a:r>
            <a:r>
              <a:rPr lang="en-US" b="1" dirty="0">
                <a:solidFill>
                  <a:srgbClr val="FF0000"/>
                </a:solidFill>
              </a:rPr>
              <a:t>PDF</a:t>
            </a:r>
            <a:r>
              <a:rPr lang="id-ID" dirty="0">
                <a:solidFill>
                  <a:schemeClr val="bg1"/>
                </a:solidFill>
              </a:rPr>
              <a:t>, </a:t>
            </a:r>
            <a:r>
              <a:rPr lang="en-US" dirty="0" err="1">
                <a:solidFill>
                  <a:schemeClr val="bg1"/>
                </a:solidFill>
              </a:rPr>
              <a:t>beri</a:t>
            </a:r>
            <a:r>
              <a:rPr lang="en-US" dirty="0">
                <a:solidFill>
                  <a:schemeClr val="bg1"/>
                </a:solidFill>
              </a:rPr>
              <a:t> </a:t>
            </a:r>
            <a:r>
              <a:rPr lang="en-US" dirty="0" err="1">
                <a:solidFill>
                  <a:schemeClr val="bg1"/>
                </a:solidFill>
              </a:rPr>
              <a:t>nama</a:t>
            </a:r>
            <a:r>
              <a:rPr lang="en-US" dirty="0">
                <a:solidFill>
                  <a:schemeClr val="bg1"/>
                </a:solidFill>
              </a:rPr>
              <a:t> file </a:t>
            </a:r>
            <a:r>
              <a:rPr lang="en-US" b="1" dirty="0">
                <a:solidFill>
                  <a:srgbClr val="FF0000"/>
                </a:solidFill>
              </a:rPr>
              <a:t>KELAS_NIM_NAMA</a:t>
            </a:r>
            <a:endParaRPr lang="id-ID" dirty="0">
              <a:solidFill>
                <a:srgbClr val="FF0000"/>
              </a:solidFill>
            </a:endParaRPr>
          </a:p>
          <a:p>
            <a:r>
              <a:rPr lang="en-US" dirty="0" err="1">
                <a:solidFill>
                  <a:schemeClr val="bg1"/>
                </a:solidFill>
              </a:rPr>
              <a:t>Pengumpulan</a:t>
            </a:r>
            <a:r>
              <a:rPr lang="en-US" dirty="0">
                <a:solidFill>
                  <a:schemeClr val="bg1"/>
                </a:solidFill>
              </a:rPr>
              <a:t> </a:t>
            </a:r>
            <a:r>
              <a:rPr lang="en-US" dirty="0" err="1">
                <a:solidFill>
                  <a:schemeClr val="bg1"/>
                </a:solidFill>
              </a:rPr>
              <a:t>hari</a:t>
            </a:r>
            <a:r>
              <a:rPr lang="en-US" dirty="0">
                <a:solidFill>
                  <a:schemeClr val="bg1"/>
                </a:solidFill>
              </a:rPr>
              <a:t> </a:t>
            </a:r>
            <a:r>
              <a:rPr lang="en-US" dirty="0" err="1">
                <a:solidFill>
                  <a:schemeClr val="bg1"/>
                </a:solidFill>
              </a:rPr>
              <a:t>ini</a:t>
            </a:r>
            <a:r>
              <a:rPr lang="en-US" dirty="0">
                <a:solidFill>
                  <a:schemeClr val="bg1"/>
                </a:solidFill>
              </a:rPr>
              <a:t>, </a:t>
            </a:r>
            <a:r>
              <a:rPr lang="en-US" b="1" dirty="0">
                <a:solidFill>
                  <a:srgbClr val="FF0000"/>
                </a:solidFill>
              </a:rPr>
              <a:t>RABU 24 JUNI 2020 jam 17.00</a:t>
            </a:r>
            <a:r>
              <a:rPr lang="en-US" dirty="0">
                <a:solidFill>
                  <a:srgbClr val="FF0000"/>
                </a:solidFill>
              </a:rPr>
              <a:t> </a:t>
            </a:r>
            <a:r>
              <a:rPr lang="en-US" dirty="0">
                <a:solidFill>
                  <a:schemeClr val="bg1"/>
                </a:solidFill>
              </a:rPr>
              <a:t>file </a:t>
            </a:r>
            <a:r>
              <a:rPr lang="id-ID" dirty="0">
                <a:solidFill>
                  <a:schemeClr val="bg1"/>
                </a:solidFill>
              </a:rPr>
              <a:t>dikirimkan melalui gru</a:t>
            </a:r>
            <a:r>
              <a:rPr lang="en-US" dirty="0">
                <a:solidFill>
                  <a:schemeClr val="bg1"/>
                </a:solidFill>
              </a:rPr>
              <a:t>p WA.</a:t>
            </a:r>
            <a:endParaRPr lang="id-ID" dirty="0">
              <a:solidFill>
                <a:schemeClr val="bg1"/>
              </a:solidFill>
            </a:endParaRPr>
          </a:p>
          <a:p>
            <a:r>
              <a:rPr lang="en-US" dirty="0" err="1">
                <a:solidFill>
                  <a:schemeClr val="bg1"/>
                </a:solidFill>
              </a:rPr>
              <a:t>Pengumpulan</a:t>
            </a:r>
            <a:r>
              <a:rPr lang="en-US" dirty="0">
                <a:solidFill>
                  <a:schemeClr val="bg1"/>
                </a:solidFill>
              </a:rPr>
              <a:t> </a:t>
            </a:r>
            <a:r>
              <a:rPr lang="en-US" dirty="0" err="1">
                <a:solidFill>
                  <a:schemeClr val="bg1"/>
                </a:solidFill>
              </a:rPr>
              <a:t>tugas</a:t>
            </a:r>
            <a:r>
              <a:rPr lang="en-US" dirty="0">
                <a:solidFill>
                  <a:schemeClr val="bg1"/>
                </a:solidFill>
              </a:rPr>
              <a:t> </a:t>
            </a:r>
            <a:r>
              <a:rPr lang="en-US" dirty="0" err="1">
                <a:solidFill>
                  <a:schemeClr val="bg1"/>
                </a:solidFill>
              </a:rPr>
              <a:t>merupakan</a:t>
            </a:r>
            <a:r>
              <a:rPr lang="en-US" dirty="0">
                <a:solidFill>
                  <a:schemeClr val="bg1"/>
                </a:solidFill>
              </a:rPr>
              <a:t> </a:t>
            </a:r>
            <a:r>
              <a:rPr lang="en-US" dirty="0" err="1">
                <a:solidFill>
                  <a:schemeClr val="bg1"/>
                </a:solidFill>
              </a:rPr>
              <a:t>prasarat</a:t>
            </a:r>
            <a:r>
              <a:rPr lang="en-US" dirty="0">
                <a:solidFill>
                  <a:schemeClr val="bg1"/>
                </a:solidFill>
              </a:rPr>
              <a:t> </a:t>
            </a:r>
            <a:r>
              <a:rPr lang="en-US" dirty="0" err="1">
                <a:solidFill>
                  <a:schemeClr val="bg1"/>
                </a:solidFill>
              </a:rPr>
              <a:t>untuk</a:t>
            </a:r>
            <a:r>
              <a:rPr lang="en-US" dirty="0">
                <a:solidFill>
                  <a:schemeClr val="bg1"/>
                </a:solidFill>
              </a:rPr>
              <a:t> </a:t>
            </a:r>
            <a:r>
              <a:rPr lang="en-US" dirty="0" err="1">
                <a:solidFill>
                  <a:schemeClr val="bg1"/>
                </a:solidFill>
              </a:rPr>
              <a:t>mendapatkan</a:t>
            </a:r>
            <a:r>
              <a:rPr lang="en-US" dirty="0">
                <a:solidFill>
                  <a:schemeClr val="bg1"/>
                </a:solidFill>
              </a:rPr>
              <a:t> </a:t>
            </a:r>
            <a:r>
              <a:rPr lang="en-US" dirty="0" err="1">
                <a:solidFill>
                  <a:schemeClr val="bg1"/>
                </a:solidFill>
              </a:rPr>
              <a:t>absen</a:t>
            </a:r>
            <a:endParaRPr lang="id-ID" dirty="0">
              <a:solidFill>
                <a:schemeClr val="bg1"/>
              </a:solidFill>
            </a:endParaRPr>
          </a:p>
        </p:txBody>
      </p:sp>
      <p:sp>
        <p:nvSpPr>
          <p:cNvPr id="13" name="Rectangle 12">
            <a:extLst>
              <a:ext uri="{FF2B5EF4-FFF2-40B4-BE49-F238E27FC236}">
                <a16:creationId xmlns:a16="http://schemas.microsoft.com/office/drawing/2014/main" id="{8B713F0D-85C8-4C6C-BAD2-D2394A015311}"/>
              </a:ext>
            </a:extLst>
          </p:cNvPr>
          <p:cNvSpPr/>
          <p:nvPr/>
        </p:nvSpPr>
        <p:spPr>
          <a:xfrm>
            <a:off x="10421081" y="6097343"/>
            <a:ext cx="115768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M11</a:t>
            </a:r>
            <a:endParaRPr lang="id-ID" sz="4800" dirty="0">
              <a:solidFill>
                <a:schemeClr val="bg1"/>
              </a:solidFill>
              <a:latin typeface="Okta Bold" panose="00000800000000000000" pitchFamily="50" charset="0"/>
            </a:endParaRPr>
          </a:p>
        </p:txBody>
      </p:sp>
      <p:cxnSp>
        <p:nvCxnSpPr>
          <p:cNvPr id="5" name="Straight Connector 4">
            <a:extLst>
              <a:ext uri="{FF2B5EF4-FFF2-40B4-BE49-F238E27FC236}">
                <a16:creationId xmlns:a16="http://schemas.microsoft.com/office/drawing/2014/main" id="{64B24732-080A-4568-9FB0-9ED078A6AE4E}"/>
              </a:ext>
            </a:extLst>
          </p:cNvPr>
          <p:cNvCxnSpPr/>
          <p:nvPr/>
        </p:nvCxnSpPr>
        <p:spPr>
          <a:xfrm>
            <a:off x="7114384" y="1875838"/>
            <a:ext cx="0" cy="316628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1F09945-CE5F-4591-B115-06B253A91F2B}"/>
              </a:ext>
            </a:extLst>
          </p:cNvPr>
          <p:cNvSpPr txBox="1"/>
          <p:nvPr/>
        </p:nvSpPr>
        <p:spPr>
          <a:xfrm>
            <a:off x="7317998" y="1875838"/>
            <a:ext cx="4581659" cy="4247317"/>
          </a:xfrm>
          <a:prstGeom prst="rect">
            <a:avLst/>
          </a:prstGeom>
          <a:noFill/>
        </p:spPr>
        <p:txBody>
          <a:bodyPr wrap="square" rtlCol="0">
            <a:spAutoFit/>
          </a:bodyPr>
          <a:lstStyle/>
          <a:p>
            <a:pPr lvl="0"/>
            <a:r>
              <a:rPr lang="en-US" b="1" dirty="0">
                <a:solidFill>
                  <a:schemeClr val="bg1"/>
                </a:solidFill>
              </a:rPr>
              <a:t>ISI FILE</a:t>
            </a:r>
          </a:p>
          <a:p>
            <a:pPr marL="534988" lvl="0" indent="-285750">
              <a:buFont typeface="Wingdings" panose="05000000000000000000" pitchFamily="2" charset="2"/>
              <a:buChar char="Ø"/>
            </a:pPr>
            <a:r>
              <a:rPr lang="en-US" b="1" dirty="0">
                <a:solidFill>
                  <a:schemeClr val="bg1"/>
                </a:solidFill>
              </a:rPr>
              <a:t>Hal 1 </a:t>
            </a:r>
          </a:p>
          <a:p>
            <a:pPr marL="249238" lvl="0"/>
            <a:r>
              <a:rPr lang="en-US" b="1" dirty="0">
                <a:solidFill>
                  <a:schemeClr val="bg1"/>
                </a:solidFill>
              </a:rPr>
              <a:t>	Cover (</a:t>
            </a:r>
            <a:r>
              <a:rPr lang="en-US" b="1" dirty="0" err="1">
                <a:solidFill>
                  <a:schemeClr val="bg1"/>
                </a:solidFill>
              </a:rPr>
              <a:t>seperti</a:t>
            </a:r>
            <a:r>
              <a:rPr lang="en-US" b="1" dirty="0">
                <a:solidFill>
                  <a:schemeClr val="bg1"/>
                </a:solidFill>
              </a:rPr>
              <a:t> </a:t>
            </a:r>
            <a:r>
              <a:rPr lang="en-US" b="1" dirty="0" err="1">
                <a:solidFill>
                  <a:schemeClr val="bg1"/>
                </a:solidFill>
              </a:rPr>
              <a:t>makalah</a:t>
            </a:r>
            <a:r>
              <a:rPr lang="en-US" b="1" dirty="0">
                <a:solidFill>
                  <a:schemeClr val="bg1"/>
                </a:solidFill>
              </a:rPr>
              <a:t>)</a:t>
            </a:r>
          </a:p>
          <a:p>
            <a:pPr marL="534988" lvl="0" indent="-285750">
              <a:buFont typeface="Wingdings" panose="05000000000000000000" pitchFamily="2" charset="2"/>
              <a:buChar char="Ø"/>
            </a:pPr>
            <a:r>
              <a:rPr lang="en-US" b="1" dirty="0">
                <a:solidFill>
                  <a:schemeClr val="bg1"/>
                </a:solidFill>
              </a:rPr>
              <a:t>Hal 2-3</a:t>
            </a:r>
          </a:p>
          <a:p>
            <a:pPr marL="706438" lvl="1"/>
            <a:r>
              <a:rPr lang="en-US" b="1" dirty="0">
                <a:solidFill>
                  <a:schemeClr val="bg1"/>
                </a:solidFill>
              </a:rPr>
              <a:t>	</a:t>
            </a:r>
            <a:r>
              <a:rPr lang="en-US" b="1" dirty="0" err="1">
                <a:solidFill>
                  <a:schemeClr val="bg1"/>
                </a:solidFill>
              </a:rPr>
              <a:t>jenis</a:t>
            </a:r>
            <a:r>
              <a:rPr lang="en-US" b="1" dirty="0">
                <a:solidFill>
                  <a:schemeClr val="bg1"/>
                </a:solidFill>
              </a:rPr>
              <a:t> media </a:t>
            </a:r>
            <a:r>
              <a:rPr lang="en-US" b="1" dirty="0" err="1">
                <a:solidFill>
                  <a:schemeClr val="bg1"/>
                </a:solidFill>
              </a:rPr>
              <a:t>cetak</a:t>
            </a:r>
            <a:r>
              <a:rPr lang="en-US" b="1" dirty="0">
                <a:solidFill>
                  <a:schemeClr val="bg1"/>
                </a:solidFill>
              </a:rPr>
              <a:t> &amp; digital</a:t>
            </a:r>
          </a:p>
          <a:p>
            <a:pPr marL="534988" lvl="0" indent="-285750">
              <a:buFont typeface="Wingdings" panose="05000000000000000000" pitchFamily="2" charset="2"/>
              <a:buChar char="Ø"/>
            </a:pPr>
            <a:r>
              <a:rPr lang="en-US" b="1" dirty="0">
                <a:solidFill>
                  <a:schemeClr val="bg1"/>
                </a:solidFill>
              </a:rPr>
              <a:t>Hal 4	</a:t>
            </a:r>
          </a:p>
          <a:p>
            <a:pPr marL="249238" lvl="0"/>
            <a:r>
              <a:rPr lang="en-US" b="1" dirty="0">
                <a:solidFill>
                  <a:schemeClr val="bg1"/>
                </a:solidFill>
              </a:rPr>
              <a:t>	layout BROSUR </a:t>
            </a:r>
            <a:r>
              <a:rPr lang="en-US" b="1" dirty="0" err="1">
                <a:solidFill>
                  <a:schemeClr val="bg1"/>
                </a:solidFill>
              </a:rPr>
              <a:t>dengan</a:t>
            </a:r>
            <a:r>
              <a:rPr lang="en-US" b="1" dirty="0">
                <a:solidFill>
                  <a:schemeClr val="bg1"/>
                </a:solidFill>
              </a:rPr>
              <a:t> GRID SISTEM</a:t>
            </a:r>
          </a:p>
          <a:p>
            <a:pPr marL="249238" lvl="0"/>
            <a:r>
              <a:rPr lang="en-US" b="1" dirty="0">
                <a:solidFill>
                  <a:schemeClr val="bg1"/>
                </a:solidFill>
              </a:rPr>
              <a:t>	(</a:t>
            </a:r>
            <a:r>
              <a:rPr lang="en-US" b="1" dirty="0" err="1">
                <a:solidFill>
                  <a:schemeClr val="bg1"/>
                </a:solidFill>
              </a:rPr>
              <a:t>depan</a:t>
            </a:r>
            <a:r>
              <a:rPr lang="en-US" b="1" dirty="0">
                <a:solidFill>
                  <a:schemeClr val="bg1"/>
                </a:solidFill>
              </a:rPr>
              <a:t> &amp; </a:t>
            </a:r>
            <a:r>
              <a:rPr lang="en-US" b="1" dirty="0" err="1">
                <a:solidFill>
                  <a:schemeClr val="bg1"/>
                </a:solidFill>
              </a:rPr>
              <a:t>belakang</a:t>
            </a:r>
            <a:r>
              <a:rPr lang="en-US" b="1" dirty="0">
                <a:solidFill>
                  <a:schemeClr val="bg1"/>
                </a:solidFill>
              </a:rPr>
              <a:t>)</a:t>
            </a:r>
          </a:p>
          <a:p>
            <a:pPr marL="534988" lvl="0" indent="-285750">
              <a:buFont typeface="Wingdings" panose="05000000000000000000" pitchFamily="2" charset="2"/>
              <a:buChar char="Ø"/>
            </a:pPr>
            <a:r>
              <a:rPr lang="en-US" b="1" dirty="0">
                <a:solidFill>
                  <a:schemeClr val="bg1"/>
                </a:solidFill>
              </a:rPr>
              <a:t>Hal 5</a:t>
            </a:r>
          </a:p>
          <a:p>
            <a:pPr marL="249238" lvl="0"/>
            <a:r>
              <a:rPr lang="en-US" b="1" dirty="0">
                <a:solidFill>
                  <a:schemeClr val="bg1"/>
                </a:solidFill>
              </a:rPr>
              <a:t>	Desain Final BROSUR</a:t>
            </a:r>
          </a:p>
          <a:p>
            <a:pPr marL="534988" indent="-285750">
              <a:buFont typeface="Wingdings" panose="05000000000000000000" pitchFamily="2" charset="2"/>
              <a:buChar char="Ø"/>
            </a:pPr>
            <a:r>
              <a:rPr lang="en-US" b="1" dirty="0">
                <a:solidFill>
                  <a:schemeClr val="bg1"/>
                </a:solidFill>
              </a:rPr>
              <a:t>Hal 6</a:t>
            </a:r>
          </a:p>
          <a:p>
            <a:pPr marL="706438" lvl="1"/>
            <a:r>
              <a:rPr lang="en-US" b="1" dirty="0">
                <a:solidFill>
                  <a:schemeClr val="bg1"/>
                </a:solidFill>
              </a:rPr>
              <a:t>	Mockup BROSUR</a:t>
            </a:r>
          </a:p>
          <a:p>
            <a:pPr marL="249238" lvl="0"/>
            <a:endParaRPr lang="en-US" b="1" dirty="0">
              <a:solidFill>
                <a:schemeClr val="bg1"/>
              </a:solidFill>
            </a:endParaRPr>
          </a:p>
          <a:p>
            <a:pPr marL="249238" lvl="0"/>
            <a:endParaRPr lang="en-US" b="1" dirty="0">
              <a:solidFill>
                <a:schemeClr val="bg1"/>
              </a:solidFill>
            </a:endParaRPr>
          </a:p>
          <a:p>
            <a:endParaRPr lang="id-ID" dirty="0"/>
          </a:p>
        </p:txBody>
      </p:sp>
    </p:spTree>
    <p:extLst>
      <p:ext uri="{BB962C8B-B14F-4D97-AF65-F5344CB8AC3E}">
        <p14:creationId xmlns:p14="http://schemas.microsoft.com/office/powerpoint/2010/main" val="20105475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1769</TotalTime>
  <Words>431</Words>
  <Application>Microsoft Office PowerPoint</Application>
  <PresentationFormat>Widescreen</PresentationFormat>
  <Paragraphs>89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Okta 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Ganjar Miftahuddin</dc:creator>
  <cp:lastModifiedBy>Ganjar Miftahuddin</cp:lastModifiedBy>
  <cp:revision>93</cp:revision>
  <dcterms:created xsi:type="dcterms:W3CDTF">2019-12-02T15:17:46Z</dcterms:created>
  <dcterms:modified xsi:type="dcterms:W3CDTF">2020-06-23T16:40:19Z</dcterms:modified>
</cp:coreProperties>
</file>