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id-ID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id-ID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0018C4-A46A-4BDC-9982-309051A4D074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DC988-D3C2-4AA1-911A-0FA4A403201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07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229A2-DCF2-4453-8990-A2758A9EE3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70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A954E-C813-41CC-B61C-79942180823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35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F7808-0DE8-4E97-A2D8-C013A901904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04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CF1EF-F6C0-4E14-B05D-E6A9C8000BC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891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2379F-2ED8-463D-A996-08FC0CA38CE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86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FFB88-A95C-4385-B3A8-E0EADEA4996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69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2F72D-FC71-40FA-A4F8-6DB38B1FE06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691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16053-E3C1-445D-950E-B6621451A32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05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C300F-D9F4-41BB-8703-C84CFA89A92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826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  <a:endParaRPr lang="id-ID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D6285D1-5A55-4236-84BF-597DF6B227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48880"/>
            <a:ext cx="6400800" cy="1224136"/>
          </a:xfrm>
        </p:spPr>
        <p:txBody>
          <a:bodyPr/>
          <a:lstStyle/>
          <a:p>
            <a:r>
              <a:rPr lang="id-ID" dirty="0" smtClean="0"/>
              <a:t>PERTEMUAN 15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Kisi – Kisi UAS dan Aturan Pengerjaan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464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Kisi-kisi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d-ID" dirty="0" smtClean="0"/>
              <a:t>UAS akan dilaksanakan pada Tanggal </a:t>
            </a:r>
            <a:r>
              <a:rPr lang="id-ID" sz="3600" b="1" dirty="0" smtClean="0"/>
              <a:t>4 Agustus 2020 </a:t>
            </a:r>
            <a:r>
              <a:rPr lang="id-ID" dirty="0" smtClean="0"/>
              <a:t>pada</a:t>
            </a:r>
            <a:r>
              <a:rPr lang="id-ID" b="1" dirty="0" smtClean="0"/>
              <a:t> </a:t>
            </a:r>
            <a:r>
              <a:rPr lang="id-ID" sz="4000" b="1" dirty="0" smtClean="0"/>
              <a:t>pukul 09.00 WIB</a:t>
            </a:r>
            <a:r>
              <a:rPr lang="id-ID" b="1" dirty="0" smtClean="0"/>
              <a:t> </a:t>
            </a:r>
            <a:r>
              <a:rPr lang="id-ID" dirty="0" smtClean="0"/>
              <a:t>di Kuliah Online</a:t>
            </a:r>
          </a:p>
          <a:p>
            <a:pPr>
              <a:buFontTx/>
              <a:buChar char="-"/>
            </a:pPr>
            <a:r>
              <a:rPr lang="id-ID" dirty="0" smtClean="0"/>
              <a:t>Soal dalam bentuk Studi Kasus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660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Aturan Pengerjaan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696200" cy="4320480"/>
          </a:xfrm>
        </p:spPr>
        <p:txBody>
          <a:bodyPr/>
          <a:lstStyle/>
          <a:p>
            <a:r>
              <a:rPr lang="id-ID" dirty="0" smtClean="0"/>
              <a:t>Kerjakan perorangan dengan Tulis Tangan</a:t>
            </a:r>
          </a:p>
          <a:p>
            <a:r>
              <a:rPr lang="id-ID" dirty="0" smtClean="0"/>
              <a:t>Soal silahkan di download di Kelas </a:t>
            </a:r>
            <a:r>
              <a:rPr lang="id-ID" b="1" dirty="0" smtClean="0"/>
              <a:t>UAS KSI</a:t>
            </a:r>
          </a:p>
          <a:p>
            <a:r>
              <a:rPr lang="id-ID" dirty="0" smtClean="0"/>
              <a:t>Hasil pengerjaan bisa di foto/scan kemudian upload di kuliah online pada Kelas </a:t>
            </a:r>
            <a:r>
              <a:rPr lang="id-ID" sz="4000" b="1" dirty="0" smtClean="0"/>
              <a:t>UAS KSI</a:t>
            </a:r>
          </a:p>
        </p:txBody>
      </p:sp>
    </p:spTree>
    <p:extLst>
      <p:ext uri="{BB962C8B-B14F-4D97-AF65-F5344CB8AC3E}">
        <p14:creationId xmlns:p14="http://schemas.microsoft.com/office/powerpoint/2010/main" val="123638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696200" cy="4649688"/>
          </a:xfrm>
        </p:spPr>
        <p:txBody>
          <a:bodyPr/>
          <a:lstStyle/>
          <a:p>
            <a:r>
              <a:rPr lang="id-ID" dirty="0" smtClean="0"/>
              <a:t>Beri identitas </a:t>
            </a:r>
            <a:r>
              <a:rPr lang="id-ID" b="1" dirty="0" smtClean="0"/>
              <a:t>NIM, NAMA, KELAS</a:t>
            </a:r>
          </a:p>
          <a:p>
            <a:r>
              <a:rPr lang="id-ID" dirty="0" smtClean="0"/>
              <a:t>Waktu pengumpulan </a:t>
            </a:r>
            <a:r>
              <a:rPr lang="id-ID" b="1" dirty="0" smtClean="0"/>
              <a:t>paling lambat 2 jam setelah upload soal</a:t>
            </a:r>
            <a:r>
              <a:rPr lang="id-ID" dirty="0" smtClean="0"/>
              <a:t>, berarti batas waktu pengumpulan sampai </a:t>
            </a:r>
            <a:r>
              <a:rPr lang="id-ID" b="1" dirty="0" smtClean="0"/>
              <a:t>pukul 11.00 WIB (4 Agustus 2020)</a:t>
            </a:r>
          </a:p>
          <a:p>
            <a:r>
              <a:rPr lang="id-ID" dirty="0" smtClean="0"/>
              <a:t>Bagi yang </a:t>
            </a:r>
            <a:r>
              <a:rPr lang="id-ID" b="1" dirty="0" smtClean="0"/>
              <a:t>terlambat/mengumpulkan </a:t>
            </a:r>
            <a:r>
              <a:rPr lang="id-ID" dirty="0" smtClean="0"/>
              <a:t>lebih dari waktu yang ditentukan atau </a:t>
            </a:r>
            <a:r>
              <a:rPr lang="id-ID" b="1" dirty="0" smtClean="0"/>
              <a:t>tidak sesuai dengan aturan tsb</a:t>
            </a:r>
            <a:r>
              <a:rPr lang="id-ID" dirty="0" smtClean="0"/>
              <a:t>, maka </a:t>
            </a:r>
            <a:r>
              <a:rPr lang="id-ID" b="1" dirty="0" smtClean="0"/>
              <a:t>dianggap tidak mengikuti UAS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29711437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_design_slides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Crayons_design_slides</Template>
  <TotalTime>12</TotalTime>
  <Words>109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Comic Sans MS</vt:lpstr>
      <vt:lpstr>Arial</vt:lpstr>
      <vt:lpstr>Crayons_design_slides</vt:lpstr>
      <vt:lpstr>PERTEMUAN 15</vt:lpstr>
      <vt:lpstr>Kisi-kisi</vt:lpstr>
      <vt:lpstr>Aturan Pengerjaan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15</dc:title>
  <dc:creator>Salsabila</dc:creator>
  <cp:lastModifiedBy>Salsabila</cp:lastModifiedBy>
  <cp:revision>3</cp:revision>
  <cp:lastPrinted>1601-01-01T00:00:00Z</cp:lastPrinted>
  <dcterms:created xsi:type="dcterms:W3CDTF">2020-07-22T00:40:42Z</dcterms:created>
  <dcterms:modified xsi:type="dcterms:W3CDTF">2020-07-22T00:52:51Z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