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481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417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045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48587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7435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4298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4008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40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683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912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991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001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4108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817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545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100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28FB7-D269-4605-AFDF-D5F13939BCCF}" type="datetimeFigureOut">
              <a:rPr lang="en-ID" smtClean="0"/>
              <a:t>23/07/2020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DCE149-7156-4ABA-BA1C-082902B1B88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1873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D82FE-2E5F-499F-AD5E-C8E84FD5D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069" y="1959429"/>
            <a:ext cx="6597809" cy="271364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Review </a:t>
            </a:r>
            <a:r>
              <a:rPr lang="en-US" dirty="0" err="1" smtClean="0">
                <a:solidFill>
                  <a:schemeClr val="tx1"/>
                </a:solidFill>
              </a:rPr>
              <a:t>Materi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9 </a:t>
            </a:r>
            <a:r>
              <a:rPr lang="en-US" dirty="0" err="1" smtClean="0">
                <a:solidFill>
                  <a:schemeClr val="tx1"/>
                </a:solidFill>
              </a:rPr>
              <a:t>sd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12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Membuat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Ringkasan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F2DA3-0AB5-4CA6-A06D-14030DEA5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LOGIKA MATEMATIKA</a:t>
            </a:r>
            <a:endParaRPr lang="en-ID" sz="2000" dirty="0">
              <a:solidFill>
                <a:schemeClr val="bg1"/>
              </a:solidFill>
            </a:endParaRPr>
          </a:p>
        </p:txBody>
      </p:sp>
      <p:pic>
        <p:nvPicPr>
          <p:cNvPr id="22" name="Graphic 21" descr="Magnifying glass">
            <a:extLst>
              <a:ext uri="{FF2B5EF4-FFF2-40B4-BE49-F238E27FC236}">
                <a16:creationId xmlns:a16="http://schemas.microsoft.com/office/drawing/2014/main" id="{4780201E-8FBA-4553-BA83-7E80019B7C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382" y="747119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1262117" cy="735874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27909"/>
            <a:ext cx="8596668" cy="4813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Buatlah</a:t>
            </a:r>
            <a:r>
              <a:rPr lang="en-US" sz="2400" dirty="0" smtClean="0"/>
              <a:t> </a:t>
            </a:r>
            <a:r>
              <a:rPr lang="en-US" sz="2400" dirty="0" err="1" smtClean="0"/>
              <a:t>ringkasan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pertemuan</a:t>
            </a:r>
            <a:r>
              <a:rPr lang="en-US" sz="2400" dirty="0" smtClean="0"/>
              <a:t> 9 </a:t>
            </a:r>
            <a:r>
              <a:rPr lang="en-US" sz="2400" dirty="0" err="1" smtClean="0"/>
              <a:t>sd</a:t>
            </a:r>
            <a:r>
              <a:rPr lang="en-US" sz="2400" dirty="0" smtClean="0"/>
              <a:t> 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1559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5037" y="3088053"/>
            <a:ext cx="5540586" cy="1235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TERIMA KASIH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5129014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</TotalTime>
  <Words>22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Review Materi Pertemuan 9 sd 12 dan Membuat Ringkasan</vt:lpstr>
      <vt:lpstr>Tugas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PEMBUKTIAN</dc:title>
  <dc:creator>Kaprodi_If_Unikom</dc:creator>
  <cp:lastModifiedBy>Kaprodi_Informatika</cp:lastModifiedBy>
  <cp:revision>13</cp:revision>
  <dcterms:created xsi:type="dcterms:W3CDTF">2019-05-10T06:33:47Z</dcterms:created>
  <dcterms:modified xsi:type="dcterms:W3CDTF">2020-07-22T20:05:06Z</dcterms:modified>
</cp:coreProperties>
</file>